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0" r:id="rId2"/>
    <p:sldId id="285" r:id="rId3"/>
    <p:sldId id="263" r:id="rId4"/>
    <p:sldId id="264" r:id="rId5"/>
    <p:sldId id="265" r:id="rId6"/>
    <p:sldId id="266" r:id="rId7"/>
    <p:sldId id="290" r:id="rId8"/>
    <p:sldId id="268" r:id="rId9"/>
    <p:sldId id="269" r:id="rId10"/>
    <p:sldId id="271" r:id="rId11"/>
    <p:sldId id="292" r:id="rId12"/>
    <p:sldId id="273" r:id="rId13"/>
    <p:sldId id="293" r:id="rId14"/>
    <p:sldId id="294" r:id="rId15"/>
    <p:sldId id="291" r:id="rId16"/>
    <p:sldId id="276" r:id="rId17"/>
    <p:sldId id="277" r:id="rId18"/>
    <p:sldId id="289" r:id="rId19"/>
    <p:sldId id="1126" r:id="rId20"/>
    <p:sldId id="1127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52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7BA0"/>
    <a:srgbClr val="FFFFFF"/>
    <a:srgbClr val="498D96"/>
    <a:srgbClr val="5B989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98" y="90"/>
      </p:cViewPr>
      <p:guideLst>
        <p:guide orient="horz" pos="2652"/>
        <p:guide pos="38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262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7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1" i="0" u="none" strike="noStrike" kern="1200" spc="0"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>
                <a:solidFill>
                  <a:schemeClr val="accent1"/>
                </a:solidFill>
              </a:rPr>
              <a:t>此处更换图表标题</a:t>
            </a:r>
          </a:p>
        </c:rich>
      </c:tx>
      <c:layout>
        <c:manualLayout>
          <c:xMode val="edge"/>
          <c:yMode val="edge"/>
          <c:x val="0.356010016694491"/>
          <c:y val="3.74414976599063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1" i="0" u="none" strike="noStrike" kern="1200" spc="0" baseline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61435726210351E-2"/>
          <c:y val="8.2917439532226994E-2"/>
          <c:w val="0.85845158597662796"/>
          <c:h val="0.791716068642746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rotWithShape="1">
              <a:blip xmlns:r="http://schemas.openxmlformats.org/officeDocument/2006/relationships" r:embed="rId4"/>
              <a:stretch>
                <a:fillRect/>
              </a:stretch>
            </a:blipFill>
            <a:ln w="31750" cmpd="thickThin">
              <a:noFill/>
              <a:prstDash val="solid"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63F-4A08-8F40-725A9C73BFF7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3F-4A08-8F40-725A9C73BFF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rotWithShape="1">
              <a:blip xmlns:r="http://schemas.openxmlformats.org/officeDocument/2006/relationships" r:embed="rId5"/>
              <a:stretch>
                <a:fillRect/>
              </a:stretch>
            </a:blipFill>
            <a:ln w="31750" cmpd="thickThin">
              <a:noFill/>
              <a:prstDash val="solid"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3F-4A08-8F40-725A9C73BFF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 rotWithShape="1">
              <a:blip xmlns:r="http://schemas.openxmlformats.org/officeDocument/2006/relationships" r:embed="rId6"/>
              <a:stretch>
                <a:fillRect/>
              </a:stretch>
            </a:blipFill>
            <a:ln w="31750" cmpd="thickThin">
              <a:noFill/>
              <a:prstDash val="solid"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63F-4A08-8F40-725A9C73BF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"/>
        <c:overlap val="49"/>
        <c:axId val="72767292"/>
        <c:axId val="330529711"/>
      </c:barChart>
      <c:catAx>
        <c:axId val="727672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3175" cap="flat" cmpd="dbl" algn="ctr">
            <a:solidFill>
              <a:srgbClr val="437BA0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330529711"/>
        <c:crosses val="autoZero"/>
        <c:auto val="1"/>
        <c:lblAlgn val="ctr"/>
        <c:lblOffset val="100"/>
        <c:noMultiLvlLbl val="0"/>
      </c:catAx>
      <c:valAx>
        <c:axId val="3305297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72767292"/>
        <c:crosses val="autoZero"/>
        <c:crossBetween val="between"/>
      </c:valAx>
      <c:spPr>
        <a:noFill/>
        <a:ln w="31750" cmpd="dbl">
          <a:noFill/>
          <a:prstDash val="solid"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</c:legendEntry>
      <c:layout>
        <c:manualLayout>
          <c:xMode val="edge"/>
          <c:yMode val="edge"/>
          <c:x val="0.28192821368948201"/>
          <c:y val="0.12932917316692699"/>
          <c:w val="0.416944908180301"/>
          <c:h val="6.00624024960998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1" i="0" u="none" strike="noStrike" kern="1200" baseline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38100" cap="flat" cmpd="thickThin" algn="ctr">
      <a:noFill/>
      <a:prstDash val="solid"/>
      <a:round/>
    </a:ln>
    <a:effectLst>
      <a:outerShdw blurRad="63500" dist="37357" dir="2700000" sx="0" sy="0" rotWithShape="0">
        <a:scrgbClr r="0" g="0" b="0"/>
      </a:outerShdw>
    </a:effectLst>
  </c:spPr>
  <c:txPr>
    <a:bodyPr/>
    <a:lstStyle/>
    <a:p>
      <a:pPr>
        <a:defRPr lang="zh-CN" b="1">
          <a:solidFill>
            <a:srgbClr val="437BA0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6E5A2-8F71-46DE-879A-FE3E7C009C33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2022/10/19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279C1-0A2E-42F7-A3E9-B6E759B59734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2022/10/19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>
            <a:off x="9808845" y="2312670"/>
            <a:ext cx="1116330" cy="111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8" name="任意多边形 34"/>
          <p:cNvSpPr/>
          <p:nvPr userDrawn="1"/>
        </p:nvSpPr>
        <p:spPr>
          <a:xfrm>
            <a:off x="0" y="3706495"/>
            <a:ext cx="2562860" cy="31515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036" h="4963">
                <a:moveTo>
                  <a:pt x="1229" y="0"/>
                </a:moveTo>
                <a:cubicBezTo>
                  <a:pt x="2779" y="0"/>
                  <a:pt x="4036" y="1257"/>
                  <a:pt x="4036" y="2807"/>
                </a:cubicBezTo>
                <a:cubicBezTo>
                  <a:pt x="4036" y="3655"/>
                  <a:pt x="3660" y="4415"/>
                  <a:pt x="3066" y="4930"/>
                </a:cubicBezTo>
                <a:lnTo>
                  <a:pt x="3026" y="4963"/>
                </a:lnTo>
                <a:lnTo>
                  <a:pt x="0" y="4963"/>
                </a:lnTo>
                <a:lnTo>
                  <a:pt x="0" y="283"/>
                </a:lnTo>
                <a:lnTo>
                  <a:pt x="12" y="277"/>
                </a:lnTo>
                <a:cubicBezTo>
                  <a:pt x="380" y="99"/>
                  <a:pt x="793" y="0"/>
                  <a:pt x="12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9" name="任意多边形 39"/>
          <p:cNvSpPr/>
          <p:nvPr userDrawn="1"/>
        </p:nvSpPr>
        <p:spPr>
          <a:xfrm>
            <a:off x="0" y="0"/>
            <a:ext cx="1410970" cy="133985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222" h="2110">
                <a:moveTo>
                  <a:pt x="0" y="0"/>
                </a:moveTo>
                <a:lnTo>
                  <a:pt x="2155" y="0"/>
                </a:lnTo>
                <a:lnTo>
                  <a:pt x="2160" y="14"/>
                </a:lnTo>
                <a:cubicBezTo>
                  <a:pt x="2200" y="157"/>
                  <a:pt x="2222" y="308"/>
                  <a:pt x="2222" y="465"/>
                </a:cubicBezTo>
                <a:cubicBezTo>
                  <a:pt x="2222" y="1373"/>
                  <a:pt x="1485" y="2110"/>
                  <a:pt x="577" y="2110"/>
                </a:cubicBezTo>
                <a:cubicBezTo>
                  <a:pt x="378" y="2110"/>
                  <a:pt x="187" y="2075"/>
                  <a:pt x="11" y="2010"/>
                </a:cubicBezTo>
                <a:lnTo>
                  <a:pt x="0" y="20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pic>
        <p:nvPicPr>
          <p:cNvPr id="11" name="图片 10" descr="16"/>
          <p:cNvPicPr>
            <a:picLocks noChangeAspect="1"/>
          </p:cNvPicPr>
          <p:nvPr userDrawn="1"/>
        </p:nvPicPr>
        <p:blipFill>
          <a:blip r:embed="rId2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35" y="4351655"/>
            <a:ext cx="1805305" cy="2533015"/>
          </a:xfrm>
          <a:prstGeom prst="rect">
            <a:avLst/>
          </a:prstGeom>
        </p:spPr>
      </p:pic>
      <p:sp>
        <p:nvSpPr>
          <p:cNvPr id="12" name="任意多边形 19"/>
          <p:cNvSpPr/>
          <p:nvPr userDrawn="1"/>
        </p:nvSpPr>
        <p:spPr>
          <a:xfrm rot="10800000">
            <a:off x="11214100" y="5807075"/>
            <a:ext cx="977900" cy="105092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222" h="2110">
                <a:moveTo>
                  <a:pt x="0" y="0"/>
                </a:moveTo>
                <a:lnTo>
                  <a:pt x="2155" y="0"/>
                </a:lnTo>
                <a:lnTo>
                  <a:pt x="2160" y="14"/>
                </a:lnTo>
                <a:cubicBezTo>
                  <a:pt x="2200" y="157"/>
                  <a:pt x="2222" y="308"/>
                  <a:pt x="2222" y="465"/>
                </a:cubicBezTo>
                <a:cubicBezTo>
                  <a:pt x="2222" y="1373"/>
                  <a:pt x="1485" y="2110"/>
                  <a:pt x="577" y="2110"/>
                </a:cubicBezTo>
                <a:cubicBezTo>
                  <a:pt x="378" y="2110"/>
                  <a:pt x="187" y="2075"/>
                  <a:pt x="11" y="2010"/>
                </a:cubicBezTo>
                <a:lnTo>
                  <a:pt x="0" y="20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3759835" y="1485265"/>
            <a:ext cx="4681220" cy="4681220"/>
          </a:xfrm>
          <a:prstGeom prst="ellipse">
            <a:avLst/>
          </a:prstGeom>
          <a:solidFill>
            <a:srgbClr val="5B9899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pic>
        <p:nvPicPr>
          <p:cNvPr id="14" name="http://photo-static-api.fotomore.com/creative/vcg/400/version23/VCG41629589108.jpg" descr="&amp;pky110_sjzg_VCG41629589108&amp;2&amp;src_toppic_inpsrchzd1&amp;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59580" y="396875"/>
            <a:ext cx="3970020" cy="3127375"/>
          </a:xfrm>
          <a:prstGeom prst="rect">
            <a:avLst/>
          </a:prstGeom>
        </p:spPr>
      </p:pic>
      <p:cxnSp>
        <p:nvCxnSpPr>
          <p:cNvPr id="21" name="直接连接符 20"/>
          <p:cNvCxnSpPr/>
          <p:nvPr userDrawn="1"/>
        </p:nvCxnSpPr>
        <p:spPr>
          <a:xfrm>
            <a:off x="3194685" y="4351655"/>
            <a:ext cx="609981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4"/>
          <p:cNvSpPr txBox="1"/>
          <p:nvPr userDrawn="1"/>
        </p:nvSpPr>
        <p:spPr>
          <a:xfrm>
            <a:off x="10147300" y="568325"/>
            <a:ext cx="1555750" cy="389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ts val="2000"/>
              </a:lnSpc>
              <a:buClrTx/>
              <a:buSzTx/>
              <a:buFontTx/>
              <a:tabLst>
                <a:tab pos="2506980" algn="l"/>
              </a:tabLst>
            </a:pPr>
            <a:r>
              <a:rPr lang="en-US" altLang="zh-CN" sz="3600" b="1" dirty="0">
                <a:solidFill>
                  <a:schemeClr val="accen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LOGO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4365" y="3429000"/>
            <a:ext cx="6140450" cy="76835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9808845" y="2312670"/>
            <a:ext cx="1116330" cy="111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" name="任意多边形 34"/>
          <p:cNvSpPr/>
          <p:nvPr userDrawn="1"/>
        </p:nvSpPr>
        <p:spPr>
          <a:xfrm>
            <a:off x="0" y="3706495"/>
            <a:ext cx="2562860" cy="31515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036" h="4963">
                <a:moveTo>
                  <a:pt x="1229" y="0"/>
                </a:moveTo>
                <a:cubicBezTo>
                  <a:pt x="2779" y="0"/>
                  <a:pt x="4036" y="1257"/>
                  <a:pt x="4036" y="2807"/>
                </a:cubicBezTo>
                <a:cubicBezTo>
                  <a:pt x="4036" y="3655"/>
                  <a:pt x="3660" y="4415"/>
                  <a:pt x="3066" y="4930"/>
                </a:cubicBezTo>
                <a:lnTo>
                  <a:pt x="3026" y="4963"/>
                </a:lnTo>
                <a:lnTo>
                  <a:pt x="0" y="4963"/>
                </a:lnTo>
                <a:lnTo>
                  <a:pt x="0" y="283"/>
                </a:lnTo>
                <a:lnTo>
                  <a:pt x="12" y="277"/>
                </a:lnTo>
                <a:cubicBezTo>
                  <a:pt x="380" y="99"/>
                  <a:pt x="793" y="0"/>
                  <a:pt x="12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" name="任意多边形 39"/>
          <p:cNvSpPr/>
          <p:nvPr userDrawn="1"/>
        </p:nvSpPr>
        <p:spPr>
          <a:xfrm>
            <a:off x="0" y="0"/>
            <a:ext cx="1410970" cy="133985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222" h="2110">
                <a:moveTo>
                  <a:pt x="0" y="0"/>
                </a:moveTo>
                <a:lnTo>
                  <a:pt x="2155" y="0"/>
                </a:lnTo>
                <a:lnTo>
                  <a:pt x="2160" y="14"/>
                </a:lnTo>
                <a:cubicBezTo>
                  <a:pt x="2200" y="157"/>
                  <a:pt x="2222" y="308"/>
                  <a:pt x="2222" y="465"/>
                </a:cubicBezTo>
                <a:cubicBezTo>
                  <a:pt x="2222" y="1373"/>
                  <a:pt x="1485" y="2110"/>
                  <a:pt x="577" y="2110"/>
                </a:cubicBezTo>
                <a:cubicBezTo>
                  <a:pt x="378" y="2110"/>
                  <a:pt x="187" y="2075"/>
                  <a:pt x="11" y="2010"/>
                </a:cubicBezTo>
                <a:lnTo>
                  <a:pt x="0" y="20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pic>
        <p:nvPicPr>
          <p:cNvPr id="6" name="图片 5" descr="16"/>
          <p:cNvPicPr>
            <a:picLocks noChangeAspect="1"/>
          </p:cNvPicPr>
          <p:nvPr userDrawn="1"/>
        </p:nvPicPr>
        <p:blipFill>
          <a:blip r:embed="rId4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35" y="4351655"/>
            <a:ext cx="1805305" cy="2533015"/>
          </a:xfrm>
          <a:prstGeom prst="rect">
            <a:avLst/>
          </a:prstGeom>
        </p:spPr>
      </p:pic>
      <p:sp>
        <p:nvSpPr>
          <p:cNvPr id="7" name="任意多边形 19"/>
          <p:cNvSpPr/>
          <p:nvPr userDrawn="1"/>
        </p:nvSpPr>
        <p:spPr>
          <a:xfrm rot="10800000">
            <a:off x="11214100" y="5807075"/>
            <a:ext cx="977900" cy="105092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222" h="2110">
                <a:moveTo>
                  <a:pt x="0" y="0"/>
                </a:moveTo>
                <a:lnTo>
                  <a:pt x="2155" y="0"/>
                </a:lnTo>
                <a:lnTo>
                  <a:pt x="2160" y="14"/>
                </a:lnTo>
                <a:cubicBezTo>
                  <a:pt x="2200" y="157"/>
                  <a:pt x="2222" y="308"/>
                  <a:pt x="2222" y="465"/>
                </a:cubicBezTo>
                <a:cubicBezTo>
                  <a:pt x="2222" y="1373"/>
                  <a:pt x="1485" y="2110"/>
                  <a:pt x="577" y="2110"/>
                </a:cubicBezTo>
                <a:cubicBezTo>
                  <a:pt x="378" y="2110"/>
                  <a:pt x="187" y="2075"/>
                  <a:pt x="11" y="2010"/>
                </a:cubicBezTo>
                <a:lnTo>
                  <a:pt x="0" y="20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10" name="TextBox 24"/>
          <p:cNvSpPr txBox="1"/>
          <p:nvPr userDrawn="1"/>
        </p:nvSpPr>
        <p:spPr>
          <a:xfrm>
            <a:off x="10147300" y="568325"/>
            <a:ext cx="1555750" cy="389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ts val="2000"/>
              </a:lnSpc>
              <a:buClrTx/>
              <a:buSzTx/>
              <a:buFontTx/>
              <a:tabLst>
                <a:tab pos="2506980" algn="l"/>
              </a:tabLst>
            </a:pPr>
            <a:r>
              <a:rPr lang="en-US" altLang="zh-CN" sz="3600" b="1" dirty="0">
                <a:solidFill>
                  <a:schemeClr val="accen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LOGO</a:t>
            </a:r>
          </a:p>
        </p:txBody>
      </p:sp>
      <p:sp>
        <p:nvSpPr>
          <p:cNvPr id="13" name="Rectangle 20"/>
          <p:cNvSpPr/>
          <p:nvPr userDrawn="1"/>
        </p:nvSpPr>
        <p:spPr>
          <a:xfrm>
            <a:off x="5715000" y="2376288"/>
            <a:ext cx="762000" cy="45719"/>
          </a:xfrm>
          <a:prstGeom prst="rect">
            <a:avLst/>
          </a:prstGeom>
          <a:solidFill>
            <a:srgbClr val="437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437B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lt"/>
            </a:endParaRPr>
          </a:p>
        </p:txBody>
      </p:sp>
      <p:sp>
        <p:nvSpPr>
          <p:cNvPr id="14" name="MH_Others_1"/>
          <p:cNvSpPr txBox="1"/>
          <p:nvPr userDrawn="1">
            <p:custDataLst>
              <p:tags r:id="rId1"/>
            </p:custDataLst>
          </p:nvPr>
        </p:nvSpPr>
        <p:spPr>
          <a:xfrm>
            <a:off x="1570355" y="909035"/>
            <a:ext cx="90665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n w="76200">
                  <a:noFill/>
                </a:ln>
                <a:solidFill>
                  <a:srgbClr val="FFE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defTabSz="914400">
              <a:tabLst>
                <a:tab pos="8147685" algn="l"/>
              </a:tabLst>
            </a:pPr>
            <a:r>
              <a:rPr lang="en-US" altLang="zh-CN" sz="6000" dirty="0">
                <a:solidFill>
                  <a:schemeClr val="accent2">
                    <a:alpha val="22000"/>
                  </a:schemeClr>
                </a:solidFill>
                <a:effectLst/>
                <a:latin typeface="+mj-lt"/>
              </a:rPr>
              <a:t>CONTENTS</a:t>
            </a:r>
          </a:p>
        </p:txBody>
      </p:sp>
      <p:sp>
        <p:nvSpPr>
          <p:cNvPr id="15" name="MH_Others_1"/>
          <p:cNvSpPr txBox="1"/>
          <p:nvPr userDrawn="1">
            <p:custDataLst>
              <p:tags r:id="rId2"/>
            </p:custDataLst>
          </p:nvPr>
        </p:nvSpPr>
        <p:spPr>
          <a:xfrm>
            <a:off x="3970321" y="1479515"/>
            <a:ext cx="4251358" cy="55049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zh-CN" altLang="en-US" sz="4800" b="1" dirty="0">
                <a:solidFill>
                  <a:schemeClr val="accent1"/>
                </a:solidFill>
                <a:latin typeface="+mj-ea"/>
                <a:ea typeface="+mj-ea"/>
              </a:rPr>
              <a:t>目 录</a:t>
            </a:r>
            <a:endParaRPr lang="en-US" altLang="zh-CN" sz="48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9808845" y="2312670"/>
            <a:ext cx="1116330" cy="111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3" name="任意多边形 34"/>
          <p:cNvSpPr/>
          <p:nvPr userDrawn="1"/>
        </p:nvSpPr>
        <p:spPr>
          <a:xfrm>
            <a:off x="0" y="3706495"/>
            <a:ext cx="2562860" cy="31515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036" h="4963">
                <a:moveTo>
                  <a:pt x="1229" y="0"/>
                </a:moveTo>
                <a:cubicBezTo>
                  <a:pt x="2779" y="0"/>
                  <a:pt x="4036" y="1257"/>
                  <a:pt x="4036" y="2807"/>
                </a:cubicBezTo>
                <a:cubicBezTo>
                  <a:pt x="4036" y="3655"/>
                  <a:pt x="3660" y="4415"/>
                  <a:pt x="3066" y="4930"/>
                </a:cubicBezTo>
                <a:lnTo>
                  <a:pt x="3026" y="4963"/>
                </a:lnTo>
                <a:lnTo>
                  <a:pt x="0" y="4963"/>
                </a:lnTo>
                <a:lnTo>
                  <a:pt x="0" y="283"/>
                </a:lnTo>
                <a:lnTo>
                  <a:pt x="12" y="277"/>
                </a:lnTo>
                <a:cubicBezTo>
                  <a:pt x="380" y="99"/>
                  <a:pt x="793" y="0"/>
                  <a:pt x="12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" name="任意多边形 39"/>
          <p:cNvSpPr/>
          <p:nvPr userDrawn="1"/>
        </p:nvSpPr>
        <p:spPr>
          <a:xfrm>
            <a:off x="0" y="0"/>
            <a:ext cx="1410970" cy="133985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222" h="2110">
                <a:moveTo>
                  <a:pt x="0" y="0"/>
                </a:moveTo>
                <a:lnTo>
                  <a:pt x="2155" y="0"/>
                </a:lnTo>
                <a:lnTo>
                  <a:pt x="2160" y="14"/>
                </a:lnTo>
                <a:cubicBezTo>
                  <a:pt x="2200" y="157"/>
                  <a:pt x="2222" y="308"/>
                  <a:pt x="2222" y="465"/>
                </a:cubicBezTo>
                <a:cubicBezTo>
                  <a:pt x="2222" y="1373"/>
                  <a:pt x="1485" y="2110"/>
                  <a:pt x="577" y="2110"/>
                </a:cubicBezTo>
                <a:cubicBezTo>
                  <a:pt x="378" y="2110"/>
                  <a:pt x="187" y="2075"/>
                  <a:pt x="11" y="2010"/>
                </a:cubicBezTo>
                <a:lnTo>
                  <a:pt x="0" y="20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pic>
        <p:nvPicPr>
          <p:cNvPr id="6" name="图片 5" descr="16"/>
          <p:cNvPicPr>
            <a:picLocks noChangeAspect="1"/>
          </p:cNvPicPr>
          <p:nvPr userDrawn="1"/>
        </p:nvPicPr>
        <p:blipFill>
          <a:blip r:embed="rId2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35" y="4351655"/>
            <a:ext cx="1805305" cy="2533015"/>
          </a:xfrm>
          <a:prstGeom prst="rect">
            <a:avLst/>
          </a:prstGeom>
        </p:spPr>
      </p:pic>
      <p:sp>
        <p:nvSpPr>
          <p:cNvPr id="7" name="任意多边形 19"/>
          <p:cNvSpPr/>
          <p:nvPr userDrawn="1"/>
        </p:nvSpPr>
        <p:spPr>
          <a:xfrm rot="10800000">
            <a:off x="11214100" y="5807075"/>
            <a:ext cx="977900" cy="105092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222" h="2110">
                <a:moveTo>
                  <a:pt x="0" y="0"/>
                </a:moveTo>
                <a:lnTo>
                  <a:pt x="2155" y="0"/>
                </a:lnTo>
                <a:lnTo>
                  <a:pt x="2160" y="14"/>
                </a:lnTo>
                <a:cubicBezTo>
                  <a:pt x="2200" y="157"/>
                  <a:pt x="2222" y="308"/>
                  <a:pt x="2222" y="465"/>
                </a:cubicBezTo>
                <a:cubicBezTo>
                  <a:pt x="2222" y="1373"/>
                  <a:pt x="1485" y="2110"/>
                  <a:pt x="577" y="2110"/>
                </a:cubicBezTo>
                <a:cubicBezTo>
                  <a:pt x="378" y="2110"/>
                  <a:pt x="187" y="2075"/>
                  <a:pt x="11" y="2010"/>
                </a:cubicBezTo>
                <a:lnTo>
                  <a:pt x="0" y="20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</a:endParaRPr>
          </a:p>
        </p:txBody>
      </p:sp>
      <p:pic>
        <p:nvPicPr>
          <p:cNvPr id="9" name="http://photo-static-api.fotomore.com/creative/vcg/400/version23/VCG41629589108.jpg" descr="&amp;pky110_sjzg_VCG41629589108&amp;2&amp;src_toppic_inpsrchzd1&amp;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13580" y="669925"/>
            <a:ext cx="3462020" cy="2727198"/>
          </a:xfrm>
          <a:prstGeom prst="rect">
            <a:avLst/>
          </a:prstGeom>
        </p:spPr>
      </p:pic>
      <p:sp>
        <p:nvSpPr>
          <p:cNvPr id="13" name="TextBox 24"/>
          <p:cNvSpPr txBox="1"/>
          <p:nvPr userDrawn="1"/>
        </p:nvSpPr>
        <p:spPr>
          <a:xfrm>
            <a:off x="10147300" y="568325"/>
            <a:ext cx="1555750" cy="389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ts val="2000"/>
              </a:lnSpc>
              <a:buClrTx/>
              <a:buSzTx/>
              <a:buFontTx/>
              <a:tabLst>
                <a:tab pos="2506980" algn="l"/>
              </a:tabLst>
            </a:pPr>
            <a:r>
              <a:rPr lang="en-US" altLang="zh-CN" sz="3600" b="1" dirty="0">
                <a:solidFill>
                  <a:schemeClr val="accen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LOGO</a:t>
            </a: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971799" y="4228403"/>
            <a:ext cx="22484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4"/>
          <p:cNvSpPr txBox="1"/>
          <p:nvPr userDrawn="1"/>
        </p:nvSpPr>
        <p:spPr>
          <a:xfrm>
            <a:off x="10570634" y="449791"/>
            <a:ext cx="1555750" cy="366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ts val="2000"/>
              </a:lnSpc>
              <a:buClrTx/>
              <a:buSzTx/>
              <a:buFontTx/>
              <a:tabLst>
                <a:tab pos="2506980" algn="l"/>
              </a:tabLst>
            </a:pPr>
            <a:r>
              <a:rPr lang="en-US" altLang="zh-CN" sz="2400" b="1" dirty="0">
                <a:solidFill>
                  <a:schemeClr val="accen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LOGO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58789" y="394778"/>
            <a:ext cx="828146" cy="476472"/>
            <a:chOff x="929217" y="545173"/>
            <a:chExt cx="941804" cy="541866"/>
          </a:xfrm>
        </p:grpSpPr>
        <p:sp>
          <p:nvSpPr>
            <p:cNvPr id="4" name="椭圆 3"/>
            <p:cNvSpPr/>
            <p:nvPr userDrawn="1"/>
          </p:nvSpPr>
          <p:spPr>
            <a:xfrm>
              <a:off x="929217" y="545173"/>
              <a:ext cx="541866" cy="5418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 userDrawn="1"/>
          </p:nvSpPr>
          <p:spPr>
            <a:xfrm>
              <a:off x="1329155" y="545173"/>
              <a:ext cx="541866" cy="5418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392238" y="374689"/>
            <a:ext cx="5355695" cy="541866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图片 14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2765" y="0"/>
            <a:ext cx="12788900" cy="6858000"/>
          </a:xfrm>
          <a:prstGeom prst="rect">
            <a:avLst/>
          </a:prstGeom>
        </p:spPr>
      </p:pic>
    </p:spTree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字制区喜脉体" panose="02000603000000000000" pitchFamily="2" charset="-122"/>
          <a:ea typeface="字制区喜脉体" panose="02000603000000000000" pitchFamily="2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字制区喜脉体" panose="02000603000000000000" pitchFamily="2" charset="-122"/>
          <a:ea typeface="字制区喜脉体" panose="02000603000000000000" pitchFamily="2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字制区喜脉体" panose="02000603000000000000" pitchFamily="2" charset="-122"/>
          <a:ea typeface="字制区喜脉体" panose="02000603000000000000" pitchFamily="2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字制区喜脉体" panose="02000603000000000000" pitchFamily="2" charset="-122"/>
          <a:ea typeface="字制区喜脉体" panose="02000603000000000000" pitchFamily="2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字制区喜脉体" panose="02000603000000000000" pitchFamily="2" charset="-122"/>
          <a:ea typeface="字制区喜脉体" panose="02000603000000000000" pitchFamily="2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字制区喜脉体" panose="02000603000000000000" pitchFamily="2" charset="-122"/>
          <a:ea typeface="字制区喜脉体" panose="02000603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014345" y="4474779"/>
            <a:ext cx="61633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圣诞节主题活动策划方案</a:t>
            </a: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3942" y="2212516"/>
            <a:ext cx="12245942" cy="342977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http://photo-static-api.fotomore.com/creative/vcg/400/new/VCG211183880144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4667" y="3927403"/>
            <a:ext cx="2552700" cy="2552700"/>
          </a:xfrm>
          <a:prstGeom prst="ellipse">
            <a:avLst/>
          </a:prstGeom>
        </p:spPr>
      </p:pic>
      <p:pic>
        <p:nvPicPr>
          <p:cNvPr id="4" name="http://photo-static-api.fotomore.com/creative/vcg/400/version23/VCG41524151623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4667" y="1240210"/>
            <a:ext cx="2552700" cy="2552700"/>
          </a:xfrm>
          <a:prstGeom prst="ellipse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084610" y="2765262"/>
            <a:ext cx="7604399" cy="989200"/>
            <a:chOff x="2693598" y="2004521"/>
            <a:chExt cx="2915786" cy="989200"/>
          </a:xfrm>
        </p:grpSpPr>
        <p:sp>
          <p:nvSpPr>
            <p:cNvPr id="66" name="TextBox 46"/>
            <p:cNvSpPr txBox="1"/>
            <p:nvPr/>
          </p:nvSpPr>
          <p:spPr>
            <a:xfrm>
              <a:off x="2699457" y="2004521"/>
              <a:ext cx="1855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7" name="TextBox 47"/>
            <p:cNvSpPr txBox="1"/>
            <p:nvPr/>
          </p:nvSpPr>
          <p:spPr>
            <a:xfrm>
              <a:off x="2693598" y="2368550"/>
              <a:ext cx="2915786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070085" y="4136862"/>
            <a:ext cx="7604399" cy="989200"/>
            <a:chOff x="2693598" y="2004521"/>
            <a:chExt cx="2915786" cy="989200"/>
          </a:xfrm>
        </p:grpSpPr>
        <p:sp>
          <p:nvSpPr>
            <p:cNvPr id="69" name="TextBox 46"/>
            <p:cNvSpPr txBox="1"/>
            <p:nvPr/>
          </p:nvSpPr>
          <p:spPr>
            <a:xfrm>
              <a:off x="2699457" y="2004521"/>
              <a:ext cx="1855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70" name="TextBox 47"/>
            <p:cNvSpPr txBox="1"/>
            <p:nvPr/>
          </p:nvSpPr>
          <p:spPr>
            <a:xfrm>
              <a:off x="2693598" y="2368550"/>
              <a:ext cx="2915786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453467" y="3517900"/>
            <a:ext cx="3285066" cy="7004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buClrTx/>
              <a:buSzTx/>
              <a:buFontTx/>
              <a:tabLst>
                <a:tab pos="2506980" algn="l"/>
              </a:tabLst>
            </a:pPr>
            <a:r>
              <a:rPr lang="en-US" altLang="zh-CN" sz="4000" dirty="0">
                <a:solidFill>
                  <a:schemeClr val="accent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PART 03</a:t>
            </a:r>
          </a:p>
        </p:txBody>
      </p:sp>
      <p:sp>
        <p:nvSpPr>
          <p:cNvPr id="28" name="TextBox 27" descr="7b0a20202020227461726765744d6f64756c65223a20226b6f6e6c696e65666f6e7473220a7d0a"/>
          <p:cNvSpPr txBox="1"/>
          <p:nvPr/>
        </p:nvSpPr>
        <p:spPr>
          <a:xfrm>
            <a:off x="4127863" y="5169114"/>
            <a:ext cx="39362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37BA0"/>
                </a:solidFill>
                <a:ea typeface="微软雅黑" panose="020B0503020204020204" pitchFamily="34" charset="-122"/>
              </a:rPr>
              <a:t>Fill in the detailed text content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49133" y="4338117"/>
            <a:ext cx="48937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zh-CN" altLang="en-US" sz="4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请输入标题</a:t>
            </a:r>
            <a:endParaRPr lang="en-US" altLang="zh-CN" sz="48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椭圆 53"/>
          <p:cNvSpPr/>
          <p:nvPr/>
        </p:nvSpPr>
        <p:spPr>
          <a:xfrm>
            <a:off x="3148963" y="1434864"/>
            <a:ext cx="5894074" cy="5894074"/>
          </a:xfrm>
          <a:prstGeom prst="ellipse">
            <a:avLst/>
          </a:prstGeom>
          <a:solidFill>
            <a:srgbClr val="437BA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4027" y="3670935"/>
            <a:ext cx="10423946" cy="2299758"/>
            <a:chOff x="1125379" y="3705375"/>
            <a:chExt cx="9265551" cy="2044190"/>
          </a:xfrm>
        </p:grpSpPr>
        <p:pic>
          <p:nvPicPr>
            <p:cNvPr id="9" name="http://photo-static-api.fotomore.com/creative/vcg/veer/400/new/VCG41N492358030.jpg"/>
            <p:cNvPicPr/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492958" y="3705375"/>
              <a:ext cx="2897972" cy="20441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7" name="http://photo-static-api.fotomore.com/creative/vcg/400/new/VCG211239858620.jpg"/>
            <p:cNvPicPr/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309168" y="3705375"/>
              <a:ext cx="2897972" cy="20441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" name="http://photo-static-api.fotomore.com/creative/vcg/400/version23/VCG41524151623.jpg"/>
            <p:cNvPicPr/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5379" y="3705375"/>
              <a:ext cx="2897972" cy="20441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53" name="椭圆 52"/>
          <p:cNvSpPr/>
          <p:nvPr/>
        </p:nvSpPr>
        <p:spPr>
          <a:xfrm>
            <a:off x="11529060" y="6143201"/>
            <a:ext cx="485140" cy="485140"/>
          </a:xfrm>
          <a:prstGeom prst="ellipse">
            <a:avLst/>
          </a:prstGeom>
          <a:solidFill>
            <a:srgbClr val="5B98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21868" y="1682815"/>
            <a:ext cx="2406640" cy="1613744"/>
            <a:chOff x="1521868" y="1538882"/>
            <a:chExt cx="2406640" cy="1613744"/>
          </a:xfrm>
        </p:grpSpPr>
        <p:sp>
          <p:nvSpPr>
            <p:cNvPr id="37" name="TextBox 36"/>
            <p:cNvSpPr txBox="1"/>
            <p:nvPr/>
          </p:nvSpPr>
          <p:spPr>
            <a:xfrm>
              <a:off x="1643293" y="1538882"/>
              <a:ext cx="22467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5000W</a:t>
              </a:r>
            </a:p>
          </p:txBody>
        </p:sp>
        <p:sp>
          <p:nvSpPr>
            <p:cNvPr id="20" name="TextBox 47"/>
            <p:cNvSpPr txBox="1"/>
            <p:nvPr/>
          </p:nvSpPr>
          <p:spPr>
            <a:xfrm>
              <a:off x="1521868" y="2247378"/>
              <a:ext cx="2406640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92680" y="1682815"/>
            <a:ext cx="2406640" cy="1613744"/>
            <a:chOff x="4892680" y="1538882"/>
            <a:chExt cx="2406640" cy="1613744"/>
          </a:xfrm>
        </p:grpSpPr>
        <p:sp>
          <p:nvSpPr>
            <p:cNvPr id="43" name="TextBox 42"/>
            <p:cNvSpPr txBox="1"/>
            <p:nvPr/>
          </p:nvSpPr>
          <p:spPr>
            <a:xfrm>
              <a:off x="5003175" y="1538882"/>
              <a:ext cx="22467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365D</a:t>
              </a:r>
            </a:p>
          </p:txBody>
        </p:sp>
        <p:sp>
          <p:nvSpPr>
            <p:cNvPr id="21" name="TextBox 47"/>
            <p:cNvSpPr txBox="1"/>
            <p:nvPr/>
          </p:nvSpPr>
          <p:spPr>
            <a:xfrm>
              <a:off x="4892680" y="2247378"/>
              <a:ext cx="2406640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83127" y="1682815"/>
            <a:ext cx="2406640" cy="1613744"/>
            <a:chOff x="8283127" y="1538882"/>
            <a:chExt cx="2406640" cy="1613744"/>
          </a:xfrm>
        </p:grpSpPr>
        <p:sp>
          <p:nvSpPr>
            <p:cNvPr id="40" name="TextBox 39"/>
            <p:cNvSpPr txBox="1"/>
            <p:nvPr/>
          </p:nvSpPr>
          <p:spPr>
            <a:xfrm>
              <a:off x="8363057" y="1538882"/>
              <a:ext cx="22467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latin typeface="+mj-lt"/>
                  <a:ea typeface="微软雅黑" panose="020B0503020204020204" pitchFamily="34" charset="-122"/>
                  <a:cs typeface="微软雅黑" panose="020B0503020204020204" pitchFamily="34" charset="-122"/>
                </a:rPr>
                <a:t>90%</a:t>
              </a:r>
            </a:p>
          </p:txBody>
        </p:sp>
        <p:sp>
          <p:nvSpPr>
            <p:cNvPr id="22" name="TextBox 47"/>
            <p:cNvSpPr txBox="1"/>
            <p:nvPr/>
          </p:nvSpPr>
          <p:spPr>
            <a:xfrm>
              <a:off x="8283127" y="2247378"/>
              <a:ext cx="2406640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836302" y="0"/>
            <a:ext cx="535569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1176866" y="2002367"/>
            <a:ext cx="8017933" cy="3970865"/>
          </a:xfrm>
          <a:prstGeom prst="roundRect">
            <a:avLst>
              <a:gd name="adj" fmla="val 1987"/>
            </a:avLst>
          </a:prstGeom>
          <a:solidFill>
            <a:schemeClr val="accent1"/>
          </a:solidFill>
          <a:ln>
            <a:noFill/>
          </a:ln>
          <a:effectLst>
            <a:outerShdw blurRad="1905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55027" y="2522669"/>
            <a:ext cx="2722368" cy="1269277"/>
            <a:chOff x="2693598" y="2004521"/>
            <a:chExt cx="1043849" cy="1269277"/>
          </a:xfrm>
        </p:grpSpPr>
        <p:sp>
          <p:nvSpPr>
            <p:cNvPr id="7" name="TextBox 46"/>
            <p:cNvSpPr txBox="1"/>
            <p:nvPr/>
          </p:nvSpPr>
          <p:spPr>
            <a:xfrm>
              <a:off x="2699457" y="2004521"/>
              <a:ext cx="10379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更换标题                   </a:t>
              </a:r>
              <a:r>
                <a:rPr lang="en-US" altLang="zh-CN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en-US" altLang="zh-CN" b="1" kern="0" dirty="0"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" name="TextBox 47"/>
            <p:cNvSpPr txBox="1"/>
            <p:nvPr/>
          </p:nvSpPr>
          <p:spPr>
            <a:xfrm>
              <a:off x="2693598" y="2368550"/>
              <a:ext cx="1043849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5027" y="4254504"/>
            <a:ext cx="2722368" cy="1269277"/>
            <a:chOff x="2693598" y="2004521"/>
            <a:chExt cx="1043849" cy="1269277"/>
          </a:xfrm>
        </p:grpSpPr>
        <p:sp>
          <p:nvSpPr>
            <p:cNvPr id="10" name="TextBox 46"/>
            <p:cNvSpPr txBox="1"/>
            <p:nvPr/>
          </p:nvSpPr>
          <p:spPr>
            <a:xfrm>
              <a:off x="2699457" y="2004521"/>
              <a:ext cx="10379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更换标题                   </a:t>
              </a:r>
              <a:r>
                <a:rPr lang="en-US" altLang="zh-CN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en-US" altLang="zh-CN" b="1" kern="0" dirty="0"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" name="TextBox 47"/>
            <p:cNvSpPr txBox="1"/>
            <p:nvPr/>
          </p:nvSpPr>
          <p:spPr>
            <a:xfrm>
              <a:off x="2693598" y="2368550"/>
              <a:ext cx="1043849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94096" y="2522669"/>
            <a:ext cx="2722368" cy="1269277"/>
            <a:chOff x="2693598" y="2004521"/>
            <a:chExt cx="1043849" cy="1269277"/>
          </a:xfrm>
        </p:grpSpPr>
        <p:sp>
          <p:nvSpPr>
            <p:cNvPr id="13" name="TextBox 46"/>
            <p:cNvSpPr txBox="1"/>
            <p:nvPr/>
          </p:nvSpPr>
          <p:spPr>
            <a:xfrm>
              <a:off x="2699457" y="2004521"/>
              <a:ext cx="10379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更换标题                   </a:t>
              </a:r>
              <a:r>
                <a:rPr lang="en-US" altLang="zh-CN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en-US" altLang="zh-CN" b="1" kern="0" dirty="0"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TextBox 47"/>
            <p:cNvSpPr txBox="1"/>
            <p:nvPr/>
          </p:nvSpPr>
          <p:spPr>
            <a:xfrm>
              <a:off x="2693598" y="2368550"/>
              <a:ext cx="1043849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60229" y="4254504"/>
            <a:ext cx="2722368" cy="1269277"/>
            <a:chOff x="2693598" y="2004521"/>
            <a:chExt cx="1043849" cy="1269277"/>
          </a:xfrm>
        </p:grpSpPr>
        <p:sp>
          <p:nvSpPr>
            <p:cNvPr id="17" name="TextBox 46"/>
            <p:cNvSpPr txBox="1"/>
            <p:nvPr/>
          </p:nvSpPr>
          <p:spPr>
            <a:xfrm>
              <a:off x="2699457" y="2004521"/>
              <a:ext cx="10379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更换标题                   </a:t>
              </a:r>
              <a:r>
                <a:rPr lang="en-US" altLang="zh-CN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04</a:t>
              </a:r>
              <a:endParaRPr lang="en-US" altLang="zh-CN" b="1" kern="0" dirty="0"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TextBox 47"/>
            <p:cNvSpPr txBox="1"/>
            <p:nvPr/>
          </p:nvSpPr>
          <p:spPr>
            <a:xfrm>
              <a:off x="2693598" y="2368550"/>
              <a:ext cx="1043849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 flipV="1">
            <a:off x="2159000" y="4000500"/>
            <a:ext cx="61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98532" y="2588260"/>
            <a:ext cx="0" cy="29355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972589" y="1363133"/>
            <a:ext cx="2345354" cy="3851233"/>
          </a:xfrm>
          <a:prstGeom prst="rect">
            <a:avLst/>
          </a:prstGeom>
          <a:blipFill>
            <a:blip r:embed="rId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06412" y="2422925"/>
            <a:ext cx="2345354" cy="3851233"/>
          </a:xfrm>
          <a:prstGeom prst="rect">
            <a:avLst/>
          </a:prstGeom>
          <a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234" y="1363133"/>
            <a:ext cx="2345354" cy="3851233"/>
          </a:xfrm>
          <a:prstGeom prst="rect">
            <a:avLst/>
          </a:prstGeom>
          <a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74058" y="2422924"/>
            <a:ext cx="2345354" cy="3851233"/>
          </a:xfrm>
          <a:prstGeom prst="rect">
            <a:avLst/>
          </a:prstGeom>
          <a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TextBox 47"/>
          <p:cNvSpPr txBox="1"/>
          <p:nvPr/>
        </p:nvSpPr>
        <p:spPr>
          <a:xfrm>
            <a:off x="972589" y="5461242"/>
            <a:ext cx="2345354" cy="812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</a:t>
            </a:r>
          </a:p>
        </p:txBody>
      </p:sp>
      <p:sp>
        <p:nvSpPr>
          <p:cNvPr id="34" name="TextBox 47"/>
          <p:cNvSpPr txBox="1"/>
          <p:nvPr/>
        </p:nvSpPr>
        <p:spPr>
          <a:xfrm>
            <a:off x="6240234" y="5461242"/>
            <a:ext cx="2345354" cy="812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</a:t>
            </a:r>
          </a:p>
        </p:txBody>
      </p:sp>
      <p:sp>
        <p:nvSpPr>
          <p:cNvPr id="35" name="TextBox 47"/>
          <p:cNvSpPr txBox="1"/>
          <p:nvPr/>
        </p:nvSpPr>
        <p:spPr>
          <a:xfrm>
            <a:off x="3606412" y="1363133"/>
            <a:ext cx="2345354" cy="812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</a:t>
            </a:r>
          </a:p>
        </p:txBody>
      </p:sp>
      <p:sp>
        <p:nvSpPr>
          <p:cNvPr id="36" name="TextBox 47"/>
          <p:cNvSpPr txBox="1"/>
          <p:nvPr/>
        </p:nvSpPr>
        <p:spPr>
          <a:xfrm>
            <a:off x="8874058" y="1363133"/>
            <a:ext cx="2345354" cy="812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453467" y="3517900"/>
            <a:ext cx="3285066" cy="7004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buClrTx/>
              <a:buSzTx/>
              <a:buFontTx/>
              <a:tabLst>
                <a:tab pos="2506980" algn="l"/>
              </a:tabLst>
            </a:pPr>
            <a:r>
              <a:rPr lang="en-US" altLang="zh-CN" sz="4000" dirty="0">
                <a:solidFill>
                  <a:schemeClr val="accent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PART 04</a:t>
            </a:r>
          </a:p>
        </p:txBody>
      </p:sp>
      <p:sp>
        <p:nvSpPr>
          <p:cNvPr id="28" name="TextBox 27" descr="7b0a20202020227461726765744d6f64756c65223a20226b6f6e6c696e65666f6e7473220a7d0a"/>
          <p:cNvSpPr txBox="1"/>
          <p:nvPr/>
        </p:nvSpPr>
        <p:spPr>
          <a:xfrm>
            <a:off x="4127863" y="5169114"/>
            <a:ext cx="39362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37BA0"/>
                </a:solidFill>
                <a:ea typeface="微软雅黑" panose="020B0503020204020204" pitchFamily="34" charset="-122"/>
              </a:rPr>
              <a:t>Fill in the detailed text content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49133" y="4338117"/>
            <a:ext cx="48937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zh-CN" altLang="en-US" sz="4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请输入标题</a:t>
            </a:r>
            <a:endParaRPr lang="en-US" altLang="zh-CN" sz="48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07467"/>
            <a:ext cx="12191365" cy="215053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129730" y="1681333"/>
            <a:ext cx="9961590" cy="989200"/>
            <a:chOff x="2693598" y="2004521"/>
            <a:chExt cx="2915786" cy="989200"/>
          </a:xfrm>
        </p:grpSpPr>
        <p:sp>
          <p:nvSpPr>
            <p:cNvPr id="21" name="TextBox 46"/>
            <p:cNvSpPr txBox="1"/>
            <p:nvPr/>
          </p:nvSpPr>
          <p:spPr>
            <a:xfrm>
              <a:off x="2699457" y="2004521"/>
              <a:ext cx="1855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2" name="TextBox 47"/>
            <p:cNvSpPr txBox="1"/>
            <p:nvPr/>
          </p:nvSpPr>
          <p:spPr>
            <a:xfrm>
              <a:off x="2693598" y="2368550"/>
              <a:ext cx="2915786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15205" y="3052933"/>
            <a:ext cx="9961590" cy="989200"/>
            <a:chOff x="2693598" y="2004521"/>
            <a:chExt cx="2915786" cy="989200"/>
          </a:xfrm>
        </p:grpSpPr>
        <p:sp>
          <p:nvSpPr>
            <p:cNvPr id="24" name="TextBox 46"/>
            <p:cNvSpPr txBox="1"/>
            <p:nvPr/>
          </p:nvSpPr>
          <p:spPr>
            <a:xfrm>
              <a:off x="2699457" y="2004521"/>
              <a:ext cx="1855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5" name="TextBox 47"/>
            <p:cNvSpPr txBox="1"/>
            <p:nvPr/>
          </p:nvSpPr>
          <p:spPr>
            <a:xfrm>
              <a:off x="2693598" y="2368550"/>
              <a:ext cx="2915786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  <p:sp>
        <p:nvSpPr>
          <p:cNvPr id="26" name="TextBox 47"/>
          <p:cNvSpPr txBox="1"/>
          <p:nvPr/>
        </p:nvSpPr>
        <p:spPr>
          <a:xfrm>
            <a:off x="1042920" y="5295200"/>
            <a:ext cx="1010552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bg2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00063" y="2572669"/>
            <a:ext cx="13192125" cy="329120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2115" y="4959228"/>
            <a:ext cx="1362581" cy="3683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1218565">
              <a:defRPr/>
            </a:pPr>
            <a:r>
              <a:rPr lang="en-US" altLang="zh-CN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MORE</a:t>
            </a:r>
            <a:endParaRPr lang="en-US" altLang="zh-CN" b="1" kern="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066016" y="1249546"/>
            <a:ext cx="4038520" cy="5608455"/>
            <a:chOff x="7269050" y="1249546"/>
            <a:chExt cx="4229218" cy="560845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432490" y="1578544"/>
              <a:ext cx="3949885" cy="5279457"/>
            </a:xfrm>
            <a:custGeom>
              <a:avLst/>
              <a:gdLst>
                <a:gd name="connsiteX0" fmla="*/ 402660 w 3949885"/>
                <a:gd name="connsiteY0" fmla="*/ 0 h 5279457"/>
                <a:gd name="connsiteX1" fmla="*/ 824491 w 3949885"/>
                <a:gd name="connsiteY1" fmla="*/ 0 h 5279457"/>
                <a:gd name="connsiteX2" fmla="*/ 907578 w 3949885"/>
                <a:gd name="connsiteY2" fmla="*/ 57994 h 5279457"/>
                <a:gd name="connsiteX3" fmla="*/ 1137670 w 3949885"/>
                <a:gd name="connsiteY3" fmla="*/ 218591 h 5279457"/>
                <a:gd name="connsiteX4" fmla="*/ 2825000 w 3949885"/>
                <a:gd name="connsiteY4" fmla="*/ 218591 h 5279457"/>
                <a:gd name="connsiteX5" fmla="*/ 2888914 w 3949885"/>
                <a:gd name="connsiteY5" fmla="*/ 214130 h 5279457"/>
                <a:gd name="connsiteX6" fmla="*/ 3048697 w 3949885"/>
                <a:gd name="connsiteY6" fmla="*/ 57994 h 5279457"/>
                <a:gd name="connsiteX7" fmla="*/ 3125396 w 3949885"/>
                <a:gd name="connsiteY7" fmla="*/ 0 h 5279457"/>
                <a:gd name="connsiteX8" fmla="*/ 3547227 w 3949885"/>
                <a:gd name="connsiteY8" fmla="*/ 4462 h 5279457"/>
                <a:gd name="connsiteX9" fmla="*/ 3655880 w 3949885"/>
                <a:gd name="connsiteY9" fmla="*/ 13383 h 5279457"/>
                <a:gd name="connsiteX10" fmla="*/ 3949885 w 3949885"/>
                <a:gd name="connsiteY10" fmla="*/ 289968 h 5279457"/>
                <a:gd name="connsiteX11" fmla="*/ 3947488 w 3949885"/>
                <a:gd name="connsiteY11" fmla="*/ 2967143 h 5279457"/>
                <a:gd name="connsiteX12" fmla="*/ 3949556 w 3949885"/>
                <a:gd name="connsiteY12" fmla="*/ 5279457 h 5279457"/>
                <a:gd name="connsiteX13" fmla="*/ 0 w 3949885"/>
                <a:gd name="connsiteY13" fmla="*/ 5279457 h 5279457"/>
                <a:gd name="connsiteX14" fmla="*/ 0 w 3949885"/>
                <a:gd name="connsiteY14" fmla="*/ 258741 h 5279457"/>
                <a:gd name="connsiteX15" fmla="*/ 6392 w 3949885"/>
                <a:gd name="connsiteY15" fmla="*/ 245359 h 5279457"/>
                <a:gd name="connsiteX16" fmla="*/ 402660 w 3949885"/>
                <a:gd name="connsiteY16" fmla="*/ 0 h 527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49885" h="5279457">
                  <a:moveTo>
                    <a:pt x="402660" y="0"/>
                  </a:moveTo>
                  <a:cubicBezTo>
                    <a:pt x="543270" y="0"/>
                    <a:pt x="683881" y="0"/>
                    <a:pt x="824491" y="0"/>
                  </a:cubicBezTo>
                  <a:cubicBezTo>
                    <a:pt x="882014" y="0"/>
                    <a:pt x="907578" y="17845"/>
                    <a:pt x="907578" y="57994"/>
                  </a:cubicBezTo>
                  <a:cubicBezTo>
                    <a:pt x="907578" y="160598"/>
                    <a:pt x="990668" y="218591"/>
                    <a:pt x="1137670" y="218591"/>
                  </a:cubicBezTo>
                  <a:cubicBezTo>
                    <a:pt x="1700112" y="218591"/>
                    <a:pt x="2262556" y="218591"/>
                    <a:pt x="2825000" y="218591"/>
                  </a:cubicBezTo>
                  <a:cubicBezTo>
                    <a:pt x="2844174" y="218591"/>
                    <a:pt x="2869739" y="218591"/>
                    <a:pt x="2888914" y="214130"/>
                  </a:cubicBezTo>
                  <a:cubicBezTo>
                    <a:pt x="2991176" y="196286"/>
                    <a:pt x="3048697" y="138293"/>
                    <a:pt x="3048697" y="57994"/>
                  </a:cubicBezTo>
                  <a:cubicBezTo>
                    <a:pt x="3048697" y="17845"/>
                    <a:pt x="3067873" y="0"/>
                    <a:pt x="3125396" y="0"/>
                  </a:cubicBezTo>
                  <a:cubicBezTo>
                    <a:pt x="3266007" y="0"/>
                    <a:pt x="3406616" y="0"/>
                    <a:pt x="3547227" y="4462"/>
                  </a:cubicBezTo>
                  <a:cubicBezTo>
                    <a:pt x="3585576" y="4462"/>
                    <a:pt x="3623924" y="4462"/>
                    <a:pt x="3655880" y="13383"/>
                  </a:cubicBezTo>
                  <a:cubicBezTo>
                    <a:pt x="3802883" y="40151"/>
                    <a:pt x="3949885" y="142753"/>
                    <a:pt x="3949885" y="289968"/>
                  </a:cubicBezTo>
                  <a:cubicBezTo>
                    <a:pt x="3946689" y="1182173"/>
                    <a:pt x="3946689" y="2074379"/>
                    <a:pt x="3947488" y="2967143"/>
                  </a:cubicBezTo>
                  <a:lnTo>
                    <a:pt x="3949556" y="5279457"/>
                  </a:lnTo>
                  <a:lnTo>
                    <a:pt x="0" y="5279457"/>
                  </a:lnTo>
                  <a:lnTo>
                    <a:pt x="0" y="258741"/>
                  </a:lnTo>
                  <a:cubicBezTo>
                    <a:pt x="0" y="254280"/>
                    <a:pt x="6392" y="249819"/>
                    <a:pt x="6392" y="245359"/>
                  </a:cubicBezTo>
                  <a:cubicBezTo>
                    <a:pt x="31958" y="102604"/>
                    <a:pt x="198134" y="0"/>
                    <a:pt x="402660" y="0"/>
                  </a:cubicBezTo>
                  <a:close/>
                </a:path>
              </a:pathLst>
            </a:custGeom>
            <a:solidFill>
              <a:schemeClr val="bg1"/>
            </a:solidFill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269050" y="1249546"/>
              <a:ext cx="4229218" cy="5608455"/>
            </a:xfrm>
            <a:custGeom>
              <a:avLst/>
              <a:gdLst>
                <a:gd name="connsiteX0" fmla="*/ 0 w 4229218"/>
                <a:gd name="connsiteY0" fmla="*/ 0 h 5608455"/>
                <a:gd name="connsiteX1" fmla="*/ 4229218 w 4229218"/>
                <a:gd name="connsiteY1" fmla="*/ 0 h 5608455"/>
                <a:gd name="connsiteX2" fmla="*/ 4229218 w 4229218"/>
                <a:gd name="connsiteY2" fmla="*/ 5608455 h 5608455"/>
                <a:gd name="connsiteX3" fmla="*/ 0 w 4229218"/>
                <a:gd name="connsiteY3" fmla="*/ 5608455 h 560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218" h="5608455">
                  <a:moveTo>
                    <a:pt x="0" y="0"/>
                  </a:moveTo>
                  <a:lnTo>
                    <a:pt x="4229218" y="0"/>
                  </a:lnTo>
                  <a:lnTo>
                    <a:pt x="4229218" y="5608455"/>
                  </a:lnTo>
                  <a:lnTo>
                    <a:pt x="0" y="5608455"/>
                  </a:lnTo>
                  <a:close/>
                </a:path>
              </a:pathLst>
            </a:custGeom>
          </p:spPr>
        </p:pic>
      </p:grpSp>
      <p:grpSp>
        <p:nvGrpSpPr>
          <p:cNvPr id="16" name="组合 15"/>
          <p:cNvGrpSpPr/>
          <p:nvPr/>
        </p:nvGrpSpPr>
        <p:grpSpPr>
          <a:xfrm>
            <a:off x="892899" y="3153606"/>
            <a:ext cx="4983190" cy="1269277"/>
            <a:chOff x="2693598" y="2004521"/>
            <a:chExt cx="1910725" cy="1269277"/>
          </a:xfrm>
        </p:grpSpPr>
        <p:sp>
          <p:nvSpPr>
            <p:cNvPr id="17" name="TextBox 46"/>
            <p:cNvSpPr txBox="1"/>
            <p:nvPr/>
          </p:nvSpPr>
          <p:spPr>
            <a:xfrm>
              <a:off x="2699457" y="2004521"/>
              <a:ext cx="1855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bg2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TextBox 47"/>
            <p:cNvSpPr txBox="1"/>
            <p:nvPr/>
          </p:nvSpPr>
          <p:spPr>
            <a:xfrm>
              <a:off x="2693598" y="2368550"/>
              <a:ext cx="1910725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864312" y="4593802"/>
            <a:ext cx="26835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谢谢观看！</a:t>
            </a: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61405" y="3276499"/>
            <a:ext cx="3060595" cy="748439"/>
            <a:chOff x="2740025" y="3389630"/>
            <a:chExt cx="3060595" cy="748439"/>
          </a:xfrm>
        </p:grpSpPr>
        <p:sp>
          <p:nvSpPr>
            <p:cNvPr id="43" name="文本框 42"/>
            <p:cNvSpPr txBox="1"/>
            <p:nvPr/>
          </p:nvSpPr>
          <p:spPr>
            <a:xfrm>
              <a:off x="3299144" y="3389630"/>
              <a:ext cx="242458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218565">
                <a:defRPr/>
              </a:pPr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请输入标题</a:t>
              </a:r>
              <a:endParaRPr lang="en-US" altLang="zh-CN" sz="2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740025" y="3427730"/>
              <a:ext cx="441325" cy="68383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ea typeface="微软雅黑" panose="020B0503020204020204" pitchFamily="34" charset="-122"/>
                  <a:cs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3299143" y="3876459"/>
              <a:ext cx="250147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Fill in the detailed text content here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42155" y="4633557"/>
            <a:ext cx="3060595" cy="748439"/>
            <a:chOff x="2740025" y="3389630"/>
            <a:chExt cx="3060595" cy="748439"/>
          </a:xfrm>
        </p:grpSpPr>
        <p:sp>
          <p:nvSpPr>
            <p:cNvPr id="22" name="文本框 21"/>
            <p:cNvSpPr txBox="1"/>
            <p:nvPr/>
          </p:nvSpPr>
          <p:spPr>
            <a:xfrm>
              <a:off x="3299144" y="3389630"/>
              <a:ext cx="242458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218565">
                <a:defRPr/>
              </a:pPr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请输入标题</a:t>
              </a:r>
              <a:endParaRPr lang="en-US" altLang="zh-CN" sz="2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740025" y="3427730"/>
              <a:ext cx="441325" cy="68383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ea typeface="微软雅黑" panose="020B0503020204020204" pitchFamily="34" charset="-122"/>
                  <a:cs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299143" y="3876459"/>
              <a:ext cx="250147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Fill in the detailed text content here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74626" y="3276499"/>
            <a:ext cx="3060595" cy="748439"/>
            <a:chOff x="2740025" y="3389630"/>
            <a:chExt cx="3060595" cy="748439"/>
          </a:xfrm>
        </p:grpSpPr>
        <p:sp>
          <p:nvSpPr>
            <p:cNvPr id="26" name="文本框 25"/>
            <p:cNvSpPr txBox="1"/>
            <p:nvPr/>
          </p:nvSpPr>
          <p:spPr>
            <a:xfrm>
              <a:off x="3299144" y="3389630"/>
              <a:ext cx="242458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218565">
                <a:defRPr/>
              </a:pPr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请输入标题</a:t>
              </a:r>
              <a:endParaRPr lang="en-US" altLang="zh-CN" sz="2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740025" y="3427730"/>
              <a:ext cx="441325" cy="68383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ea typeface="微软雅黑" panose="020B0503020204020204" pitchFamily="34" charset="-122"/>
                  <a:cs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299143" y="3876459"/>
              <a:ext cx="250147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Fill in the detailed text content here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74626" y="4633557"/>
            <a:ext cx="3060595" cy="748439"/>
            <a:chOff x="2740025" y="3389630"/>
            <a:chExt cx="3060595" cy="748439"/>
          </a:xfrm>
        </p:grpSpPr>
        <p:sp>
          <p:nvSpPr>
            <p:cNvPr id="30" name="文本框 29"/>
            <p:cNvSpPr txBox="1"/>
            <p:nvPr/>
          </p:nvSpPr>
          <p:spPr>
            <a:xfrm>
              <a:off x="3299144" y="3389630"/>
              <a:ext cx="242458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218565">
                <a:defRPr/>
              </a:pPr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请输入标题</a:t>
              </a:r>
              <a:endParaRPr lang="en-US" altLang="zh-CN" sz="2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740025" y="3427730"/>
              <a:ext cx="441325" cy="68383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ea typeface="微软雅黑" panose="020B0503020204020204" pitchFamily="34" charset="-122"/>
                  <a:cs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3299143" y="3876459"/>
              <a:ext cx="250147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Fill in the detailed text content here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7BA3CD8-9274-C392-76C0-18C2ACDC4D0E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水母君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C12E0A4-794D-41F6-0C4B-E92B4B21D18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815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453467" y="3517900"/>
            <a:ext cx="3285066" cy="7004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buClrTx/>
              <a:buSzTx/>
              <a:buFontTx/>
              <a:tabLst>
                <a:tab pos="2506980" algn="l"/>
              </a:tabLst>
            </a:pPr>
            <a:r>
              <a:rPr lang="en-US" altLang="zh-CN" sz="4000" dirty="0">
                <a:solidFill>
                  <a:schemeClr val="accent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PART 01</a:t>
            </a:r>
          </a:p>
        </p:txBody>
      </p:sp>
      <p:sp>
        <p:nvSpPr>
          <p:cNvPr id="28" name="TextBox 27" descr="7b0a20202020227461726765744d6f64756c65223a20226b6f6e6c696e65666f6e7473220a7d0a"/>
          <p:cNvSpPr txBox="1"/>
          <p:nvPr/>
        </p:nvSpPr>
        <p:spPr>
          <a:xfrm>
            <a:off x="4127863" y="5169114"/>
            <a:ext cx="39362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37BA0"/>
                </a:solidFill>
                <a:ea typeface="微软雅黑" panose="020B0503020204020204" pitchFamily="34" charset="-122"/>
              </a:rPr>
              <a:t>Fill in the detailed text content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49133" y="4338117"/>
            <a:ext cx="48937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zh-CN" altLang="en-US" sz="4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请输入标题</a:t>
            </a:r>
            <a:endParaRPr lang="en-US" altLang="zh-CN" sz="48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13335" y="4532313"/>
            <a:ext cx="2114251" cy="1510347"/>
          </a:xfrm>
          <a:prstGeom prst="line">
            <a:avLst/>
          </a:prstGeom>
          <a:solidFill>
            <a:srgbClr val="FFDAAE">
              <a:alpha val="0"/>
            </a:srgbClr>
          </a:solidFill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308225" y="4500880"/>
            <a:ext cx="738785" cy="168275"/>
          </a:xfrm>
          <a:prstGeom prst="line">
            <a:avLst/>
          </a:prstGeom>
          <a:solidFill>
            <a:srgbClr val="FFDAAE">
              <a:alpha val="0"/>
            </a:srgbClr>
          </a:solidFill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095625" y="4005262"/>
            <a:ext cx="1065530" cy="650876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94150" y="3892511"/>
            <a:ext cx="1379963" cy="522595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9180849" y="1956303"/>
            <a:ext cx="2409676" cy="1000127"/>
          </a:xfrm>
          <a:prstGeom prst="straightConnector1">
            <a:avLst/>
          </a:prstGeom>
          <a:ln w="508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560820" y="3091815"/>
            <a:ext cx="2440940" cy="1409065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8516445" y="2708028"/>
            <a:ext cx="872022" cy="8858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37B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140025" y="4125228"/>
            <a:ext cx="701903" cy="7130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37B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09135" y="3519497"/>
            <a:ext cx="701903" cy="7130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37B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798764" y="4146279"/>
            <a:ext cx="701903" cy="7130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37B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39750" y="2180590"/>
            <a:ext cx="3276600" cy="1012190"/>
            <a:chOff x="4485" y="3061"/>
            <a:chExt cx="5160" cy="1594"/>
          </a:xfrm>
        </p:grpSpPr>
        <p:sp>
          <p:nvSpPr>
            <p:cNvPr id="50" name="矩形 49"/>
            <p:cNvSpPr/>
            <p:nvPr/>
          </p:nvSpPr>
          <p:spPr>
            <a:xfrm>
              <a:off x="4485" y="3061"/>
              <a:ext cx="3531" cy="5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" name="TextBox 47"/>
            <p:cNvSpPr txBox="1"/>
            <p:nvPr/>
          </p:nvSpPr>
          <p:spPr>
            <a:xfrm>
              <a:off x="4498" y="3730"/>
              <a:ext cx="5147" cy="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ea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55540" y="1821180"/>
            <a:ext cx="3276600" cy="1012190"/>
            <a:chOff x="4485" y="3061"/>
            <a:chExt cx="5160" cy="1594"/>
          </a:xfrm>
        </p:grpSpPr>
        <p:sp>
          <p:nvSpPr>
            <p:cNvPr id="54" name="矩形 53"/>
            <p:cNvSpPr/>
            <p:nvPr/>
          </p:nvSpPr>
          <p:spPr>
            <a:xfrm>
              <a:off x="4485" y="3061"/>
              <a:ext cx="3531" cy="5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5" name="TextBox 47"/>
            <p:cNvSpPr txBox="1"/>
            <p:nvPr/>
          </p:nvSpPr>
          <p:spPr>
            <a:xfrm>
              <a:off x="4498" y="3730"/>
              <a:ext cx="5147" cy="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ea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593465" y="4669155"/>
            <a:ext cx="3276600" cy="1012190"/>
            <a:chOff x="4485" y="3061"/>
            <a:chExt cx="5160" cy="1594"/>
          </a:xfrm>
        </p:grpSpPr>
        <p:sp>
          <p:nvSpPr>
            <p:cNvPr id="57" name="矩形 56"/>
            <p:cNvSpPr/>
            <p:nvPr/>
          </p:nvSpPr>
          <p:spPr>
            <a:xfrm>
              <a:off x="4485" y="3061"/>
              <a:ext cx="3531" cy="5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8" name="TextBox 47"/>
            <p:cNvSpPr txBox="1"/>
            <p:nvPr/>
          </p:nvSpPr>
          <p:spPr>
            <a:xfrm>
              <a:off x="4498" y="3730"/>
              <a:ext cx="5147" cy="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ea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36255" y="3931285"/>
            <a:ext cx="3276600" cy="1012190"/>
            <a:chOff x="4485" y="3061"/>
            <a:chExt cx="5160" cy="1594"/>
          </a:xfrm>
        </p:grpSpPr>
        <p:sp>
          <p:nvSpPr>
            <p:cNvPr id="60" name="矩形 59"/>
            <p:cNvSpPr/>
            <p:nvPr/>
          </p:nvSpPr>
          <p:spPr>
            <a:xfrm>
              <a:off x="4485" y="3061"/>
              <a:ext cx="3531" cy="5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TextBox 47"/>
            <p:cNvSpPr txBox="1"/>
            <p:nvPr/>
          </p:nvSpPr>
          <p:spPr>
            <a:xfrm>
              <a:off x="4498" y="3730"/>
              <a:ext cx="5147" cy="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ea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2" name="流程图: 联系 1"/>
          <p:cNvSpPr/>
          <p:nvPr/>
        </p:nvSpPr>
        <p:spPr>
          <a:xfrm>
            <a:off x="2911814" y="4486278"/>
            <a:ext cx="305952" cy="310808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052" tIns="47526" rIns="95052" bIns="47526" anchor="ctr"/>
          <a:lstStyle/>
          <a:p>
            <a:pPr algn="ctr" defTabSz="957580">
              <a:defRPr/>
            </a:pPr>
            <a:endParaRPr lang="zh-CN" altLang="en-US" dirty="0">
              <a:solidFill>
                <a:srgbClr val="437B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任意多边形: 形状 46"/>
          <p:cNvSpPr/>
          <p:nvPr/>
        </p:nvSpPr>
        <p:spPr>
          <a:xfrm>
            <a:off x="9797876" y="5287486"/>
            <a:ext cx="2394125" cy="1570514"/>
          </a:xfrm>
          <a:custGeom>
            <a:avLst/>
            <a:gdLst>
              <a:gd name="connsiteX0" fmla="*/ 1614980 w 2394125"/>
              <a:gd name="connsiteY0" fmla="*/ 0 h 1570514"/>
              <a:gd name="connsiteX1" fmla="*/ 2385903 w 2394125"/>
              <a:gd name="connsiteY1" fmla="*/ 195205 h 1570514"/>
              <a:gd name="connsiteX2" fmla="*/ 2394125 w 2394125"/>
              <a:gd name="connsiteY2" fmla="*/ 200200 h 1570514"/>
              <a:gd name="connsiteX3" fmla="*/ 2394125 w 2394125"/>
              <a:gd name="connsiteY3" fmla="*/ 1570514 h 1570514"/>
              <a:gd name="connsiteX4" fmla="*/ 0 w 2394125"/>
              <a:gd name="connsiteY4" fmla="*/ 1570514 h 1570514"/>
              <a:gd name="connsiteX5" fmla="*/ 5985 w 2394125"/>
              <a:gd name="connsiteY5" fmla="*/ 1451981 h 1570514"/>
              <a:gd name="connsiteX6" fmla="*/ 1614980 w 2394125"/>
              <a:gd name="connsiteY6" fmla="*/ 0 h 157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4125" h="1570514">
                <a:moveTo>
                  <a:pt x="1614980" y="0"/>
                </a:moveTo>
                <a:cubicBezTo>
                  <a:pt x="1894116" y="0"/>
                  <a:pt x="2156736" y="70714"/>
                  <a:pt x="2385903" y="195205"/>
                </a:cubicBezTo>
                <a:lnTo>
                  <a:pt x="2394125" y="200200"/>
                </a:lnTo>
                <a:lnTo>
                  <a:pt x="2394125" y="1570514"/>
                </a:lnTo>
                <a:lnTo>
                  <a:pt x="0" y="1570514"/>
                </a:lnTo>
                <a:lnTo>
                  <a:pt x="5985" y="1451981"/>
                </a:lnTo>
                <a:cubicBezTo>
                  <a:pt x="88809" y="636425"/>
                  <a:pt x="777572" y="0"/>
                  <a:pt x="1614980" y="0"/>
                </a:cubicBezTo>
                <a:close/>
              </a:path>
            </a:pathLst>
          </a:custGeom>
          <a:solidFill>
            <a:schemeClr val="accent2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8724061" y="2964313"/>
            <a:ext cx="456788" cy="410954"/>
            <a:chOff x="8797674" y="3030539"/>
            <a:chExt cx="309562" cy="278501"/>
          </a:xfrm>
        </p:grpSpPr>
        <p:sp>
          <p:nvSpPr>
            <p:cNvPr id="88" name="任意多边形: 形状 87"/>
            <p:cNvSpPr/>
            <p:nvPr/>
          </p:nvSpPr>
          <p:spPr>
            <a:xfrm>
              <a:off x="8797674" y="3030539"/>
              <a:ext cx="309562" cy="224432"/>
            </a:xfrm>
            <a:custGeom>
              <a:avLst/>
              <a:gdLst>
                <a:gd name="connsiteX0" fmla="*/ 61913 w 309562"/>
                <a:gd name="connsiteY0" fmla="*/ 224433 h 224432"/>
                <a:gd name="connsiteX1" fmla="*/ 38695 w 309562"/>
                <a:gd name="connsiteY1" fmla="*/ 224433 h 224432"/>
                <a:gd name="connsiteX2" fmla="*/ 0 w 309562"/>
                <a:gd name="connsiteY2" fmla="*/ 224433 h 224432"/>
                <a:gd name="connsiteX3" fmla="*/ 0 w 309562"/>
                <a:gd name="connsiteY3" fmla="*/ 15471 h 224432"/>
                <a:gd name="connsiteX4" fmla="*/ 15478 w 309562"/>
                <a:gd name="connsiteY4" fmla="*/ 0 h 224432"/>
                <a:gd name="connsiteX5" fmla="*/ 294084 w 309562"/>
                <a:gd name="connsiteY5" fmla="*/ 0 h 224432"/>
                <a:gd name="connsiteX6" fmla="*/ 309563 w 309562"/>
                <a:gd name="connsiteY6" fmla="*/ 15471 h 224432"/>
                <a:gd name="connsiteX7" fmla="*/ 309563 w 309562"/>
                <a:gd name="connsiteY7" fmla="*/ 224433 h 224432"/>
                <a:gd name="connsiteX8" fmla="*/ 247650 w 309562"/>
                <a:gd name="connsiteY8" fmla="*/ 224433 h 22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62" h="224432">
                  <a:moveTo>
                    <a:pt x="61913" y="224433"/>
                  </a:moveTo>
                  <a:lnTo>
                    <a:pt x="38695" y="224433"/>
                  </a:lnTo>
                  <a:lnTo>
                    <a:pt x="0" y="224433"/>
                  </a:lnTo>
                  <a:lnTo>
                    <a:pt x="0" y="15471"/>
                  </a:lnTo>
                  <a:cubicBezTo>
                    <a:pt x="0" y="6927"/>
                    <a:pt x="6930" y="0"/>
                    <a:pt x="15478" y="0"/>
                  </a:cubicBezTo>
                  <a:lnTo>
                    <a:pt x="294084" y="0"/>
                  </a:lnTo>
                  <a:cubicBezTo>
                    <a:pt x="302633" y="0"/>
                    <a:pt x="309563" y="6927"/>
                    <a:pt x="309563" y="15471"/>
                  </a:cubicBezTo>
                  <a:lnTo>
                    <a:pt x="309563" y="224433"/>
                  </a:lnTo>
                  <a:lnTo>
                    <a:pt x="247650" y="224433"/>
                  </a:lnTo>
                </a:path>
              </a:pathLst>
            </a:custGeom>
            <a:noFill/>
            <a:ln w="1547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8875064" y="3231650"/>
              <a:ext cx="154781" cy="77390"/>
            </a:xfrm>
            <a:custGeom>
              <a:avLst/>
              <a:gdLst>
                <a:gd name="connsiteX0" fmla="*/ 77391 w 154781"/>
                <a:gd name="connsiteY0" fmla="*/ 0 h 77390"/>
                <a:gd name="connsiteX1" fmla="*/ 0 w 154781"/>
                <a:gd name="connsiteY1" fmla="*/ 77391 h 77390"/>
                <a:gd name="connsiteX2" fmla="*/ 154781 w 154781"/>
                <a:gd name="connsiteY2" fmla="*/ 77391 h 77390"/>
                <a:gd name="connsiteX3" fmla="*/ 77391 w 154781"/>
                <a:gd name="connsiteY3" fmla="*/ 0 h 7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81" h="77390">
                  <a:moveTo>
                    <a:pt x="77391" y="0"/>
                  </a:moveTo>
                  <a:lnTo>
                    <a:pt x="0" y="77391"/>
                  </a:lnTo>
                  <a:lnTo>
                    <a:pt x="154781" y="77391"/>
                  </a:lnTo>
                  <a:lnTo>
                    <a:pt x="77391" y="0"/>
                  </a:lnTo>
                  <a:close/>
                </a:path>
              </a:pathLst>
            </a:custGeom>
            <a:noFill/>
            <a:ln w="15478" cap="flat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图形 45"/>
          <p:cNvGrpSpPr/>
          <p:nvPr/>
        </p:nvGrpSpPr>
        <p:grpSpPr>
          <a:xfrm>
            <a:off x="4275323" y="3688621"/>
            <a:ext cx="332660" cy="407778"/>
            <a:chOff x="4321698" y="3745468"/>
            <a:chExt cx="239910" cy="294084"/>
          </a:xfrm>
          <a:noFill/>
        </p:grpSpPr>
        <p:grpSp>
          <p:nvGrpSpPr>
            <p:cNvPr id="74" name="图形 45"/>
            <p:cNvGrpSpPr/>
            <p:nvPr/>
          </p:nvGrpSpPr>
          <p:grpSpPr>
            <a:xfrm>
              <a:off x="4375871" y="3799641"/>
              <a:ext cx="185737" cy="239910"/>
              <a:chOff x="4375871" y="3799641"/>
              <a:chExt cx="185737" cy="239910"/>
            </a:xfrm>
            <a:noFill/>
          </p:grpSpPr>
          <p:sp>
            <p:nvSpPr>
              <p:cNvPr id="75" name="任意多边形: 形状 74"/>
              <p:cNvSpPr/>
              <p:nvPr/>
            </p:nvSpPr>
            <p:spPr>
              <a:xfrm>
                <a:off x="4375871" y="3799641"/>
                <a:ext cx="46434" cy="108346"/>
              </a:xfrm>
              <a:custGeom>
                <a:avLst/>
                <a:gdLst>
                  <a:gd name="connsiteX0" fmla="*/ 15 w 46434"/>
                  <a:gd name="connsiteY0" fmla="*/ 108359 h 108346"/>
                  <a:gd name="connsiteX1" fmla="*/ 15 w 46434"/>
                  <a:gd name="connsiteY1" fmla="*/ 23229 h 108346"/>
                  <a:gd name="connsiteX2" fmla="*/ 23232 w 46434"/>
                  <a:gd name="connsiteY2" fmla="*/ 12 h 108346"/>
                  <a:gd name="connsiteX3" fmla="*/ 46449 w 46434"/>
                  <a:gd name="connsiteY3" fmla="*/ 23229 h 108346"/>
                  <a:gd name="connsiteX4" fmla="*/ 46449 w 46434"/>
                  <a:gd name="connsiteY4" fmla="*/ 108359 h 108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34" h="108346">
                    <a:moveTo>
                      <a:pt x="15" y="108359"/>
                    </a:moveTo>
                    <a:lnTo>
                      <a:pt x="15" y="23229"/>
                    </a:lnTo>
                    <a:cubicBezTo>
                      <a:pt x="15" y="10407"/>
                      <a:pt x="10410" y="12"/>
                      <a:pt x="23232" y="12"/>
                    </a:cubicBezTo>
                    <a:cubicBezTo>
                      <a:pt x="36055" y="12"/>
                      <a:pt x="46449" y="10407"/>
                      <a:pt x="46449" y="23229"/>
                    </a:cubicBezTo>
                    <a:lnTo>
                      <a:pt x="46449" y="108359"/>
                    </a:lnTo>
                  </a:path>
                </a:pathLst>
              </a:custGeom>
              <a:noFill/>
              <a:ln w="15478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4375871" y="3900249"/>
                <a:ext cx="185737" cy="139303"/>
              </a:xfrm>
              <a:custGeom>
                <a:avLst/>
                <a:gdLst>
                  <a:gd name="connsiteX0" fmla="*/ 185753 w 185737"/>
                  <a:gd name="connsiteY0" fmla="*/ 12 h 139303"/>
                  <a:gd name="connsiteX1" fmla="*/ 185753 w 185737"/>
                  <a:gd name="connsiteY1" fmla="*/ 50316 h 139303"/>
                  <a:gd name="connsiteX2" fmla="*/ 96753 w 185737"/>
                  <a:gd name="connsiteY2" fmla="*/ 139315 h 139303"/>
                  <a:gd name="connsiteX3" fmla="*/ 89014 w 185737"/>
                  <a:gd name="connsiteY3" fmla="*/ 139315 h 139303"/>
                  <a:gd name="connsiteX4" fmla="*/ 15 w 185737"/>
                  <a:gd name="connsiteY4" fmla="*/ 50316 h 139303"/>
                  <a:gd name="connsiteX5" fmla="*/ 15 w 185737"/>
                  <a:gd name="connsiteY5" fmla="*/ 12 h 13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737" h="139303">
                    <a:moveTo>
                      <a:pt x="185753" y="12"/>
                    </a:moveTo>
                    <a:lnTo>
                      <a:pt x="185753" y="50316"/>
                    </a:lnTo>
                    <a:cubicBezTo>
                      <a:pt x="185753" y="99469"/>
                      <a:pt x="145906" y="139315"/>
                      <a:pt x="96753" y="139315"/>
                    </a:cubicBezTo>
                    <a:lnTo>
                      <a:pt x="89014" y="139315"/>
                    </a:lnTo>
                    <a:cubicBezTo>
                      <a:pt x="39861" y="139315"/>
                      <a:pt x="15" y="99469"/>
                      <a:pt x="15" y="50316"/>
                    </a:cubicBezTo>
                    <a:lnTo>
                      <a:pt x="15" y="12"/>
                    </a:lnTo>
                  </a:path>
                </a:pathLst>
              </a:custGeom>
              <a:noFill/>
              <a:ln w="15478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4422306" y="3869293"/>
                <a:ext cx="46434" cy="61912"/>
              </a:xfrm>
              <a:custGeom>
                <a:avLst/>
                <a:gdLst>
                  <a:gd name="connsiteX0" fmla="*/ 15 w 46434"/>
                  <a:gd name="connsiteY0" fmla="*/ 61925 h 61912"/>
                  <a:gd name="connsiteX1" fmla="*/ 15 w 46434"/>
                  <a:gd name="connsiteY1" fmla="*/ 47265 h 61912"/>
                  <a:gd name="connsiteX2" fmla="*/ 15 w 46434"/>
                  <a:gd name="connsiteY2" fmla="*/ 23229 h 61912"/>
                  <a:gd name="connsiteX3" fmla="*/ 23232 w 46434"/>
                  <a:gd name="connsiteY3" fmla="*/ 12 h 61912"/>
                  <a:gd name="connsiteX4" fmla="*/ 46449 w 46434"/>
                  <a:gd name="connsiteY4" fmla="*/ 23229 h 61912"/>
                  <a:gd name="connsiteX5" fmla="*/ 46449 w 46434"/>
                  <a:gd name="connsiteY5" fmla="*/ 47853 h 61912"/>
                  <a:gd name="connsiteX6" fmla="*/ 46449 w 46434"/>
                  <a:gd name="connsiteY6" fmla="*/ 61925 h 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34" h="61912">
                    <a:moveTo>
                      <a:pt x="15" y="61925"/>
                    </a:moveTo>
                    <a:lnTo>
                      <a:pt x="15" y="47265"/>
                    </a:lnTo>
                    <a:lnTo>
                      <a:pt x="15" y="23229"/>
                    </a:lnTo>
                    <a:cubicBezTo>
                      <a:pt x="15" y="10407"/>
                      <a:pt x="10410" y="12"/>
                      <a:pt x="23232" y="12"/>
                    </a:cubicBezTo>
                    <a:cubicBezTo>
                      <a:pt x="36055" y="12"/>
                      <a:pt x="46449" y="10407"/>
                      <a:pt x="46449" y="23229"/>
                    </a:cubicBezTo>
                    <a:lnTo>
                      <a:pt x="46449" y="47853"/>
                    </a:lnTo>
                    <a:lnTo>
                      <a:pt x="46449" y="61925"/>
                    </a:lnTo>
                  </a:path>
                </a:pathLst>
              </a:custGeom>
              <a:noFill/>
              <a:ln w="15478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4468740" y="3869293"/>
                <a:ext cx="46434" cy="61912"/>
              </a:xfrm>
              <a:custGeom>
                <a:avLst/>
                <a:gdLst>
                  <a:gd name="connsiteX0" fmla="*/ 15 w 46434"/>
                  <a:gd name="connsiteY0" fmla="*/ 61925 h 61912"/>
                  <a:gd name="connsiteX1" fmla="*/ 15 w 46434"/>
                  <a:gd name="connsiteY1" fmla="*/ 47265 h 61912"/>
                  <a:gd name="connsiteX2" fmla="*/ 15 w 46434"/>
                  <a:gd name="connsiteY2" fmla="*/ 23229 h 61912"/>
                  <a:gd name="connsiteX3" fmla="*/ 23232 w 46434"/>
                  <a:gd name="connsiteY3" fmla="*/ 12 h 61912"/>
                  <a:gd name="connsiteX4" fmla="*/ 46449 w 46434"/>
                  <a:gd name="connsiteY4" fmla="*/ 23229 h 61912"/>
                  <a:gd name="connsiteX5" fmla="*/ 46449 w 46434"/>
                  <a:gd name="connsiteY5" fmla="*/ 47853 h 61912"/>
                  <a:gd name="connsiteX6" fmla="*/ 46449 w 46434"/>
                  <a:gd name="connsiteY6" fmla="*/ 61925 h 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34" h="61912">
                    <a:moveTo>
                      <a:pt x="15" y="61925"/>
                    </a:moveTo>
                    <a:lnTo>
                      <a:pt x="15" y="47265"/>
                    </a:lnTo>
                    <a:lnTo>
                      <a:pt x="15" y="23229"/>
                    </a:lnTo>
                    <a:cubicBezTo>
                      <a:pt x="15" y="10407"/>
                      <a:pt x="10410" y="12"/>
                      <a:pt x="23232" y="12"/>
                    </a:cubicBezTo>
                    <a:cubicBezTo>
                      <a:pt x="36055" y="12"/>
                      <a:pt x="46449" y="10407"/>
                      <a:pt x="46449" y="23229"/>
                    </a:cubicBezTo>
                    <a:lnTo>
                      <a:pt x="46449" y="47853"/>
                    </a:lnTo>
                    <a:lnTo>
                      <a:pt x="46449" y="61925"/>
                    </a:lnTo>
                  </a:path>
                </a:pathLst>
              </a:custGeom>
              <a:noFill/>
              <a:ln w="15478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4515175" y="3869293"/>
                <a:ext cx="46434" cy="61912"/>
              </a:xfrm>
              <a:custGeom>
                <a:avLst/>
                <a:gdLst>
                  <a:gd name="connsiteX0" fmla="*/ 15 w 46434"/>
                  <a:gd name="connsiteY0" fmla="*/ 61925 h 61912"/>
                  <a:gd name="connsiteX1" fmla="*/ 15 w 46434"/>
                  <a:gd name="connsiteY1" fmla="*/ 47265 h 61912"/>
                  <a:gd name="connsiteX2" fmla="*/ 15 w 46434"/>
                  <a:gd name="connsiteY2" fmla="*/ 23229 h 61912"/>
                  <a:gd name="connsiteX3" fmla="*/ 23232 w 46434"/>
                  <a:gd name="connsiteY3" fmla="*/ 12 h 61912"/>
                  <a:gd name="connsiteX4" fmla="*/ 46449 w 46434"/>
                  <a:gd name="connsiteY4" fmla="*/ 23229 h 61912"/>
                  <a:gd name="connsiteX5" fmla="*/ 46449 w 46434"/>
                  <a:gd name="connsiteY5" fmla="*/ 47853 h 61912"/>
                  <a:gd name="connsiteX6" fmla="*/ 46449 w 46434"/>
                  <a:gd name="connsiteY6" fmla="*/ 61925 h 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34" h="61912">
                    <a:moveTo>
                      <a:pt x="15" y="61925"/>
                    </a:moveTo>
                    <a:lnTo>
                      <a:pt x="15" y="47265"/>
                    </a:lnTo>
                    <a:lnTo>
                      <a:pt x="15" y="23229"/>
                    </a:lnTo>
                    <a:cubicBezTo>
                      <a:pt x="15" y="10407"/>
                      <a:pt x="10410" y="12"/>
                      <a:pt x="23232" y="12"/>
                    </a:cubicBezTo>
                    <a:cubicBezTo>
                      <a:pt x="36055" y="12"/>
                      <a:pt x="46449" y="10407"/>
                      <a:pt x="46449" y="23229"/>
                    </a:cubicBezTo>
                    <a:lnTo>
                      <a:pt x="46449" y="47853"/>
                    </a:lnTo>
                    <a:lnTo>
                      <a:pt x="46449" y="61925"/>
                    </a:lnTo>
                  </a:path>
                </a:pathLst>
              </a:custGeom>
              <a:noFill/>
              <a:ln w="15478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/>
            <p:cNvSpPr/>
            <p:nvPr/>
          </p:nvSpPr>
          <p:spPr>
            <a:xfrm>
              <a:off x="4321698" y="3745468"/>
              <a:ext cx="154781" cy="77390"/>
            </a:xfrm>
            <a:custGeom>
              <a:avLst/>
              <a:gdLst>
                <a:gd name="connsiteX0" fmla="*/ 154789 w 154781"/>
                <a:gd name="connsiteY0" fmla="*/ 77396 h 77390"/>
                <a:gd name="connsiteX1" fmla="*/ 151207 w 154781"/>
                <a:gd name="connsiteY1" fmla="*/ 54054 h 77390"/>
                <a:gd name="connsiteX2" fmla="*/ 139633 w 154781"/>
                <a:gd name="connsiteY2" fmla="*/ 31385 h 77390"/>
                <a:gd name="connsiteX3" fmla="*/ 77399 w 154781"/>
                <a:gd name="connsiteY3" fmla="*/ 5 h 77390"/>
                <a:gd name="connsiteX4" fmla="*/ 15165 w 154781"/>
                <a:gd name="connsiteY4" fmla="*/ 31385 h 77390"/>
                <a:gd name="connsiteX5" fmla="*/ 3590 w 154781"/>
                <a:gd name="connsiteY5" fmla="*/ 54054 h 77390"/>
                <a:gd name="connsiteX6" fmla="*/ 8 w 154781"/>
                <a:gd name="connsiteY6" fmla="*/ 77396 h 7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781" h="77390">
                  <a:moveTo>
                    <a:pt x="154789" y="77396"/>
                  </a:moveTo>
                  <a:cubicBezTo>
                    <a:pt x="154789" y="69261"/>
                    <a:pt x="153534" y="61419"/>
                    <a:pt x="151207" y="54054"/>
                  </a:cubicBezTo>
                  <a:cubicBezTo>
                    <a:pt x="148605" y="45817"/>
                    <a:pt x="144661" y="38175"/>
                    <a:pt x="139633" y="31385"/>
                  </a:cubicBezTo>
                  <a:cubicBezTo>
                    <a:pt x="125534" y="12347"/>
                    <a:pt x="102908" y="5"/>
                    <a:pt x="77399" y="5"/>
                  </a:cubicBezTo>
                  <a:cubicBezTo>
                    <a:pt x="51890" y="5"/>
                    <a:pt x="29263" y="12347"/>
                    <a:pt x="15165" y="31385"/>
                  </a:cubicBezTo>
                  <a:cubicBezTo>
                    <a:pt x="10136" y="38175"/>
                    <a:pt x="6193" y="45817"/>
                    <a:pt x="3590" y="54054"/>
                  </a:cubicBezTo>
                  <a:cubicBezTo>
                    <a:pt x="1263" y="61419"/>
                    <a:pt x="8" y="69261"/>
                    <a:pt x="8" y="77396"/>
                  </a:cubicBezTo>
                </a:path>
              </a:pathLst>
            </a:custGeom>
            <a:noFill/>
            <a:ln w="15478" cap="rnd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304929" y="4307037"/>
            <a:ext cx="372096" cy="357660"/>
            <a:chOff x="6336196" y="4337091"/>
            <a:chExt cx="309562" cy="297552"/>
          </a:xfrm>
        </p:grpSpPr>
        <p:sp>
          <p:nvSpPr>
            <p:cNvPr id="83" name="任意多边形: 形状 82"/>
            <p:cNvSpPr/>
            <p:nvPr/>
          </p:nvSpPr>
          <p:spPr>
            <a:xfrm>
              <a:off x="6336196" y="4337091"/>
              <a:ext cx="309562" cy="297552"/>
            </a:xfrm>
            <a:custGeom>
              <a:avLst/>
              <a:gdLst>
                <a:gd name="connsiteX0" fmla="*/ 110543 w 309562"/>
                <a:gd name="connsiteY0" fmla="*/ 297553 h 297552"/>
                <a:gd name="connsiteX1" fmla="*/ 43245 w 309562"/>
                <a:gd name="connsiteY1" fmla="*/ 256503 h 297552"/>
                <a:gd name="connsiteX2" fmla="*/ 54173 w 309562"/>
                <a:gd name="connsiteY2" fmla="*/ 226576 h 297552"/>
                <a:gd name="connsiteX3" fmla="*/ 7739 w 309562"/>
                <a:gd name="connsiteY3" fmla="*/ 180142 h 297552"/>
                <a:gd name="connsiteX4" fmla="*/ 3142 w 309562"/>
                <a:gd name="connsiteY4" fmla="*/ 180366 h 297552"/>
                <a:gd name="connsiteX5" fmla="*/ 0 w 309562"/>
                <a:gd name="connsiteY5" fmla="*/ 149186 h 297552"/>
                <a:gd name="connsiteX6" fmla="*/ 7087 w 309562"/>
                <a:gd name="connsiteY6" fmla="*/ 102747 h 297552"/>
                <a:gd name="connsiteX7" fmla="*/ 7739 w 309562"/>
                <a:gd name="connsiteY7" fmla="*/ 102751 h 297552"/>
                <a:gd name="connsiteX8" fmla="*/ 54173 w 309562"/>
                <a:gd name="connsiteY8" fmla="*/ 56317 h 297552"/>
                <a:gd name="connsiteX9" fmla="*/ 49411 w 309562"/>
                <a:gd name="connsiteY9" fmla="*/ 35808 h 297552"/>
                <a:gd name="connsiteX10" fmla="*/ 113394 w 309562"/>
                <a:gd name="connsiteY10" fmla="*/ 0 h 297552"/>
                <a:gd name="connsiteX11" fmla="*/ 154781 w 309562"/>
                <a:gd name="connsiteY11" fmla="*/ 25361 h 297552"/>
                <a:gd name="connsiteX12" fmla="*/ 196169 w 309562"/>
                <a:gd name="connsiteY12" fmla="*/ 0 h 297552"/>
                <a:gd name="connsiteX13" fmla="*/ 260152 w 309562"/>
                <a:gd name="connsiteY13" fmla="*/ 35808 h 297552"/>
                <a:gd name="connsiteX14" fmla="*/ 255389 w 309562"/>
                <a:gd name="connsiteY14" fmla="*/ 56317 h 297552"/>
                <a:gd name="connsiteX15" fmla="*/ 301823 w 309562"/>
                <a:gd name="connsiteY15" fmla="*/ 102751 h 297552"/>
                <a:gd name="connsiteX16" fmla="*/ 302475 w 309562"/>
                <a:gd name="connsiteY16" fmla="*/ 102747 h 297552"/>
                <a:gd name="connsiteX17" fmla="*/ 309563 w 309562"/>
                <a:gd name="connsiteY17" fmla="*/ 149186 h 297552"/>
                <a:gd name="connsiteX18" fmla="*/ 306420 w 309562"/>
                <a:gd name="connsiteY18" fmla="*/ 180366 h 297552"/>
                <a:gd name="connsiteX19" fmla="*/ 301823 w 309562"/>
                <a:gd name="connsiteY19" fmla="*/ 180142 h 297552"/>
                <a:gd name="connsiteX20" fmla="*/ 255389 w 309562"/>
                <a:gd name="connsiteY20" fmla="*/ 226576 h 297552"/>
                <a:gd name="connsiteX21" fmla="*/ 266317 w 309562"/>
                <a:gd name="connsiteY21" fmla="*/ 256503 h 297552"/>
                <a:gd name="connsiteX22" fmla="*/ 199019 w 309562"/>
                <a:gd name="connsiteY22" fmla="*/ 297553 h 297552"/>
                <a:gd name="connsiteX23" fmla="*/ 154781 w 309562"/>
                <a:gd name="connsiteY23" fmla="*/ 265272 h 297552"/>
                <a:gd name="connsiteX24" fmla="*/ 110543 w 309562"/>
                <a:gd name="connsiteY24" fmla="*/ 297553 h 29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9562" h="297552">
                  <a:moveTo>
                    <a:pt x="110543" y="297553"/>
                  </a:moveTo>
                  <a:cubicBezTo>
                    <a:pt x="84609" y="289832"/>
                    <a:pt x="61524" y="275497"/>
                    <a:pt x="43245" y="256503"/>
                  </a:cubicBezTo>
                  <a:cubicBezTo>
                    <a:pt x="50064" y="248421"/>
                    <a:pt x="54173" y="237978"/>
                    <a:pt x="54173" y="226576"/>
                  </a:cubicBezTo>
                  <a:cubicBezTo>
                    <a:pt x="54173" y="200931"/>
                    <a:pt x="33384" y="180142"/>
                    <a:pt x="7739" y="180142"/>
                  </a:cubicBezTo>
                  <a:cubicBezTo>
                    <a:pt x="6188" y="180142"/>
                    <a:pt x="4654" y="180218"/>
                    <a:pt x="3142" y="180366"/>
                  </a:cubicBezTo>
                  <a:cubicBezTo>
                    <a:pt x="1082" y="170295"/>
                    <a:pt x="0" y="159866"/>
                    <a:pt x="0" y="149186"/>
                  </a:cubicBezTo>
                  <a:cubicBezTo>
                    <a:pt x="0" y="133006"/>
                    <a:pt x="2482" y="117407"/>
                    <a:pt x="7087" y="102747"/>
                  </a:cubicBezTo>
                  <a:cubicBezTo>
                    <a:pt x="7304" y="102750"/>
                    <a:pt x="7521" y="102751"/>
                    <a:pt x="7739" y="102751"/>
                  </a:cubicBezTo>
                  <a:cubicBezTo>
                    <a:pt x="33384" y="102751"/>
                    <a:pt x="54173" y="81962"/>
                    <a:pt x="54173" y="56317"/>
                  </a:cubicBezTo>
                  <a:cubicBezTo>
                    <a:pt x="54173" y="48955"/>
                    <a:pt x="52460" y="41993"/>
                    <a:pt x="49411" y="35808"/>
                  </a:cubicBezTo>
                  <a:cubicBezTo>
                    <a:pt x="67311" y="19165"/>
                    <a:pt x="89158" y="6709"/>
                    <a:pt x="113394" y="0"/>
                  </a:cubicBezTo>
                  <a:cubicBezTo>
                    <a:pt x="121073" y="15053"/>
                    <a:pt x="136724" y="25361"/>
                    <a:pt x="154781" y="25361"/>
                  </a:cubicBezTo>
                  <a:cubicBezTo>
                    <a:pt x="172839" y="25361"/>
                    <a:pt x="188490" y="15053"/>
                    <a:pt x="196169" y="0"/>
                  </a:cubicBezTo>
                  <a:cubicBezTo>
                    <a:pt x="220405" y="6709"/>
                    <a:pt x="242252" y="19165"/>
                    <a:pt x="260152" y="35808"/>
                  </a:cubicBezTo>
                  <a:cubicBezTo>
                    <a:pt x="257103" y="41993"/>
                    <a:pt x="255389" y="48955"/>
                    <a:pt x="255389" y="56317"/>
                  </a:cubicBezTo>
                  <a:cubicBezTo>
                    <a:pt x="255389" y="81962"/>
                    <a:pt x="276179" y="102751"/>
                    <a:pt x="301823" y="102751"/>
                  </a:cubicBezTo>
                  <a:cubicBezTo>
                    <a:pt x="302041" y="102751"/>
                    <a:pt x="302258" y="102750"/>
                    <a:pt x="302475" y="102747"/>
                  </a:cubicBezTo>
                  <a:cubicBezTo>
                    <a:pt x="307080" y="117407"/>
                    <a:pt x="309563" y="133006"/>
                    <a:pt x="309563" y="149186"/>
                  </a:cubicBezTo>
                  <a:cubicBezTo>
                    <a:pt x="309563" y="159866"/>
                    <a:pt x="308481" y="170295"/>
                    <a:pt x="306420" y="180366"/>
                  </a:cubicBezTo>
                  <a:cubicBezTo>
                    <a:pt x="304908" y="180218"/>
                    <a:pt x="303375" y="180142"/>
                    <a:pt x="301823" y="180142"/>
                  </a:cubicBezTo>
                  <a:cubicBezTo>
                    <a:pt x="276179" y="180142"/>
                    <a:pt x="255389" y="200931"/>
                    <a:pt x="255389" y="226576"/>
                  </a:cubicBezTo>
                  <a:cubicBezTo>
                    <a:pt x="255389" y="237978"/>
                    <a:pt x="259498" y="248421"/>
                    <a:pt x="266317" y="256503"/>
                  </a:cubicBezTo>
                  <a:cubicBezTo>
                    <a:pt x="248039" y="275497"/>
                    <a:pt x="224954" y="289832"/>
                    <a:pt x="199019" y="297553"/>
                  </a:cubicBezTo>
                  <a:cubicBezTo>
                    <a:pt x="193034" y="278829"/>
                    <a:pt x="175491" y="265272"/>
                    <a:pt x="154781" y="265272"/>
                  </a:cubicBezTo>
                  <a:cubicBezTo>
                    <a:pt x="134072" y="265272"/>
                    <a:pt x="116529" y="278829"/>
                    <a:pt x="110543" y="297553"/>
                  </a:cubicBezTo>
                  <a:close/>
                </a:path>
              </a:pathLst>
            </a:custGeom>
            <a:noFill/>
            <a:ln w="15478" cap="flat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6436804" y="4432104"/>
              <a:ext cx="108346" cy="108346"/>
            </a:xfrm>
            <a:custGeom>
              <a:avLst/>
              <a:gdLst>
                <a:gd name="connsiteX0" fmla="*/ 54173 w 108346"/>
                <a:gd name="connsiteY0" fmla="*/ 108347 h 108346"/>
                <a:gd name="connsiteX1" fmla="*/ 108347 w 108346"/>
                <a:gd name="connsiteY1" fmla="*/ 54173 h 108346"/>
                <a:gd name="connsiteX2" fmla="*/ 54173 w 108346"/>
                <a:gd name="connsiteY2" fmla="*/ 0 h 108346"/>
                <a:gd name="connsiteX3" fmla="*/ 0 w 108346"/>
                <a:gd name="connsiteY3" fmla="*/ 54173 h 108346"/>
                <a:gd name="connsiteX4" fmla="*/ 54173 w 108346"/>
                <a:gd name="connsiteY4" fmla="*/ 108347 h 10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46" h="108346">
                  <a:moveTo>
                    <a:pt x="54173" y="108347"/>
                  </a:moveTo>
                  <a:cubicBezTo>
                    <a:pt x="84093" y="108347"/>
                    <a:pt x="108347" y="84093"/>
                    <a:pt x="108347" y="54173"/>
                  </a:cubicBezTo>
                  <a:cubicBezTo>
                    <a:pt x="108347" y="24254"/>
                    <a:pt x="84093" y="0"/>
                    <a:pt x="54173" y="0"/>
                  </a:cubicBezTo>
                  <a:cubicBezTo>
                    <a:pt x="24254" y="0"/>
                    <a:pt x="0" y="24254"/>
                    <a:pt x="0" y="54173"/>
                  </a:cubicBezTo>
                  <a:cubicBezTo>
                    <a:pt x="0" y="84093"/>
                    <a:pt x="24254" y="108347"/>
                    <a:pt x="54173" y="108347"/>
                  </a:cubicBezTo>
                  <a:close/>
                </a:path>
              </a:pathLst>
            </a:custGeom>
            <a:noFill/>
            <a:ln w="15478" cap="flat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964281" y="4356100"/>
            <a:ext cx="400842" cy="320674"/>
            <a:chOff x="2009921" y="4392612"/>
            <a:chExt cx="309562" cy="247650"/>
          </a:xfrm>
        </p:grpSpPr>
        <p:sp>
          <p:nvSpPr>
            <p:cNvPr id="65" name="任意多边形: 形状 64"/>
            <p:cNvSpPr/>
            <p:nvPr/>
          </p:nvSpPr>
          <p:spPr>
            <a:xfrm>
              <a:off x="2009921" y="4392612"/>
              <a:ext cx="247650" cy="185737"/>
            </a:xfrm>
            <a:custGeom>
              <a:avLst/>
              <a:gdLst>
                <a:gd name="connsiteX0" fmla="*/ 247650 w 247650"/>
                <a:gd name="connsiteY0" fmla="*/ 61913 h 185737"/>
                <a:gd name="connsiteX1" fmla="*/ 247650 w 247650"/>
                <a:gd name="connsiteY1" fmla="*/ 0 h 185737"/>
                <a:gd name="connsiteX2" fmla="*/ 123825 w 247650"/>
                <a:gd name="connsiteY2" fmla="*/ 0 h 185737"/>
                <a:gd name="connsiteX3" fmla="*/ 0 w 247650"/>
                <a:gd name="connsiteY3" fmla="*/ 0 h 185737"/>
                <a:gd name="connsiteX4" fmla="*/ 0 w 247650"/>
                <a:gd name="connsiteY4" fmla="*/ 92869 h 185737"/>
                <a:gd name="connsiteX5" fmla="*/ 0 w 247650"/>
                <a:gd name="connsiteY5" fmla="*/ 185738 h 185737"/>
                <a:gd name="connsiteX6" fmla="*/ 61913 w 247650"/>
                <a:gd name="connsiteY6" fmla="*/ 185738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650" h="185737">
                  <a:moveTo>
                    <a:pt x="247650" y="61913"/>
                  </a:moveTo>
                  <a:lnTo>
                    <a:pt x="247650" y="0"/>
                  </a:lnTo>
                  <a:lnTo>
                    <a:pt x="123825" y="0"/>
                  </a:lnTo>
                  <a:lnTo>
                    <a:pt x="0" y="0"/>
                  </a:lnTo>
                  <a:lnTo>
                    <a:pt x="0" y="92869"/>
                  </a:lnTo>
                  <a:lnTo>
                    <a:pt x="0" y="185738"/>
                  </a:lnTo>
                  <a:lnTo>
                    <a:pt x="61913" y="185738"/>
                  </a:lnTo>
                </a:path>
              </a:pathLst>
            </a:custGeom>
            <a:noFill/>
            <a:ln w="1547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2071833" y="4454525"/>
              <a:ext cx="247650" cy="185737"/>
            </a:xfrm>
            <a:custGeom>
              <a:avLst/>
              <a:gdLst>
                <a:gd name="connsiteX0" fmla="*/ 0 w 247650"/>
                <a:gd name="connsiteY0" fmla="*/ 185738 h 185737"/>
                <a:gd name="connsiteX1" fmla="*/ 247650 w 247650"/>
                <a:gd name="connsiteY1" fmla="*/ 185738 h 185737"/>
                <a:gd name="connsiteX2" fmla="*/ 247650 w 247650"/>
                <a:gd name="connsiteY2" fmla="*/ 92869 h 185737"/>
                <a:gd name="connsiteX3" fmla="*/ 247650 w 247650"/>
                <a:gd name="connsiteY3" fmla="*/ 0 h 185737"/>
                <a:gd name="connsiteX4" fmla="*/ 123825 w 247650"/>
                <a:gd name="connsiteY4" fmla="*/ 0 h 185737"/>
                <a:gd name="connsiteX5" fmla="*/ 0 w 247650"/>
                <a:gd name="connsiteY5" fmla="*/ 0 h 185737"/>
                <a:gd name="connsiteX6" fmla="*/ 0 w 247650"/>
                <a:gd name="connsiteY6" fmla="*/ 92869 h 185737"/>
                <a:gd name="connsiteX7" fmla="*/ 0 w 247650"/>
                <a:gd name="connsiteY7" fmla="*/ 185738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7650" h="185737">
                  <a:moveTo>
                    <a:pt x="0" y="185738"/>
                  </a:moveTo>
                  <a:lnTo>
                    <a:pt x="247650" y="185738"/>
                  </a:lnTo>
                  <a:lnTo>
                    <a:pt x="247650" y="92869"/>
                  </a:lnTo>
                  <a:lnTo>
                    <a:pt x="247650" y="0"/>
                  </a:lnTo>
                  <a:lnTo>
                    <a:pt x="123825" y="0"/>
                  </a:lnTo>
                  <a:lnTo>
                    <a:pt x="0" y="0"/>
                  </a:lnTo>
                  <a:lnTo>
                    <a:pt x="0" y="92869"/>
                  </a:lnTo>
                  <a:lnTo>
                    <a:pt x="0" y="185738"/>
                  </a:lnTo>
                  <a:close/>
                </a:path>
              </a:pathLst>
            </a:custGeom>
            <a:noFill/>
            <a:ln w="15478" cap="flat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2071833" y="4454525"/>
              <a:ext cx="247650" cy="92868"/>
            </a:xfrm>
            <a:custGeom>
              <a:avLst/>
              <a:gdLst>
                <a:gd name="connsiteX0" fmla="*/ 0 w 247650"/>
                <a:gd name="connsiteY0" fmla="*/ 0 h 92868"/>
                <a:gd name="connsiteX1" fmla="*/ 123825 w 247650"/>
                <a:gd name="connsiteY1" fmla="*/ 92869 h 92868"/>
                <a:gd name="connsiteX2" fmla="*/ 247650 w 247650"/>
                <a:gd name="connsiteY2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650" h="92868">
                  <a:moveTo>
                    <a:pt x="0" y="0"/>
                  </a:moveTo>
                  <a:lnTo>
                    <a:pt x="123825" y="92869"/>
                  </a:lnTo>
                  <a:lnTo>
                    <a:pt x="247650" y="0"/>
                  </a:lnTo>
                </a:path>
              </a:pathLst>
            </a:custGeom>
            <a:noFill/>
            <a:ln w="1547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2071833" y="4454525"/>
              <a:ext cx="154781" cy="116085"/>
            </a:xfrm>
            <a:custGeom>
              <a:avLst/>
              <a:gdLst>
                <a:gd name="connsiteX0" fmla="*/ 154781 w 154781"/>
                <a:gd name="connsiteY0" fmla="*/ 0 h 116085"/>
                <a:gd name="connsiteX1" fmla="*/ 0 w 154781"/>
                <a:gd name="connsiteY1" fmla="*/ 0 h 116085"/>
                <a:gd name="connsiteX2" fmla="*/ 0 w 154781"/>
                <a:gd name="connsiteY2" fmla="*/ 116086 h 11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781" h="116085">
                  <a:moveTo>
                    <a:pt x="154781" y="0"/>
                  </a:moveTo>
                  <a:lnTo>
                    <a:pt x="0" y="0"/>
                  </a:lnTo>
                  <a:lnTo>
                    <a:pt x="0" y="116086"/>
                  </a:lnTo>
                </a:path>
              </a:pathLst>
            </a:custGeom>
            <a:noFill/>
            <a:ln w="1547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2164702" y="4454525"/>
              <a:ext cx="154781" cy="116085"/>
            </a:xfrm>
            <a:custGeom>
              <a:avLst/>
              <a:gdLst>
                <a:gd name="connsiteX0" fmla="*/ 154781 w 154781"/>
                <a:gd name="connsiteY0" fmla="*/ 116086 h 116085"/>
                <a:gd name="connsiteX1" fmla="*/ 154781 w 154781"/>
                <a:gd name="connsiteY1" fmla="*/ 0 h 116085"/>
                <a:gd name="connsiteX2" fmla="*/ 0 w 154781"/>
                <a:gd name="connsiteY2" fmla="*/ 0 h 11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781" h="116085">
                  <a:moveTo>
                    <a:pt x="154781" y="116086"/>
                  </a:moveTo>
                  <a:lnTo>
                    <a:pt x="154781" y="0"/>
                  </a:lnTo>
                  <a:lnTo>
                    <a:pt x="0" y="0"/>
                  </a:lnTo>
                </a:path>
              </a:pathLst>
            </a:custGeom>
            <a:noFill/>
            <a:ln w="15478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7610475" y="2952115"/>
            <a:ext cx="4593590" cy="390525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234" h="6150">
                <a:moveTo>
                  <a:pt x="4651" y="0"/>
                </a:moveTo>
                <a:cubicBezTo>
                  <a:pt x="5594" y="0"/>
                  <a:pt x="6471" y="281"/>
                  <a:pt x="7204" y="763"/>
                </a:cubicBezTo>
                <a:lnTo>
                  <a:pt x="7234" y="783"/>
                </a:lnTo>
                <a:lnTo>
                  <a:pt x="7234" y="6150"/>
                </a:lnTo>
                <a:lnTo>
                  <a:pt x="247" y="6150"/>
                </a:lnTo>
                <a:lnTo>
                  <a:pt x="244" y="6142"/>
                </a:lnTo>
                <a:cubicBezTo>
                  <a:pt x="86" y="5674"/>
                  <a:pt x="0" y="5172"/>
                  <a:pt x="0" y="4651"/>
                </a:cubicBezTo>
                <a:cubicBezTo>
                  <a:pt x="0" y="2082"/>
                  <a:pt x="2082" y="0"/>
                  <a:pt x="4651" y="0"/>
                </a:cubicBez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16"/>
          <p:cNvPicPr>
            <a:picLocks noChangeAspect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67620" y="4431665"/>
            <a:ext cx="1805305" cy="2425700"/>
          </a:xfrm>
          <a:prstGeom prst="rect">
            <a:avLst/>
          </a:prstGeom>
        </p:spPr>
      </p:pic>
      <p:sp>
        <p:nvSpPr>
          <p:cNvPr id="52" name="任意多边形 51"/>
          <p:cNvSpPr/>
          <p:nvPr/>
        </p:nvSpPr>
        <p:spPr>
          <a:xfrm rot="5400000">
            <a:off x="-1428115" y="2336800"/>
            <a:ext cx="5712460" cy="285623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0080" h="5040">
                <a:moveTo>
                  <a:pt x="5040" y="0"/>
                </a:moveTo>
                <a:cubicBezTo>
                  <a:pt x="7824" y="0"/>
                  <a:pt x="10080" y="2256"/>
                  <a:pt x="10080" y="5040"/>
                </a:cubicBezTo>
                <a:lnTo>
                  <a:pt x="0" y="5040"/>
                </a:lnTo>
                <a:cubicBezTo>
                  <a:pt x="0" y="2256"/>
                  <a:pt x="2256" y="0"/>
                  <a:pt x="5040" y="0"/>
                </a:cubicBezTo>
                <a:close/>
              </a:path>
            </a:pathLst>
          </a:custGeom>
          <a:solidFill>
            <a:schemeClr val="accent2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27" descr="7b0a20202020227461726765744d6f64756c65223a20226b6f6e6c696e65666f6e7473220a7d0a"/>
          <p:cNvSpPr txBox="1"/>
          <p:nvPr/>
        </p:nvSpPr>
        <p:spPr>
          <a:xfrm>
            <a:off x="1460500" y="2556049"/>
            <a:ext cx="2440940" cy="1745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3" name="TextBox 27" descr="7b0a20202020227461726765744d6f64756c65223a20226b6f6e6c696e65666f6e7473220a7d0a"/>
          <p:cNvSpPr txBox="1"/>
          <p:nvPr/>
        </p:nvSpPr>
        <p:spPr>
          <a:xfrm>
            <a:off x="4872990" y="2556049"/>
            <a:ext cx="2440940" cy="1745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solidFill>
                  <a:srgbClr val="437BA0"/>
                </a:solidFill>
                <a:latin typeface="+mn-ea"/>
                <a:cs typeface="Book Antiqua" panose="02040602050305030304" charset="0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4" name="TextBox 27" descr="7b0a20202020227461726765744d6f64756c65223a20226b6f6e6c696e65666f6e7473220a7d0a"/>
          <p:cNvSpPr txBox="1"/>
          <p:nvPr/>
        </p:nvSpPr>
        <p:spPr>
          <a:xfrm>
            <a:off x="8285480" y="2556049"/>
            <a:ext cx="2440940" cy="1745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solidFill>
                  <a:srgbClr val="437BA0"/>
                </a:solidFill>
                <a:latin typeface="+mn-ea"/>
                <a:cs typeface="Book Antiqua" panose="02040602050305030304" charset="0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2106613" y="2001271"/>
            <a:ext cx="1182582" cy="368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1218565"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更换标题</a:t>
            </a:r>
            <a:endParaRPr lang="en-US" altLang="zh-CN" b="1" kern="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90529" y="2001271"/>
            <a:ext cx="1182582" cy="368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1218565"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更换标题</a:t>
            </a:r>
            <a:endParaRPr lang="en-US" altLang="zh-CN" b="1" kern="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74445" y="2001271"/>
            <a:ext cx="1182582" cy="368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1218565"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更换标题</a:t>
            </a:r>
            <a:endParaRPr lang="en-US" altLang="zh-CN" b="1" kern="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11916" y="5106871"/>
            <a:ext cx="7763087" cy="70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  <a:endParaRPr lang="zh-CN" altLang="en-US" sz="1600" dirty="0"/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5399405" y="3657600"/>
            <a:ext cx="6400800" cy="32004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0080" h="5040">
                <a:moveTo>
                  <a:pt x="5040" y="0"/>
                </a:moveTo>
                <a:cubicBezTo>
                  <a:pt x="7824" y="0"/>
                  <a:pt x="10080" y="2256"/>
                  <a:pt x="10080" y="5040"/>
                </a:cubicBezTo>
                <a:lnTo>
                  <a:pt x="0" y="5040"/>
                </a:lnTo>
                <a:cubicBezTo>
                  <a:pt x="0" y="2256"/>
                  <a:pt x="2256" y="0"/>
                  <a:pt x="5040" y="0"/>
                </a:cubicBezTo>
                <a:close/>
              </a:path>
            </a:pathLst>
          </a:custGeom>
          <a:solidFill>
            <a:srgbClr val="437BA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16"/>
          <p:cNvPicPr>
            <a:picLocks noChangeAspect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48930" y="4939030"/>
            <a:ext cx="1301750" cy="191198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779260" y="2423125"/>
            <a:ext cx="1322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更换标题</a:t>
            </a:r>
            <a:endParaRPr lang="en-US" altLang="zh-CN" b="1" kern="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32245" y="2894430"/>
            <a:ext cx="2077720" cy="2025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778625" y="5166257"/>
            <a:ext cx="1322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437BA0"/>
                </a:solidFill>
                <a:latin typeface="+mj-lt"/>
                <a:ea typeface="+mj-ea"/>
                <a:cs typeface="微软雅黑" panose="020B0503020204020204" pitchFamily="34" charset="-122"/>
              </a:rPr>
              <a:t>03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467215" y="2423125"/>
            <a:ext cx="1322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更换标题</a:t>
            </a:r>
            <a:endParaRPr lang="en-US" altLang="zh-CN" b="1" kern="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20200" y="2894430"/>
            <a:ext cx="2077720" cy="2025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466580" y="5166257"/>
            <a:ext cx="1322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437BA0"/>
                </a:solidFill>
                <a:latin typeface="+mj-lt"/>
                <a:ea typeface="+mj-ea"/>
                <a:cs typeface="微软雅黑" panose="020B0503020204020204" pitchFamily="34" charset="-122"/>
              </a:rPr>
              <a:t>04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8784281" y="2511726"/>
            <a:ext cx="0" cy="2736000"/>
          </a:xfrm>
          <a:prstGeom prst="line">
            <a:avLst/>
          </a:prstGeom>
          <a:ln w="19050">
            <a:solidFill>
              <a:srgbClr val="437B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90670" y="2423125"/>
            <a:ext cx="1322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更换标题</a:t>
            </a:r>
            <a:endParaRPr lang="en-US" altLang="zh-CN" b="1" kern="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3655" y="2894430"/>
            <a:ext cx="2077720" cy="2025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90670" y="5166257"/>
            <a:ext cx="1322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437BA0"/>
                </a:solidFill>
                <a:latin typeface="+mj-lt"/>
                <a:ea typeface="+mj-ea"/>
                <a:cs typeface="微软雅黑" panose="020B0503020204020204" pitchFamily="34" charset="-122"/>
              </a:rPr>
              <a:t>02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402715" y="2423125"/>
            <a:ext cx="1322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更换标题</a:t>
            </a:r>
            <a:endParaRPr lang="en-US" altLang="zh-CN" b="1" kern="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55700" y="2894430"/>
            <a:ext cx="2077720" cy="2025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402715" y="5166257"/>
            <a:ext cx="1322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437BA0"/>
                </a:solidFill>
                <a:latin typeface="+mj-lt"/>
                <a:ea typeface="+mj-ea"/>
                <a:cs typeface="微软雅黑" panose="020B0503020204020204" pitchFamily="34" charset="-122"/>
              </a:rPr>
              <a:t>01</a:t>
            </a:r>
          </a:p>
        </p:txBody>
      </p:sp>
      <p:cxnSp>
        <p:nvCxnSpPr>
          <p:cNvPr id="50" name="Straight Connector 49"/>
          <p:cNvCxnSpPr/>
          <p:nvPr/>
        </p:nvCxnSpPr>
        <p:spPr>
          <a:xfrm>
            <a:off x="6096001" y="2511726"/>
            <a:ext cx="0" cy="2736000"/>
          </a:xfrm>
          <a:prstGeom prst="line">
            <a:avLst/>
          </a:prstGeom>
          <a:ln w="19050">
            <a:solidFill>
              <a:srgbClr val="437B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407721" y="2511726"/>
            <a:ext cx="0" cy="2736000"/>
          </a:xfrm>
          <a:prstGeom prst="line">
            <a:avLst/>
          </a:prstGeom>
          <a:ln w="19050">
            <a:solidFill>
              <a:srgbClr val="437B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655548" y="1236580"/>
            <a:ext cx="8900110" cy="70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  <a:endParaRPr lang="zh-CN" altLang="en-US" sz="1600" dirty="0"/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453467" y="3517900"/>
            <a:ext cx="3285066" cy="7004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buClrTx/>
              <a:buSzTx/>
              <a:buFontTx/>
              <a:tabLst>
                <a:tab pos="2506980" algn="l"/>
              </a:tabLst>
            </a:pPr>
            <a:r>
              <a:rPr lang="en-US" altLang="zh-CN" sz="4000" dirty="0">
                <a:solidFill>
                  <a:schemeClr val="accent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PART 02</a:t>
            </a:r>
          </a:p>
        </p:txBody>
      </p:sp>
      <p:sp>
        <p:nvSpPr>
          <p:cNvPr id="28" name="TextBox 27" descr="7b0a20202020227461726765744d6f64756c65223a20226b6f6e6c696e65666f6e7473220a7d0a"/>
          <p:cNvSpPr txBox="1"/>
          <p:nvPr/>
        </p:nvSpPr>
        <p:spPr>
          <a:xfrm>
            <a:off x="4127863" y="5169114"/>
            <a:ext cx="39362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37BA0"/>
                </a:solidFill>
                <a:ea typeface="微软雅黑" panose="020B0503020204020204" pitchFamily="34" charset="-122"/>
              </a:rPr>
              <a:t>Fill in the detailed text content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49133" y="4338117"/>
            <a:ext cx="48937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zh-CN" altLang="en-US" sz="4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请输入标题</a:t>
            </a:r>
            <a:endParaRPr lang="en-US" altLang="zh-CN" sz="48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/>
          <p:cNvSpPr/>
          <p:nvPr/>
        </p:nvSpPr>
        <p:spPr>
          <a:xfrm>
            <a:off x="7101830" y="916556"/>
            <a:ext cx="5090170" cy="5941445"/>
          </a:xfrm>
          <a:custGeom>
            <a:avLst/>
            <a:gdLst>
              <a:gd name="connsiteX0" fmla="*/ 3556634 w 5090170"/>
              <a:gd name="connsiteY0" fmla="*/ 0 h 5941445"/>
              <a:gd name="connsiteX1" fmla="*/ 4941037 w 5090170"/>
              <a:gd name="connsiteY1" fmla="*/ 279498 h 5941445"/>
              <a:gd name="connsiteX2" fmla="*/ 5090170 w 5090170"/>
              <a:gd name="connsiteY2" fmla="*/ 346920 h 5941445"/>
              <a:gd name="connsiteX3" fmla="*/ 5090170 w 5090170"/>
              <a:gd name="connsiteY3" fmla="*/ 5941445 h 5941445"/>
              <a:gd name="connsiteX4" fmla="*/ 923461 w 5090170"/>
              <a:gd name="connsiteY4" fmla="*/ 5941445 h 5941445"/>
              <a:gd name="connsiteX5" fmla="*/ 812162 w 5090170"/>
              <a:gd name="connsiteY5" fmla="*/ 5818985 h 5941445"/>
              <a:gd name="connsiteX6" fmla="*/ 0 w 5090170"/>
              <a:gd name="connsiteY6" fmla="*/ 3556635 h 5941445"/>
              <a:gd name="connsiteX7" fmla="*/ 3556634 w 5090170"/>
              <a:gd name="connsiteY7" fmla="*/ 0 h 594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90170" h="5941445">
                <a:moveTo>
                  <a:pt x="3556634" y="0"/>
                </a:moveTo>
                <a:cubicBezTo>
                  <a:pt x="4047703" y="0"/>
                  <a:pt x="4515527" y="99523"/>
                  <a:pt x="4941037" y="279498"/>
                </a:cubicBezTo>
                <a:lnTo>
                  <a:pt x="5090170" y="346920"/>
                </a:lnTo>
                <a:lnTo>
                  <a:pt x="5090170" y="5941445"/>
                </a:lnTo>
                <a:lnTo>
                  <a:pt x="923461" y="5941445"/>
                </a:lnTo>
                <a:lnTo>
                  <a:pt x="812162" y="5818985"/>
                </a:lnTo>
                <a:cubicBezTo>
                  <a:pt x="304787" y="5204189"/>
                  <a:pt x="0" y="4416006"/>
                  <a:pt x="0" y="3556635"/>
                </a:cubicBezTo>
                <a:cubicBezTo>
                  <a:pt x="0" y="1592360"/>
                  <a:pt x="1592359" y="0"/>
                  <a:pt x="3556634" y="0"/>
                </a:cubicBezTo>
                <a:close/>
              </a:path>
            </a:pathLst>
          </a:custGeom>
          <a:solidFill>
            <a:srgbClr val="437BA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 descr="16"/>
          <p:cNvPicPr>
            <a:picLocks noChangeAspect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935908" y="4292600"/>
            <a:ext cx="1805305" cy="2565401"/>
          </a:xfrm>
          <a:custGeom>
            <a:avLst/>
            <a:gdLst>
              <a:gd name="connsiteX0" fmla="*/ 1805305 w 1805305"/>
              <a:gd name="connsiteY0" fmla="*/ 0 h 2565401"/>
              <a:gd name="connsiteX1" fmla="*/ 0 w 1805305"/>
              <a:gd name="connsiteY1" fmla="*/ 0 h 2565401"/>
              <a:gd name="connsiteX2" fmla="*/ 0 w 1805305"/>
              <a:gd name="connsiteY2" fmla="*/ 2565401 h 2565401"/>
              <a:gd name="connsiteX3" fmla="*/ 1805305 w 1805305"/>
              <a:gd name="connsiteY3" fmla="*/ 2565401 h 256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5305" h="2565401">
                <a:moveTo>
                  <a:pt x="1805305" y="0"/>
                </a:moveTo>
                <a:lnTo>
                  <a:pt x="0" y="0"/>
                </a:lnTo>
                <a:lnTo>
                  <a:pt x="0" y="2565401"/>
                </a:lnTo>
                <a:lnTo>
                  <a:pt x="1805305" y="2565401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965781" y="4332109"/>
            <a:ext cx="1479086" cy="1479086"/>
            <a:chOff x="1080783" y="4344809"/>
            <a:chExt cx="1479086" cy="1479086"/>
          </a:xfrm>
        </p:grpSpPr>
        <p:grpSp>
          <p:nvGrpSpPr>
            <p:cNvPr id="11" name="组合 10"/>
            <p:cNvGrpSpPr/>
            <p:nvPr/>
          </p:nvGrpSpPr>
          <p:grpSpPr>
            <a:xfrm>
              <a:off x="1080783" y="4344809"/>
              <a:ext cx="1479086" cy="1479086"/>
              <a:chOff x="2563585" y="2114486"/>
              <a:chExt cx="2841172" cy="2841172"/>
            </a:xfrm>
          </p:grpSpPr>
          <p:sp>
            <p:nvSpPr>
              <p:cNvPr id="13" name="弧形 12"/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8953712"/>
                  <a:gd name="adj2" fmla="val 17320014"/>
                </a:avLst>
              </a:prstGeom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弧形 15"/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6200000"/>
                  <a:gd name="adj2" fmla="val 8348046"/>
                </a:avLst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281437" y="4790862"/>
              <a:ext cx="11432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437BA0"/>
                  </a:solidFill>
                  <a:latin typeface="+mj-lt"/>
                  <a:ea typeface="微软雅黑" panose="020B0503020204020204" pitchFamily="34" charset="-122"/>
                </a:rPr>
                <a:t>65%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5781" y="2139726"/>
            <a:ext cx="1479086" cy="1479086"/>
            <a:chOff x="1080783" y="2152426"/>
            <a:chExt cx="1479086" cy="1479086"/>
          </a:xfrm>
        </p:grpSpPr>
        <p:grpSp>
          <p:nvGrpSpPr>
            <p:cNvPr id="24" name="组合 23"/>
            <p:cNvGrpSpPr/>
            <p:nvPr/>
          </p:nvGrpSpPr>
          <p:grpSpPr>
            <a:xfrm>
              <a:off x="1080783" y="2152426"/>
              <a:ext cx="1479086" cy="1479086"/>
              <a:chOff x="2563585" y="2114486"/>
              <a:chExt cx="2841172" cy="2841172"/>
            </a:xfrm>
          </p:grpSpPr>
          <p:sp>
            <p:nvSpPr>
              <p:cNvPr id="25" name="弧形 24"/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8953712"/>
                  <a:gd name="adj2" fmla="val 17320014"/>
                </a:avLst>
              </a:prstGeom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弧形 25"/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6200000"/>
                  <a:gd name="adj2" fmla="val 13747656"/>
                </a:avLst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281437" y="2631348"/>
              <a:ext cx="11432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i="0" u="none" strike="noStrike" kern="1200" cap="none" spc="0" normalizeH="0" baseline="0" noProof="0" dirty="0">
                  <a:ln>
                    <a:noFill/>
                  </a:ln>
                  <a:solidFill>
                    <a:srgbClr val="437BA0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cs"/>
                </a:rPr>
                <a:t>81%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26630" y="2330232"/>
            <a:ext cx="4783933" cy="3924735"/>
            <a:chOff x="6126630" y="2330232"/>
            <a:chExt cx="4783933" cy="392473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6630" y="2330232"/>
              <a:ext cx="4783933" cy="3924735"/>
            </a:xfrm>
            <a:prstGeom prst="rect">
              <a:avLst/>
            </a:prstGeom>
          </p:spPr>
        </p:pic>
        <p:pic>
          <p:nvPicPr>
            <p:cNvPr id="9" name="http://photo-static-api.fotomore.com/creative/vcg/400/version23/VCG41526682705.jp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66565" y="2512105"/>
              <a:ext cx="4517614" cy="254115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713896" y="1801321"/>
            <a:ext cx="2915786" cy="1829430"/>
            <a:chOff x="2693598" y="2004521"/>
            <a:chExt cx="2915786" cy="1829430"/>
          </a:xfrm>
        </p:grpSpPr>
        <p:sp>
          <p:nvSpPr>
            <p:cNvPr id="21" name="TextBox 46"/>
            <p:cNvSpPr txBox="1"/>
            <p:nvPr/>
          </p:nvSpPr>
          <p:spPr>
            <a:xfrm>
              <a:off x="2699457" y="2004521"/>
              <a:ext cx="1855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8" name="TextBox 47"/>
            <p:cNvSpPr txBox="1"/>
            <p:nvPr/>
          </p:nvSpPr>
          <p:spPr>
            <a:xfrm>
              <a:off x="2693598" y="2368550"/>
              <a:ext cx="2915786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13896" y="4074402"/>
            <a:ext cx="2915786" cy="1829430"/>
            <a:chOff x="2865567" y="4277602"/>
            <a:chExt cx="2915786" cy="1829430"/>
          </a:xfrm>
        </p:grpSpPr>
        <p:sp>
          <p:nvSpPr>
            <p:cNvPr id="31" name="TextBox 46"/>
            <p:cNvSpPr txBox="1"/>
            <p:nvPr/>
          </p:nvSpPr>
          <p:spPr>
            <a:xfrm>
              <a:off x="2871426" y="4277602"/>
              <a:ext cx="1855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2" name="TextBox 47"/>
            <p:cNvSpPr txBox="1"/>
            <p:nvPr/>
          </p:nvSpPr>
          <p:spPr>
            <a:xfrm>
              <a:off x="2865567" y="4641631"/>
              <a:ext cx="2915786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3499485" y="1404854"/>
            <a:ext cx="4947452" cy="4947452"/>
          </a:xfrm>
          <a:prstGeom prst="ellipse">
            <a:avLst/>
          </a:prstGeom>
          <a:solidFill>
            <a:srgbClr val="437BA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16"/>
          <p:cNvPicPr>
            <a:picLocks noChangeAspect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0000">
            <a:off x="6365349" y="3416197"/>
            <a:ext cx="1556130" cy="2286238"/>
          </a:xfrm>
          <a:prstGeom prst="rect">
            <a:avLst/>
          </a:prstGeom>
        </p:spPr>
      </p:pic>
      <p:graphicFrame>
        <p:nvGraphicFramePr>
          <p:cNvPr id="2" name="图表 1" descr="7b0a202020202263686172745265734964223a20223230343731393136220a7d0a"/>
          <p:cNvGraphicFramePr/>
          <p:nvPr/>
        </p:nvGraphicFramePr>
        <p:xfrm>
          <a:off x="587834" y="1929354"/>
          <a:ext cx="6085840" cy="4070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040935" y="2136897"/>
            <a:ext cx="3231156" cy="1829430"/>
            <a:chOff x="2693598" y="2004521"/>
            <a:chExt cx="2915786" cy="1829430"/>
          </a:xfrm>
        </p:grpSpPr>
        <p:sp>
          <p:nvSpPr>
            <p:cNvPr id="15" name="TextBox 46"/>
            <p:cNvSpPr txBox="1"/>
            <p:nvPr/>
          </p:nvSpPr>
          <p:spPr>
            <a:xfrm>
              <a:off x="2699457" y="2004521"/>
              <a:ext cx="1855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6" name="TextBox 47"/>
            <p:cNvSpPr txBox="1"/>
            <p:nvPr/>
          </p:nvSpPr>
          <p:spPr>
            <a:xfrm>
              <a:off x="2693598" y="2368550"/>
              <a:ext cx="2915786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34442" y="4170274"/>
            <a:ext cx="3231156" cy="1829430"/>
            <a:chOff x="2865567" y="4277602"/>
            <a:chExt cx="2915786" cy="1829430"/>
          </a:xfrm>
        </p:grpSpPr>
        <p:sp>
          <p:nvSpPr>
            <p:cNvPr id="18" name="TextBox 46"/>
            <p:cNvSpPr txBox="1"/>
            <p:nvPr/>
          </p:nvSpPr>
          <p:spPr>
            <a:xfrm>
              <a:off x="2871426" y="4277602"/>
              <a:ext cx="1855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9" name="TextBox 47"/>
            <p:cNvSpPr txBox="1"/>
            <p:nvPr/>
          </p:nvSpPr>
          <p:spPr>
            <a:xfrm>
              <a:off x="2865567" y="4641631"/>
              <a:ext cx="2915786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gyY2Y5Y2UxZjkwY2NiYzg1MTM4ZmQzOTFhYWJhY2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6230504"/>
  <p:tag name="MH_LIBRARY" val="CONTENTS"/>
  <p:tag name="MH_TYPE" val="OTHERS"/>
  <p:tag name="ID" val="5458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6230504"/>
  <p:tag name="MH_LIBRARY" val="CONTENTS"/>
  <p:tag name="MH_TYPE" val="OTHERS"/>
  <p:tag name="ID" val="5458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51PPT模板网   www.51pptmoban.com">
  <a:themeElements>
    <a:clrScheme name="自定义 3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37BA0"/>
      </a:accent1>
      <a:accent2>
        <a:srgbClr val="498D96"/>
      </a:accent2>
      <a:accent3>
        <a:srgbClr val="A1CF82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常用0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1445</Words>
  <Application>Microsoft Office PowerPoint</Application>
  <PresentationFormat>宽屏</PresentationFormat>
  <Paragraphs>109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阿里巴巴普惠体 2.0 55 Regular</vt:lpstr>
      <vt:lpstr>汉仪雅酷黑 45W</vt:lpstr>
      <vt:lpstr>微软雅黑</vt:lpstr>
      <vt:lpstr>字制区喜脉体</vt:lpstr>
      <vt:lpstr>Arial</vt:lpstr>
      <vt:lpstr>Arial Black</vt:lpstr>
      <vt:lpstr>51PPT模板网   www.51pptmoban.com</vt:lpstr>
      <vt:lpstr>PowerPoint 演示文稿</vt:lpstr>
      <vt:lpstr>PowerPoint 演示文稿</vt:lpstr>
      <vt:lpstr>PowerPoint 演示文稿</vt:lpstr>
      <vt:lpstr>点击此处添加标题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小清新蓝绿圣诞活动策划方案ppt模板</dc:title>
  <dc:creator>水母君</dc:creator>
  <cp:keywords>P界达人</cp:keywords>
  <dc:description>www.51pptmoban.com</dc:description>
  <cp:lastModifiedBy>Win user</cp:lastModifiedBy>
  <cp:revision>191</cp:revision>
  <dcterms:created xsi:type="dcterms:W3CDTF">2019-06-19T02:08:00Z</dcterms:created>
  <dcterms:modified xsi:type="dcterms:W3CDTF">2022-10-19T14:09:52Z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E8046E6004754F02A22CF9BD54EEE3C2</vt:lpwstr>
  </property>
</Properties>
</file>