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8" r:id="rId11"/>
    <p:sldId id="269" r:id="rId12"/>
    <p:sldId id="264" r:id="rId13"/>
    <p:sldId id="266" r:id="rId14"/>
    <p:sldId id="270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AC2"/>
    <a:srgbClr val="0023A1"/>
    <a:srgbClr val="0086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89268" autoAdjust="0"/>
  </p:normalViewPr>
  <p:slideViewPr>
    <p:cSldViewPr snapToGrid="0" showGuides="1">
      <p:cViewPr varScale="1">
        <p:scale>
          <a:sx n="71" d="100"/>
          <a:sy n="71" d="100"/>
        </p:scale>
        <p:origin x="84" y="336"/>
      </p:cViewPr>
      <p:guideLst>
        <p:guide orient="horz" pos="2160"/>
        <p:guide pos="3840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6A6A6"/>
            </a:solidFill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5F-4B1F-857D-A0A9CA537A87}"/>
              </c:ext>
            </c:extLst>
          </c:dPt>
          <c:dPt>
            <c:idx val="1"/>
            <c:bubble3D val="0"/>
            <c:spPr>
              <a:solidFill>
                <a:srgbClr val="A6A6A6">
                  <a:alpha val="30000"/>
                </a:srgb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E5F-4B1F-857D-A0A9CA537A8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71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E5F-4B1F-857D-A0A9CA537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2DB-4B54-A923-EEDE9D44B9DE}"/>
              </c:ext>
            </c:extLst>
          </c:dPt>
          <c:dPt>
            <c:idx val="1"/>
            <c:bubble3D val="0"/>
            <c:spPr>
              <a:solidFill>
                <a:srgbClr val="A6A6A6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12DB-4B54-A923-EEDE9D44B9D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2DB-4B54-A923-EEDE9D44B9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6A6A6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B593-46A9-91BB-0300D7DD3B36}"/>
              </c:ext>
            </c:extLst>
          </c:dPt>
          <c:dPt>
            <c:idx val="1"/>
            <c:bubble3D val="0"/>
            <c:spPr>
              <a:solidFill>
                <a:srgbClr val="A6A6A6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B593-46A9-91BB-0300D7DD3B3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593-46A9-91BB-0300D7DD3B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A6A6A6"/>
            </a:solidFill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65E-435D-ADF7-3AB432DBE023}"/>
              </c:ext>
            </c:extLst>
          </c:dPt>
          <c:dPt>
            <c:idx val="1"/>
            <c:bubble3D val="0"/>
            <c:spPr>
              <a:solidFill>
                <a:srgbClr val="A6A6A6">
                  <a:alpha val="30000"/>
                </a:srgbClr>
              </a:solidFill>
            </c:spPr>
            <c:extLst>
              <c:ext xmlns:c16="http://schemas.microsoft.com/office/drawing/2014/chart" uri="{C3380CC4-5D6E-409C-BE32-E72D297353CC}">
                <c16:uniqueId val="{00000003-865E-435D-ADF7-3AB432DBE023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28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5E-435D-ADF7-3AB432DBE0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5304D-6AD2-492C-8921-7EC907CB527D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1967A-B060-4AFA-955E-341E197A3C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56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26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4192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963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988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293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211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5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688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04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30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914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914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398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985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44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1967A-B060-4AFA-955E-341E197A3C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954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8D8E8812-B483-D131-812B-1D75E386B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" b="786"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76D3C61C-A5B3-3AAF-3032-919EEBA00B3C}"/>
              </a:ext>
            </a:extLst>
          </p:cNvPr>
          <p:cNvSpPr/>
          <p:nvPr userDrawn="1"/>
        </p:nvSpPr>
        <p:spPr>
          <a:xfrm>
            <a:off x="596900" y="4779703"/>
            <a:ext cx="3251200" cy="1981200"/>
          </a:xfrm>
          <a:prstGeom prst="rect">
            <a:avLst/>
          </a:prstGeom>
          <a:solidFill>
            <a:srgbClr val="01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标题 24">
            <a:extLst>
              <a:ext uri="{FF2B5EF4-FFF2-40B4-BE49-F238E27FC236}">
                <a16:creationId xmlns:a16="http://schemas.microsoft.com/office/drawing/2014/main" id="{8C6FF4A0-07DA-F840-086E-C5FE83C71E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4" y="2136186"/>
            <a:ext cx="5978533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 dirty="0"/>
              <a:t>输入标题</a:t>
            </a:r>
            <a:r>
              <a:rPr lang="en-US" altLang="zh-CN" dirty="0"/>
              <a:t>1</a:t>
            </a:r>
            <a:br>
              <a:rPr lang="en-US" altLang="zh-CN" dirty="0"/>
            </a:br>
            <a:r>
              <a:rPr lang="zh-CN" altLang="en-US" dirty="0"/>
              <a:t>请单击输入你的标题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26977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521876E-342A-8B45-59E0-F7A5AC0E8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8" b="11338"/>
          <a:stretch>
            <a:fillRect/>
          </a:stretch>
        </p:blipFill>
        <p:spPr>
          <a:xfrm>
            <a:off x="2" y="0"/>
            <a:ext cx="12191995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ADF57AA-42C9-07DC-D4B4-9B6CC9615F89}"/>
              </a:ext>
            </a:extLst>
          </p:cNvPr>
          <p:cNvSpPr txBox="1"/>
          <p:nvPr userDrawn="1"/>
        </p:nvSpPr>
        <p:spPr>
          <a:xfrm>
            <a:off x="622755" y="277336"/>
            <a:ext cx="1231106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十字形 5">
            <a:extLst>
              <a:ext uri="{FF2B5EF4-FFF2-40B4-BE49-F238E27FC236}">
                <a16:creationId xmlns:a16="http://schemas.microsoft.com/office/drawing/2014/main" id="{6B3CFC4A-31E9-AB20-97FE-C81533A1D5AB}"/>
              </a:ext>
            </a:extLst>
          </p:cNvPr>
          <p:cNvSpPr/>
          <p:nvPr/>
        </p:nvSpPr>
        <p:spPr>
          <a:xfrm>
            <a:off x="2079890" y="233450"/>
            <a:ext cx="346749" cy="346749"/>
          </a:xfrm>
          <a:prstGeom prst="plus">
            <a:avLst>
              <a:gd name="adj" fmla="val 312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十字形 6">
            <a:extLst>
              <a:ext uri="{FF2B5EF4-FFF2-40B4-BE49-F238E27FC236}">
                <a16:creationId xmlns:a16="http://schemas.microsoft.com/office/drawing/2014/main" id="{E7D0A874-D9C4-E18E-42DA-71DBC8B76F88}"/>
              </a:ext>
            </a:extLst>
          </p:cNvPr>
          <p:cNvSpPr/>
          <p:nvPr/>
        </p:nvSpPr>
        <p:spPr>
          <a:xfrm>
            <a:off x="1955461" y="189878"/>
            <a:ext cx="346749" cy="346749"/>
          </a:xfrm>
          <a:prstGeom prst="plus">
            <a:avLst>
              <a:gd name="adj" fmla="val 31212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C3D9F1-6F6B-EC05-DD26-561CF6FBD309}"/>
              </a:ext>
            </a:extLst>
          </p:cNvPr>
          <p:cNvSpPr txBox="1"/>
          <p:nvPr userDrawn="1"/>
        </p:nvSpPr>
        <p:spPr>
          <a:xfrm>
            <a:off x="1955461" y="595548"/>
            <a:ext cx="147796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57519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pos="7242" userDrawn="1">
          <p15:clr>
            <a:srgbClr val="FBAE40"/>
          </p15:clr>
        </p15:guide>
        <p15:guide id="3" orient="horz" pos="5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222EF7D-AB82-2568-BE89-8214482900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" b="786"/>
          <a:stretch>
            <a:fillRect/>
          </a:stretch>
        </p:blipFill>
        <p:spPr>
          <a:xfrm flipH="1">
            <a:off x="5" y="0"/>
            <a:ext cx="12191991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23F9DC-6A6F-B4DF-2CAF-6B3AB05687B2}"/>
              </a:ext>
            </a:extLst>
          </p:cNvPr>
          <p:cNvSpPr/>
          <p:nvPr userDrawn="1"/>
        </p:nvSpPr>
        <p:spPr>
          <a:xfrm>
            <a:off x="7942587" y="4824061"/>
            <a:ext cx="3251200" cy="1981200"/>
          </a:xfrm>
          <a:prstGeom prst="rect">
            <a:avLst/>
          </a:prstGeom>
          <a:solidFill>
            <a:srgbClr val="01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D51820AD-5166-C95F-4A42-D711D43301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97409" y="3126363"/>
            <a:ext cx="6076852" cy="1325563"/>
          </a:xfrm>
        </p:spPr>
        <p:txBody>
          <a:bodyPr lIns="0" tIns="0" rIns="0" bIns="0">
            <a:noAutofit/>
          </a:bodyPr>
          <a:lstStyle>
            <a:lvl1pPr>
              <a:defRPr sz="115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输入文字</a:t>
            </a:r>
          </a:p>
        </p:txBody>
      </p:sp>
    </p:spTree>
    <p:extLst>
      <p:ext uri="{BB962C8B-B14F-4D97-AF65-F5344CB8AC3E}">
        <p14:creationId xmlns:p14="http://schemas.microsoft.com/office/powerpoint/2010/main" val="969319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084E08F-671D-9A52-EC96-99FCAD5381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8" b="11338"/>
          <a:stretch>
            <a:fillRect/>
          </a:stretch>
        </p:blipFill>
        <p:spPr>
          <a:xfrm>
            <a:off x="2" y="0"/>
            <a:ext cx="12191995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CF19E30F-1E25-002F-9E14-A42816288518}"/>
              </a:ext>
            </a:extLst>
          </p:cNvPr>
          <p:cNvSpPr/>
          <p:nvPr userDrawn="1"/>
        </p:nvSpPr>
        <p:spPr>
          <a:xfrm>
            <a:off x="702203" y="664886"/>
            <a:ext cx="900000" cy="637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12E411D-DDDC-CA1C-A70F-660973CBE36C}"/>
              </a:ext>
            </a:extLst>
          </p:cNvPr>
          <p:cNvSpPr/>
          <p:nvPr userDrawn="1"/>
        </p:nvSpPr>
        <p:spPr>
          <a:xfrm>
            <a:off x="1700661" y="664886"/>
            <a:ext cx="180000" cy="6377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64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2E43EC-9523-8587-050B-505331AB7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" b="786"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1F2CC6B-7D4B-E835-3F84-E4AC31872174}"/>
              </a:ext>
            </a:extLst>
          </p:cNvPr>
          <p:cNvSpPr/>
          <p:nvPr userDrawn="1"/>
        </p:nvSpPr>
        <p:spPr>
          <a:xfrm>
            <a:off x="596900" y="4779703"/>
            <a:ext cx="3251200" cy="1981200"/>
          </a:xfrm>
          <a:prstGeom prst="rect">
            <a:avLst/>
          </a:prstGeom>
          <a:solidFill>
            <a:srgbClr val="01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24">
            <a:extLst>
              <a:ext uri="{FF2B5EF4-FFF2-40B4-BE49-F238E27FC236}">
                <a16:creationId xmlns:a16="http://schemas.microsoft.com/office/drawing/2014/main" id="{75688E3E-21C7-D427-35C4-C1C2905FB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324" y="2136186"/>
            <a:ext cx="5978533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zh-CN" altLang="en-US" dirty="0"/>
              <a:t>输入标题</a:t>
            </a:r>
            <a:r>
              <a:rPr lang="en-US" altLang="zh-CN" dirty="0"/>
              <a:t>1</a:t>
            </a:r>
            <a:br>
              <a:rPr lang="en-US" altLang="zh-CN" dirty="0"/>
            </a:br>
            <a:r>
              <a:rPr lang="zh-CN" altLang="en-US" dirty="0"/>
              <a:t>请单击输入你的标题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948497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72063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5AEAE3-F84A-6C2F-BB50-904FC6ED0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EC15F0-DA6A-3EDD-219F-D373D3399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136462-435F-9A66-38BF-D49409465E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5E897-B6A2-4EEF-B47E-63901829AB3D}" type="datetimeFigureOut">
              <a:rPr lang="zh-CN" altLang="en-US" smtClean="0"/>
              <a:t>2022/10/19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B7931C-797F-6873-2FAF-1E1811685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7A89EA-9249-7832-D109-D8AAFAFCF7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C0EB3-D9AA-4A75-AA80-97B35D270C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34F8B63-4C7B-B859-4746-F42A3379E8FD}"/>
              </a:ext>
            </a:extLst>
          </p:cNvPr>
          <p:cNvSpPr txBox="1"/>
          <p:nvPr/>
        </p:nvSpPr>
        <p:spPr>
          <a:xfrm>
            <a:off x="695324" y="1977072"/>
            <a:ext cx="4924425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254000" dist="76200" dir="2700000" algn="tl" rotWithShape="0">
                    <a:schemeClr val="bg1">
                      <a:alpha val="22000"/>
                    </a:schemeClr>
                  </a:outerShdw>
                </a:effectLst>
              </a:rPr>
              <a:t>医疗行业</a:t>
            </a:r>
            <a:endParaRPr lang="en-US" altLang="zh-CN" sz="4800" b="1" dirty="0">
              <a:solidFill>
                <a:schemeClr val="bg1"/>
              </a:solidFill>
              <a:effectLst>
                <a:outerShdw blurRad="254000" dist="76200" dir="2700000" algn="tl" rotWithShape="0">
                  <a:schemeClr val="bg1">
                    <a:alpha val="22000"/>
                  </a:schemeClr>
                </a:outerShdw>
              </a:effectLst>
            </a:endParaRPr>
          </a:p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254000" dist="76200" dir="2700000" algn="tl" rotWithShape="0">
                    <a:schemeClr val="bg1">
                      <a:alpha val="22000"/>
                    </a:schemeClr>
                  </a:outerShdw>
                </a:effectLst>
              </a:rPr>
              <a:t>年终总结通用模板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E8231D68-03FE-73A1-81FC-4817E6AA81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6900" y="355600"/>
            <a:ext cx="952500" cy="9525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AC88F4D-58D3-1165-34B3-1295C0D0ECBF}"/>
              </a:ext>
            </a:extLst>
          </p:cNvPr>
          <p:cNvCxnSpPr>
            <a:cxnSpLocks/>
          </p:cNvCxnSpPr>
          <p:nvPr/>
        </p:nvCxnSpPr>
        <p:spPr>
          <a:xfrm>
            <a:off x="695325" y="3454400"/>
            <a:ext cx="4924425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E69306A-6EED-B792-18AB-2EE722E61BA7}"/>
              </a:ext>
            </a:extLst>
          </p:cNvPr>
          <p:cNvSpPr/>
          <p:nvPr/>
        </p:nvSpPr>
        <p:spPr>
          <a:xfrm>
            <a:off x="695325" y="4521200"/>
            <a:ext cx="1981202" cy="452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110000" sy="110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0B47E73-5F3A-081A-ED22-94EC75E36978}"/>
              </a:ext>
            </a:extLst>
          </p:cNvPr>
          <p:cNvSpPr txBox="1"/>
          <p:nvPr/>
        </p:nvSpPr>
        <p:spPr>
          <a:xfrm>
            <a:off x="1000642" y="4608919"/>
            <a:ext cx="137056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汇报人：</a:t>
            </a:r>
            <a:r>
              <a:rPr lang="en-US" altLang="zh-CN" dirty="0">
                <a:latin typeface="+mj-ea"/>
                <a:ea typeface="+mj-ea"/>
              </a:rPr>
              <a:t>XXX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B2EAEC2-8502-B6C7-7B23-129AFA9440C8}"/>
              </a:ext>
            </a:extLst>
          </p:cNvPr>
          <p:cNvSpPr txBox="1"/>
          <p:nvPr/>
        </p:nvSpPr>
        <p:spPr>
          <a:xfrm>
            <a:off x="695326" y="3509090"/>
            <a:ext cx="492442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</a:rPr>
              <a:t>General template for year-end summary of medical industry</a:t>
            </a:r>
          </a:p>
        </p:txBody>
      </p:sp>
    </p:spTree>
    <p:extLst>
      <p:ext uri="{BB962C8B-B14F-4D97-AF65-F5344CB8AC3E}">
        <p14:creationId xmlns:p14="http://schemas.microsoft.com/office/powerpoint/2010/main" val="3811946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46948C3A-1069-0470-0BF2-E5714C58EBAC}"/>
              </a:ext>
            </a:extLst>
          </p:cNvPr>
          <p:cNvSpPr txBox="1"/>
          <p:nvPr/>
        </p:nvSpPr>
        <p:spPr>
          <a:xfrm>
            <a:off x="5972858" y="2627774"/>
            <a:ext cx="5220929" cy="175785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500" b="1" kern="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未来计划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9D7DDF-CCA0-AB83-E46B-453B9C17BB4E}"/>
              </a:ext>
            </a:extLst>
          </p:cNvPr>
          <p:cNvSpPr txBox="1"/>
          <p:nvPr/>
        </p:nvSpPr>
        <p:spPr>
          <a:xfrm>
            <a:off x="5697409" y="4451926"/>
            <a:ext cx="5799266" cy="611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+mn-ea"/>
                <a:sym typeface="微软雅黑" panose="020B0503020204020204" charset="-122"/>
              </a:rPr>
              <a:t>Future plans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59B763-D5A0-0791-AE24-37A032125BC5}"/>
              </a:ext>
            </a:extLst>
          </p:cNvPr>
          <p:cNvSpPr txBox="1"/>
          <p:nvPr/>
        </p:nvSpPr>
        <p:spPr>
          <a:xfrm>
            <a:off x="6915052" y="248839"/>
            <a:ext cx="4278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4000">
                      <a:schemeClr val="bg1">
                        <a:alpha val="5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03</a:t>
            </a:r>
            <a:endParaRPr lang="zh-CN" altLang="en-US" sz="28700" dirty="0">
              <a:gradFill flip="none" rotWithShape="1">
                <a:gsLst>
                  <a:gs pos="4000">
                    <a:schemeClr val="bg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48327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0BE9B9A-AC6E-701D-08DC-62C8ED0089CA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C008507-A4C0-CFA0-E858-19DC8653F193}"/>
              </a:ext>
            </a:extLst>
          </p:cNvPr>
          <p:cNvSpPr/>
          <p:nvPr/>
        </p:nvSpPr>
        <p:spPr>
          <a:xfrm>
            <a:off x="2707187" y="1626334"/>
            <a:ext cx="6777626" cy="1251174"/>
          </a:xfrm>
          <a:prstGeom prst="roundRect">
            <a:avLst>
              <a:gd name="adj" fmla="val 9658"/>
            </a:avLst>
          </a:prstGeom>
          <a:solidFill>
            <a:schemeClr val="bg1"/>
          </a:solidFill>
          <a:ln w="25400">
            <a:noFill/>
          </a:ln>
          <a:effectLst>
            <a:outerShdw blurRad="444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任意形状 4">
            <a:extLst>
              <a:ext uri="{FF2B5EF4-FFF2-40B4-BE49-F238E27FC236}">
                <a16:creationId xmlns:a16="http://schemas.microsoft.com/office/drawing/2014/main" id="{4330AE7E-88A4-F92D-8A57-96033CEDFF73}"/>
              </a:ext>
            </a:extLst>
          </p:cNvPr>
          <p:cNvSpPr/>
          <p:nvPr/>
        </p:nvSpPr>
        <p:spPr>
          <a:xfrm>
            <a:off x="671868" y="3436744"/>
            <a:ext cx="2348994" cy="2354158"/>
          </a:xfrm>
          <a:custGeom>
            <a:avLst/>
            <a:gdLst>
              <a:gd name="connsiteX0" fmla="*/ 2348995 w 2348994"/>
              <a:gd name="connsiteY0" fmla="*/ 1177079 h 2354158"/>
              <a:gd name="connsiteX1" fmla="*/ 1174497 w 2348994"/>
              <a:gd name="connsiteY1" fmla="*/ 2354159 h 2354158"/>
              <a:gd name="connsiteX2" fmla="*/ 0 w 2348994"/>
              <a:gd name="connsiteY2" fmla="*/ 1177079 h 2354158"/>
              <a:gd name="connsiteX3" fmla="*/ 1174497 w 2348994"/>
              <a:gd name="connsiteY3" fmla="*/ 0 h 2354158"/>
              <a:gd name="connsiteX4" fmla="*/ 2348995 w 2348994"/>
              <a:gd name="connsiteY4" fmla="*/ 1177079 h 23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8994" h="2354158">
                <a:moveTo>
                  <a:pt x="2348995" y="1177079"/>
                </a:moveTo>
                <a:cubicBezTo>
                  <a:pt x="2348995" y="1827183"/>
                  <a:pt x="1823130" y="2354159"/>
                  <a:pt x="1174497" y="2354159"/>
                </a:cubicBezTo>
                <a:cubicBezTo>
                  <a:pt x="525864" y="2354159"/>
                  <a:pt x="0" y="1827183"/>
                  <a:pt x="0" y="1177079"/>
                </a:cubicBezTo>
                <a:cubicBezTo>
                  <a:pt x="0" y="526975"/>
                  <a:pt x="525864" y="0"/>
                  <a:pt x="1174497" y="0"/>
                </a:cubicBezTo>
                <a:cubicBezTo>
                  <a:pt x="1823130" y="0"/>
                  <a:pt x="2348995" y="526975"/>
                  <a:pt x="2348995" y="1177079"/>
                </a:cubicBez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7" name="任意形状 5">
            <a:extLst>
              <a:ext uri="{FF2B5EF4-FFF2-40B4-BE49-F238E27FC236}">
                <a16:creationId xmlns:a16="http://schemas.microsoft.com/office/drawing/2014/main" id="{7DF58665-266F-D40E-EE18-CC49863829C8}"/>
              </a:ext>
            </a:extLst>
          </p:cNvPr>
          <p:cNvSpPr/>
          <p:nvPr/>
        </p:nvSpPr>
        <p:spPr>
          <a:xfrm>
            <a:off x="3455001" y="3429000"/>
            <a:ext cx="2372252" cy="2369646"/>
          </a:xfrm>
          <a:custGeom>
            <a:avLst/>
            <a:gdLst>
              <a:gd name="connsiteX0" fmla="*/ 2372252 w 2372252"/>
              <a:gd name="connsiteY0" fmla="*/ 1184823 h 2369646"/>
              <a:gd name="connsiteX1" fmla="*/ 1186126 w 2372252"/>
              <a:gd name="connsiteY1" fmla="*/ 2369647 h 2369646"/>
              <a:gd name="connsiteX2" fmla="*/ 0 w 2372252"/>
              <a:gd name="connsiteY2" fmla="*/ 1184823 h 2369646"/>
              <a:gd name="connsiteX3" fmla="*/ 1186126 w 2372252"/>
              <a:gd name="connsiteY3" fmla="*/ 0 h 2369646"/>
              <a:gd name="connsiteX4" fmla="*/ 2372252 w 2372252"/>
              <a:gd name="connsiteY4" fmla="*/ 1184823 h 23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252" h="2369646">
                <a:moveTo>
                  <a:pt x="2372252" y="1184823"/>
                </a:moveTo>
                <a:cubicBezTo>
                  <a:pt x="2372252" y="1839183"/>
                  <a:pt x="1841206" y="2369647"/>
                  <a:pt x="1186126" y="2369647"/>
                </a:cubicBezTo>
                <a:cubicBezTo>
                  <a:pt x="531047" y="2369647"/>
                  <a:pt x="0" y="1839183"/>
                  <a:pt x="0" y="1184823"/>
                </a:cubicBezTo>
                <a:cubicBezTo>
                  <a:pt x="0" y="530463"/>
                  <a:pt x="531047" y="0"/>
                  <a:pt x="1186126" y="0"/>
                </a:cubicBezTo>
                <a:cubicBezTo>
                  <a:pt x="1841206" y="0"/>
                  <a:pt x="2372252" y="530463"/>
                  <a:pt x="2372252" y="1184823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444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任意形状 6">
            <a:extLst>
              <a:ext uri="{FF2B5EF4-FFF2-40B4-BE49-F238E27FC236}">
                <a16:creationId xmlns:a16="http://schemas.microsoft.com/office/drawing/2014/main" id="{78A061B2-02C8-5998-FD71-A53B9BB54C8F}"/>
              </a:ext>
            </a:extLst>
          </p:cNvPr>
          <p:cNvSpPr/>
          <p:nvPr/>
        </p:nvSpPr>
        <p:spPr>
          <a:xfrm>
            <a:off x="6307905" y="3429000"/>
            <a:ext cx="2372252" cy="2369646"/>
          </a:xfrm>
          <a:custGeom>
            <a:avLst/>
            <a:gdLst>
              <a:gd name="connsiteX0" fmla="*/ 2372252 w 2372252"/>
              <a:gd name="connsiteY0" fmla="*/ 1184823 h 2369646"/>
              <a:gd name="connsiteX1" fmla="*/ 1186126 w 2372252"/>
              <a:gd name="connsiteY1" fmla="*/ 2369647 h 2369646"/>
              <a:gd name="connsiteX2" fmla="*/ 0 w 2372252"/>
              <a:gd name="connsiteY2" fmla="*/ 1184823 h 2369646"/>
              <a:gd name="connsiteX3" fmla="*/ 1186126 w 2372252"/>
              <a:gd name="connsiteY3" fmla="*/ 0 h 2369646"/>
              <a:gd name="connsiteX4" fmla="*/ 2372252 w 2372252"/>
              <a:gd name="connsiteY4" fmla="*/ 1184823 h 23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2252" h="2369646">
                <a:moveTo>
                  <a:pt x="2372252" y="1184823"/>
                </a:moveTo>
                <a:cubicBezTo>
                  <a:pt x="2372252" y="1839183"/>
                  <a:pt x="1841206" y="2369647"/>
                  <a:pt x="1186126" y="2369647"/>
                </a:cubicBezTo>
                <a:cubicBezTo>
                  <a:pt x="531047" y="2369647"/>
                  <a:pt x="0" y="1839183"/>
                  <a:pt x="0" y="1184823"/>
                </a:cubicBezTo>
                <a:cubicBezTo>
                  <a:pt x="0" y="530463"/>
                  <a:pt x="531047" y="0"/>
                  <a:pt x="1186126" y="0"/>
                </a:cubicBezTo>
                <a:cubicBezTo>
                  <a:pt x="1841206" y="0"/>
                  <a:pt x="2372252" y="530463"/>
                  <a:pt x="2372252" y="1184823"/>
                </a:cubicBezTo>
                <a:close/>
              </a:path>
            </a:pathLst>
          </a:cu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24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任意形状 7">
            <a:extLst>
              <a:ext uri="{FF2B5EF4-FFF2-40B4-BE49-F238E27FC236}">
                <a16:creationId xmlns:a16="http://schemas.microsoft.com/office/drawing/2014/main" id="{9A965487-3553-02DE-FC75-9436C3F0B9CD}"/>
              </a:ext>
            </a:extLst>
          </p:cNvPr>
          <p:cNvSpPr/>
          <p:nvPr/>
        </p:nvSpPr>
        <p:spPr>
          <a:xfrm>
            <a:off x="9067780" y="3429000"/>
            <a:ext cx="2364499" cy="2369646"/>
          </a:xfrm>
          <a:custGeom>
            <a:avLst/>
            <a:gdLst>
              <a:gd name="connsiteX0" fmla="*/ 2364500 w 2364499"/>
              <a:gd name="connsiteY0" fmla="*/ 1184823 h 2369646"/>
              <a:gd name="connsiteX1" fmla="*/ 1182250 w 2364499"/>
              <a:gd name="connsiteY1" fmla="*/ 2369647 h 2369646"/>
              <a:gd name="connsiteX2" fmla="*/ 0 w 2364499"/>
              <a:gd name="connsiteY2" fmla="*/ 1184823 h 2369646"/>
              <a:gd name="connsiteX3" fmla="*/ 1182250 w 2364499"/>
              <a:gd name="connsiteY3" fmla="*/ 0 h 2369646"/>
              <a:gd name="connsiteX4" fmla="*/ 2364500 w 2364499"/>
              <a:gd name="connsiteY4" fmla="*/ 1184823 h 2369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64499" h="2369646">
                <a:moveTo>
                  <a:pt x="2364500" y="1184823"/>
                </a:moveTo>
                <a:cubicBezTo>
                  <a:pt x="2364500" y="1839183"/>
                  <a:pt x="1835188" y="2369647"/>
                  <a:pt x="1182250" y="2369647"/>
                </a:cubicBezTo>
                <a:cubicBezTo>
                  <a:pt x="529312" y="2369647"/>
                  <a:pt x="0" y="1839183"/>
                  <a:pt x="0" y="1184823"/>
                </a:cubicBezTo>
                <a:cubicBezTo>
                  <a:pt x="0" y="530463"/>
                  <a:pt x="529312" y="0"/>
                  <a:pt x="1182250" y="0"/>
                </a:cubicBezTo>
                <a:cubicBezTo>
                  <a:pt x="1835188" y="0"/>
                  <a:pt x="2364500" y="530463"/>
                  <a:pt x="2364500" y="1184823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>
            <a:outerShdw blurRad="444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789E7E-12FA-6832-44EB-8C61D8672D3C}"/>
              </a:ext>
            </a:extLst>
          </p:cNvPr>
          <p:cNvSpPr txBox="1"/>
          <p:nvPr/>
        </p:nvSpPr>
        <p:spPr>
          <a:xfrm>
            <a:off x="4039039" y="4363386"/>
            <a:ext cx="120417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新功能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2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66CF95-12C5-4265-F9C7-922B972B52F9}"/>
              </a:ext>
            </a:extLst>
          </p:cNvPr>
          <p:cNvSpPr txBox="1"/>
          <p:nvPr/>
        </p:nvSpPr>
        <p:spPr>
          <a:xfrm>
            <a:off x="3780305" y="4924831"/>
            <a:ext cx="1721644" cy="3706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59A2BC4-6E35-4EC5-4D74-36090F251BF6}"/>
              </a:ext>
            </a:extLst>
          </p:cNvPr>
          <p:cNvSpPr txBox="1"/>
          <p:nvPr/>
        </p:nvSpPr>
        <p:spPr>
          <a:xfrm>
            <a:off x="6891943" y="4371729"/>
            <a:ext cx="120417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新功能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3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B15DACA-E5F3-3B71-60BC-4E3087B2028F}"/>
              </a:ext>
            </a:extLst>
          </p:cNvPr>
          <p:cNvSpPr txBox="1"/>
          <p:nvPr/>
        </p:nvSpPr>
        <p:spPr>
          <a:xfrm>
            <a:off x="6633209" y="4933174"/>
            <a:ext cx="1721644" cy="3706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请输入您的内容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41FF823-B8E2-519C-F6EA-98054CF5DC41}"/>
              </a:ext>
            </a:extLst>
          </p:cNvPr>
          <p:cNvSpPr txBox="1"/>
          <p:nvPr/>
        </p:nvSpPr>
        <p:spPr>
          <a:xfrm>
            <a:off x="9432247" y="4403659"/>
            <a:ext cx="1723550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营销链路思考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3ACF5F0-185C-D94B-743B-D79CC52D4808}"/>
              </a:ext>
            </a:extLst>
          </p:cNvPr>
          <p:cNvSpPr txBox="1"/>
          <p:nvPr/>
        </p:nvSpPr>
        <p:spPr>
          <a:xfrm>
            <a:off x="9433200" y="4965104"/>
            <a:ext cx="1721644" cy="5479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100" dirty="0">
                <a:solidFill>
                  <a:schemeClr val="bg1">
                    <a:alpha val="50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以不同场景的渗透式曝光触达潜在目标人群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205B7B-2A5A-4143-5BF8-8A9506FBDB77}"/>
              </a:ext>
            </a:extLst>
          </p:cNvPr>
          <p:cNvSpPr txBox="1"/>
          <p:nvPr/>
        </p:nvSpPr>
        <p:spPr>
          <a:xfrm>
            <a:off x="9647941" y="4363386"/>
            <a:ext cx="120417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新功能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4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939FF6B-2748-46F1-7D85-0ADC2658A386}"/>
              </a:ext>
            </a:extLst>
          </p:cNvPr>
          <p:cNvSpPr txBox="1"/>
          <p:nvPr/>
        </p:nvSpPr>
        <p:spPr>
          <a:xfrm>
            <a:off x="9409610" y="4924831"/>
            <a:ext cx="1721644" cy="37061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C258316-0A9A-F453-9D06-BB863C30CE0A}"/>
              </a:ext>
            </a:extLst>
          </p:cNvPr>
          <p:cNvSpPr txBox="1"/>
          <p:nvPr/>
        </p:nvSpPr>
        <p:spPr>
          <a:xfrm>
            <a:off x="1244277" y="4371729"/>
            <a:ext cx="1204176" cy="40011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新功能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rPr>
              <a:t>1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CE8632B-3272-CBDE-580F-504D3154C551}"/>
              </a:ext>
            </a:extLst>
          </p:cNvPr>
          <p:cNvSpPr txBox="1"/>
          <p:nvPr/>
        </p:nvSpPr>
        <p:spPr>
          <a:xfrm>
            <a:off x="985543" y="4933174"/>
            <a:ext cx="1721644" cy="7736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请输入您的内容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5E689B9-BB3F-3360-4A18-B7559E255141}"/>
              </a:ext>
            </a:extLst>
          </p:cNvPr>
          <p:cNvCxnSpPr>
            <a:cxnSpLocks/>
          </p:cNvCxnSpPr>
          <p:nvPr/>
        </p:nvCxnSpPr>
        <p:spPr>
          <a:xfrm>
            <a:off x="4551127" y="4793757"/>
            <a:ext cx="180000" cy="0"/>
          </a:xfrm>
          <a:prstGeom prst="line">
            <a:avLst/>
          </a:prstGeom>
          <a:ln w="15875" cap="sq">
            <a:solidFill>
              <a:srgbClr val="225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69892FF-0731-56F0-F2E2-DBFE36509C29}"/>
              </a:ext>
            </a:extLst>
          </p:cNvPr>
          <p:cNvCxnSpPr>
            <a:cxnSpLocks/>
          </p:cNvCxnSpPr>
          <p:nvPr/>
        </p:nvCxnSpPr>
        <p:spPr>
          <a:xfrm>
            <a:off x="10160029" y="4793757"/>
            <a:ext cx="180000" cy="0"/>
          </a:xfrm>
          <a:prstGeom prst="line">
            <a:avLst/>
          </a:prstGeom>
          <a:ln w="15875" cap="sq">
            <a:solidFill>
              <a:srgbClr val="225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2D85F846-CB2A-D25F-5842-4B6B4588146A}"/>
              </a:ext>
            </a:extLst>
          </p:cNvPr>
          <p:cNvCxnSpPr>
            <a:cxnSpLocks/>
          </p:cNvCxnSpPr>
          <p:nvPr/>
        </p:nvCxnSpPr>
        <p:spPr>
          <a:xfrm>
            <a:off x="1756365" y="4783646"/>
            <a:ext cx="180000" cy="0"/>
          </a:xfrm>
          <a:prstGeom prst="line">
            <a:avLst/>
          </a:prstGeom>
          <a:ln w="158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F8E08C1-A529-B209-8756-ED5B048CA2CC}"/>
              </a:ext>
            </a:extLst>
          </p:cNvPr>
          <p:cNvCxnSpPr>
            <a:cxnSpLocks/>
          </p:cNvCxnSpPr>
          <p:nvPr/>
        </p:nvCxnSpPr>
        <p:spPr>
          <a:xfrm>
            <a:off x="7404031" y="4783646"/>
            <a:ext cx="180000" cy="0"/>
          </a:xfrm>
          <a:prstGeom prst="line">
            <a:avLst/>
          </a:prstGeom>
          <a:ln w="15875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CFDFFDC6-1C6F-C8F5-8E6E-14BF65435F7D}"/>
              </a:ext>
            </a:extLst>
          </p:cNvPr>
          <p:cNvSpPr txBox="1"/>
          <p:nvPr/>
        </p:nvSpPr>
        <p:spPr>
          <a:xfrm>
            <a:off x="2851840" y="1938595"/>
            <a:ext cx="6488321" cy="5968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请输入您的内容。请输入您的内容。请输入您的内容。请输入您的内容。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请输入您的内容。请输入您的内容。请输入您的内容。请输入您的内容。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95A8C2B2-7485-8A52-D332-92AE996DD004}"/>
              </a:ext>
            </a:extLst>
          </p:cNvPr>
          <p:cNvSpPr/>
          <p:nvPr/>
        </p:nvSpPr>
        <p:spPr>
          <a:xfrm>
            <a:off x="5275763" y="1383643"/>
            <a:ext cx="1640475" cy="41344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chemeClr val="accent1">
                  <a:lumMod val="80000"/>
                  <a:lumOff val="20000"/>
                </a:schemeClr>
              </a:gs>
              <a:gs pos="50000">
                <a:schemeClr val="accent1"/>
              </a:gs>
              <a:gs pos="99000">
                <a:schemeClr val="accent1">
                  <a:lumMod val="80000"/>
                  <a:lumOff val="20000"/>
                </a:schemeClr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rgbClr val="FFFFFF"/>
                </a:solidFill>
                <a:latin typeface="+mj-ea"/>
                <a:ea typeface="+mj-ea"/>
              </a:rPr>
              <a:t>标题部分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8D46CE3-C0A5-C2CB-4575-F3AA9603DDB3}"/>
              </a:ext>
            </a:extLst>
          </p:cNvPr>
          <p:cNvGrpSpPr/>
          <p:nvPr/>
        </p:nvGrpSpPr>
        <p:grpSpPr>
          <a:xfrm>
            <a:off x="10006628" y="3581318"/>
            <a:ext cx="486802" cy="487561"/>
            <a:chOff x="6571296" y="450295"/>
            <a:chExt cx="123825" cy="1905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D296C95-0113-7095-22F4-68E7C9A61B52}"/>
                </a:ext>
              </a:extLst>
            </p:cNvPr>
            <p:cNvSpPr/>
            <p:nvPr/>
          </p:nvSpPr>
          <p:spPr>
            <a:xfrm>
              <a:off x="6571296" y="450295"/>
              <a:ext cx="123825" cy="190500"/>
            </a:xfrm>
            <a:custGeom>
              <a:avLst/>
              <a:gdLst>
                <a:gd name="connsiteX0" fmla="*/ 123825 w 123825"/>
                <a:gd name="connsiteY0" fmla="*/ 95250 h 190500"/>
                <a:gd name="connsiteX1" fmla="*/ 61913 w 123825"/>
                <a:gd name="connsiteY1" fmla="*/ 190500 h 190500"/>
                <a:gd name="connsiteX2" fmla="*/ 0 w 123825"/>
                <a:gd name="connsiteY2" fmla="*/ 95250 h 190500"/>
                <a:gd name="connsiteX3" fmla="*/ 61913 w 123825"/>
                <a:gd name="connsiteY3" fmla="*/ 0 h 190500"/>
                <a:gd name="connsiteX4" fmla="*/ 123825 w 123825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90500">
                  <a:moveTo>
                    <a:pt x="123825" y="95250"/>
                  </a:moveTo>
                  <a:cubicBezTo>
                    <a:pt x="123825" y="162372"/>
                    <a:pt x="61913" y="190500"/>
                    <a:pt x="61913" y="190500"/>
                  </a:cubicBezTo>
                  <a:cubicBezTo>
                    <a:pt x="61913" y="190500"/>
                    <a:pt x="0" y="168473"/>
                    <a:pt x="0" y="95250"/>
                  </a:cubicBezTo>
                  <a:cubicBezTo>
                    <a:pt x="0" y="22027"/>
                    <a:pt x="61913" y="0"/>
                    <a:pt x="61913" y="0"/>
                  </a:cubicBezTo>
                  <a:cubicBezTo>
                    <a:pt x="61913" y="0"/>
                    <a:pt x="123825" y="28129"/>
                    <a:pt x="123825" y="95250"/>
                  </a:cubicBezTo>
                  <a:close/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052C839-0A5B-56EA-582F-97A72BB90C63}"/>
                </a:ext>
              </a:extLst>
            </p:cNvPr>
            <p:cNvSpPr/>
            <p:nvPr/>
          </p:nvSpPr>
          <p:spPr>
            <a:xfrm>
              <a:off x="6633209" y="578882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86B79E8-4F76-64C7-7CD2-A714F56C5D6D}"/>
                </a:ext>
              </a:extLst>
            </p:cNvPr>
            <p:cNvSpPr/>
            <p:nvPr/>
          </p:nvSpPr>
          <p:spPr>
            <a:xfrm>
              <a:off x="6609396" y="545545"/>
              <a:ext cx="23812" cy="23812"/>
            </a:xfrm>
            <a:custGeom>
              <a:avLst/>
              <a:gdLst>
                <a:gd name="connsiteX0" fmla="*/ 23813 w 23812"/>
                <a:gd name="connsiteY0" fmla="*/ 23813 h 23812"/>
                <a:gd name="connsiteX1" fmla="*/ 0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23813" y="23813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C97027B-4CF2-FE07-B342-C299AE8BE359}"/>
                </a:ext>
              </a:extLst>
            </p:cNvPr>
            <p:cNvSpPr/>
            <p:nvPr/>
          </p:nvSpPr>
          <p:spPr>
            <a:xfrm>
              <a:off x="6633209" y="516970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069A7C5-86E1-988C-5CA8-C29507928F3D}"/>
                </a:ext>
              </a:extLst>
            </p:cNvPr>
            <p:cNvSpPr/>
            <p:nvPr/>
          </p:nvSpPr>
          <p:spPr>
            <a:xfrm>
              <a:off x="6633209" y="497920"/>
              <a:ext cx="4762" cy="142875"/>
            </a:xfrm>
            <a:custGeom>
              <a:avLst/>
              <a:gdLst>
                <a:gd name="connsiteX0" fmla="*/ 0 w 4762"/>
                <a:gd name="connsiteY0" fmla="*/ 142875 h 142875"/>
                <a:gd name="connsiteX1" fmla="*/ 0 w 4762"/>
                <a:gd name="connsiteY1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42875">
                  <a:moveTo>
                    <a:pt x="0" y="1428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B45B518-F590-47A1-0EC2-CC158B9EDE0B}"/>
              </a:ext>
            </a:extLst>
          </p:cNvPr>
          <p:cNvGrpSpPr/>
          <p:nvPr/>
        </p:nvGrpSpPr>
        <p:grpSpPr>
          <a:xfrm>
            <a:off x="7250630" y="3581318"/>
            <a:ext cx="486802" cy="487561"/>
            <a:chOff x="9319740" y="1142913"/>
            <a:chExt cx="142875" cy="190500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C45AC00-0CBD-066E-1E48-91C84802C576}"/>
                </a:ext>
              </a:extLst>
            </p:cNvPr>
            <p:cNvSpPr/>
            <p:nvPr/>
          </p:nvSpPr>
          <p:spPr>
            <a:xfrm>
              <a:off x="9319740" y="1142913"/>
              <a:ext cx="142875" cy="152400"/>
            </a:xfrm>
            <a:custGeom>
              <a:avLst/>
              <a:gdLst>
                <a:gd name="connsiteX0" fmla="*/ 142875 w 142875"/>
                <a:gd name="connsiteY0" fmla="*/ 76200 h 152400"/>
                <a:gd name="connsiteX1" fmla="*/ 71438 w 142875"/>
                <a:gd name="connsiteY1" fmla="*/ 152400 h 152400"/>
                <a:gd name="connsiteX2" fmla="*/ 0 w 142875"/>
                <a:gd name="connsiteY2" fmla="*/ 76200 h 152400"/>
                <a:gd name="connsiteX3" fmla="*/ 71438 w 142875"/>
                <a:gd name="connsiteY3" fmla="*/ 0 h 152400"/>
                <a:gd name="connsiteX4" fmla="*/ 142875 w 142875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52400">
                  <a:moveTo>
                    <a:pt x="142875" y="76200"/>
                  </a:moveTo>
                  <a:cubicBezTo>
                    <a:pt x="142875" y="118284"/>
                    <a:pt x="110891" y="152400"/>
                    <a:pt x="71438" y="152400"/>
                  </a:cubicBezTo>
                  <a:cubicBezTo>
                    <a:pt x="31984" y="152400"/>
                    <a:pt x="0" y="118284"/>
                    <a:pt x="0" y="76200"/>
                  </a:cubicBezTo>
                  <a:cubicBezTo>
                    <a:pt x="0" y="34116"/>
                    <a:pt x="31984" y="0"/>
                    <a:pt x="71438" y="0"/>
                  </a:cubicBezTo>
                  <a:cubicBezTo>
                    <a:pt x="110891" y="0"/>
                    <a:pt x="142875" y="34116"/>
                    <a:pt x="142875" y="76200"/>
                  </a:cubicBezTo>
                  <a:close/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1F5B4C2E-149F-940B-FD50-92B2B5CDEBF2}"/>
                </a:ext>
              </a:extLst>
            </p:cNvPr>
            <p:cNvSpPr/>
            <p:nvPr/>
          </p:nvSpPr>
          <p:spPr>
            <a:xfrm>
              <a:off x="9391178" y="1190538"/>
              <a:ext cx="4762" cy="104775"/>
            </a:xfrm>
            <a:custGeom>
              <a:avLst/>
              <a:gdLst>
                <a:gd name="connsiteX0" fmla="*/ 0 w 4762"/>
                <a:gd name="connsiteY0" fmla="*/ 0 h 104775"/>
                <a:gd name="connsiteX1" fmla="*/ 0 w 4762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04775">
                  <a:moveTo>
                    <a:pt x="0" y="0"/>
                  </a:moveTo>
                  <a:lnTo>
                    <a:pt x="0" y="104775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7FA4047-B789-4BA8-E7CE-DE3E51D2F956}"/>
                </a:ext>
              </a:extLst>
            </p:cNvPr>
            <p:cNvSpPr/>
            <p:nvPr/>
          </p:nvSpPr>
          <p:spPr>
            <a:xfrm>
              <a:off x="9362603" y="1288973"/>
              <a:ext cx="57150" cy="6340"/>
            </a:xfrm>
            <a:custGeom>
              <a:avLst/>
              <a:gdLst>
                <a:gd name="connsiteX0" fmla="*/ 57150 w 57150"/>
                <a:gd name="connsiteY0" fmla="*/ 0 h 6340"/>
                <a:gd name="connsiteX1" fmla="*/ 28575 w 57150"/>
                <a:gd name="connsiteY1" fmla="*/ 6341 h 6340"/>
                <a:gd name="connsiteX2" fmla="*/ 0 w 57150"/>
                <a:gd name="connsiteY2" fmla="*/ 0 h 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6340">
                  <a:moveTo>
                    <a:pt x="57150" y="0"/>
                  </a:moveTo>
                  <a:cubicBezTo>
                    <a:pt x="48399" y="4079"/>
                    <a:pt x="38735" y="6341"/>
                    <a:pt x="28575" y="6341"/>
                  </a:cubicBezTo>
                  <a:cubicBezTo>
                    <a:pt x="18415" y="6341"/>
                    <a:pt x="8751" y="4079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274B124-C285-10B8-99BC-C1F6EBD1B767}"/>
                </a:ext>
              </a:extLst>
            </p:cNvPr>
            <p:cNvSpPr/>
            <p:nvPr/>
          </p:nvSpPr>
          <p:spPr>
            <a:xfrm>
              <a:off x="9391178" y="1295313"/>
              <a:ext cx="4762" cy="38100"/>
            </a:xfrm>
            <a:custGeom>
              <a:avLst/>
              <a:gdLst>
                <a:gd name="connsiteX0" fmla="*/ 0 w 4762"/>
                <a:gd name="connsiteY0" fmla="*/ 0 h 38100"/>
                <a:gd name="connsiteX1" fmla="*/ 0 w 4762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973F7D8-F4FA-BCFB-6710-1E21C6C78278}"/>
                </a:ext>
              </a:extLst>
            </p:cNvPr>
            <p:cNvSpPr/>
            <p:nvPr/>
          </p:nvSpPr>
          <p:spPr>
            <a:xfrm>
              <a:off x="9391178" y="1200063"/>
              <a:ext cx="28575" cy="28575"/>
            </a:xfrm>
            <a:custGeom>
              <a:avLst/>
              <a:gdLst>
                <a:gd name="connsiteX0" fmla="*/ 0 w 28575"/>
                <a:gd name="connsiteY0" fmla="*/ 28575 h 28575"/>
                <a:gd name="connsiteX1" fmla="*/ 28575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0" y="28575"/>
                  </a:moveTo>
                  <a:lnTo>
                    <a:pt x="28575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F08BFF1-6B05-15D1-1824-3E0BD81EEC13}"/>
                </a:ext>
              </a:extLst>
            </p:cNvPr>
            <p:cNvSpPr/>
            <p:nvPr/>
          </p:nvSpPr>
          <p:spPr>
            <a:xfrm>
              <a:off x="9362603" y="1233400"/>
              <a:ext cx="28575" cy="28575"/>
            </a:xfrm>
            <a:custGeom>
              <a:avLst/>
              <a:gdLst>
                <a:gd name="connsiteX0" fmla="*/ 28575 w 28575"/>
                <a:gd name="connsiteY0" fmla="*/ 28575 h 28575"/>
                <a:gd name="connsiteX1" fmla="*/ 0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28575" y="285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C1228D1-3EE0-4906-1596-D453614AD5E3}"/>
              </a:ext>
            </a:extLst>
          </p:cNvPr>
          <p:cNvGrpSpPr/>
          <p:nvPr/>
        </p:nvGrpSpPr>
        <p:grpSpPr>
          <a:xfrm>
            <a:off x="4397726" y="3581318"/>
            <a:ext cx="486802" cy="487561"/>
            <a:chOff x="19050" y="19050"/>
            <a:chExt cx="190500" cy="190500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AD9EEAC-EB93-C585-E550-E8B3B3C494D5}"/>
                </a:ext>
              </a:extLst>
            </p:cNvPr>
            <p:cNvSpPr/>
            <p:nvPr/>
          </p:nvSpPr>
          <p:spPr>
            <a:xfrm>
              <a:off x="19050" y="19050"/>
              <a:ext cx="190500" cy="133350"/>
            </a:xfrm>
            <a:custGeom>
              <a:avLst/>
              <a:gdLst>
                <a:gd name="connsiteX0" fmla="*/ 43076 w 190500"/>
                <a:gd name="connsiteY0" fmla="*/ 47625 h 133350"/>
                <a:gd name="connsiteX1" fmla="*/ 95250 w 190500"/>
                <a:gd name="connsiteY1" fmla="*/ 0 h 133350"/>
                <a:gd name="connsiteX2" fmla="*/ 147424 w 190500"/>
                <a:gd name="connsiteY2" fmla="*/ 47625 h 133350"/>
                <a:gd name="connsiteX3" fmla="*/ 147638 w 190500"/>
                <a:gd name="connsiteY3" fmla="*/ 47625 h 133350"/>
                <a:gd name="connsiteX4" fmla="*/ 190500 w 190500"/>
                <a:gd name="connsiteY4" fmla="*/ 90488 h 133350"/>
                <a:gd name="connsiteX5" fmla="*/ 147638 w 190500"/>
                <a:gd name="connsiteY5" fmla="*/ 133350 h 133350"/>
                <a:gd name="connsiteX6" fmla="*/ 42863 w 190500"/>
                <a:gd name="connsiteY6" fmla="*/ 133350 h 133350"/>
                <a:gd name="connsiteX7" fmla="*/ 0 w 190500"/>
                <a:gd name="connsiteY7" fmla="*/ 90488 h 133350"/>
                <a:gd name="connsiteX8" fmla="*/ 42863 w 190500"/>
                <a:gd name="connsiteY8" fmla="*/ 47625 h 133350"/>
                <a:gd name="connsiteX9" fmla="*/ 43076 w 190500"/>
                <a:gd name="connsiteY9" fmla="*/ 476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33350">
                  <a:moveTo>
                    <a:pt x="43076" y="47625"/>
                  </a:moveTo>
                  <a:cubicBezTo>
                    <a:pt x="45482" y="20924"/>
                    <a:pt x="67923" y="0"/>
                    <a:pt x="95250" y="0"/>
                  </a:cubicBezTo>
                  <a:cubicBezTo>
                    <a:pt x="122577" y="0"/>
                    <a:pt x="145018" y="20924"/>
                    <a:pt x="147424" y="47625"/>
                  </a:cubicBezTo>
                  <a:lnTo>
                    <a:pt x="147638" y="47625"/>
                  </a:lnTo>
                  <a:cubicBezTo>
                    <a:pt x="171310" y="47625"/>
                    <a:pt x="190500" y="66815"/>
                    <a:pt x="190500" y="90488"/>
                  </a:cubicBezTo>
                  <a:cubicBezTo>
                    <a:pt x="190500" y="114160"/>
                    <a:pt x="171310" y="133350"/>
                    <a:pt x="147638" y="133350"/>
                  </a:cubicBezTo>
                  <a:lnTo>
                    <a:pt x="42863" y="133350"/>
                  </a:lnTo>
                  <a:cubicBezTo>
                    <a:pt x="19190" y="133350"/>
                    <a:pt x="0" y="114160"/>
                    <a:pt x="0" y="90488"/>
                  </a:cubicBezTo>
                  <a:cubicBezTo>
                    <a:pt x="0" y="66815"/>
                    <a:pt x="19190" y="47625"/>
                    <a:pt x="42863" y="47625"/>
                  </a:cubicBezTo>
                  <a:lnTo>
                    <a:pt x="43076" y="47625"/>
                  </a:lnTo>
                  <a:close/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19C888C-1C78-B5B8-9D6B-5A6CA912C8A5}"/>
                </a:ext>
              </a:extLst>
            </p:cNvPr>
            <p:cNvSpPr/>
            <p:nvPr/>
          </p:nvSpPr>
          <p:spPr>
            <a:xfrm>
              <a:off x="114300" y="109537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D3CE742-C8C4-B0EA-6016-EDED0DE44439}"/>
                </a:ext>
              </a:extLst>
            </p:cNvPr>
            <p:cNvSpPr/>
            <p:nvPr/>
          </p:nvSpPr>
          <p:spPr>
            <a:xfrm>
              <a:off x="85725" y="90487"/>
              <a:ext cx="28575" cy="28575"/>
            </a:xfrm>
            <a:custGeom>
              <a:avLst/>
              <a:gdLst>
                <a:gd name="connsiteX0" fmla="*/ 28575 w 28575"/>
                <a:gd name="connsiteY0" fmla="*/ 28575 h 28575"/>
                <a:gd name="connsiteX1" fmla="*/ 0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28575" y="285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5D5DF4FF-2B0B-2978-C922-99D2876AFE8B}"/>
                </a:ext>
              </a:extLst>
            </p:cNvPr>
            <p:cNvSpPr/>
            <p:nvPr/>
          </p:nvSpPr>
          <p:spPr>
            <a:xfrm>
              <a:off x="114300" y="85725"/>
              <a:ext cx="4762" cy="123825"/>
            </a:xfrm>
            <a:custGeom>
              <a:avLst/>
              <a:gdLst>
                <a:gd name="connsiteX0" fmla="*/ 0 w 4762"/>
                <a:gd name="connsiteY0" fmla="*/ 123825 h 123825"/>
                <a:gd name="connsiteX1" fmla="*/ 0 w 4762"/>
                <a:gd name="connsiteY1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23825">
                  <a:moveTo>
                    <a:pt x="0" y="12382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F35B1C91-CBCB-E38D-7C33-C1FC628B5D76}"/>
              </a:ext>
            </a:extLst>
          </p:cNvPr>
          <p:cNvGrpSpPr/>
          <p:nvPr/>
        </p:nvGrpSpPr>
        <p:grpSpPr>
          <a:xfrm>
            <a:off x="1602964" y="3581318"/>
            <a:ext cx="486802" cy="487561"/>
            <a:chOff x="19050" y="18752"/>
            <a:chExt cx="190500" cy="190797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DA9F1DF-120D-0A5B-2BDA-FEA7A6DFC9EA}"/>
                </a:ext>
              </a:extLst>
            </p:cNvPr>
            <p:cNvSpPr/>
            <p:nvPr/>
          </p:nvSpPr>
          <p:spPr>
            <a:xfrm>
              <a:off x="19050" y="18752"/>
              <a:ext cx="182033" cy="186225"/>
            </a:xfrm>
            <a:custGeom>
              <a:avLst/>
              <a:gdLst>
                <a:gd name="connsiteX0" fmla="*/ 128588 w 182033"/>
                <a:gd name="connsiteY0" fmla="*/ 186035 h 186225"/>
                <a:gd name="connsiteX1" fmla="*/ 33338 w 182033"/>
                <a:gd name="connsiteY1" fmla="*/ 152698 h 186225"/>
                <a:gd name="connsiteX2" fmla="*/ 0 w 182033"/>
                <a:gd name="connsiteY2" fmla="*/ 298 h 186225"/>
                <a:gd name="connsiteX3" fmla="*/ 152400 w 182033"/>
                <a:gd name="connsiteY3" fmla="*/ 24110 h 186225"/>
                <a:gd name="connsiteX4" fmla="*/ 180975 w 182033"/>
                <a:gd name="connsiteY4" fmla="*/ 133648 h 18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33" h="186225">
                  <a:moveTo>
                    <a:pt x="128588" y="186035"/>
                  </a:moveTo>
                  <a:cubicBezTo>
                    <a:pt x="128588" y="186035"/>
                    <a:pt x="66675" y="190798"/>
                    <a:pt x="33338" y="152698"/>
                  </a:cubicBezTo>
                  <a:cubicBezTo>
                    <a:pt x="0" y="114598"/>
                    <a:pt x="0" y="298"/>
                    <a:pt x="0" y="298"/>
                  </a:cubicBezTo>
                  <a:cubicBezTo>
                    <a:pt x="0" y="298"/>
                    <a:pt x="114300" y="-4465"/>
                    <a:pt x="152400" y="24110"/>
                  </a:cubicBezTo>
                  <a:cubicBezTo>
                    <a:pt x="190500" y="52685"/>
                    <a:pt x="180975" y="133648"/>
                    <a:pt x="180975" y="133648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7247BD8-8550-0605-DEC6-A3A26C797CDD}"/>
                </a:ext>
              </a:extLst>
            </p:cNvPr>
            <p:cNvSpPr/>
            <p:nvPr/>
          </p:nvSpPr>
          <p:spPr>
            <a:xfrm>
              <a:off x="76200" y="61912"/>
              <a:ext cx="133350" cy="147637"/>
            </a:xfrm>
            <a:custGeom>
              <a:avLst/>
              <a:gdLst>
                <a:gd name="connsiteX0" fmla="*/ 133350 w 133350"/>
                <a:gd name="connsiteY0" fmla="*/ 147638 h 147637"/>
                <a:gd name="connsiteX1" fmla="*/ 47625 w 133350"/>
                <a:gd name="connsiteY1" fmla="*/ 71438 h 147637"/>
                <a:gd name="connsiteX2" fmla="*/ 0 w 133350"/>
                <a:gd name="connsiteY2" fmla="*/ 0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147637">
                  <a:moveTo>
                    <a:pt x="133350" y="147638"/>
                  </a:moveTo>
                  <a:cubicBezTo>
                    <a:pt x="133350" y="147638"/>
                    <a:pt x="80109" y="107402"/>
                    <a:pt x="47625" y="71438"/>
                  </a:cubicBezTo>
                  <a:cubicBezTo>
                    <a:pt x="15141" y="35473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E7A86FA-ED9E-1233-3D39-BC5500599531}"/>
                </a:ext>
              </a:extLst>
            </p:cNvPr>
            <p:cNvSpPr/>
            <p:nvPr/>
          </p:nvSpPr>
          <p:spPr>
            <a:xfrm>
              <a:off x="123825" y="71437"/>
              <a:ext cx="4762" cy="61912"/>
            </a:xfrm>
            <a:custGeom>
              <a:avLst/>
              <a:gdLst>
                <a:gd name="connsiteX0" fmla="*/ 0 w 4762"/>
                <a:gd name="connsiteY0" fmla="*/ 61913 h 61912"/>
                <a:gd name="connsiteX1" fmla="*/ 4763 w 4762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61912">
                  <a:moveTo>
                    <a:pt x="0" y="61913"/>
                  </a:moveTo>
                  <a:lnTo>
                    <a:pt x="4763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4A67912-0E1C-C334-93F9-9EA8AABB2A9D}"/>
                </a:ext>
              </a:extLst>
            </p:cNvPr>
            <p:cNvSpPr/>
            <p:nvPr/>
          </p:nvSpPr>
          <p:spPr>
            <a:xfrm>
              <a:off x="76200" y="128587"/>
              <a:ext cx="47625" cy="4762"/>
            </a:xfrm>
            <a:custGeom>
              <a:avLst/>
              <a:gdLst>
                <a:gd name="connsiteX0" fmla="*/ 47625 w 47625"/>
                <a:gd name="connsiteY0" fmla="*/ 4763 h 4762"/>
                <a:gd name="connsiteX1" fmla="*/ 0 w 476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4762">
                  <a:moveTo>
                    <a:pt x="47625" y="4763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0120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>
            <a:extLst>
              <a:ext uri="{FF2B5EF4-FFF2-40B4-BE49-F238E27FC236}">
                <a16:creationId xmlns:a16="http://schemas.microsoft.com/office/drawing/2014/main" id="{5C612709-4816-0A15-E53F-36A680B0ED14}"/>
              </a:ext>
            </a:extLst>
          </p:cNvPr>
          <p:cNvSpPr/>
          <p:nvPr/>
        </p:nvSpPr>
        <p:spPr>
          <a:xfrm>
            <a:off x="-168403" y="3361074"/>
            <a:ext cx="1400175" cy="147638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9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5F1802-3248-C2AA-77AD-101F493CDB50}"/>
              </a:ext>
            </a:extLst>
          </p:cNvPr>
          <p:cNvSpPr txBox="1"/>
          <p:nvPr/>
        </p:nvSpPr>
        <p:spPr>
          <a:xfrm>
            <a:off x="1384173" y="3219450"/>
            <a:ext cx="87844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Q1th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0195DA31-1A62-2327-F46C-E6BC876DA472}"/>
              </a:ext>
            </a:extLst>
          </p:cNvPr>
          <p:cNvSpPr/>
          <p:nvPr/>
        </p:nvSpPr>
        <p:spPr>
          <a:xfrm>
            <a:off x="2415020" y="3361074"/>
            <a:ext cx="1400175" cy="147638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9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196BCB-9E2A-7396-9812-AED232EE4875}"/>
              </a:ext>
            </a:extLst>
          </p:cNvPr>
          <p:cNvSpPr txBox="1"/>
          <p:nvPr/>
        </p:nvSpPr>
        <p:spPr>
          <a:xfrm>
            <a:off x="3967596" y="3219450"/>
            <a:ext cx="953787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Q2nd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E60CC503-BD4B-33BC-6220-F2F533E614B6}"/>
              </a:ext>
            </a:extLst>
          </p:cNvPr>
          <p:cNvSpPr/>
          <p:nvPr/>
        </p:nvSpPr>
        <p:spPr>
          <a:xfrm>
            <a:off x="4846042" y="3361074"/>
            <a:ext cx="1400175" cy="147638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9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0C6D6EB-2378-CC6B-23B8-21640B098557}"/>
              </a:ext>
            </a:extLst>
          </p:cNvPr>
          <p:cNvSpPr txBox="1"/>
          <p:nvPr/>
        </p:nvSpPr>
        <p:spPr>
          <a:xfrm>
            <a:off x="6398618" y="3219450"/>
            <a:ext cx="865365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Q3rd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9D9BEB89-FB8F-A49F-E6BC-E8FDC70086EC}"/>
              </a:ext>
            </a:extLst>
          </p:cNvPr>
          <p:cNvSpPr/>
          <p:nvPr/>
        </p:nvSpPr>
        <p:spPr>
          <a:xfrm>
            <a:off x="7341184" y="3361074"/>
            <a:ext cx="1400175" cy="147638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9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D2DCAB1-FEB5-23BE-1905-40538468C7F4}"/>
              </a:ext>
            </a:extLst>
          </p:cNvPr>
          <p:cNvSpPr txBox="1"/>
          <p:nvPr/>
        </p:nvSpPr>
        <p:spPr>
          <a:xfrm>
            <a:off x="8893760" y="3219450"/>
            <a:ext cx="878446" cy="43088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Q4th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CA581A21-9555-FD51-9A4E-972E384C6854}"/>
              </a:ext>
            </a:extLst>
          </p:cNvPr>
          <p:cNvSpPr/>
          <p:nvPr/>
        </p:nvSpPr>
        <p:spPr>
          <a:xfrm>
            <a:off x="9924607" y="3361074"/>
            <a:ext cx="2191193" cy="147638"/>
          </a:xfrm>
          <a:prstGeom prst="parallelogram">
            <a:avLst/>
          </a:prstGeom>
          <a:gradFill>
            <a:gsLst>
              <a:gs pos="100000">
                <a:schemeClr val="accent1"/>
              </a:gs>
              <a:gs pos="9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EA4104E-136A-3953-570A-372A20222A32}"/>
              </a:ext>
            </a:extLst>
          </p:cNvPr>
          <p:cNvSpPr txBox="1"/>
          <p:nvPr/>
        </p:nvSpPr>
        <p:spPr>
          <a:xfrm>
            <a:off x="1899596" y="3807251"/>
            <a:ext cx="2236509" cy="1452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5FAF9ED-DCEA-1214-31F7-4EF8CAAC21D7}"/>
              </a:ext>
            </a:extLst>
          </p:cNvPr>
          <p:cNvCxnSpPr>
            <a:cxnSpLocks/>
          </p:cNvCxnSpPr>
          <p:nvPr/>
        </p:nvCxnSpPr>
        <p:spPr>
          <a:xfrm>
            <a:off x="1807287" y="3825539"/>
            <a:ext cx="0" cy="1496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A71212BA-ED96-7495-33C7-F43DFB7F5EA8}"/>
              </a:ext>
            </a:extLst>
          </p:cNvPr>
          <p:cNvSpPr txBox="1"/>
          <p:nvPr/>
        </p:nvSpPr>
        <p:spPr>
          <a:xfrm>
            <a:off x="4504076" y="1555317"/>
            <a:ext cx="2236509" cy="1452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3167082-E033-0D26-1AC9-902BA027A5B7}"/>
              </a:ext>
            </a:extLst>
          </p:cNvPr>
          <p:cNvCxnSpPr>
            <a:cxnSpLocks/>
          </p:cNvCxnSpPr>
          <p:nvPr/>
        </p:nvCxnSpPr>
        <p:spPr>
          <a:xfrm>
            <a:off x="4411767" y="1573605"/>
            <a:ext cx="0" cy="1496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EB0322E-1C14-42AB-EAA9-B36BA99000CA}"/>
              </a:ext>
            </a:extLst>
          </p:cNvPr>
          <p:cNvSpPr txBox="1"/>
          <p:nvPr/>
        </p:nvSpPr>
        <p:spPr>
          <a:xfrm>
            <a:off x="6863067" y="3807251"/>
            <a:ext cx="2236509" cy="1452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469461C-AF4C-60A7-6F0B-CCEDC4BC5318}"/>
              </a:ext>
            </a:extLst>
          </p:cNvPr>
          <p:cNvCxnSpPr>
            <a:cxnSpLocks/>
          </p:cNvCxnSpPr>
          <p:nvPr/>
        </p:nvCxnSpPr>
        <p:spPr>
          <a:xfrm>
            <a:off x="6770758" y="3825539"/>
            <a:ext cx="0" cy="1496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B412C899-9D64-D006-3DB2-D5E386FA9573}"/>
              </a:ext>
            </a:extLst>
          </p:cNvPr>
          <p:cNvSpPr txBox="1"/>
          <p:nvPr/>
        </p:nvSpPr>
        <p:spPr>
          <a:xfrm>
            <a:off x="9324291" y="1555317"/>
            <a:ext cx="2236509" cy="1452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  <a:endParaRPr lang="en-US" altLang="zh-CN" sz="1200" dirty="0"/>
          </a:p>
          <a:p>
            <a:pPr marL="92075" indent="-9207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/>
              <a:t>请输入您的内容。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85DA142-BFDA-12EB-7766-7D415EE2932F}"/>
              </a:ext>
            </a:extLst>
          </p:cNvPr>
          <p:cNvCxnSpPr>
            <a:cxnSpLocks/>
          </p:cNvCxnSpPr>
          <p:nvPr/>
        </p:nvCxnSpPr>
        <p:spPr>
          <a:xfrm>
            <a:off x="9231982" y="1573605"/>
            <a:ext cx="0" cy="1496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DFC4E09E-DDB5-4F10-F767-8B66D2EA4CE8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32602419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ïṣlïdê">
            <a:extLst>
              <a:ext uri="{FF2B5EF4-FFF2-40B4-BE49-F238E27FC236}">
                <a16:creationId xmlns:a16="http://schemas.microsoft.com/office/drawing/2014/main" id="{E6A23473-3B84-D62C-79AC-B7A5407D44E3}"/>
              </a:ext>
            </a:extLst>
          </p:cNvPr>
          <p:cNvSpPr/>
          <p:nvPr/>
        </p:nvSpPr>
        <p:spPr>
          <a:xfrm>
            <a:off x="7470663" y="1967150"/>
            <a:ext cx="4062525" cy="3954677"/>
          </a:xfrm>
          <a:prstGeom prst="roundRect">
            <a:avLst>
              <a:gd name="adj" fmla="val 2858"/>
            </a:avLst>
          </a:prstGeom>
          <a:gradFill>
            <a:gsLst>
              <a:gs pos="0">
                <a:schemeClr val="bg1">
                  <a:lumMod val="88000"/>
                  <a:lumOff val="12000"/>
                </a:schemeClr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" name="ïṣlïdê">
            <a:extLst>
              <a:ext uri="{FF2B5EF4-FFF2-40B4-BE49-F238E27FC236}">
                <a16:creationId xmlns:a16="http://schemas.microsoft.com/office/drawing/2014/main" id="{5CC08ED2-2F03-1275-3AD0-2CE015D84B92}"/>
              </a:ext>
            </a:extLst>
          </p:cNvPr>
          <p:cNvSpPr/>
          <p:nvPr/>
        </p:nvSpPr>
        <p:spPr>
          <a:xfrm>
            <a:off x="668516" y="1967150"/>
            <a:ext cx="6297548" cy="1591747"/>
          </a:xfrm>
          <a:prstGeom prst="roundRect">
            <a:avLst>
              <a:gd name="adj" fmla="val 5879"/>
            </a:avLst>
          </a:prstGeom>
          <a:gradFill>
            <a:gsLst>
              <a:gs pos="0">
                <a:schemeClr val="bg1">
                  <a:lumMod val="88000"/>
                  <a:lumOff val="12000"/>
                </a:schemeClr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dist="127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" name="iŝ1íḑè">
            <a:extLst>
              <a:ext uri="{FF2B5EF4-FFF2-40B4-BE49-F238E27FC236}">
                <a16:creationId xmlns:a16="http://schemas.microsoft.com/office/drawing/2014/main" id="{6D552834-9E53-DEF3-71AD-17ABE05335ED}"/>
              </a:ext>
            </a:extLst>
          </p:cNvPr>
          <p:cNvSpPr/>
          <p:nvPr/>
        </p:nvSpPr>
        <p:spPr>
          <a:xfrm>
            <a:off x="668515" y="1619479"/>
            <a:ext cx="2524201" cy="394613"/>
          </a:xfrm>
          <a:prstGeom prst="roundRect">
            <a:avLst>
              <a:gd name="adj" fmla="val 1151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  <a:endParaRPr lang="en-US" altLang="zh-CN" sz="20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D447DF-7EFA-1B7E-1265-3CB3DB73C0A3}"/>
              </a:ext>
            </a:extLst>
          </p:cNvPr>
          <p:cNvSpPr/>
          <p:nvPr/>
        </p:nvSpPr>
        <p:spPr>
          <a:xfrm>
            <a:off x="801717" y="2126048"/>
            <a:ext cx="5759777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请输入您的内容，请输入您的内容，请输入您的内容，请输入您的内容，请输入您的内容，请输入您的内容。请输入您的内容，请输入您的内容，请输入您的内容。</a:t>
            </a:r>
          </a:p>
        </p:txBody>
      </p:sp>
      <p:sp>
        <p:nvSpPr>
          <p:cNvPr id="5" name="ïṣlïdê">
            <a:extLst>
              <a:ext uri="{FF2B5EF4-FFF2-40B4-BE49-F238E27FC236}">
                <a16:creationId xmlns:a16="http://schemas.microsoft.com/office/drawing/2014/main" id="{D098EDBD-8363-E1E0-D2B5-15216A93B0F5}"/>
              </a:ext>
            </a:extLst>
          </p:cNvPr>
          <p:cNvSpPr/>
          <p:nvPr/>
        </p:nvSpPr>
        <p:spPr>
          <a:xfrm>
            <a:off x="668516" y="4330080"/>
            <a:ext cx="6297548" cy="1591747"/>
          </a:xfrm>
          <a:prstGeom prst="roundRect">
            <a:avLst>
              <a:gd name="adj" fmla="val 7677"/>
            </a:avLst>
          </a:prstGeom>
          <a:gradFill>
            <a:gsLst>
              <a:gs pos="0">
                <a:schemeClr val="bg1">
                  <a:lumMod val="88000"/>
                  <a:lumOff val="12000"/>
                </a:schemeClr>
              </a:gs>
              <a:gs pos="100000">
                <a:schemeClr val="bg1"/>
              </a:gs>
            </a:gsLst>
            <a:lin ang="5400000" scaled="1"/>
          </a:gra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dist="127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0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iŝ1íḑè">
            <a:extLst>
              <a:ext uri="{FF2B5EF4-FFF2-40B4-BE49-F238E27FC236}">
                <a16:creationId xmlns:a16="http://schemas.microsoft.com/office/drawing/2014/main" id="{B1A70044-642D-5D03-E04B-70BA1D21E07A}"/>
              </a:ext>
            </a:extLst>
          </p:cNvPr>
          <p:cNvSpPr/>
          <p:nvPr/>
        </p:nvSpPr>
        <p:spPr>
          <a:xfrm>
            <a:off x="668515" y="3996923"/>
            <a:ext cx="2524201" cy="394613"/>
          </a:xfrm>
          <a:prstGeom prst="roundRect">
            <a:avLst>
              <a:gd name="adj" fmla="val 1151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  <a:endParaRPr lang="en-US" altLang="zh-CN" sz="20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F7DB7B7-C726-D348-C517-FAB81592C793}"/>
              </a:ext>
            </a:extLst>
          </p:cNvPr>
          <p:cNvSpPr/>
          <p:nvPr/>
        </p:nvSpPr>
        <p:spPr>
          <a:xfrm>
            <a:off x="801717" y="4488978"/>
            <a:ext cx="5841500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  <a:alpha val="87000"/>
                  </a:schemeClr>
                </a:solidFill>
                <a:latin typeface="+mn-ea"/>
              </a:rPr>
              <a:t>请输入您的内容，请输入您的内容，请输入您的内容，请输入您的内容，请输入您的内容，请输入您的内容。请输入您的内容，请输入您的内容，请输入您的内容。</a:t>
            </a:r>
          </a:p>
        </p:txBody>
      </p:sp>
      <p:sp>
        <p:nvSpPr>
          <p:cNvPr id="9" name="iŝ1íḑè+">
            <a:extLst>
              <a:ext uri="{FF2B5EF4-FFF2-40B4-BE49-F238E27FC236}">
                <a16:creationId xmlns:a16="http://schemas.microsoft.com/office/drawing/2014/main" id="{EF901334-C2BE-11F0-32B8-D2ABF80449C8}"/>
              </a:ext>
            </a:extLst>
          </p:cNvPr>
          <p:cNvSpPr/>
          <p:nvPr/>
        </p:nvSpPr>
        <p:spPr>
          <a:xfrm>
            <a:off x="7962377" y="1621680"/>
            <a:ext cx="3076748" cy="394613"/>
          </a:xfrm>
          <a:prstGeom prst="roundRect">
            <a:avLst>
              <a:gd name="adj" fmla="val 1151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27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prstClr val="white"/>
                </a:solidFill>
                <a:latin typeface="+mj-ea"/>
                <a:ea typeface="+mj-ea"/>
              </a:rPr>
              <a:t>关键词标题</a:t>
            </a:r>
            <a:endParaRPr lang="en-US" altLang="zh-CN" sz="2000" b="1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41C36AF-DC65-6158-7E28-A9D67B91D740}"/>
              </a:ext>
            </a:extLst>
          </p:cNvPr>
          <p:cNvSpPr txBox="1"/>
          <p:nvPr/>
        </p:nvSpPr>
        <p:spPr>
          <a:xfrm>
            <a:off x="8570458" y="3120857"/>
            <a:ext cx="1862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XXX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荣誉奖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A402247-15E9-F36B-BB92-39D8F3362086}"/>
              </a:ext>
            </a:extLst>
          </p:cNvPr>
          <p:cNvGrpSpPr/>
          <p:nvPr/>
        </p:nvGrpSpPr>
        <p:grpSpPr>
          <a:xfrm>
            <a:off x="8166001" y="2851670"/>
            <a:ext cx="2671849" cy="907707"/>
            <a:chOff x="1115042" y="1830820"/>
            <a:chExt cx="2671849" cy="907707"/>
          </a:xfr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6D9F802-72DF-0501-95F2-C97DBEB9A8CC}"/>
                </a:ext>
              </a:extLst>
            </p:cNvPr>
            <p:cNvGrpSpPr/>
            <p:nvPr/>
          </p:nvGrpSpPr>
          <p:grpSpPr>
            <a:xfrm rot="720000" flipH="1">
              <a:off x="3270882" y="1830820"/>
              <a:ext cx="516009" cy="907707"/>
              <a:chOff x="7910081" y="3664585"/>
              <a:chExt cx="1065125" cy="1873650"/>
            </a:xfrm>
            <a:grpFill/>
          </p:grpSpPr>
          <p:sp>
            <p:nvSpPr>
              <p:cNvPr id="97" name="Freeform 26">
                <a:extLst>
                  <a:ext uri="{FF2B5EF4-FFF2-40B4-BE49-F238E27FC236}">
                    <a16:creationId xmlns:a16="http://schemas.microsoft.com/office/drawing/2014/main" id="{7A2B252A-F8EA-1B9B-841B-FD0F650C6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8" name="Freeform 27">
                <a:extLst>
                  <a:ext uri="{FF2B5EF4-FFF2-40B4-BE49-F238E27FC236}">
                    <a16:creationId xmlns:a16="http://schemas.microsoft.com/office/drawing/2014/main" id="{C8BD2E27-E8CC-2C73-E783-A560BC2593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9" name="Freeform 28">
                <a:extLst>
                  <a:ext uri="{FF2B5EF4-FFF2-40B4-BE49-F238E27FC236}">
                    <a16:creationId xmlns:a16="http://schemas.microsoft.com/office/drawing/2014/main" id="{9BD70C41-2056-7417-24B5-F9D282DC3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0" name="Freeform 29">
                <a:extLst>
                  <a:ext uri="{FF2B5EF4-FFF2-40B4-BE49-F238E27FC236}">
                    <a16:creationId xmlns:a16="http://schemas.microsoft.com/office/drawing/2014/main" id="{1E8066A1-6C03-815C-8505-FA39159F2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1" name="Freeform 30">
                <a:extLst>
                  <a:ext uri="{FF2B5EF4-FFF2-40B4-BE49-F238E27FC236}">
                    <a16:creationId xmlns:a16="http://schemas.microsoft.com/office/drawing/2014/main" id="{3B6B1C44-CDF9-AA10-552C-426A0B8A7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2" name="Freeform 31">
                <a:extLst>
                  <a:ext uri="{FF2B5EF4-FFF2-40B4-BE49-F238E27FC236}">
                    <a16:creationId xmlns:a16="http://schemas.microsoft.com/office/drawing/2014/main" id="{5C6F904B-E275-0C85-500B-2C380F84E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3" name="Freeform 32">
                <a:extLst>
                  <a:ext uri="{FF2B5EF4-FFF2-40B4-BE49-F238E27FC236}">
                    <a16:creationId xmlns:a16="http://schemas.microsoft.com/office/drawing/2014/main" id="{DA8E66B8-1D0A-75AA-83CA-F1C8C67D12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4" name="Freeform 33">
                <a:extLst>
                  <a:ext uri="{FF2B5EF4-FFF2-40B4-BE49-F238E27FC236}">
                    <a16:creationId xmlns:a16="http://schemas.microsoft.com/office/drawing/2014/main" id="{32AA7426-E440-9B42-D93F-5634D335A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5" name="Freeform 34">
                <a:extLst>
                  <a:ext uri="{FF2B5EF4-FFF2-40B4-BE49-F238E27FC236}">
                    <a16:creationId xmlns:a16="http://schemas.microsoft.com/office/drawing/2014/main" id="{BB2ED70D-B920-C30E-11FE-9571A877A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6" name="Freeform 35">
                <a:extLst>
                  <a:ext uri="{FF2B5EF4-FFF2-40B4-BE49-F238E27FC236}">
                    <a16:creationId xmlns:a16="http://schemas.microsoft.com/office/drawing/2014/main" id="{3C967AFA-DF6A-B869-522D-64FF47E0F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7" name="Freeform 36">
                <a:extLst>
                  <a:ext uri="{FF2B5EF4-FFF2-40B4-BE49-F238E27FC236}">
                    <a16:creationId xmlns:a16="http://schemas.microsoft.com/office/drawing/2014/main" id="{590F0128-E987-508C-D93E-4FA9E7720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8" name="Freeform 37">
                <a:extLst>
                  <a:ext uri="{FF2B5EF4-FFF2-40B4-BE49-F238E27FC236}">
                    <a16:creationId xmlns:a16="http://schemas.microsoft.com/office/drawing/2014/main" id="{3E69BFB3-1871-0A3F-C788-3013B7B7F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09" name="Freeform 38">
                <a:extLst>
                  <a:ext uri="{FF2B5EF4-FFF2-40B4-BE49-F238E27FC236}">
                    <a16:creationId xmlns:a16="http://schemas.microsoft.com/office/drawing/2014/main" id="{E8A49551-9775-A8BD-410A-A19DD4ACB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0" name="Freeform 39">
                <a:extLst>
                  <a:ext uri="{FF2B5EF4-FFF2-40B4-BE49-F238E27FC236}">
                    <a16:creationId xmlns:a16="http://schemas.microsoft.com/office/drawing/2014/main" id="{65FFFE53-4892-104A-0D6F-E3CF76E13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1" name="Freeform 40">
                <a:extLst>
                  <a:ext uri="{FF2B5EF4-FFF2-40B4-BE49-F238E27FC236}">
                    <a16:creationId xmlns:a16="http://schemas.microsoft.com/office/drawing/2014/main" id="{459B912C-6A28-0A2E-16A3-CCFC7587B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2" name="Freeform 41">
                <a:extLst>
                  <a:ext uri="{FF2B5EF4-FFF2-40B4-BE49-F238E27FC236}">
                    <a16:creationId xmlns:a16="http://schemas.microsoft.com/office/drawing/2014/main" id="{24461CF2-A774-AC61-FE36-83DD05DE1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3" name="Freeform 42">
                <a:extLst>
                  <a:ext uri="{FF2B5EF4-FFF2-40B4-BE49-F238E27FC236}">
                    <a16:creationId xmlns:a16="http://schemas.microsoft.com/office/drawing/2014/main" id="{6495AC34-EC6A-0DC4-E20B-FCE20D987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4" name="Freeform 43">
                <a:extLst>
                  <a:ext uri="{FF2B5EF4-FFF2-40B4-BE49-F238E27FC236}">
                    <a16:creationId xmlns:a16="http://schemas.microsoft.com/office/drawing/2014/main" id="{74C563DC-B959-B2B7-BD5A-C8955E6C2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5" name="Freeform 44">
                <a:extLst>
                  <a:ext uri="{FF2B5EF4-FFF2-40B4-BE49-F238E27FC236}">
                    <a16:creationId xmlns:a16="http://schemas.microsoft.com/office/drawing/2014/main" id="{2414C803-4161-6FEB-A13D-CA2684795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6" name="Freeform 45">
                <a:extLst>
                  <a:ext uri="{FF2B5EF4-FFF2-40B4-BE49-F238E27FC236}">
                    <a16:creationId xmlns:a16="http://schemas.microsoft.com/office/drawing/2014/main" id="{D9109E2C-2AC4-1FAC-9567-BEDE8CDA8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117" name="Freeform 46">
                <a:extLst>
                  <a:ext uri="{FF2B5EF4-FFF2-40B4-BE49-F238E27FC236}">
                    <a16:creationId xmlns:a16="http://schemas.microsoft.com/office/drawing/2014/main" id="{EF7BA1DD-C8DC-09C2-100A-A3E632438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03C76E94-1693-5F97-011D-E67CD2856484}"/>
                </a:ext>
              </a:extLst>
            </p:cNvPr>
            <p:cNvGrpSpPr/>
            <p:nvPr/>
          </p:nvGrpSpPr>
          <p:grpSpPr>
            <a:xfrm rot="20880000">
              <a:off x="1115042" y="1830822"/>
              <a:ext cx="516008" cy="907704"/>
              <a:chOff x="7910081" y="3664585"/>
              <a:chExt cx="1065125" cy="1873650"/>
            </a:xfrm>
            <a:grpFill/>
          </p:grpSpPr>
          <p:sp>
            <p:nvSpPr>
              <p:cNvPr id="76" name="Freeform 26">
                <a:extLst>
                  <a:ext uri="{FF2B5EF4-FFF2-40B4-BE49-F238E27FC236}">
                    <a16:creationId xmlns:a16="http://schemas.microsoft.com/office/drawing/2014/main" id="{169ECD51-7C71-F770-987A-EF0BAFA0E5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7" name="Freeform 27">
                <a:extLst>
                  <a:ext uri="{FF2B5EF4-FFF2-40B4-BE49-F238E27FC236}">
                    <a16:creationId xmlns:a16="http://schemas.microsoft.com/office/drawing/2014/main" id="{2D649A11-E058-6274-7BBC-A921D0B68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8" name="Freeform 28">
                <a:extLst>
                  <a:ext uri="{FF2B5EF4-FFF2-40B4-BE49-F238E27FC236}">
                    <a16:creationId xmlns:a16="http://schemas.microsoft.com/office/drawing/2014/main" id="{98891450-FBA1-C912-3A77-64228E124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E23AFC26-04C3-F22A-C3FF-60F76E6FE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E89BBDC6-1AC1-E2FB-EAD0-D926DDEA8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C7552EC3-54EE-49DF-9A74-FA3E0CC9F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9F858011-C18F-253E-35DB-4148B1C74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E0AA6E05-58C1-C4C7-5573-28DDA6F50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79DB7A80-8833-71EB-8C5A-07706E8F6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5" name="Freeform 35">
                <a:extLst>
                  <a:ext uri="{FF2B5EF4-FFF2-40B4-BE49-F238E27FC236}">
                    <a16:creationId xmlns:a16="http://schemas.microsoft.com/office/drawing/2014/main" id="{4CAD813D-7BE5-7D46-B8CC-5256E1142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6" name="Freeform 36">
                <a:extLst>
                  <a:ext uri="{FF2B5EF4-FFF2-40B4-BE49-F238E27FC236}">
                    <a16:creationId xmlns:a16="http://schemas.microsoft.com/office/drawing/2014/main" id="{18827CBB-0C0B-3762-C732-39750BA3F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7" name="Freeform 37">
                <a:extLst>
                  <a:ext uri="{FF2B5EF4-FFF2-40B4-BE49-F238E27FC236}">
                    <a16:creationId xmlns:a16="http://schemas.microsoft.com/office/drawing/2014/main" id="{B7C473D3-8A09-3FE2-4FE1-27DA5F4A1E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8" name="Freeform 38">
                <a:extLst>
                  <a:ext uri="{FF2B5EF4-FFF2-40B4-BE49-F238E27FC236}">
                    <a16:creationId xmlns:a16="http://schemas.microsoft.com/office/drawing/2014/main" id="{07304539-C054-8D20-9E3F-05C7B51944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89" name="Freeform 39">
                <a:extLst>
                  <a:ext uri="{FF2B5EF4-FFF2-40B4-BE49-F238E27FC236}">
                    <a16:creationId xmlns:a16="http://schemas.microsoft.com/office/drawing/2014/main" id="{AC5326F6-DA2F-C165-3C24-8A716B6BE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0" name="Freeform 40">
                <a:extLst>
                  <a:ext uri="{FF2B5EF4-FFF2-40B4-BE49-F238E27FC236}">
                    <a16:creationId xmlns:a16="http://schemas.microsoft.com/office/drawing/2014/main" id="{4FA1D2DD-A4CF-8CC1-EC4B-220CD49C4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1" name="Freeform 41">
                <a:extLst>
                  <a:ext uri="{FF2B5EF4-FFF2-40B4-BE49-F238E27FC236}">
                    <a16:creationId xmlns:a16="http://schemas.microsoft.com/office/drawing/2014/main" id="{4CB2C6EB-7909-6A7A-53C5-9D2536C5D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2" name="Freeform 42">
                <a:extLst>
                  <a:ext uri="{FF2B5EF4-FFF2-40B4-BE49-F238E27FC236}">
                    <a16:creationId xmlns:a16="http://schemas.microsoft.com/office/drawing/2014/main" id="{06298982-7A78-2C55-133C-3A828AD21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3" name="Freeform 43">
                <a:extLst>
                  <a:ext uri="{FF2B5EF4-FFF2-40B4-BE49-F238E27FC236}">
                    <a16:creationId xmlns:a16="http://schemas.microsoft.com/office/drawing/2014/main" id="{460070F4-19F7-17B8-A97E-EABE3BF41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4" name="Freeform 44">
                <a:extLst>
                  <a:ext uri="{FF2B5EF4-FFF2-40B4-BE49-F238E27FC236}">
                    <a16:creationId xmlns:a16="http://schemas.microsoft.com/office/drawing/2014/main" id="{3A92BD70-8EDE-6FA2-2151-8323526D9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5" name="Freeform 45">
                <a:extLst>
                  <a:ext uri="{FF2B5EF4-FFF2-40B4-BE49-F238E27FC236}">
                    <a16:creationId xmlns:a16="http://schemas.microsoft.com/office/drawing/2014/main" id="{3B31555E-306E-BDB8-C3F1-50C6C47A1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96" name="Freeform 46">
                <a:extLst>
                  <a:ext uri="{FF2B5EF4-FFF2-40B4-BE49-F238E27FC236}">
                    <a16:creationId xmlns:a16="http://schemas.microsoft.com/office/drawing/2014/main" id="{72008526-6C22-18A7-3DAD-55A5111E6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EEC32164-79E6-BD4A-5951-F122E675CCC3}"/>
              </a:ext>
            </a:extLst>
          </p:cNvPr>
          <p:cNvSpPr txBox="1"/>
          <p:nvPr/>
        </p:nvSpPr>
        <p:spPr>
          <a:xfrm>
            <a:off x="8570458" y="4868752"/>
            <a:ext cx="1862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XXX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荣誉奖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D45C74-E086-1FD3-12EA-2BAB4E64DC8F}"/>
              </a:ext>
            </a:extLst>
          </p:cNvPr>
          <p:cNvGrpSpPr/>
          <p:nvPr/>
        </p:nvGrpSpPr>
        <p:grpSpPr>
          <a:xfrm>
            <a:off x="8166001" y="4599565"/>
            <a:ext cx="2671849" cy="907707"/>
            <a:chOff x="1115042" y="1830820"/>
            <a:chExt cx="2671849" cy="907707"/>
          </a:xfr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0F81CB9-A01A-9164-D9B3-E8E1C530317D}"/>
                </a:ext>
              </a:extLst>
            </p:cNvPr>
            <p:cNvGrpSpPr/>
            <p:nvPr/>
          </p:nvGrpSpPr>
          <p:grpSpPr>
            <a:xfrm rot="720000" flipH="1">
              <a:off x="3270882" y="1830820"/>
              <a:ext cx="516009" cy="907707"/>
              <a:chOff x="7910081" y="3664585"/>
              <a:chExt cx="1065125" cy="1873650"/>
            </a:xfrm>
            <a:grpFill/>
          </p:grpSpPr>
          <p:sp>
            <p:nvSpPr>
              <p:cNvPr id="40" name="Freeform 26">
                <a:extLst>
                  <a:ext uri="{FF2B5EF4-FFF2-40B4-BE49-F238E27FC236}">
                    <a16:creationId xmlns:a16="http://schemas.microsoft.com/office/drawing/2014/main" id="{E45A4A0B-B211-7361-4379-D5E4823C1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1" name="Freeform 27">
                <a:extLst>
                  <a:ext uri="{FF2B5EF4-FFF2-40B4-BE49-F238E27FC236}">
                    <a16:creationId xmlns:a16="http://schemas.microsoft.com/office/drawing/2014/main" id="{AEA952E0-2481-6DBE-C874-9E63A7757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2" name="Freeform 28">
                <a:extLst>
                  <a:ext uri="{FF2B5EF4-FFF2-40B4-BE49-F238E27FC236}">
                    <a16:creationId xmlns:a16="http://schemas.microsoft.com/office/drawing/2014/main" id="{7AA2BE73-AC95-C1A7-EB0C-80ABAE613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3" name="Freeform 29">
                <a:extLst>
                  <a:ext uri="{FF2B5EF4-FFF2-40B4-BE49-F238E27FC236}">
                    <a16:creationId xmlns:a16="http://schemas.microsoft.com/office/drawing/2014/main" id="{8A9BE445-92BC-DC49-EF43-0DDC274E4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4" name="Freeform 30">
                <a:extLst>
                  <a:ext uri="{FF2B5EF4-FFF2-40B4-BE49-F238E27FC236}">
                    <a16:creationId xmlns:a16="http://schemas.microsoft.com/office/drawing/2014/main" id="{63029A7E-6A69-BC9B-A130-E6C13BDB37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5" name="Freeform 31">
                <a:extLst>
                  <a:ext uri="{FF2B5EF4-FFF2-40B4-BE49-F238E27FC236}">
                    <a16:creationId xmlns:a16="http://schemas.microsoft.com/office/drawing/2014/main" id="{7ADF1AB3-FFAB-BA49-40AC-4E9DF9DD2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6" name="Freeform 32">
                <a:extLst>
                  <a:ext uri="{FF2B5EF4-FFF2-40B4-BE49-F238E27FC236}">
                    <a16:creationId xmlns:a16="http://schemas.microsoft.com/office/drawing/2014/main" id="{87B3FC15-9FE8-D14C-DEFC-815BE1E78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7" name="Freeform 33">
                <a:extLst>
                  <a:ext uri="{FF2B5EF4-FFF2-40B4-BE49-F238E27FC236}">
                    <a16:creationId xmlns:a16="http://schemas.microsoft.com/office/drawing/2014/main" id="{B95D4073-6E53-A195-88DE-2C13B8DCE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8" name="Freeform 34">
                <a:extLst>
                  <a:ext uri="{FF2B5EF4-FFF2-40B4-BE49-F238E27FC236}">
                    <a16:creationId xmlns:a16="http://schemas.microsoft.com/office/drawing/2014/main" id="{ABE553AD-047E-2AD8-92C3-1D9F28B63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49" name="Freeform 35">
                <a:extLst>
                  <a:ext uri="{FF2B5EF4-FFF2-40B4-BE49-F238E27FC236}">
                    <a16:creationId xmlns:a16="http://schemas.microsoft.com/office/drawing/2014/main" id="{283AC77D-CB03-25BB-9143-06C944F8D4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0" name="Freeform 36">
                <a:extLst>
                  <a:ext uri="{FF2B5EF4-FFF2-40B4-BE49-F238E27FC236}">
                    <a16:creationId xmlns:a16="http://schemas.microsoft.com/office/drawing/2014/main" id="{91AAB9EA-51FA-4D08-597B-FE7C2E624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1" name="Freeform 37">
                <a:extLst>
                  <a:ext uri="{FF2B5EF4-FFF2-40B4-BE49-F238E27FC236}">
                    <a16:creationId xmlns:a16="http://schemas.microsoft.com/office/drawing/2014/main" id="{1DD234BC-BC3D-D4B9-9EB1-0F88BF878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2" name="Freeform 38">
                <a:extLst>
                  <a:ext uri="{FF2B5EF4-FFF2-40B4-BE49-F238E27FC236}">
                    <a16:creationId xmlns:a16="http://schemas.microsoft.com/office/drawing/2014/main" id="{87DC64B9-FD4C-86EB-DF74-9EFB89597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3" name="Freeform 39">
                <a:extLst>
                  <a:ext uri="{FF2B5EF4-FFF2-40B4-BE49-F238E27FC236}">
                    <a16:creationId xmlns:a16="http://schemas.microsoft.com/office/drawing/2014/main" id="{8980B46D-116A-1941-3899-BFF3A8F9C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4" name="Freeform 40">
                <a:extLst>
                  <a:ext uri="{FF2B5EF4-FFF2-40B4-BE49-F238E27FC236}">
                    <a16:creationId xmlns:a16="http://schemas.microsoft.com/office/drawing/2014/main" id="{F5C57CBA-2DE2-673E-F256-48B83B594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5" name="Freeform 41">
                <a:extLst>
                  <a:ext uri="{FF2B5EF4-FFF2-40B4-BE49-F238E27FC236}">
                    <a16:creationId xmlns:a16="http://schemas.microsoft.com/office/drawing/2014/main" id="{76A3D4F4-1856-8CFB-0270-F452924F5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6" name="Freeform 42">
                <a:extLst>
                  <a:ext uri="{FF2B5EF4-FFF2-40B4-BE49-F238E27FC236}">
                    <a16:creationId xmlns:a16="http://schemas.microsoft.com/office/drawing/2014/main" id="{878BD407-88B8-39BA-1966-F9B5099E74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7" name="Freeform 43">
                <a:extLst>
                  <a:ext uri="{FF2B5EF4-FFF2-40B4-BE49-F238E27FC236}">
                    <a16:creationId xmlns:a16="http://schemas.microsoft.com/office/drawing/2014/main" id="{5A268E88-9101-7C9A-8629-53A139F042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8" name="Freeform 44">
                <a:extLst>
                  <a:ext uri="{FF2B5EF4-FFF2-40B4-BE49-F238E27FC236}">
                    <a16:creationId xmlns:a16="http://schemas.microsoft.com/office/drawing/2014/main" id="{A499D4D2-3675-8790-C8D2-B872861FE5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59" name="Freeform 45">
                <a:extLst>
                  <a:ext uri="{FF2B5EF4-FFF2-40B4-BE49-F238E27FC236}">
                    <a16:creationId xmlns:a16="http://schemas.microsoft.com/office/drawing/2014/main" id="{E9C73B1D-0A8B-7E5D-0233-CBD94DFA54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60" name="Freeform 46">
                <a:extLst>
                  <a:ext uri="{FF2B5EF4-FFF2-40B4-BE49-F238E27FC236}">
                    <a16:creationId xmlns:a16="http://schemas.microsoft.com/office/drawing/2014/main" id="{67B61AFB-33AF-D732-085C-8260E6B9E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AFA1F63-ED98-1666-0F0F-1DE9884F882F}"/>
                </a:ext>
              </a:extLst>
            </p:cNvPr>
            <p:cNvGrpSpPr/>
            <p:nvPr/>
          </p:nvGrpSpPr>
          <p:grpSpPr>
            <a:xfrm rot="20880000">
              <a:off x="1115042" y="1830822"/>
              <a:ext cx="516008" cy="907704"/>
              <a:chOff x="7910081" y="3664585"/>
              <a:chExt cx="1065125" cy="1873650"/>
            </a:xfrm>
            <a:grpFill/>
          </p:grpSpPr>
          <p:sp>
            <p:nvSpPr>
              <p:cNvPr id="19" name="Freeform 26">
                <a:extLst>
                  <a:ext uri="{FF2B5EF4-FFF2-40B4-BE49-F238E27FC236}">
                    <a16:creationId xmlns:a16="http://schemas.microsoft.com/office/drawing/2014/main" id="{94F14D59-9360-07F5-13F4-5294DC51A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8150" y="5313106"/>
                <a:ext cx="302593" cy="96829"/>
              </a:xfrm>
              <a:custGeom>
                <a:avLst/>
                <a:gdLst>
                  <a:gd name="T0" fmla="*/ 36 w 125"/>
                  <a:gd name="T1" fmla="*/ 40 h 40"/>
                  <a:gd name="T2" fmla="*/ 125 w 125"/>
                  <a:gd name="T3" fmla="*/ 28 h 40"/>
                  <a:gd name="T4" fmla="*/ 89 w 125"/>
                  <a:gd name="T5" fmla="*/ 0 h 40"/>
                  <a:gd name="T6" fmla="*/ 0 w 125"/>
                  <a:gd name="T7" fmla="*/ 9 h 40"/>
                  <a:gd name="T8" fmla="*/ 36 w 125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40">
                    <a:moveTo>
                      <a:pt x="36" y="40"/>
                    </a:moveTo>
                    <a:lnTo>
                      <a:pt x="125" y="28"/>
                    </a:lnTo>
                    <a:lnTo>
                      <a:pt x="89" y="0"/>
                    </a:lnTo>
                    <a:lnTo>
                      <a:pt x="0" y="9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0" name="Freeform 27">
                <a:extLst>
                  <a:ext uri="{FF2B5EF4-FFF2-40B4-BE49-F238E27FC236}">
                    <a16:creationId xmlns:a16="http://schemas.microsoft.com/office/drawing/2014/main" id="{1385058C-6FE7-23A9-5874-670A99D7F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3278" y="5068611"/>
                <a:ext cx="99251" cy="283227"/>
              </a:xfrm>
              <a:custGeom>
                <a:avLst/>
                <a:gdLst>
                  <a:gd name="T0" fmla="*/ 36 w 41"/>
                  <a:gd name="T1" fmla="*/ 29 h 117"/>
                  <a:gd name="T2" fmla="*/ 41 w 41"/>
                  <a:gd name="T3" fmla="*/ 117 h 117"/>
                  <a:gd name="T4" fmla="*/ 5 w 41"/>
                  <a:gd name="T5" fmla="*/ 86 h 117"/>
                  <a:gd name="T6" fmla="*/ 0 w 41"/>
                  <a:gd name="T7" fmla="*/ 0 h 117"/>
                  <a:gd name="T8" fmla="*/ 36 w 41"/>
                  <a:gd name="T9" fmla="*/ 2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7">
                    <a:moveTo>
                      <a:pt x="36" y="29"/>
                    </a:moveTo>
                    <a:lnTo>
                      <a:pt x="41" y="117"/>
                    </a:lnTo>
                    <a:lnTo>
                      <a:pt x="5" y="86"/>
                    </a:lnTo>
                    <a:lnTo>
                      <a:pt x="0" y="0"/>
                    </a:lnTo>
                    <a:lnTo>
                      <a:pt x="36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1" name="Freeform 28">
                <a:extLst>
                  <a:ext uri="{FF2B5EF4-FFF2-40B4-BE49-F238E27FC236}">
                    <a16:creationId xmlns:a16="http://schemas.microsoft.com/office/drawing/2014/main" id="{16CDD4CE-4F3B-C3D5-E047-1732F5219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0167" y="5150916"/>
                <a:ext cx="283227" cy="108934"/>
              </a:xfrm>
              <a:custGeom>
                <a:avLst/>
                <a:gdLst>
                  <a:gd name="T0" fmla="*/ 31 w 117"/>
                  <a:gd name="T1" fmla="*/ 35 h 45"/>
                  <a:gd name="T2" fmla="*/ 117 w 117"/>
                  <a:gd name="T3" fmla="*/ 45 h 45"/>
                  <a:gd name="T4" fmla="*/ 88 w 117"/>
                  <a:gd name="T5" fmla="*/ 9 h 45"/>
                  <a:gd name="T6" fmla="*/ 0 w 117"/>
                  <a:gd name="T7" fmla="*/ 0 h 45"/>
                  <a:gd name="T8" fmla="*/ 31 w 117"/>
                  <a:gd name="T9" fmla="*/ 3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5">
                    <a:moveTo>
                      <a:pt x="31" y="35"/>
                    </a:moveTo>
                    <a:lnTo>
                      <a:pt x="117" y="45"/>
                    </a:lnTo>
                    <a:lnTo>
                      <a:pt x="88" y="9"/>
                    </a:lnTo>
                    <a:lnTo>
                      <a:pt x="0" y="0"/>
                    </a:lnTo>
                    <a:lnTo>
                      <a:pt x="31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2" name="Freeform 29">
                <a:extLst>
                  <a:ext uri="{FF2B5EF4-FFF2-40B4-BE49-F238E27FC236}">
                    <a16:creationId xmlns:a16="http://schemas.microsoft.com/office/drawing/2014/main" id="{4DE22913-EDF1-33A4-85C4-F579A08A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9504" y="4935471"/>
                <a:ext cx="96830" cy="295330"/>
              </a:xfrm>
              <a:custGeom>
                <a:avLst/>
                <a:gdLst>
                  <a:gd name="T0" fmla="*/ 40 w 40"/>
                  <a:gd name="T1" fmla="*/ 36 h 122"/>
                  <a:gd name="T2" fmla="*/ 28 w 40"/>
                  <a:gd name="T3" fmla="*/ 122 h 122"/>
                  <a:gd name="T4" fmla="*/ 0 w 40"/>
                  <a:gd name="T5" fmla="*/ 86 h 122"/>
                  <a:gd name="T6" fmla="*/ 12 w 40"/>
                  <a:gd name="T7" fmla="*/ 0 h 122"/>
                  <a:gd name="T8" fmla="*/ 40 w 40"/>
                  <a:gd name="T9" fmla="*/ 3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2">
                    <a:moveTo>
                      <a:pt x="40" y="36"/>
                    </a:moveTo>
                    <a:lnTo>
                      <a:pt x="28" y="122"/>
                    </a:lnTo>
                    <a:lnTo>
                      <a:pt x="0" y="86"/>
                    </a:lnTo>
                    <a:lnTo>
                      <a:pt x="12" y="0"/>
                    </a:lnTo>
                    <a:lnTo>
                      <a:pt x="40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05BE6733-D5C9-945F-A294-5D44F24B03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8179" y="4940313"/>
                <a:ext cx="246915" cy="162190"/>
              </a:xfrm>
              <a:custGeom>
                <a:avLst/>
                <a:gdLst>
                  <a:gd name="T0" fmla="*/ 19 w 102"/>
                  <a:gd name="T1" fmla="*/ 41 h 67"/>
                  <a:gd name="T2" fmla="*/ 102 w 102"/>
                  <a:gd name="T3" fmla="*/ 67 h 67"/>
                  <a:gd name="T4" fmla="*/ 83 w 102"/>
                  <a:gd name="T5" fmla="*/ 27 h 67"/>
                  <a:gd name="T6" fmla="*/ 0 w 102"/>
                  <a:gd name="T7" fmla="*/ 0 h 67"/>
                  <a:gd name="T8" fmla="*/ 19 w 102"/>
                  <a:gd name="T9" fmla="*/ 4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7">
                    <a:moveTo>
                      <a:pt x="19" y="41"/>
                    </a:moveTo>
                    <a:lnTo>
                      <a:pt x="102" y="67"/>
                    </a:lnTo>
                    <a:lnTo>
                      <a:pt x="83" y="27"/>
                    </a:lnTo>
                    <a:lnTo>
                      <a:pt x="0" y="0"/>
                    </a:lnTo>
                    <a:lnTo>
                      <a:pt x="19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4" name="Freeform 31">
                <a:extLst>
                  <a:ext uri="{FF2B5EF4-FFF2-40B4-BE49-F238E27FC236}">
                    <a16:creationId xmlns:a16="http://schemas.microsoft.com/office/drawing/2014/main" id="{500E6069-1ACB-42F2-EEE8-F0A3F96B88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785386"/>
                <a:ext cx="121037" cy="300171"/>
              </a:xfrm>
              <a:custGeom>
                <a:avLst/>
                <a:gdLst>
                  <a:gd name="T0" fmla="*/ 50 w 50"/>
                  <a:gd name="T1" fmla="*/ 43 h 124"/>
                  <a:gd name="T2" fmla="*/ 21 w 50"/>
                  <a:gd name="T3" fmla="*/ 124 h 124"/>
                  <a:gd name="T4" fmla="*/ 0 w 50"/>
                  <a:gd name="T5" fmla="*/ 81 h 124"/>
                  <a:gd name="T6" fmla="*/ 31 w 50"/>
                  <a:gd name="T7" fmla="*/ 0 h 124"/>
                  <a:gd name="T8" fmla="*/ 50 w 50"/>
                  <a:gd name="T9" fmla="*/ 4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24">
                    <a:moveTo>
                      <a:pt x="50" y="43"/>
                    </a:moveTo>
                    <a:lnTo>
                      <a:pt x="21" y="124"/>
                    </a:lnTo>
                    <a:lnTo>
                      <a:pt x="0" y="81"/>
                    </a:lnTo>
                    <a:lnTo>
                      <a:pt x="31" y="0"/>
                    </a:lnTo>
                    <a:lnTo>
                      <a:pt x="5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5" name="Freeform 32">
                <a:extLst>
                  <a:ext uri="{FF2B5EF4-FFF2-40B4-BE49-F238E27FC236}">
                    <a16:creationId xmlns:a16="http://schemas.microsoft.com/office/drawing/2014/main" id="{D0826EEE-BF40-EFCA-384F-75E628BE7D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4922" y="4715184"/>
                <a:ext cx="215446" cy="215446"/>
              </a:xfrm>
              <a:custGeom>
                <a:avLst/>
                <a:gdLst>
                  <a:gd name="T0" fmla="*/ 12 w 89"/>
                  <a:gd name="T1" fmla="*/ 45 h 89"/>
                  <a:gd name="T2" fmla="*/ 89 w 89"/>
                  <a:gd name="T3" fmla="*/ 89 h 89"/>
                  <a:gd name="T4" fmla="*/ 77 w 89"/>
                  <a:gd name="T5" fmla="*/ 43 h 89"/>
                  <a:gd name="T6" fmla="*/ 0 w 89"/>
                  <a:gd name="T7" fmla="*/ 0 h 89"/>
                  <a:gd name="T8" fmla="*/ 12 w 89"/>
                  <a:gd name="T9" fmla="*/ 45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12" y="45"/>
                    </a:moveTo>
                    <a:lnTo>
                      <a:pt x="89" y="89"/>
                    </a:lnTo>
                    <a:lnTo>
                      <a:pt x="77" y="43"/>
                    </a:lnTo>
                    <a:lnTo>
                      <a:pt x="0" y="0"/>
                    </a:lnTo>
                    <a:lnTo>
                      <a:pt x="1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6" name="Freeform 33">
                <a:extLst>
                  <a:ext uri="{FF2B5EF4-FFF2-40B4-BE49-F238E27FC236}">
                    <a16:creationId xmlns:a16="http://schemas.microsoft.com/office/drawing/2014/main" id="{669E54DD-5765-8E78-3D5F-A4D76D8BD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0052" y="4628037"/>
                <a:ext cx="140403" cy="290488"/>
              </a:xfrm>
              <a:custGeom>
                <a:avLst/>
                <a:gdLst>
                  <a:gd name="T0" fmla="*/ 58 w 58"/>
                  <a:gd name="T1" fmla="*/ 45 h 120"/>
                  <a:gd name="T2" fmla="*/ 12 w 58"/>
                  <a:gd name="T3" fmla="*/ 120 h 120"/>
                  <a:gd name="T4" fmla="*/ 0 w 58"/>
                  <a:gd name="T5" fmla="*/ 74 h 120"/>
                  <a:gd name="T6" fmla="*/ 46 w 58"/>
                  <a:gd name="T7" fmla="*/ 0 h 120"/>
                  <a:gd name="T8" fmla="*/ 58 w 58"/>
                  <a:gd name="T9" fmla="*/ 4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120">
                    <a:moveTo>
                      <a:pt x="58" y="45"/>
                    </a:moveTo>
                    <a:lnTo>
                      <a:pt x="12" y="120"/>
                    </a:lnTo>
                    <a:lnTo>
                      <a:pt x="0" y="74"/>
                    </a:lnTo>
                    <a:lnTo>
                      <a:pt x="46" y="0"/>
                    </a:lnTo>
                    <a:lnTo>
                      <a:pt x="5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7" name="Freeform 34">
                <a:extLst>
                  <a:ext uri="{FF2B5EF4-FFF2-40B4-BE49-F238E27FC236}">
                    <a16:creationId xmlns:a16="http://schemas.microsoft.com/office/drawing/2014/main" id="{27FF4320-8F57-360B-A624-7187BBA3DE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081" y="4482793"/>
                <a:ext cx="167032" cy="254178"/>
              </a:xfrm>
              <a:custGeom>
                <a:avLst/>
                <a:gdLst>
                  <a:gd name="T0" fmla="*/ 2 w 69"/>
                  <a:gd name="T1" fmla="*/ 48 h 105"/>
                  <a:gd name="T2" fmla="*/ 69 w 69"/>
                  <a:gd name="T3" fmla="*/ 105 h 105"/>
                  <a:gd name="T4" fmla="*/ 67 w 69"/>
                  <a:gd name="T5" fmla="*/ 58 h 105"/>
                  <a:gd name="T6" fmla="*/ 0 w 69"/>
                  <a:gd name="T7" fmla="*/ 0 h 105"/>
                  <a:gd name="T8" fmla="*/ 2 w 69"/>
                  <a:gd name="T9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105">
                    <a:moveTo>
                      <a:pt x="2" y="48"/>
                    </a:moveTo>
                    <a:lnTo>
                      <a:pt x="69" y="105"/>
                    </a:lnTo>
                    <a:lnTo>
                      <a:pt x="67" y="58"/>
                    </a:lnTo>
                    <a:lnTo>
                      <a:pt x="0" y="0"/>
                    </a:lnTo>
                    <a:lnTo>
                      <a:pt x="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8" name="Freeform 35">
                <a:extLst>
                  <a:ext uri="{FF2B5EF4-FFF2-40B4-BE49-F238E27FC236}">
                    <a16:creationId xmlns:a16="http://schemas.microsoft.com/office/drawing/2014/main" id="{3F1DF5BA-B12D-B0E1-BA67-A5340AEF6F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1003" y="4465849"/>
                <a:ext cx="152507" cy="266281"/>
              </a:xfrm>
              <a:custGeom>
                <a:avLst/>
                <a:gdLst>
                  <a:gd name="T0" fmla="*/ 63 w 63"/>
                  <a:gd name="T1" fmla="*/ 48 h 110"/>
                  <a:gd name="T2" fmla="*/ 3 w 63"/>
                  <a:gd name="T3" fmla="*/ 110 h 110"/>
                  <a:gd name="T4" fmla="*/ 0 w 63"/>
                  <a:gd name="T5" fmla="*/ 65 h 110"/>
                  <a:gd name="T6" fmla="*/ 63 w 63"/>
                  <a:gd name="T7" fmla="*/ 0 h 110"/>
                  <a:gd name="T8" fmla="*/ 63 w 63"/>
                  <a:gd name="T9" fmla="*/ 4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110">
                    <a:moveTo>
                      <a:pt x="63" y="48"/>
                    </a:moveTo>
                    <a:lnTo>
                      <a:pt x="3" y="110"/>
                    </a:lnTo>
                    <a:lnTo>
                      <a:pt x="0" y="65"/>
                    </a:lnTo>
                    <a:lnTo>
                      <a:pt x="63" y="0"/>
                    </a:lnTo>
                    <a:lnTo>
                      <a:pt x="63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29" name="Freeform 36">
                <a:extLst>
                  <a:ext uri="{FF2B5EF4-FFF2-40B4-BE49-F238E27FC236}">
                    <a16:creationId xmlns:a16="http://schemas.microsoft.com/office/drawing/2014/main" id="{5DE5A7BC-B356-B77E-E4A1-C8953FC2E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39130" y="4257666"/>
                <a:ext cx="142824" cy="278385"/>
              </a:xfrm>
              <a:custGeom>
                <a:avLst/>
                <a:gdLst>
                  <a:gd name="T0" fmla="*/ 0 w 59"/>
                  <a:gd name="T1" fmla="*/ 45 h 115"/>
                  <a:gd name="T2" fmla="*/ 52 w 59"/>
                  <a:gd name="T3" fmla="*/ 115 h 115"/>
                  <a:gd name="T4" fmla="*/ 59 w 59"/>
                  <a:gd name="T5" fmla="*/ 69 h 115"/>
                  <a:gd name="T6" fmla="*/ 7 w 59"/>
                  <a:gd name="T7" fmla="*/ 0 h 115"/>
                  <a:gd name="T8" fmla="*/ 0 w 59"/>
                  <a:gd name="T9" fmla="*/ 4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5">
                    <a:moveTo>
                      <a:pt x="0" y="45"/>
                    </a:moveTo>
                    <a:lnTo>
                      <a:pt x="52" y="115"/>
                    </a:lnTo>
                    <a:lnTo>
                      <a:pt x="59" y="69"/>
                    </a:lnTo>
                    <a:lnTo>
                      <a:pt x="7" y="0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0" name="Freeform 37">
                <a:extLst>
                  <a:ext uri="{FF2B5EF4-FFF2-40B4-BE49-F238E27FC236}">
                    <a16:creationId xmlns:a16="http://schemas.microsoft.com/office/drawing/2014/main" id="{878F82E4-E0C7-EA0C-1061-7ECCEC2121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6162" y="4315763"/>
                <a:ext cx="196081" cy="229971"/>
              </a:xfrm>
              <a:custGeom>
                <a:avLst/>
                <a:gdLst>
                  <a:gd name="T0" fmla="*/ 72 w 81"/>
                  <a:gd name="T1" fmla="*/ 45 h 95"/>
                  <a:gd name="T2" fmla="*/ 0 w 81"/>
                  <a:gd name="T3" fmla="*/ 95 h 95"/>
                  <a:gd name="T4" fmla="*/ 7 w 81"/>
                  <a:gd name="T5" fmla="*/ 48 h 95"/>
                  <a:gd name="T6" fmla="*/ 81 w 81"/>
                  <a:gd name="T7" fmla="*/ 0 h 95"/>
                  <a:gd name="T8" fmla="*/ 72 w 81"/>
                  <a:gd name="T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95">
                    <a:moveTo>
                      <a:pt x="72" y="45"/>
                    </a:moveTo>
                    <a:lnTo>
                      <a:pt x="0" y="95"/>
                    </a:lnTo>
                    <a:lnTo>
                      <a:pt x="7" y="48"/>
                    </a:lnTo>
                    <a:lnTo>
                      <a:pt x="81" y="0"/>
                    </a:lnTo>
                    <a:lnTo>
                      <a:pt x="72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1" name="Freeform 38">
                <a:extLst>
                  <a:ext uri="{FF2B5EF4-FFF2-40B4-BE49-F238E27FC236}">
                    <a16:creationId xmlns:a16="http://schemas.microsoft.com/office/drawing/2014/main" id="{C6912AAC-A987-CB8F-951C-904890225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6911" y="4042220"/>
                <a:ext cx="128300" cy="295330"/>
              </a:xfrm>
              <a:custGeom>
                <a:avLst/>
                <a:gdLst>
                  <a:gd name="T0" fmla="*/ 0 w 53"/>
                  <a:gd name="T1" fmla="*/ 43 h 122"/>
                  <a:gd name="T2" fmla="*/ 36 w 53"/>
                  <a:gd name="T3" fmla="*/ 122 h 122"/>
                  <a:gd name="T4" fmla="*/ 53 w 53"/>
                  <a:gd name="T5" fmla="*/ 79 h 122"/>
                  <a:gd name="T6" fmla="*/ 17 w 53"/>
                  <a:gd name="T7" fmla="*/ 0 h 122"/>
                  <a:gd name="T8" fmla="*/ 0 w 53"/>
                  <a:gd name="T9" fmla="*/ 4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22">
                    <a:moveTo>
                      <a:pt x="0" y="43"/>
                    </a:moveTo>
                    <a:lnTo>
                      <a:pt x="36" y="122"/>
                    </a:lnTo>
                    <a:lnTo>
                      <a:pt x="53" y="79"/>
                    </a:lnTo>
                    <a:lnTo>
                      <a:pt x="17" y="0"/>
                    </a:ln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2" name="Freeform 39">
                <a:extLst>
                  <a:ext uri="{FF2B5EF4-FFF2-40B4-BE49-F238E27FC236}">
                    <a16:creationId xmlns:a16="http://schemas.microsoft.com/office/drawing/2014/main" id="{E6B44410-4352-3937-1369-9C06484B2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5210" y="4170519"/>
                <a:ext cx="237232" cy="183976"/>
              </a:xfrm>
              <a:custGeom>
                <a:avLst/>
                <a:gdLst>
                  <a:gd name="T0" fmla="*/ 81 w 98"/>
                  <a:gd name="T1" fmla="*/ 43 h 76"/>
                  <a:gd name="T2" fmla="*/ 0 w 98"/>
                  <a:gd name="T3" fmla="*/ 76 h 76"/>
                  <a:gd name="T4" fmla="*/ 17 w 98"/>
                  <a:gd name="T5" fmla="*/ 33 h 76"/>
                  <a:gd name="T6" fmla="*/ 98 w 98"/>
                  <a:gd name="T7" fmla="*/ 0 h 76"/>
                  <a:gd name="T8" fmla="*/ 81 w 98"/>
                  <a:gd name="T9" fmla="*/ 4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76">
                    <a:moveTo>
                      <a:pt x="81" y="43"/>
                    </a:moveTo>
                    <a:lnTo>
                      <a:pt x="0" y="76"/>
                    </a:lnTo>
                    <a:lnTo>
                      <a:pt x="17" y="33"/>
                    </a:lnTo>
                    <a:lnTo>
                      <a:pt x="98" y="0"/>
                    </a:lnTo>
                    <a:lnTo>
                      <a:pt x="8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3" name="Freeform 40">
                <a:extLst>
                  <a:ext uri="{FF2B5EF4-FFF2-40B4-BE49-F238E27FC236}">
                    <a16:creationId xmlns:a16="http://schemas.microsoft.com/office/drawing/2014/main" id="{50385FF3-3D6D-D3CD-FF06-67D8CDCE08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8265" y="3855824"/>
                <a:ext cx="108934" cy="297751"/>
              </a:xfrm>
              <a:custGeom>
                <a:avLst/>
                <a:gdLst>
                  <a:gd name="T0" fmla="*/ 0 w 45"/>
                  <a:gd name="T1" fmla="*/ 39 h 123"/>
                  <a:gd name="T2" fmla="*/ 19 w 45"/>
                  <a:gd name="T3" fmla="*/ 123 h 123"/>
                  <a:gd name="T4" fmla="*/ 45 w 45"/>
                  <a:gd name="T5" fmla="*/ 84 h 123"/>
                  <a:gd name="T6" fmla="*/ 26 w 45"/>
                  <a:gd name="T7" fmla="*/ 0 h 123"/>
                  <a:gd name="T8" fmla="*/ 0 w 45"/>
                  <a:gd name="T9" fmla="*/ 3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3">
                    <a:moveTo>
                      <a:pt x="0" y="39"/>
                    </a:moveTo>
                    <a:lnTo>
                      <a:pt x="19" y="123"/>
                    </a:lnTo>
                    <a:lnTo>
                      <a:pt x="45" y="84"/>
                    </a:lnTo>
                    <a:lnTo>
                      <a:pt x="26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4" name="Freeform 41">
                <a:extLst>
                  <a:ext uri="{FF2B5EF4-FFF2-40B4-BE49-F238E27FC236}">
                    <a16:creationId xmlns:a16="http://schemas.microsoft.com/office/drawing/2014/main" id="{0FA8ED21-5F26-CD75-45A4-48C564CECF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5411" y="4047061"/>
                <a:ext cx="266281" cy="135561"/>
              </a:xfrm>
              <a:custGeom>
                <a:avLst/>
                <a:gdLst>
                  <a:gd name="T0" fmla="*/ 86 w 110"/>
                  <a:gd name="T1" fmla="*/ 39 h 56"/>
                  <a:gd name="T2" fmla="*/ 0 w 110"/>
                  <a:gd name="T3" fmla="*/ 56 h 56"/>
                  <a:gd name="T4" fmla="*/ 24 w 110"/>
                  <a:gd name="T5" fmla="*/ 15 h 56"/>
                  <a:gd name="T6" fmla="*/ 110 w 110"/>
                  <a:gd name="T7" fmla="*/ 0 h 56"/>
                  <a:gd name="T8" fmla="*/ 86 w 110"/>
                  <a:gd name="T9" fmla="*/ 3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6">
                    <a:moveTo>
                      <a:pt x="86" y="39"/>
                    </a:moveTo>
                    <a:lnTo>
                      <a:pt x="0" y="56"/>
                    </a:lnTo>
                    <a:lnTo>
                      <a:pt x="24" y="15"/>
                    </a:lnTo>
                    <a:lnTo>
                      <a:pt x="110" y="0"/>
                    </a:lnTo>
                    <a:lnTo>
                      <a:pt x="8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5" name="Freeform 42">
                <a:extLst>
                  <a:ext uri="{FF2B5EF4-FFF2-40B4-BE49-F238E27FC236}">
                    <a16:creationId xmlns:a16="http://schemas.microsoft.com/office/drawing/2014/main" id="{4A8F0FD8-B6EB-9BBD-C0D9-95DF778C4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3192" y="3700897"/>
                <a:ext cx="82305" cy="290488"/>
              </a:xfrm>
              <a:custGeom>
                <a:avLst/>
                <a:gdLst>
                  <a:gd name="T0" fmla="*/ 0 w 34"/>
                  <a:gd name="T1" fmla="*/ 31 h 120"/>
                  <a:gd name="T2" fmla="*/ 0 w 34"/>
                  <a:gd name="T3" fmla="*/ 120 h 120"/>
                  <a:gd name="T4" fmla="*/ 34 w 34"/>
                  <a:gd name="T5" fmla="*/ 86 h 120"/>
                  <a:gd name="T6" fmla="*/ 31 w 34"/>
                  <a:gd name="T7" fmla="*/ 0 h 120"/>
                  <a:gd name="T8" fmla="*/ 0 w 34"/>
                  <a:gd name="T9" fmla="*/ 31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0">
                    <a:moveTo>
                      <a:pt x="0" y="31"/>
                    </a:moveTo>
                    <a:lnTo>
                      <a:pt x="0" y="120"/>
                    </a:lnTo>
                    <a:lnTo>
                      <a:pt x="34" y="86"/>
                    </a:lnTo>
                    <a:lnTo>
                      <a:pt x="31" y="0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6" name="Freeform 43">
                <a:extLst>
                  <a:ext uri="{FF2B5EF4-FFF2-40B4-BE49-F238E27FC236}">
                    <a16:creationId xmlns:a16="http://schemas.microsoft.com/office/drawing/2014/main" id="{9D779A85-E402-122B-FAC5-21D2285A1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241" y="3938129"/>
                <a:ext cx="295330" cy="87146"/>
              </a:xfrm>
              <a:custGeom>
                <a:avLst/>
                <a:gdLst>
                  <a:gd name="T0" fmla="*/ 89 w 122"/>
                  <a:gd name="T1" fmla="*/ 36 h 36"/>
                  <a:gd name="T2" fmla="*/ 0 w 122"/>
                  <a:gd name="T3" fmla="*/ 33 h 36"/>
                  <a:gd name="T4" fmla="*/ 34 w 122"/>
                  <a:gd name="T5" fmla="*/ 0 h 36"/>
                  <a:gd name="T6" fmla="*/ 122 w 122"/>
                  <a:gd name="T7" fmla="*/ 2 h 36"/>
                  <a:gd name="T8" fmla="*/ 89 w 122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36">
                    <a:moveTo>
                      <a:pt x="89" y="36"/>
                    </a:moveTo>
                    <a:lnTo>
                      <a:pt x="0" y="33"/>
                    </a:lnTo>
                    <a:lnTo>
                      <a:pt x="34" y="0"/>
                    </a:lnTo>
                    <a:lnTo>
                      <a:pt x="122" y="2"/>
                    </a:lnTo>
                    <a:lnTo>
                      <a:pt x="8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7" name="Freeform 44">
                <a:extLst>
                  <a:ext uri="{FF2B5EF4-FFF2-40B4-BE49-F238E27FC236}">
                    <a16:creationId xmlns:a16="http://schemas.microsoft.com/office/drawing/2014/main" id="{E37559A1-D850-BB7D-D57E-E9A0A72BF9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39473" y="5380886"/>
                <a:ext cx="435733" cy="157349"/>
              </a:xfrm>
              <a:custGeom>
                <a:avLst/>
                <a:gdLst>
                  <a:gd name="T0" fmla="*/ 1 w 75"/>
                  <a:gd name="T1" fmla="*/ 0 h 27"/>
                  <a:gd name="T2" fmla="*/ 75 w 75"/>
                  <a:gd name="T3" fmla="*/ 19 h 27"/>
                  <a:gd name="T4" fmla="*/ 74 w 75"/>
                  <a:gd name="T5" fmla="*/ 27 h 27"/>
                  <a:gd name="T6" fmla="*/ 0 w 75"/>
                  <a:gd name="T7" fmla="*/ 2 h 27"/>
                  <a:gd name="T8" fmla="*/ 1 w 75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27">
                    <a:moveTo>
                      <a:pt x="1" y="0"/>
                    </a:moveTo>
                    <a:cubicBezTo>
                      <a:pt x="24" y="13"/>
                      <a:pt x="49" y="19"/>
                      <a:pt x="75" y="19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48" y="25"/>
                      <a:pt x="22" y="16"/>
                      <a:pt x="0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8" name="Freeform 45">
                <a:extLst>
                  <a:ext uri="{FF2B5EF4-FFF2-40B4-BE49-F238E27FC236}">
                    <a16:creationId xmlns:a16="http://schemas.microsoft.com/office/drawing/2014/main" id="{2D8BB324-C950-4111-8B6A-5F977A623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387" y="3664585"/>
                <a:ext cx="58098" cy="215446"/>
              </a:xfrm>
              <a:custGeom>
                <a:avLst/>
                <a:gdLst>
                  <a:gd name="T0" fmla="*/ 0 w 24"/>
                  <a:gd name="T1" fmla="*/ 24 h 89"/>
                  <a:gd name="T2" fmla="*/ 0 w 24"/>
                  <a:gd name="T3" fmla="*/ 89 h 89"/>
                  <a:gd name="T4" fmla="*/ 24 w 24"/>
                  <a:gd name="T5" fmla="*/ 65 h 89"/>
                  <a:gd name="T6" fmla="*/ 24 w 24"/>
                  <a:gd name="T7" fmla="*/ 0 h 89"/>
                  <a:gd name="T8" fmla="*/ 0 w 24"/>
                  <a:gd name="T9" fmla="*/ 2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89">
                    <a:moveTo>
                      <a:pt x="0" y="24"/>
                    </a:moveTo>
                    <a:lnTo>
                      <a:pt x="0" y="89"/>
                    </a:lnTo>
                    <a:lnTo>
                      <a:pt x="24" y="65"/>
                    </a:lnTo>
                    <a:lnTo>
                      <a:pt x="24" y="0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sp>
            <p:nvSpPr>
              <p:cNvPr id="39" name="Freeform 46">
                <a:extLst>
                  <a:ext uri="{FF2B5EF4-FFF2-40B4-BE49-F238E27FC236}">
                    <a16:creationId xmlns:a16="http://schemas.microsoft.com/office/drawing/2014/main" id="{A1A6C204-5D69-F7BB-EDF1-A73F5F8719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595" y="3846141"/>
                <a:ext cx="213025" cy="58098"/>
              </a:xfrm>
              <a:custGeom>
                <a:avLst/>
                <a:gdLst>
                  <a:gd name="T0" fmla="*/ 64 w 88"/>
                  <a:gd name="T1" fmla="*/ 24 h 24"/>
                  <a:gd name="T2" fmla="*/ 0 w 88"/>
                  <a:gd name="T3" fmla="*/ 21 h 24"/>
                  <a:gd name="T4" fmla="*/ 24 w 88"/>
                  <a:gd name="T5" fmla="*/ 0 h 24"/>
                  <a:gd name="T6" fmla="*/ 88 w 88"/>
                  <a:gd name="T7" fmla="*/ 0 h 24"/>
                  <a:gd name="T8" fmla="*/ 64 w 8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4">
                    <a:moveTo>
                      <a:pt x="64" y="24"/>
                    </a:moveTo>
                    <a:lnTo>
                      <a:pt x="0" y="21"/>
                    </a:lnTo>
                    <a:lnTo>
                      <a:pt x="24" y="0"/>
                    </a:lnTo>
                    <a:lnTo>
                      <a:pt x="88" y="0"/>
                    </a:lnTo>
                    <a:lnTo>
                      <a:pt x="64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</p:grpSp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8D68D64-82CD-D47B-394B-FA6C1BFB14F8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未来计划</a:t>
            </a:r>
          </a:p>
        </p:txBody>
      </p:sp>
    </p:spTree>
    <p:extLst>
      <p:ext uri="{BB962C8B-B14F-4D97-AF65-F5344CB8AC3E}">
        <p14:creationId xmlns:p14="http://schemas.microsoft.com/office/powerpoint/2010/main" val="3442960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0E777F7-8577-5632-7CE1-BCF0CE4255F7}"/>
              </a:ext>
            </a:extLst>
          </p:cNvPr>
          <p:cNvSpPr txBox="1"/>
          <p:nvPr/>
        </p:nvSpPr>
        <p:spPr>
          <a:xfrm>
            <a:off x="695324" y="2671877"/>
            <a:ext cx="3693319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127000" dist="38100" dir="2700000" algn="tl" rotWithShape="0">
                    <a:srgbClr val="00A3FE">
                      <a:alpha val="40000"/>
                    </a:srgbClr>
                  </a:outerShdw>
                </a:effectLst>
                <a:latin typeface="+mj-ea"/>
                <a:ea typeface="+mj-ea"/>
              </a:rPr>
              <a:t>感谢您的观看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9D4D6D28-B9D4-6015-7444-25099B04CD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6900" y="355600"/>
            <a:ext cx="952500" cy="9525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4FAB9E4-5DFD-C944-ED4D-2AFD11C67A4F}"/>
              </a:ext>
            </a:extLst>
          </p:cNvPr>
          <p:cNvCxnSpPr>
            <a:cxnSpLocks/>
          </p:cNvCxnSpPr>
          <p:nvPr/>
        </p:nvCxnSpPr>
        <p:spPr>
          <a:xfrm>
            <a:off x="695325" y="3454400"/>
            <a:ext cx="3652838" cy="0"/>
          </a:xfrm>
          <a:prstGeom prst="line">
            <a:avLst/>
          </a:prstGeom>
          <a:ln w="222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376EB78-DC66-EE71-5F4C-8C6CF3496942}"/>
              </a:ext>
            </a:extLst>
          </p:cNvPr>
          <p:cNvSpPr/>
          <p:nvPr/>
        </p:nvSpPr>
        <p:spPr>
          <a:xfrm>
            <a:off x="695325" y="4521200"/>
            <a:ext cx="1981202" cy="45243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241300" sx="110000" sy="110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EAF379-72FB-8D33-893B-B089FC820078}"/>
              </a:ext>
            </a:extLst>
          </p:cNvPr>
          <p:cNvSpPr txBox="1"/>
          <p:nvPr/>
        </p:nvSpPr>
        <p:spPr>
          <a:xfrm>
            <a:off x="1000642" y="4608919"/>
            <a:ext cx="137056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汇报人：</a:t>
            </a:r>
            <a:r>
              <a:rPr lang="en-US" altLang="zh-CN" dirty="0">
                <a:latin typeface="+mj-ea"/>
                <a:ea typeface="+mj-ea"/>
              </a:rPr>
              <a:t>XXX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EAA9A3-CE49-FAFF-A242-2E37FF3476BA}"/>
              </a:ext>
            </a:extLst>
          </p:cNvPr>
          <p:cNvSpPr txBox="1"/>
          <p:nvPr/>
        </p:nvSpPr>
        <p:spPr>
          <a:xfrm>
            <a:off x="695326" y="3509090"/>
            <a:ext cx="365283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</a:rPr>
              <a:t>THANK YOU FOR WATCHING</a:t>
            </a:r>
          </a:p>
        </p:txBody>
      </p:sp>
    </p:spTree>
    <p:extLst>
      <p:ext uri="{BB962C8B-B14F-4D97-AF65-F5344CB8AC3E}">
        <p14:creationId xmlns:p14="http://schemas.microsoft.com/office/powerpoint/2010/main" val="1637679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35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adieu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Portogas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761E1A-69F0-8DC9-89CB-AA1BA5B4C8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" b="93"/>
          <a:stretch/>
        </p:blipFill>
        <p:spPr>
          <a:xfrm>
            <a:off x="3000514" y="701502"/>
            <a:ext cx="1821910" cy="1821909"/>
          </a:xfrm>
          <a:prstGeom prst="rect">
            <a:avLst/>
          </a:prstGeom>
          <a:ln w="38100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62DF03C-F223-DAC6-6EB3-9DEF0262193C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Adieu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3435EE-95B9-0AF3-FBB1-E6399CEA59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27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629FF0E7-420B-1EC3-CE91-FBD7AB8B4928}"/>
              </a:ext>
            </a:extLst>
          </p:cNvPr>
          <p:cNvSpPr/>
          <p:nvPr/>
        </p:nvSpPr>
        <p:spPr>
          <a:xfrm>
            <a:off x="710547" y="2645152"/>
            <a:ext cx="2478868" cy="2314576"/>
          </a:xfrm>
          <a:prstGeom prst="roundRect">
            <a:avLst>
              <a:gd name="adj" fmla="val 7202"/>
            </a:avLst>
          </a:prstGeom>
          <a:gradFill>
            <a:gsLst>
              <a:gs pos="100000">
                <a:schemeClr val="accent2">
                  <a:lumMod val="10000"/>
                  <a:lumOff val="90000"/>
                </a:schemeClr>
              </a:gs>
              <a:gs pos="25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100000">
                  <a:srgbClr val="029D7F">
                    <a:alpha val="30000"/>
                  </a:srgbClr>
                </a:gs>
                <a:gs pos="3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762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F4A890-BB24-2C0A-9B76-35FC967A0277}"/>
              </a:ext>
            </a:extLst>
          </p:cNvPr>
          <p:cNvSpPr txBox="1"/>
          <p:nvPr/>
        </p:nvSpPr>
        <p:spPr>
          <a:xfrm>
            <a:off x="872069" y="3317648"/>
            <a:ext cx="2155825" cy="7000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 kern="0" dirty="0">
                <a:gradFill>
                  <a:gsLst>
                    <a:gs pos="400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工作回顾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A8B7F58-C207-31E6-DA5F-AE6B46511FF2}"/>
              </a:ext>
            </a:extLst>
          </p:cNvPr>
          <p:cNvSpPr/>
          <p:nvPr/>
        </p:nvSpPr>
        <p:spPr>
          <a:xfrm>
            <a:off x="1475539" y="2197180"/>
            <a:ext cx="868822" cy="8418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+mn-cs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CBF78D-0E89-A15A-04F5-380FF0D5EAF0}"/>
              </a:ext>
            </a:extLst>
          </p:cNvPr>
          <p:cNvSpPr txBox="1"/>
          <p:nvPr/>
        </p:nvSpPr>
        <p:spPr>
          <a:xfrm>
            <a:off x="872069" y="4049726"/>
            <a:ext cx="2140479" cy="1704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charset="-122"/>
              </a:rPr>
              <a:t>Work </a:t>
            </a: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sym typeface="微软雅黑" panose="020B0503020204020204" charset="-122"/>
              </a:rPr>
              <a:t>review</a:t>
            </a:r>
            <a:endParaRPr lang="en-US" altLang="ko-KR" sz="1050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sym typeface="微软雅黑" panose="020B0503020204020204" charset="-122"/>
            </a:endParaRPr>
          </a:p>
        </p:txBody>
      </p:sp>
      <p:sp>
        <p:nvSpPr>
          <p:cNvPr id="7" name="十字形 6">
            <a:extLst>
              <a:ext uri="{FF2B5EF4-FFF2-40B4-BE49-F238E27FC236}">
                <a16:creationId xmlns:a16="http://schemas.microsoft.com/office/drawing/2014/main" id="{D5D75521-CCA7-6A7D-C1D8-C08A23EAC2A7}"/>
              </a:ext>
            </a:extLst>
          </p:cNvPr>
          <p:cNvSpPr/>
          <p:nvPr/>
        </p:nvSpPr>
        <p:spPr>
          <a:xfrm>
            <a:off x="2717658" y="4507994"/>
            <a:ext cx="346749" cy="346749"/>
          </a:xfrm>
          <a:prstGeom prst="plus">
            <a:avLst>
              <a:gd name="adj" fmla="val 312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十字形 7">
            <a:extLst>
              <a:ext uri="{FF2B5EF4-FFF2-40B4-BE49-F238E27FC236}">
                <a16:creationId xmlns:a16="http://schemas.microsoft.com/office/drawing/2014/main" id="{0DFFCCF9-8996-1653-7BF8-B4F01439F629}"/>
              </a:ext>
            </a:extLst>
          </p:cNvPr>
          <p:cNvSpPr/>
          <p:nvPr/>
        </p:nvSpPr>
        <p:spPr>
          <a:xfrm>
            <a:off x="2665799" y="4464422"/>
            <a:ext cx="346749" cy="346749"/>
          </a:xfrm>
          <a:prstGeom prst="plus">
            <a:avLst>
              <a:gd name="adj" fmla="val 31212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6B8BF3A-D5EB-78CE-90FE-17C2E630887C}"/>
              </a:ext>
            </a:extLst>
          </p:cNvPr>
          <p:cNvSpPr/>
          <p:nvPr/>
        </p:nvSpPr>
        <p:spPr>
          <a:xfrm>
            <a:off x="4789311" y="2645152"/>
            <a:ext cx="2478868" cy="2314576"/>
          </a:xfrm>
          <a:prstGeom prst="roundRect">
            <a:avLst>
              <a:gd name="adj" fmla="val 7202"/>
            </a:avLst>
          </a:prstGeom>
          <a:gradFill>
            <a:gsLst>
              <a:gs pos="100000">
                <a:schemeClr val="accent2">
                  <a:lumMod val="10000"/>
                  <a:lumOff val="90000"/>
                </a:schemeClr>
              </a:gs>
              <a:gs pos="25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100000">
                  <a:srgbClr val="029D7F">
                    <a:alpha val="30000"/>
                  </a:srgbClr>
                </a:gs>
                <a:gs pos="3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762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D060CF-63C7-4FDF-A508-F8C03441698D}"/>
              </a:ext>
            </a:extLst>
          </p:cNvPr>
          <p:cNvSpPr txBox="1"/>
          <p:nvPr/>
        </p:nvSpPr>
        <p:spPr>
          <a:xfrm>
            <a:off x="4950833" y="3317648"/>
            <a:ext cx="2155825" cy="7000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 kern="0" dirty="0">
                <a:gradFill>
                  <a:gsLst>
                    <a:gs pos="400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心得体会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32E5587-ECF1-F2F8-641A-05E2EE7AAFEF}"/>
              </a:ext>
            </a:extLst>
          </p:cNvPr>
          <p:cNvSpPr/>
          <p:nvPr/>
        </p:nvSpPr>
        <p:spPr>
          <a:xfrm>
            <a:off x="5554303" y="2197180"/>
            <a:ext cx="868822" cy="8418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+mn-cs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D065EF5-BF37-0179-A126-C7535CD8454B}"/>
              </a:ext>
            </a:extLst>
          </p:cNvPr>
          <p:cNvSpPr txBox="1"/>
          <p:nvPr/>
        </p:nvSpPr>
        <p:spPr>
          <a:xfrm>
            <a:off x="4950833" y="4049726"/>
            <a:ext cx="2140479" cy="1704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charset="-122"/>
              </a:rPr>
              <a:t>Experience</a:t>
            </a:r>
            <a:endParaRPr lang="en-US" altLang="ko-KR" sz="1050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sym typeface="微软雅黑" panose="020B0503020204020204" charset="-122"/>
            </a:endParaRPr>
          </a:p>
        </p:txBody>
      </p:sp>
      <p:sp>
        <p:nvSpPr>
          <p:cNvPr id="14" name="十字形 13">
            <a:extLst>
              <a:ext uri="{FF2B5EF4-FFF2-40B4-BE49-F238E27FC236}">
                <a16:creationId xmlns:a16="http://schemas.microsoft.com/office/drawing/2014/main" id="{CB5E4BD1-A01E-CB78-827C-B4793699CFDB}"/>
              </a:ext>
            </a:extLst>
          </p:cNvPr>
          <p:cNvSpPr/>
          <p:nvPr/>
        </p:nvSpPr>
        <p:spPr>
          <a:xfrm>
            <a:off x="6796422" y="4507994"/>
            <a:ext cx="346749" cy="346749"/>
          </a:xfrm>
          <a:prstGeom prst="plus">
            <a:avLst>
              <a:gd name="adj" fmla="val 31212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十字形 14">
            <a:extLst>
              <a:ext uri="{FF2B5EF4-FFF2-40B4-BE49-F238E27FC236}">
                <a16:creationId xmlns:a16="http://schemas.microsoft.com/office/drawing/2014/main" id="{4A6DAFEA-6B70-FF5C-8D3F-D8C8697145CC}"/>
              </a:ext>
            </a:extLst>
          </p:cNvPr>
          <p:cNvSpPr/>
          <p:nvPr/>
        </p:nvSpPr>
        <p:spPr>
          <a:xfrm>
            <a:off x="6744563" y="4464422"/>
            <a:ext cx="346749" cy="346749"/>
          </a:xfrm>
          <a:prstGeom prst="plus">
            <a:avLst>
              <a:gd name="adj" fmla="val 31212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6CE0C3F0-A4F4-EEBB-B597-D0EF98B55CB9}"/>
              </a:ext>
            </a:extLst>
          </p:cNvPr>
          <p:cNvSpPr/>
          <p:nvPr/>
        </p:nvSpPr>
        <p:spPr>
          <a:xfrm>
            <a:off x="9002585" y="2645152"/>
            <a:ext cx="2478868" cy="2314576"/>
          </a:xfrm>
          <a:prstGeom prst="roundRect">
            <a:avLst>
              <a:gd name="adj" fmla="val 7202"/>
            </a:avLst>
          </a:prstGeom>
          <a:gradFill>
            <a:gsLst>
              <a:gs pos="100000">
                <a:schemeClr val="accent2">
                  <a:lumMod val="10000"/>
                  <a:lumOff val="90000"/>
                </a:schemeClr>
              </a:gs>
              <a:gs pos="25000">
                <a:schemeClr val="bg1"/>
              </a:gs>
            </a:gsLst>
            <a:lin ang="2700000" scaled="1"/>
          </a:gradFill>
          <a:ln>
            <a:gradFill flip="none" rotWithShape="1">
              <a:gsLst>
                <a:gs pos="100000">
                  <a:srgbClr val="029D7F">
                    <a:alpha val="30000"/>
                  </a:srgbClr>
                </a:gs>
                <a:gs pos="35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762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3106A8-5499-BCA9-B912-9518EC08144E}"/>
              </a:ext>
            </a:extLst>
          </p:cNvPr>
          <p:cNvSpPr txBox="1"/>
          <p:nvPr/>
        </p:nvSpPr>
        <p:spPr>
          <a:xfrm>
            <a:off x="9164107" y="3317648"/>
            <a:ext cx="2155825" cy="7000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000" b="1" kern="0" dirty="0">
                <a:gradFill>
                  <a:gsLst>
                    <a:gs pos="4000">
                      <a:schemeClr val="accent1">
                        <a:lumMod val="80000"/>
                        <a:lumOff val="20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未来计划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C5D8D902-850D-DC41-7F4B-8D8CAFFA7C46}"/>
              </a:ext>
            </a:extLst>
          </p:cNvPr>
          <p:cNvSpPr/>
          <p:nvPr/>
        </p:nvSpPr>
        <p:spPr>
          <a:xfrm>
            <a:off x="9767577" y="2197180"/>
            <a:ext cx="868822" cy="8418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chemeClr val="accent1"/>
              </a:gs>
              <a:gs pos="99000">
                <a:schemeClr val="accent2"/>
              </a:gs>
            </a:gsLst>
            <a:lin ang="2700000" scaled="1"/>
            <a:tileRect/>
          </a:gradFill>
          <a:ln w="6350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254000" algn="ctr" rotWithShape="0">
              <a:schemeClr val="accent1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cs typeface="+mn-cs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0AD300C-FEAB-2DA6-9543-23D2D12F29AA}"/>
              </a:ext>
            </a:extLst>
          </p:cNvPr>
          <p:cNvSpPr txBox="1"/>
          <p:nvPr/>
        </p:nvSpPr>
        <p:spPr>
          <a:xfrm>
            <a:off x="9164107" y="4049726"/>
            <a:ext cx="2140479" cy="1704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105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微软雅黑" panose="020B0503020204020204" charset="-122"/>
              </a:rPr>
              <a:t>Future plans</a:t>
            </a:r>
            <a:endParaRPr lang="en-US" altLang="ko-KR" sz="1050" kern="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sym typeface="微软雅黑" panose="020B0503020204020204" charset="-122"/>
            </a:endParaRPr>
          </a:p>
        </p:txBody>
      </p:sp>
      <p:sp>
        <p:nvSpPr>
          <p:cNvPr id="21" name="十字形 20">
            <a:extLst>
              <a:ext uri="{FF2B5EF4-FFF2-40B4-BE49-F238E27FC236}">
                <a16:creationId xmlns:a16="http://schemas.microsoft.com/office/drawing/2014/main" id="{D51D6D3D-DC07-D6AD-B457-7554F389C713}"/>
              </a:ext>
            </a:extLst>
          </p:cNvPr>
          <p:cNvSpPr/>
          <p:nvPr/>
        </p:nvSpPr>
        <p:spPr>
          <a:xfrm>
            <a:off x="11009696" y="4507994"/>
            <a:ext cx="346749" cy="346749"/>
          </a:xfrm>
          <a:prstGeom prst="plus">
            <a:avLst>
              <a:gd name="adj" fmla="val 312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十字形 21">
            <a:extLst>
              <a:ext uri="{FF2B5EF4-FFF2-40B4-BE49-F238E27FC236}">
                <a16:creationId xmlns:a16="http://schemas.microsoft.com/office/drawing/2014/main" id="{D5F480F1-1BCF-6E86-2D0C-0ADC4BD38877}"/>
              </a:ext>
            </a:extLst>
          </p:cNvPr>
          <p:cNvSpPr/>
          <p:nvPr/>
        </p:nvSpPr>
        <p:spPr>
          <a:xfrm>
            <a:off x="10957837" y="4464422"/>
            <a:ext cx="346749" cy="346749"/>
          </a:xfrm>
          <a:prstGeom prst="plus">
            <a:avLst>
              <a:gd name="adj" fmla="val 31212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98120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384D40D-D2B0-6B41-877A-7E8F8900A855}"/>
              </a:ext>
            </a:extLst>
          </p:cNvPr>
          <p:cNvSpPr txBox="1"/>
          <p:nvPr/>
        </p:nvSpPr>
        <p:spPr>
          <a:xfrm>
            <a:off x="5972858" y="2627774"/>
            <a:ext cx="5220929" cy="175785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500" b="1" kern="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工作回顾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40C98C-8B95-6305-8ECE-BCAB7A42CCEF}"/>
              </a:ext>
            </a:extLst>
          </p:cNvPr>
          <p:cNvSpPr txBox="1"/>
          <p:nvPr/>
        </p:nvSpPr>
        <p:spPr>
          <a:xfrm>
            <a:off x="5697409" y="4451926"/>
            <a:ext cx="5799266" cy="611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+mn-ea"/>
                <a:sym typeface="微软雅黑" panose="020B0503020204020204" charset="-122"/>
              </a:rPr>
              <a:t>Work </a:t>
            </a:r>
            <a:r>
              <a:rPr lang="en-US" altLang="zh-CN" sz="3600" b="1" kern="0" dirty="0">
                <a:solidFill>
                  <a:schemeClr val="bg1"/>
                </a:solidFill>
                <a:latin typeface="+mj-lt"/>
                <a:sym typeface="微软雅黑" panose="020B0503020204020204" charset="-122"/>
              </a:rPr>
              <a:t>review</a:t>
            </a:r>
            <a:endParaRPr lang="en-US" altLang="ko-KR" sz="3600" b="1" kern="0" dirty="0">
              <a:solidFill>
                <a:schemeClr val="bg1"/>
              </a:solidFill>
              <a:latin typeface="+mj-lt"/>
              <a:sym typeface="微软雅黑" panose="020B050302020402020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A38EC3-3B9B-ADB9-B8FB-E123F784A40B}"/>
              </a:ext>
            </a:extLst>
          </p:cNvPr>
          <p:cNvSpPr txBox="1"/>
          <p:nvPr/>
        </p:nvSpPr>
        <p:spPr>
          <a:xfrm>
            <a:off x="6915052" y="248839"/>
            <a:ext cx="4278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4000">
                      <a:schemeClr val="bg1">
                        <a:alpha val="5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01</a:t>
            </a:r>
            <a:endParaRPr lang="zh-CN" altLang="en-US" sz="28700" dirty="0">
              <a:gradFill flip="none" rotWithShape="1">
                <a:gsLst>
                  <a:gs pos="4000">
                    <a:schemeClr val="bg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527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0179F6-E24B-29C6-F202-651336ACA26E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工作回顾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E825D62-7723-055D-88C8-B6CCBC485EAD}"/>
              </a:ext>
            </a:extLst>
          </p:cNvPr>
          <p:cNvGrpSpPr/>
          <p:nvPr/>
        </p:nvGrpSpPr>
        <p:grpSpPr>
          <a:xfrm>
            <a:off x="695325" y="1353159"/>
            <a:ext cx="5377446" cy="2234867"/>
            <a:chOff x="660400" y="1353159"/>
            <a:chExt cx="5377446" cy="223486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E0FF8A99-7989-AED6-218B-8FCBAA20F02B}"/>
                </a:ext>
              </a:extLst>
            </p:cNvPr>
            <p:cNvSpPr>
              <a:spLocks/>
            </p:cNvSpPr>
            <p:nvPr/>
          </p:nvSpPr>
          <p:spPr>
            <a:xfrm>
              <a:off x="660400" y="1353159"/>
              <a:ext cx="5377446" cy="2234867"/>
            </a:xfrm>
            <a:prstGeom prst="roundRect">
              <a:avLst>
                <a:gd name="adj" fmla="val 311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27000" dist="38100" dir="2700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D8DA79D-D224-B84E-5AE7-5ACF2C275378}"/>
                </a:ext>
              </a:extLst>
            </p:cNvPr>
            <p:cNvSpPr/>
            <p:nvPr/>
          </p:nvSpPr>
          <p:spPr>
            <a:xfrm>
              <a:off x="660400" y="1353159"/>
              <a:ext cx="2338136" cy="533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279400" dir="5400000" sx="80000" sy="8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E6BAAF2-DBBD-DE80-5AC2-25178D46EDAB}"/>
              </a:ext>
            </a:extLst>
          </p:cNvPr>
          <p:cNvSpPr txBox="1"/>
          <p:nvPr/>
        </p:nvSpPr>
        <p:spPr>
          <a:xfrm>
            <a:off x="1029723" y="2009888"/>
            <a:ext cx="4708650" cy="1579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105750">
              <a:lnSpc>
                <a:spcPct val="130000"/>
              </a:lnSpc>
              <a:buClr>
                <a:schemeClr val="accent5"/>
              </a:buClr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5631A13-73E8-1037-CC8E-CA6542BDBE57}"/>
              </a:ext>
            </a:extLst>
          </p:cNvPr>
          <p:cNvGrpSpPr/>
          <p:nvPr/>
        </p:nvGrpSpPr>
        <p:grpSpPr>
          <a:xfrm>
            <a:off x="695325" y="3749992"/>
            <a:ext cx="5377446" cy="2384108"/>
            <a:chOff x="660400" y="1353159"/>
            <a:chExt cx="5377446" cy="2234867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11EAFDF-A143-FAD9-DE39-3EB618F8A92B}"/>
                </a:ext>
              </a:extLst>
            </p:cNvPr>
            <p:cNvSpPr>
              <a:spLocks/>
            </p:cNvSpPr>
            <p:nvPr/>
          </p:nvSpPr>
          <p:spPr>
            <a:xfrm>
              <a:off x="660400" y="1353159"/>
              <a:ext cx="5377446" cy="2234867"/>
            </a:xfrm>
            <a:prstGeom prst="roundRect">
              <a:avLst>
                <a:gd name="adj" fmla="val 4455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27000" dist="38100" dir="2700000" algn="tl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1AB718A-B1AC-FBB1-6822-56CB1ECC09FE}"/>
                </a:ext>
              </a:extLst>
            </p:cNvPr>
            <p:cNvSpPr/>
            <p:nvPr/>
          </p:nvSpPr>
          <p:spPr>
            <a:xfrm>
              <a:off x="660400" y="1353159"/>
              <a:ext cx="2338136" cy="5334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9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254000" dist="279400" dir="5400000" sx="80000" sy="80000" algn="t" rotWithShape="0">
                <a:schemeClr val="accent2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关键词标题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E8E33FB-BEE0-FB21-6EF8-51A67AB72BD0}"/>
              </a:ext>
            </a:extLst>
          </p:cNvPr>
          <p:cNvSpPr txBox="1"/>
          <p:nvPr/>
        </p:nvSpPr>
        <p:spPr>
          <a:xfrm>
            <a:off x="1029723" y="4459608"/>
            <a:ext cx="4708650" cy="12598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  <a:p>
            <a:pPr marL="391500" indent="-285750">
              <a:lnSpc>
                <a:spcPct val="130000"/>
              </a:lnSpc>
              <a:buClr>
                <a:schemeClr val="accent5"/>
              </a:buClr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请输入您的内容。请输入您的内容。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D66795B4-4FAC-A725-BE69-A5DB56E69EF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734" y="1353159"/>
            <a:ext cx="4780941" cy="4780941"/>
          </a:xfrm>
          <a:prstGeom prst="rect">
            <a:avLst/>
          </a:prstGeom>
          <a:effectLst>
            <a:outerShdw blurRad="127000" dist="38100" dir="2700000" algn="tl" rotWithShape="0">
              <a:schemeClr val="accent1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8883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1516B01-849C-47D4-06A3-EB0A1913C230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567258B-5C66-C133-C0C7-3D5E3EAFB214}"/>
              </a:ext>
            </a:extLst>
          </p:cNvPr>
          <p:cNvSpPr/>
          <p:nvPr/>
        </p:nvSpPr>
        <p:spPr>
          <a:xfrm>
            <a:off x="1426858" y="2182447"/>
            <a:ext cx="1107996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4681CFA-88E7-C87C-33A5-B16396E97E66}"/>
              </a:ext>
            </a:extLst>
          </p:cNvPr>
          <p:cNvSpPr/>
          <p:nvPr/>
        </p:nvSpPr>
        <p:spPr>
          <a:xfrm>
            <a:off x="1426858" y="2550360"/>
            <a:ext cx="2704261" cy="1185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请输入您的内容。请输入您的内容。请输入您的内容。请输入您的内容。请输入您的内容。请输入您的内容。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C2B6436-37EE-26A1-29FE-A63A44DCBD8A}"/>
              </a:ext>
            </a:extLst>
          </p:cNvPr>
          <p:cNvSpPr/>
          <p:nvPr/>
        </p:nvSpPr>
        <p:spPr>
          <a:xfrm>
            <a:off x="701447" y="2182449"/>
            <a:ext cx="720000" cy="720000"/>
          </a:xfrm>
          <a:prstGeom prst="ellipse">
            <a:avLst/>
          </a:pr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FCCAA0-A9E0-40B4-9967-18B8080D9070}"/>
              </a:ext>
            </a:extLst>
          </p:cNvPr>
          <p:cNvSpPr/>
          <p:nvPr/>
        </p:nvSpPr>
        <p:spPr>
          <a:xfrm>
            <a:off x="1426858" y="4221746"/>
            <a:ext cx="1107996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FBF1B7B-50F7-F316-2C22-B8C5AEF5B18B}"/>
              </a:ext>
            </a:extLst>
          </p:cNvPr>
          <p:cNvSpPr/>
          <p:nvPr/>
        </p:nvSpPr>
        <p:spPr>
          <a:xfrm>
            <a:off x="1426858" y="4587294"/>
            <a:ext cx="2704261" cy="1185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请输入您的内容。请输入您的内容。请输入您的内容。请输入您的内容。请输入您的内容。请输入您的内容。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D7E5109-991E-D000-B72B-C2CD5F25CDD4}"/>
              </a:ext>
            </a:extLst>
          </p:cNvPr>
          <p:cNvSpPr/>
          <p:nvPr/>
        </p:nvSpPr>
        <p:spPr>
          <a:xfrm>
            <a:off x="701447" y="4221747"/>
            <a:ext cx="720000" cy="720000"/>
          </a:xfrm>
          <a:prstGeom prst="ellipse">
            <a:avLst/>
          </a:pr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B3F7116-7EC5-1971-FF8E-306F1E5FA327}"/>
              </a:ext>
            </a:extLst>
          </p:cNvPr>
          <p:cNvSpPr/>
          <p:nvPr/>
        </p:nvSpPr>
        <p:spPr>
          <a:xfrm flipH="1">
            <a:off x="9445756" y="2182448"/>
            <a:ext cx="1107996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DF0CDA6-739C-47DF-8039-1FF739566230}"/>
              </a:ext>
            </a:extLst>
          </p:cNvPr>
          <p:cNvSpPr/>
          <p:nvPr/>
        </p:nvSpPr>
        <p:spPr>
          <a:xfrm flipH="1">
            <a:off x="8060877" y="2550361"/>
            <a:ext cx="2704261" cy="1185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请输入您的内容。请输入您的内容。请输入您的内容。请输入您的内容。请输入您的内容。请输入您的内容。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C185C77-6503-68BC-F198-DD2D0239D261}"/>
              </a:ext>
            </a:extLst>
          </p:cNvPr>
          <p:cNvSpPr/>
          <p:nvPr/>
        </p:nvSpPr>
        <p:spPr>
          <a:xfrm flipH="1">
            <a:off x="10794687" y="2182448"/>
            <a:ext cx="720000" cy="720000"/>
          </a:xfrm>
          <a:prstGeom prst="ellipse">
            <a:avLst/>
          </a:pr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1E870C4-A248-4C28-7B0D-6924F66579DC}"/>
              </a:ext>
            </a:extLst>
          </p:cNvPr>
          <p:cNvSpPr/>
          <p:nvPr/>
        </p:nvSpPr>
        <p:spPr>
          <a:xfrm flipH="1">
            <a:off x="9445756" y="4221746"/>
            <a:ext cx="1107996" cy="369332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1452E20-8DE9-0068-47AE-1034202507F8}"/>
              </a:ext>
            </a:extLst>
          </p:cNvPr>
          <p:cNvSpPr/>
          <p:nvPr/>
        </p:nvSpPr>
        <p:spPr>
          <a:xfrm flipH="1">
            <a:off x="8060877" y="4587294"/>
            <a:ext cx="2704264" cy="118532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请输入您的内容。请输入您的内容。请输入您的内容。请输入您的内容。请输入您的内容。请输入您的内容。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CB1DED65-CB69-5196-5731-7BABFADA7C22}"/>
              </a:ext>
            </a:extLst>
          </p:cNvPr>
          <p:cNvSpPr/>
          <p:nvPr/>
        </p:nvSpPr>
        <p:spPr>
          <a:xfrm flipH="1">
            <a:off x="10794688" y="4221746"/>
            <a:ext cx="720000" cy="720000"/>
          </a:xfrm>
          <a:prstGeom prst="ellipse">
            <a:avLst/>
          </a:pr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CAB9E3C-6894-1FF6-F375-DB5A38E29C0E}"/>
              </a:ext>
            </a:extLst>
          </p:cNvPr>
          <p:cNvSpPr/>
          <p:nvPr/>
        </p:nvSpPr>
        <p:spPr>
          <a:xfrm>
            <a:off x="4618940" y="2212093"/>
            <a:ext cx="2954122" cy="2954120"/>
          </a:xfrm>
          <a:prstGeom prst="ellipse">
            <a:avLst/>
          </a:prstGeom>
          <a:ln w="63500" cap="rnd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C1E6729-06E8-279C-159C-57786CEFCCC0}"/>
              </a:ext>
            </a:extLst>
          </p:cNvPr>
          <p:cNvCxnSpPr/>
          <p:nvPr/>
        </p:nvCxnSpPr>
        <p:spPr>
          <a:xfrm flipV="1">
            <a:off x="1507182" y="2524580"/>
            <a:ext cx="2947808" cy="858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021DB2-D90E-2EAA-4B3C-010676CFDCDA}"/>
              </a:ext>
            </a:extLst>
          </p:cNvPr>
          <p:cNvCxnSpPr/>
          <p:nvPr/>
        </p:nvCxnSpPr>
        <p:spPr>
          <a:xfrm>
            <a:off x="4452471" y="2524431"/>
            <a:ext cx="730622" cy="30076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9ABE20C6-7AF6-201C-162A-C17703112CDC}"/>
              </a:ext>
            </a:extLst>
          </p:cNvPr>
          <p:cNvCxnSpPr/>
          <p:nvPr/>
        </p:nvCxnSpPr>
        <p:spPr>
          <a:xfrm flipV="1">
            <a:off x="1500799" y="4587294"/>
            <a:ext cx="2947808" cy="858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86AA1EE-51FE-1FC6-F1A2-21A4C9886EE4}"/>
              </a:ext>
            </a:extLst>
          </p:cNvPr>
          <p:cNvCxnSpPr/>
          <p:nvPr/>
        </p:nvCxnSpPr>
        <p:spPr>
          <a:xfrm flipV="1">
            <a:off x="4446088" y="4105556"/>
            <a:ext cx="672012" cy="48158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3F357B0-2D60-3CD7-3D9E-2370B011EB8A}"/>
              </a:ext>
            </a:extLst>
          </p:cNvPr>
          <p:cNvCxnSpPr/>
          <p:nvPr/>
        </p:nvCxnSpPr>
        <p:spPr>
          <a:xfrm flipH="1" flipV="1">
            <a:off x="7724312" y="2542597"/>
            <a:ext cx="2947808" cy="858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40BF2CB-A8C5-3C1F-4114-1D9D6FF59032}"/>
              </a:ext>
            </a:extLst>
          </p:cNvPr>
          <p:cNvCxnSpPr/>
          <p:nvPr/>
        </p:nvCxnSpPr>
        <p:spPr>
          <a:xfrm flipH="1">
            <a:off x="6996209" y="2542448"/>
            <a:ext cx="730622" cy="30076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0A10667-94F2-0FFB-A1B3-45B951143F67}"/>
              </a:ext>
            </a:extLst>
          </p:cNvPr>
          <p:cNvCxnSpPr/>
          <p:nvPr/>
        </p:nvCxnSpPr>
        <p:spPr>
          <a:xfrm flipH="1" flipV="1">
            <a:off x="7743393" y="4585376"/>
            <a:ext cx="2947808" cy="858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BBCC66BA-9F6D-F0AA-DDFB-F9A7C31F46E7}"/>
              </a:ext>
            </a:extLst>
          </p:cNvPr>
          <p:cNvCxnSpPr/>
          <p:nvPr/>
        </p:nvCxnSpPr>
        <p:spPr>
          <a:xfrm flipH="1" flipV="1">
            <a:off x="7020397" y="4221746"/>
            <a:ext cx="725515" cy="36348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EADDF52E-73E5-5E0F-84B7-9E9A75D98E3F}"/>
              </a:ext>
            </a:extLst>
          </p:cNvPr>
          <p:cNvSpPr/>
          <p:nvPr/>
        </p:nvSpPr>
        <p:spPr>
          <a:xfrm>
            <a:off x="4811392" y="2403333"/>
            <a:ext cx="2569217" cy="2569217"/>
          </a:xfrm>
          <a:prstGeom prst="ellipse">
            <a:avLst/>
          </a:prstGeom>
          <a:gradFill>
            <a:gsLst>
              <a:gs pos="3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F9B66F5-84B9-1470-3F0E-A98A78FE0436}"/>
              </a:ext>
            </a:extLst>
          </p:cNvPr>
          <p:cNvSpPr txBox="1"/>
          <p:nvPr/>
        </p:nvSpPr>
        <p:spPr>
          <a:xfrm>
            <a:off x="5388113" y="3385610"/>
            <a:ext cx="1415772" cy="52565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latin typeface="+mj-lt"/>
                <a:ea typeface="OPPOSans R" panose="00020600040101010101" pitchFamily="18" charset="-122"/>
                <a:cs typeface="+mn-cs"/>
              </a:rPr>
              <a:t>标题部分</a:t>
            </a:r>
          </a:p>
        </p:txBody>
      </p:sp>
    </p:spTree>
    <p:extLst>
      <p:ext uri="{BB962C8B-B14F-4D97-AF65-F5344CB8AC3E}">
        <p14:creationId xmlns:p14="http://schemas.microsoft.com/office/powerpoint/2010/main" val="1357823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EA70F07-D916-FD7D-320B-C1D3B02B32BC}"/>
              </a:ext>
            </a:extLst>
          </p:cNvPr>
          <p:cNvSpPr txBox="1"/>
          <p:nvPr/>
        </p:nvSpPr>
        <p:spPr>
          <a:xfrm>
            <a:off x="5972858" y="2627774"/>
            <a:ext cx="5220929" cy="175785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500" b="1" kern="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  <a:sym typeface="微软雅黑" panose="020B0503020204020204" charset="-122"/>
              </a:rPr>
              <a:t>心得体会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C53C39-94A3-E61A-D1EA-4FE67CB244F0}"/>
              </a:ext>
            </a:extLst>
          </p:cNvPr>
          <p:cNvSpPr txBox="1"/>
          <p:nvPr/>
        </p:nvSpPr>
        <p:spPr>
          <a:xfrm>
            <a:off x="5697409" y="4451926"/>
            <a:ext cx="5799266" cy="611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 defTabSz="685165">
              <a:lnSpc>
                <a:spcPct val="120000"/>
              </a:lnSpc>
              <a:defRPr/>
            </a:pPr>
            <a:r>
              <a:rPr lang="en-US" altLang="zh-CN" sz="3600" b="1" kern="0" dirty="0">
                <a:solidFill>
                  <a:schemeClr val="bg1"/>
                </a:solidFill>
                <a:latin typeface="+mn-ea"/>
                <a:sym typeface="微软雅黑" panose="020B0503020204020204" charset="-122"/>
              </a:rPr>
              <a:t>Experience</a:t>
            </a:r>
            <a:endParaRPr lang="en-US" altLang="ko-KR" sz="3600" b="1" kern="0" dirty="0">
              <a:solidFill>
                <a:schemeClr val="bg1"/>
              </a:solidFill>
              <a:latin typeface="+mj-lt"/>
              <a:sym typeface="微软雅黑" panose="020B050302020402020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E54336D-FDE4-29B1-DA05-CDDA4CD32192}"/>
              </a:ext>
            </a:extLst>
          </p:cNvPr>
          <p:cNvSpPr txBox="1"/>
          <p:nvPr/>
        </p:nvSpPr>
        <p:spPr>
          <a:xfrm>
            <a:off x="6915052" y="248839"/>
            <a:ext cx="4278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gradFill flip="none" rotWithShape="1">
                  <a:gsLst>
                    <a:gs pos="4000">
                      <a:schemeClr val="bg1">
                        <a:alpha val="5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lt"/>
              </a:rPr>
              <a:t>02</a:t>
            </a:r>
            <a:endParaRPr lang="zh-CN" altLang="en-US" sz="28700" dirty="0">
              <a:gradFill flip="none" rotWithShape="1">
                <a:gsLst>
                  <a:gs pos="4000">
                    <a:schemeClr val="bg1">
                      <a:alpha val="52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4723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>
            <a:extLst>
              <a:ext uri="{FF2B5EF4-FFF2-40B4-BE49-F238E27FC236}">
                <a16:creationId xmlns:a16="http://schemas.microsoft.com/office/drawing/2014/main" id="{3A09B627-88B5-05DD-62F3-3FF8C3982D91}"/>
              </a:ext>
            </a:extLst>
          </p:cNvPr>
          <p:cNvSpPr/>
          <p:nvPr/>
        </p:nvSpPr>
        <p:spPr>
          <a:xfrm>
            <a:off x="9832607" y="1992618"/>
            <a:ext cx="1476796" cy="14767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190500" sx="102000" sy="102000" algn="ctr" rotWithShape="0">
              <a:schemeClr val="accent1">
                <a:alpha val="18000"/>
              </a:schemeClr>
            </a:outerShdw>
          </a:effectLst>
        </p:spPr>
        <p:txBody>
          <a:bodyPr vert="horz" wrap="none" lIns="0" tIns="128016" rIns="0" bIns="6096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endParaRPr lang="zh-CN" altLang="en-US" sz="2000" dirty="0">
              <a:solidFill>
                <a:schemeClr val="accent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316517D-06C2-39D3-D996-64C5DB8C815D}"/>
              </a:ext>
            </a:extLst>
          </p:cNvPr>
          <p:cNvSpPr/>
          <p:nvPr/>
        </p:nvSpPr>
        <p:spPr>
          <a:xfrm>
            <a:off x="1045253" y="1992618"/>
            <a:ext cx="1476796" cy="14767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190500" sx="102000" sy="102000" algn="ctr" rotWithShape="0">
              <a:schemeClr val="accent1">
                <a:alpha val="18000"/>
              </a:schemeClr>
            </a:outerShdw>
          </a:effectLst>
        </p:spPr>
        <p:txBody>
          <a:bodyPr vert="horz" wrap="none" lIns="0" tIns="128016" rIns="0" bIns="6096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endParaRPr lang="zh-CN" altLang="en-US" sz="2000" dirty="0">
              <a:solidFill>
                <a:schemeClr val="accent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86514C2-B55E-8896-193A-E1FC55180619}"/>
              </a:ext>
            </a:extLst>
          </p:cNvPr>
          <p:cNvSpPr/>
          <p:nvPr/>
        </p:nvSpPr>
        <p:spPr>
          <a:xfrm>
            <a:off x="3980810" y="1992618"/>
            <a:ext cx="1476796" cy="14767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190500" sx="102000" sy="102000" algn="ctr" rotWithShape="0">
              <a:schemeClr val="accent1">
                <a:alpha val="18000"/>
              </a:schemeClr>
            </a:outerShdw>
          </a:effectLst>
        </p:spPr>
        <p:txBody>
          <a:bodyPr vert="horz" wrap="none" lIns="0" tIns="128016" rIns="0" bIns="6096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endParaRPr lang="zh-CN" altLang="en-US" sz="2000" dirty="0">
              <a:solidFill>
                <a:schemeClr val="accent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27CD2BD-C18D-841C-126B-FFB95B6051AA}"/>
              </a:ext>
            </a:extLst>
          </p:cNvPr>
          <p:cNvSpPr/>
          <p:nvPr/>
        </p:nvSpPr>
        <p:spPr>
          <a:xfrm>
            <a:off x="6916367" y="1992618"/>
            <a:ext cx="1476796" cy="1476796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190500" sx="102000" sy="102000" algn="ctr" rotWithShape="0">
              <a:schemeClr val="accent1">
                <a:alpha val="18000"/>
              </a:schemeClr>
            </a:outerShdw>
          </a:effectLst>
        </p:spPr>
        <p:txBody>
          <a:bodyPr vert="horz" wrap="none" lIns="0" tIns="128016" rIns="0" bIns="6096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endParaRPr lang="zh-CN" altLang="en-US" sz="2000" dirty="0">
              <a:solidFill>
                <a:schemeClr val="accent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608B4BC-5BD8-F65E-2EB8-EA679FFB58B3}"/>
              </a:ext>
            </a:extLst>
          </p:cNvPr>
          <p:cNvGrpSpPr/>
          <p:nvPr/>
        </p:nvGrpSpPr>
        <p:grpSpPr>
          <a:xfrm>
            <a:off x="1540250" y="2487236"/>
            <a:ext cx="486802" cy="487561"/>
            <a:chOff x="19050" y="18752"/>
            <a:chExt cx="190500" cy="190797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9FF0C5E-C047-886B-F945-52B53433FCA4}"/>
                </a:ext>
              </a:extLst>
            </p:cNvPr>
            <p:cNvSpPr/>
            <p:nvPr/>
          </p:nvSpPr>
          <p:spPr>
            <a:xfrm>
              <a:off x="19050" y="18752"/>
              <a:ext cx="182033" cy="186225"/>
            </a:xfrm>
            <a:custGeom>
              <a:avLst/>
              <a:gdLst>
                <a:gd name="connsiteX0" fmla="*/ 128588 w 182033"/>
                <a:gd name="connsiteY0" fmla="*/ 186035 h 186225"/>
                <a:gd name="connsiteX1" fmla="*/ 33338 w 182033"/>
                <a:gd name="connsiteY1" fmla="*/ 152698 h 186225"/>
                <a:gd name="connsiteX2" fmla="*/ 0 w 182033"/>
                <a:gd name="connsiteY2" fmla="*/ 298 h 186225"/>
                <a:gd name="connsiteX3" fmla="*/ 152400 w 182033"/>
                <a:gd name="connsiteY3" fmla="*/ 24110 h 186225"/>
                <a:gd name="connsiteX4" fmla="*/ 180975 w 182033"/>
                <a:gd name="connsiteY4" fmla="*/ 133648 h 18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33" h="186225">
                  <a:moveTo>
                    <a:pt x="128588" y="186035"/>
                  </a:moveTo>
                  <a:cubicBezTo>
                    <a:pt x="128588" y="186035"/>
                    <a:pt x="66675" y="190798"/>
                    <a:pt x="33338" y="152698"/>
                  </a:cubicBezTo>
                  <a:cubicBezTo>
                    <a:pt x="0" y="114598"/>
                    <a:pt x="0" y="298"/>
                    <a:pt x="0" y="298"/>
                  </a:cubicBezTo>
                  <a:cubicBezTo>
                    <a:pt x="0" y="298"/>
                    <a:pt x="114300" y="-4465"/>
                    <a:pt x="152400" y="24110"/>
                  </a:cubicBezTo>
                  <a:cubicBezTo>
                    <a:pt x="190500" y="52685"/>
                    <a:pt x="180975" y="133648"/>
                    <a:pt x="180975" y="133648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9CB8442-AF5A-FB13-C1F1-B3F278DEDD77}"/>
                </a:ext>
              </a:extLst>
            </p:cNvPr>
            <p:cNvSpPr/>
            <p:nvPr/>
          </p:nvSpPr>
          <p:spPr>
            <a:xfrm>
              <a:off x="76200" y="61912"/>
              <a:ext cx="133350" cy="147637"/>
            </a:xfrm>
            <a:custGeom>
              <a:avLst/>
              <a:gdLst>
                <a:gd name="connsiteX0" fmla="*/ 133350 w 133350"/>
                <a:gd name="connsiteY0" fmla="*/ 147638 h 147637"/>
                <a:gd name="connsiteX1" fmla="*/ 47625 w 133350"/>
                <a:gd name="connsiteY1" fmla="*/ 71438 h 147637"/>
                <a:gd name="connsiteX2" fmla="*/ 0 w 133350"/>
                <a:gd name="connsiteY2" fmla="*/ 0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" h="147637">
                  <a:moveTo>
                    <a:pt x="133350" y="147638"/>
                  </a:moveTo>
                  <a:cubicBezTo>
                    <a:pt x="133350" y="147638"/>
                    <a:pt x="80109" y="107402"/>
                    <a:pt x="47625" y="71438"/>
                  </a:cubicBezTo>
                  <a:cubicBezTo>
                    <a:pt x="15141" y="35473"/>
                    <a:pt x="0" y="0"/>
                    <a:pt x="0" y="0"/>
                  </a:cubicBez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6EF3B16-4230-6C32-0E53-EE4A9AB909D2}"/>
                </a:ext>
              </a:extLst>
            </p:cNvPr>
            <p:cNvSpPr/>
            <p:nvPr/>
          </p:nvSpPr>
          <p:spPr>
            <a:xfrm>
              <a:off x="123825" y="71437"/>
              <a:ext cx="4762" cy="61912"/>
            </a:xfrm>
            <a:custGeom>
              <a:avLst/>
              <a:gdLst>
                <a:gd name="connsiteX0" fmla="*/ 0 w 4762"/>
                <a:gd name="connsiteY0" fmla="*/ 61913 h 61912"/>
                <a:gd name="connsiteX1" fmla="*/ 4763 w 4762"/>
                <a:gd name="connsiteY1" fmla="*/ 0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61912">
                  <a:moveTo>
                    <a:pt x="0" y="61913"/>
                  </a:moveTo>
                  <a:lnTo>
                    <a:pt x="476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8CB1458-BF71-46F9-B580-C5991401FD23}"/>
                </a:ext>
              </a:extLst>
            </p:cNvPr>
            <p:cNvSpPr/>
            <p:nvPr/>
          </p:nvSpPr>
          <p:spPr>
            <a:xfrm>
              <a:off x="76200" y="128587"/>
              <a:ext cx="47625" cy="4762"/>
            </a:xfrm>
            <a:custGeom>
              <a:avLst/>
              <a:gdLst>
                <a:gd name="connsiteX0" fmla="*/ 47625 w 47625"/>
                <a:gd name="connsiteY0" fmla="*/ 4763 h 4762"/>
                <a:gd name="connsiteX1" fmla="*/ 0 w 47625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4762">
                  <a:moveTo>
                    <a:pt x="47625" y="4763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8CD58592-21DD-F302-AA47-DFE3E31B6EF8}"/>
              </a:ext>
            </a:extLst>
          </p:cNvPr>
          <p:cNvSpPr txBox="1"/>
          <p:nvPr/>
        </p:nvSpPr>
        <p:spPr>
          <a:xfrm>
            <a:off x="730244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98C110-02FC-D634-4345-62077E4931E3}"/>
              </a:ext>
            </a:extLst>
          </p:cNvPr>
          <p:cNvSpPr txBox="1"/>
          <p:nvPr/>
        </p:nvSpPr>
        <p:spPr>
          <a:xfrm>
            <a:off x="730244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1011904-A816-16AE-F963-AB1BC000C0E0}"/>
              </a:ext>
            </a:extLst>
          </p:cNvPr>
          <p:cNvCxnSpPr>
            <a:cxnSpLocks/>
          </p:cNvCxnSpPr>
          <p:nvPr/>
        </p:nvCxnSpPr>
        <p:spPr>
          <a:xfrm>
            <a:off x="819870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C24BE699-F5E0-68F3-1ED2-8FCD6D1C7177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心得体会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7C965B-5CAA-E40C-095D-94A73604C84F}"/>
              </a:ext>
            </a:extLst>
          </p:cNvPr>
          <p:cNvSpPr txBox="1"/>
          <p:nvPr/>
        </p:nvSpPr>
        <p:spPr>
          <a:xfrm>
            <a:off x="3665801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00602B82-2CF5-A84A-A515-34AA08574DF7}"/>
              </a:ext>
            </a:extLst>
          </p:cNvPr>
          <p:cNvCxnSpPr>
            <a:cxnSpLocks/>
          </p:cNvCxnSpPr>
          <p:nvPr/>
        </p:nvCxnSpPr>
        <p:spPr>
          <a:xfrm>
            <a:off x="3755427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1CFF0171-412C-A854-AEB0-5EBC8526EEEB}"/>
              </a:ext>
            </a:extLst>
          </p:cNvPr>
          <p:cNvSpPr txBox="1"/>
          <p:nvPr/>
        </p:nvSpPr>
        <p:spPr>
          <a:xfrm>
            <a:off x="3665801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CB7BDBA-7623-059A-52BF-27A93004239E}"/>
              </a:ext>
            </a:extLst>
          </p:cNvPr>
          <p:cNvSpPr txBox="1"/>
          <p:nvPr/>
        </p:nvSpPr>
        <p:spPr>
          <a:xfrm>
            <a:off x="6601358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95FA8B5-2A7A-79FD-6CC9-492762D4E3BA}"/>
              </a:ext>
            </a:extLst>
          </p:cNvPr>
          <p:cNvCxnSpPr>
            <a:cxnSpLocks/>
          </p:cNvCxnSpPr>
          <p:nvPr/>
        </p:nvCxnSpPr>
        <p:spPr>
          <a:xfrm>
            <a:off x="6690984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34141B5E-DC2E-564B-9413-CE238D662726}"/>
              </a:ext>
            </a:extLst>
          </p:cNvPr>
          <p:cNvSpPr txBox="1"/>
          <p:nvPr/>
        </p:nvSpPr>
        <p:spPr>
          <a:xfrm>
            <a:off x="6601358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A16156-93C0-1C98-501D-2620BA9F82D7}"/>
              </a:ext>
            </a:extLst>
          </p:cNvPr>
          <p:cNvSpPr txBox="1"/>
          <p:nvPr/>
        </p:nvSpPr>
        <p:spPr>
          <a:xfrm>
            <a:off x="9517598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1E591D5-2685-86E7-25AC-996E2F8958FA}"/>
              </a:ext>
            </a:extLst>
          </p:cNvPr>
          <p:cNvCxnSpPr>
            <a:cxnSpLocks/>
          </p:cNvCxnSpPr>
          <p:nvPr/>
        </p:nvCxnSpPr>
        <p:spPr>
          <a:xfrm>
            <a:off x="9607224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03314B1C-4F01-531F-67E9-7B740CFC2558}"/>
              </a:ext>
            </a:extLst>
          </p:cNvPr>
          <p:cNvSpPr txBox="1"/>
          <p:nvPr/>
        </p:nvSpPr>
        <p:spPr>
          <a:xfrm>
            <a:off x="9517598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82865A1-C282-F842-99A3-F8DC96D67963}"/>
              </a:ext>
            </a:extLst>
          </p:cNvPr>
          <p:cNvGrpSpPr/>
          <p:nvPr/>
        </p:nvGrpSpPr>
        <p:grpSpPr>
          <a:xfrm>
            <a:off x="10327604" y="2487236"/>
            <a:ext cx="486802" cy="487561"/>
            <a:chOff x="6571296" y="450295"/>
            <a:chExt cx="123825" cy="19050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E8F8FFA-D708-97E0-7955-A795BECF60FF}"/>
                </a:ext>
              </a:extLst>
            </p:cNvPr>
            <p:cNvSpPr/>
            <p:nvPr/>
          </p:nvSpPr>
          <p:spPr>
            <a:xfrm>
              <a:off x="6571296" y="450295"/>
              <a:ext cx="123825" cy="190500"/>
            </a:xfrm>
            <a:custGeom>
              <a:avLst/>
              <a:gdLst>
                <a:gd name="connsiteX0" fmla="*/ 123825 w 123825"/>
                <a:gd name="connsiteY0" fmla="*/ 95250 h 190500"/>
                <a:gd name="connsiteX1" fmla="*/ 61913 w 123825"/>
                <a:gd name="connsiteY1" fmla="*/ 190500 h 190500"/>
                <a:gd name="connsiteX2" fmla="*/ 0 w 123825"/>
                <a:gd name="connsiteY2" fmla="*/ 95250 h 190500"/>
                <a:gd name="connsiteX3" fmla="*/ 61913 w 123825"/>
                <a:gd name="connsiteY3" fmla="*/ 0 h 190500"/>
                <a:gd name="connsiteX4" fmla="*/ 123825 w 123825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825" h="190500">
                  <a:moveTo>
                    <a:pt x="123825" y="95250"/>
                  </a:moveTo>
                  <a:cubicBezTo>
                    <a:pt x="123825" y="162372"/>
                    <a:pt x="61913" y="190500"/>
                    <a:pt x="61913" y="190500"/>
                  </a:cubicBezTo>
                  <a:cubicBezTo>
                    <a:pt x="61913" y="190500"/>
                    <a:pt x="0" y="168473"/>
                    <a:pt x="0" y="95250"/>
                  </a:cubicBezTo>
                  <a:cubicBezTo>
                    <a:pt x="0" y="22027"/>
                    <a:pt x="61913" y="0"/>
                    <a:pt x="61913" y="0"/>
                  </a:cubicBezTo>
                  <a:cubicBezTo>
                    <a:pt x="61913" y="0"/>
                    <a:pt x="123825" y="28129"/>
                    <a:pt x="123825" y="95250"/>
                  </a:cubicBezTo>
                  <a:close/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9F86FF7-1E4D-8D57-DB9E-C6141F5B41FA}"/>
                </a:ext>
              </a:extLst>
            </p:cNvPr>
            <p:cNvSpPr/>
            <p:nvPr/>
          </p:nvSpPr>
          <p:spPr>
            <a:xfrm>
              <a:off x="6633209" y="578882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7CB80B7-3E1F-C28E-16F0-978A5A021516}"/>
                </a:ext>
              </a:extLst>
            </p:cNvPr>
            <p:cNvSpPr/>
            <p:nvPr/>
          </p:nvSpPr>
          <p:spPr>
            <a:xfrm>
              <a:off x="6609396" y="545545"/>
              <a:ext cx="23812" cy="23812"/>
            </a:xfrm>
            <a:custGeom>
              <a:avLst/>
              <a:gdLst>
                <a:gd name="connsiteX0" fmla="*/ 23813 w 23812"/>
                <a:gd name="connsiteY0" fmla="*/ 23813 h 23812"/>
                <a:gd name="connsiteX1" fmla="*/ 0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23813" y="23813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F23E50A-6D2D-CA8F-CD84-E59B48487A86}"/>
                </a:ext>
              </a:extLst>
            </p:cNvPr>
            <p:cNvSpPr/>
            <p:nvPr/>
          </p:nvSpPr>
          <p:spPr>
            <a:xfrm>
              <a:off x="6633209" y="516970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3A7FD1C-97E2-3BAB-BC47-21AF7D1E3CB5}"/>
                </a:ext>
              </a:extLst>
            </p:cNvPr>
            <p:cNvSpPr/>
            <p:nvPr/>
          </p:nvSpPr>
          <p:spPr>
            <a:xfrm>
              <a:off x="6633209" y="497920"/>
              <a:ext cx="4762" cy="142875"/>
            </a:xfrm>
            <a:custGeom>
              <a:avLst/>
              <a:gdLst>
                <a:gd name="connsiteX0" fmla="*/ 0 w 4762"/>
                <a:gd name="connsiteY0" fmla="*/ 142875 h 142875"/>
                <a:gd name="connsiteX1" fmla="*/ 0 w 4762"/>
                <a:gd name="connsiteY1" fmla="*/ 0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42875">
                  <a:moveTo>
                    <a:pt x="0" y="1428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64172E7-AE97-B437-4531-EC3403826345}"/>
              </a:ext>
            </a:extLst>
          </p:cNvPr>
          <p:cNvGrpSpPr/>
          <p:nvPr/>
        </p:nvGrpSpPr>
        <p:grpSpPr>
          <a:xfrm>
            <a:off x="7411364" y="2487236"/>
            <a:ext cx="486802" cy="487561"/>
            <a:chOff x="9319740" y="1142913"/>
            <a:chExt cx="142875" cy="190500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FE017CC-91C1-EF1B-FBDD-E4DC4314B762}"/>
                </a:ext>
              </a:extLst>
            </p:cNvPr>
            <p:cNvSpPr/>
            <p:nvPr/>
          </p:nvSpPr>
          <p:spPr>
            <a:xfrm>
              <a:off x="9319740" y="1142913"/>
              <a:ext cx="142875" cy="152400"/>
            </a:xfrm>
            <a:custGeom>
              <a:avLst/>
              <a:gdLst>
                <a:gd name="connsiteX0" fmla="*/ 142875 w 142875"/>
                <a:gd name="connsiteY0" fmla="*/ 76200 h 152400"/>
                <a:gd name="connsiteX1" fmla="*/ 71438 w 142875"/>
                <a:gd name="connsiteY1" fmla="*/ 152400 h 152400"/>
                <a:gd name="connsiteX2" fmla="*/ 0 w 142875"/>
                <a:gd name="connsiteY2" fmla="*/ 76200 h 152400"/>
                <a:gd name="connsiteX3" fmla="*/ 71438 w 142875"/>
                <a:gd name="connsiteY3" fmla="*/ 0 h 152400"/>
                <a:gd name="connsiteX4" fmla="*/ 142875 w 142875"/>
                <a:gd name="connsiteY4" fmla="*/ 762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875" h="152400">
                  <a:moveTo>
                    <a:pt x="142875" y="76200"/>
                  </a:moveTo>
                  <a:cubicBezTo>
                    <a:pt x="142875" y="118284"/>
                    <a:pt x="110891" y="152400"/>
                    <a:pt x="71438" y="152400"/>
                  </a:cubicBezTo>
                  <a:cubicBezTo>
                    <a:pt x="31984" y="152400"/>
                    <a:pt x="0" y="118284"/>
                    <a:pt x="0" y="76200"/>
                  </a:cubicBezTo>
                  <a:cubicBezTo>
                    <a:pt x="0" y="34116"/>
                    <a:pt x="31984" y="0"/>
                    <a:pt x="71438" y="0"/>
                  </a:cubicBezTo>
                  <a:cubicBezTo>
                    <a:pt x="110891" y="0"/>
                    <a:pt x="142875" y="34116"/>
                    <a:pt x="142875" y="76200"/>
                  </a:cubicBezTo>
                  <a:close/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CAA1ECB-F558-158D-F201-3D9D391B71F5}"/>
                </a:ext>
              </a:extLst>
            </p:cNvPr>
            <p:cNvSpPr/>
            <p:nvPr/>
          </p:nvSpPr>
          <p:spPr>
            <a:xfrm>
              <a:off x="9391178" y="1190538"/>
              <a:ext cx="4762" cy="104775"/>
            </a:xfrm>
            <a:custGeom>
              <a:avLst/>
              <a:gdLst>
                <a:gd name="connsiteX0" fmla="*/ 0 w 4762"/>
                <a:gd name="connsiteY0" fmla="*/ 0 h 104775"/>
                <a:gd name="connsiteX1" fmla="*/ 0 w 4762"/>
                <a:gd name="connsiteY1" fmla="*/ 104775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04775">
                  <a:moveTo>
                    <a:pt x="0" y="0"/>
                  </a:moveTo>
                  <a:lnTo>
                    <a:pt x="0" y="104775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5DB3B418-9CEC-85B2-F629-F61141BC5C4A}"/>
                </a:ext>
              </a:extLst>
            </p:cNvPr>
            <p:cNvSpPr/>
            <p:nvPr/>
          </p:nvSpPr>
          <p:spPr>
            <a:xfrm>
              <a:off x="9362603" y="1288973"/>
              <a:ext cx="57150" cy="6340"/>
            </a:xfrm>
            <a:custGeom>
              <a:avLst/>
              <a:gdLst>
                <a:gd name="connsiteX0" fmla="*/ 57150 w 57150"/>
                <a:gd name="connsiteY0" fmla="*/ 0 h 6340"/>
                <a:gd name="connsiteX1" fmla="*/ 28575 w 57150"/>
                <a:gd name="connsiteY1" fmla="*/ 6341 h 6340"/>
                <a:gd name="connsiteX2" fmla="*/ 0 w 57150"/>
                <a:gd name="connsiteY2" fmla="*/ 0 h 6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" h="6340">
                  <a:moveTo>
                    <a:pt x="57150" y="0"/>
                  </a:moveTo>
                  <a:cubicBezTo>
                    <a:pt x="48399" y="4079"/>
                    <a:pt x="38735" y="6341"/>
                    <a:pt x="28575" y="6341"/>
                  </a:cubicBezTo>
                  <a:cubicBezTo>
                    <a:pt x="18415" y="6341"/>
                    <a:pt x="8751" y="4079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21FD761-B9F9-D49E-A74D-13E70CA30FB7}"/>
                </a:ext>
              </a:extLst>
            </p:cNvPr>
            <p:cNvSpPr/>
            <p:nvPr/>
          </p:nvSpPr>
          <p:spPr>
            <a:xfrm>
              <a:off x="9391178" y="1295313"/>
              <a:ext cx="4762" cy="38100"/>
            </a:xfrm>
            <a:custGeom>
              <a:avLst/>
              <a:gdLst>
                <a:gd name="connsiteX0" fmla="*/ 0 w 4762"/>
                <a:gd name="connsiteY0" fmla="*/ 0 h 38100"/>
                <a:gd name="connsiteX1" fmla="*/ 0 w 4762"/>
                <a:gd name="connsiteY1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38100">
                  <a:moveTo>
                    <a:pt x="0" y="0"/>
                  </a:moveTo>
                  <a:lnTo>
                    <a:pt x="0" y="3810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07B6874-2309-62A0-23CE-99AE4442678E}"/>
                </a:ext>
              </a:extLst>
            </p:cNvPr>
            <p:cNvSpPr/>
            <p:nvPr/>
          </p:nvSpPr>
          <p:spPr>
            <a:xfrm>
              <a:off x="9391178" y="1200063"/>
              <a:ext cx="28575" cy="28575"/>
            </a:xfrm>
            <a:custGeom>
              <a:avLst/>
              <a:gdLst>
                <a:gd name="connsiteX0" fmla="*/ 0 w 28575"/>
                <a:gd name="connsiteY0" fmla="*/ 28575 h 28575"/>
                <a:gd name="connsiteX1" fmla="*/ 28575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0" y="28575"/>
                  </a:moveTo>
                  <a:lnTo>
                    <a:pt x="28575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1AC2B34-1552-3394-5CA1-3AF5142B5FB8}"/>
                </a:ext>
              </a:extLst>
            </p:cNvPr>
            <p:cNvSpPr/>
            <p:nvPr/>
          </p:nvSpPr>
          <p:spPr>
            <a:xfrm>
              <a:off x="9362603" y="1233400"/>
              <a:ext cx="28575" cy="28575"/>
            </a:xfrm>
            <a:custGeom>
              <a:avLst/>
              <a:gdLst>
                <a:gd name="connsiteX0" fmla="*/ 28575 w 28575"/>
                <a:gd name="connsiteY0" fmla="*/ 28575 h 28575"/>
                <a:gd name="connsiteX1" fmla="*/ 0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28575" y="285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947D191-2049-FEA4-9C58-91D42029C716}"/>
              </a:ext>
            </a:extLst>
          </p:cNvPr>
          <p:cNvGrpSpPr/>
          <p:nvPr/>
        </p:nvGrpSpPr>
        <p:grpSpPr>
          <a:xfrm>
            <a:off x="4475807" y="2487236"/>
            <a:ext cx="486802" cy="487561"/>
            <a:chOff x="19050" y="19050"/>
            <a:chExt cx="190500" cy="190500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3E2842A-90C0-425D-D31C-E6AB0EB27B6A}"/>
                </a:ext>
              </a:extLst>
            </p:cNvPr>
            <p:cNvSpPr/>
            <p:nvPr/>
          </p:nvSpPr>
          <p:spPr>
            <a:xfrm>
              <a:off x="19050" y="19050"/>
              <a:ext cx="190500" cy="133350"/>
            </a:xfrm>
            <a:custGeom>
              <a:avLst/>
              <a:gdLst>
                <a:gd name="connsiteX0" fmla="*/ 43076 w 190500"/>
                <a:gd name="connsiteY0" fmla="*/ 47625 h 133350"/>
                <a:gd name="connsiteX1" fmla="*/ 95250 w 190500"/>
                <a:gd name="connsiteY1" fmla="*/ 0 h 133350"/>
                <a:gd name="connsiteX2" fmla="*/ 147424 w 190500"/>
                <a:gd name="connsiteY2" fmla="*/ 47625 h 133350"/>
                <a:gd name="connsiteX3" fmla="*/ 147638 w 190500"/>
                <a:gd name="connsiteY3" fmla="*/ 47625 h 133350"/>
                <a:gd name="connsiteX4" fmla="*/ 190500 w 190500"/>
                <a:gd name="connsiteY4" fmla="*/ 90488 h 133350"/>
                <a:gd name="connsiteX5" fmla="*/ 147638 w 190500"/>
                <a:gd name="connsiteY5" fmla="*/ 133350 h 133350"/>
                <a:gd name="connsiteX6" fmla="*/ 42863 w 190500"/>
                <a:gd name="connsiteY6" fmla="*/ 133350 h 133350"/>
                <a:gd name="connsiteX7" fmla="*/ 0 w 190500"/>
                <a:gd name="connsiteY7" fmla="*/ 90488 h 133350"/>
                <a:gd name="connsiteX8" fmla="*/ 42863 w 190500"/>
                <a:gd name="connsiteY8" fmla="*/ 47625 h 133350"/>
                <a:gd name="connsiteX9" fmla="*/ 43076 w 190500"/>
                <a:gd name="connsiteY9" fmla="*/ 476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0500" h="133350">
                  <a:moveTo>
                    <a:pt x="43076" y="47625"/>
                  </a:moveTo>
                  <a:cubicBezTo>
                    <a:pt x="45482" y="20924"/>
                    <a:pt x="67923" y="0"/>
                    <a:pt x="95250" y="0"/>
                  </a:cubicBezTo>
                  <a:cubicBezTo>
                    <a:pt x="122577" y="0"/>
                    <a:pt x="145018" y="20924"/>
                    <a:pt x="147424" y="47625"/>
                  </a:cubicBezTo>
                  <a:lnTo>
                    <a:pt x="147638" y="47625"/>
                  </a:lnTo>
                  <a:cubicBezTo>
                    <a:pt x="171310" y="47625"/>
                    <a:pt x="190500" y="66815"/>
                    <a:pt x="190500" y="90488"/>
                  </a:cubicBezTo>
                  <a:cubicBezTo>
                    <a:pt x="190500" y="114160"/>
                    <a:pt x="171310" y="133350"/>
                    <a:pt x="147638" y="133350"/>
                  </a:cubicBezTo>
                  <a:lnTo>
                    <a:pt x="42863" y="133350"/>
                  </a:lnTo>
                  <a:cubicBezTo>
                    <a:pt x="19190" y="133350"/>
                    <a:pt x="0" y="114160"/>
                    <a:pt x="0" y="90488"/>
                  </a:cubicBezTo>
                  <a:cubicBezTo>
                    <a:pt x="0" y="66815"/>
                    <a:pt x="19190" y="47625"/>
                    <a:pt x="42863" y="47625"/>
                  </a:cubicBezTo>
                  <a:lnTo>
                    <a:pt x="43076" y="47625"/>
                  </a:lnTo>
                  <a:close/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30D717C-D285-46E2-7138-D0865A751905}"/>
                </a:ext>
              </a:extLst>
            </p:cNvPr>
            <p:cNvSpPr/>
            <p:nvPr/>
          </p:nvSpPr>
          <p:spPr>
            <a:xfrm>
              <a:off x="114300" y="109537"/>
              <a:ext cx="23812" cy="23812"/>
            </a:xfrm>
            <a:custGeom>
              <a:avLst/>
              <a:gdLst>
                <a:gd name="connsiteX0" fmla="*/ 0 w 23812"/>
                <a:gd name="connsiteY0" fmla="*/ 23813 h 23812"/>
                <a:gd name="connsiteX1" fmla="*/ 23813 w 23812"/>
                <a:gd name="connsiteY1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812" h="23812">
                  <a:moveTo>
                    <a:pt x="0" y="23813"/>
                  </a:moveTo>
                  <a:lnTo>
                    <a:pt x="23813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1A801E9-A598-8DF0-6D0E-72A596E76294}"/>
                </a:ext>
              </a:extLst>
            </p:cNvPr>
            <p:cNvSpPr/>
            <p:nvPr/>
          </p:nvSpPr>
          <p:spPr>
            <a:xfrm>
              <a:off x="85725" y="90487"/>
              <a:ext cx="28575" cy="28575"/>
            </a:xfrm>
            <a:custGeom>
              <a:avLst/>
              <a:gdLst>
                <a:gd name="connsiteX0" fmla="*/ 28575 w 28575"/>
                <a:gd name="connsiteY0" fmla="*/ 28575 h 28575"/>
                <a:gd name="connsiteX1" fmla="*/ 0 w 28575"/>
                <a:gd name="connsiteY1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575" h="28575">
                  <a:moveTo>
                    <a:pt x="28575" y="2857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971EF98-D36C-D9E5-6415-AC4F10E42F55}"/>
                </a:ext>
              </a:extLst>
            </p:cNvPr>
            <p:cNvSpPr/>
            <p:nvPr/>
          </p:nvSpPr>
          <p:spPr>
            <a:xfrm>
              <a:off x="114300" y="85725"/>
              <a:ext cx="4762" cy="123825"/>
            </a:xfrm>
            <a:custGeom>
              <a:avLst/>
              <a:gdLst>
                <a:gd name="connsiteX0" fmla="*/ 0 w 4762"/>
                <a:gd name="connsiteY0" fmla="*/ 123825 h 123825"/>
                <a:gd name="connsiteX1" fmla="*/ 0 w 4762"/>
                <a:gd name="connsiteY1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123825">
                  <a:moveTo>
                    <a:pt x="0" y="123825"/>
                  </a:moveTo>
                  <a:lnTo>
                    <a:pt x="0" y="0"/>
                  </a:lnTo>
                </a:path>
              </a:pathLst>
            </a:custGeom>
            <a:noFill/>
            <a:ln w="127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4868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3">
            <a:extLst>
              <a:ext uri="{FF2B5EF4-FFF2-40B4-BE49-F238E27FC236}">
                <a16:creationId xmlns:a16="http://schemas.microsoft.com/office/drawing/2014/main" id="{CB15E6C3-DD43-E033-C15C-1C8D2756E3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8265146"/>
              </p:ext>
            </p:extLst>
          </p:nvPr>
        </p:nvGraphicFramePr>
        <p:xfrm>
          <a:off x="169099" y="1716314"/>
          <a:ext cx="325120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E0C6E996-E026-134D-4C23-391A4B06D8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7395849"/>
              </p:ext>
            </p:extLst>
          </p:nvPr>
        </p:nvGraphicFramePr>
        <p:xfrm>
          <a:off x="3003055" y="1714500"/>
          <a:ext cx="325120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BAE746C-BECC-C207-E742-B1CBA21777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938521"/>
              </p:ext>
            </p:extLst>
          </p:nvPr>
        </p:nvGraphicFramePr>
        <p:xfrm>
          <a:off x="5937744" y="1714500"/>
          <a:ext cx="325120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A7D07056-311D-EFDB-85D5-6D6F6110633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3733366"/>
              </p:ext>
            </p:extLst>
          </p:nvPr>
        </p:nvGraphicFramePr>
        <p:xfrm>
          <a:off x="8872434" y="1714500"/>
          <a:ext cx="3251200" cy="2194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8" name="TextBox 9">
            <a:extLst>
              <a:ext uri="{FF2B5EF4-FFF2-40B4-BE49-F238E27FC236}">
                <a16:creationId xmlns:a16="http://schemas.microsoft.com/office/drawing/2014/main" id="{AF4AD347-0BC8-624E-E595-77F0A83C327E}"/>
              </a:ext>
            </a:extLst>
          </p:cNvPr>
          <p:cNvSpPr txBox="1"/>
          <p:nvPr/>
        </p:nvSpPr>
        <p:spPr>
          <a:xfrm>
            <a:off x="1339350" y="2508883"/>
            <a:ext cx="910698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900" cap="none" spc="-67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71%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9" name="TextBox 10">
            <a:extLst>
              <a:ext uri="{FF2B5EF4-FFF2-40B4-BE49-F238E27FC236}">
                <a16:creationId xmlns:a16="http://schemas.microsoft.com/office/drawing/2014/main" id="{B2384825-BA27-AEED-FA31-86CFA79B5BE6}"/>
              </a:ext>
            </a:extLst>
          </p:cNvPr>
          <p:cNvSpPr txBox="1"/>
          <p:nvPr/>
        </p:nvSpPr>
        <p:spPr>
          <a:xfrm>
            <a:off x="4131628" y="2507069"/>
            <a:ext cx="99405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900" cap="none" spc="-67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47%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id="{1CBA4F29-8DB3-2EA2-70CF-17D1988596CC}"/>
              </a:ext>
            </a:extLst>
          </p:cNvPr>
          <p:cNvSpPr txBox="1"/>
          <p:nvPr/>
        </p:nvSpPr>
        <p:spPr>
          <a:xfrm>
            <a:off x="7066317" y="2507069"/>
            <a:ext cx="99405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900" cap="none" spc="-67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80%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79B115CB-43B4-93EE-F456-7F6D3C190656}"/>
              </a:ext>
            </a:extLst>
          </p:cNvPr>
          <p:cNvSpPr txBox="1"/>
          <p:nvPr/>
        </p:nvSpPr>
        <p:spPr>
          <a:xfrm>
            <a:off x="10001007" y="2507069"/>
            <a:ext cx="994055" cy="58477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900" cap="none" spc="-67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rPr>
              <a:t>28%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A536B3-D955-3114-D39B-E28047CBEDDC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心得体会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6D29618-DDCE-5C37-DF5D-A683BA077DD6}"/>
              </a:ext>
            </a:extLst>
          </p:cNvPr>
          <p:cNvSpPr txBox="1"/>
          <p:nvPr/>
        </p:nvSpPr>
        <p:spPr>
          <a:xfrm>
            <a:off x="741292" y="4139945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B033566-1687-93FE-D349-2E1F643ED6B2}"/>
              </a:ext>
            </a:extLst>
          </p:cNvPr>
          <p:cNvSpPr txBox="1"/>
          <p:nvPr/>
        </p:nvSpPr>
        <p:spPr>
          <a:xfrm>
            <a:off x="741292" y="4622714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896DF9A-D3B6-350E-6131-8720D8D4F34D}"/>
              </a:ext>
            </a:extLst>
          </p:cNvPr>
          <p:cNvCxnSpPr>
            <a:cxnSpLocks/>
          </p:cNvCxnSpPr>
          <p:nvPr/>
        </p:nvCxnSpPr>
        <p:spPr>
          <a:xfrm>
            <a:off x="830918" y="4535218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7BE62B77-54B0-065B-E840-DA75EADCAD53}"/>
              </a:ext>
            </a:extLst>
          </p:cNvPr>
          <p:cNvSpPr txBox="1"/>
          <p:nvPr/>
        </p:nvSpPr>
        <p:spPr>
          <a:xfrm>
            <a:off x="3575248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04D4B17-8A43-3469-B18D-00DCD302934B}"/>
              </a:ext>
            </a:extLst>
          </p:cNvPr>
          <p:cNvCxnSpPr>
            <a:cxnSpLocks/>
          </p:cNvCxnSpPr>
          <p:nvPr/>
        </p:nvCxnSpPr>
        <p:spPr>
          <a:xfrm>
            <a:off x="3664874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5FC49B90-17E8-46B1-E8A7-17539086151B}"/>
              </a:ext>
            </a:extLst>
          </p:cNvPr>
          <p:cNvSpPr txBox="1"/>
          <p:nvPr/>
        </p:nvSpPr>
        <p:spPr>
          <a:xfrm>
            <a:off x="3575248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9248109-38B7-9A15-5CD3-6BF2816A4DBF}"/>
              </a:ext>
            </a:extLst>
          </p:cNvPr>
          <p:cNvSpPr txBox="1"/>
          <p:nvPr/>
        </p:nvSpPr>
        <p:spPr>
          <a:xfrm>
            <a:off x="6509937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7DD78AAA-3FF8-7E58-4981-F9B48C504E86}"/>
              </a:ext>
            </a:extLst>
          </p:cNvPr>
          <p:cNvCxnSpPr>
            <a:cxnSpLocks/>
          </p:cNvCxnSpPr>
          <p:nvPr/>
        </p:nvCxnSpPr>
        <p:spPr>
          <a:xfrm>
            <a:off x="6599563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4ABABBD6-27FA-643B-4B50-7256D73F49E6}"/>
              </a:ext>
            </a:extLst>
          </p:cNvPr>
          <p:cNvSpPr txBox="1"/>
          <p:nvPr/>
        </p:nvSpPr>
        <p:spPr>
          <a:xfrm>
            <a:off x="6509937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5CFD742-2755-510E-5B0E-767F3F461DCE}"/>
              </a:ext>
            </a:extLst>
          </p:cNvPr>
          <p:cNvSpPr txBox="1"/>
          <p:nvPr/>
        </p:nvSpPr>
        <p:spPr>
          <a:xfrm>
            <a:off x="9444627" y="4138131"/>
            <a:ext cx="210681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705E4DD8-5C07-8924-A12D-AE74D123182D}"/>
              </a:ext>
            </a:extLst>
          </p:cNvPr>
          <p:cNvCxnSpPr>
            <a:cxnSpLocks/>
          </p:cNvCxnSpPr>
          <p:nvPr/>
        </p:nvCxnSpPr>
        <p:spPr>
          <a:xfrm>
            <a:off x="9534253" y="4533404"/>
            <a:ext cx="192756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B9577498-39FD-F062-1129-1B8CC18A5A19}"/>
              </a:ext>
            </a:extLst>
          </p:cNvPr>
          <p:cNvSpPr txBox="1"/>
          <p:nvPr/>
        </p:nvSpPr>
        <p:spPr>
          <a:xfrm>
            <a:off x="9444627" y="4620900"/>
            <a:ext cx="2106815" cy="58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  <a:p>
            <a:pPr algn="ctr">
              <a:lnSpc>
                <a:spcPct val="130000"/>
              </a:lnSpc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请输入您的内容。请输入您的内容。</a:t>
            </a:r>
            <a:endParaRPr kumimoji="0" lang="en-US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849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048C7A2-BFC0-0B68-F573-9E4FE6B6CC90}"/>
              </a:ext>
            </a:extLst>
          </p:cNvPr>
          <p:cNvGrpSpPr/>
          <p:nvPr/>
        </p:nvGrpSpPr>
        <p:grpSpPr>
          <a:xfrm>
            <a:off x="483489" y="1198758"/>
            <a:ext cx="11353803" cy="4948049"/>
            <a:chOff x="419099" y="1205197"/>
            <a:chExt cx="11353803" cy="4948049"/>
          </a:xfrm>
        </p:grpSpPr>
        <p:sp>
          <p:nvSpPr>
            <p:cNvPr id="5" name="Oval 43">
              <a:extLst>
                <a:ext uri="{FF2B5EF4-FFF2-40B4-BE49-F238E27FC236}">
                  <a16:creationId xmlns:a16="http://schemas.microsoft.com/office/drawing/2014/main" id="{2A60B5F3-B0DE-8A18-91E8-6CE35490DDB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349" y="4971988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" name="Oval 44">
              <a:extLst>
                <a:ext uri="{FF2B5EF4-FFF2-40B4-BE49-F238E27FC236}">
                  <a16:creationId xmlns:a16="http://schemas.microsoft.com/office/drawing/2014/main" id="{A9D91A71-4A6B-E9A8-4754-998A18B9D73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63667" y="3743525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" name="Oval 45">
              <a:extLst>
                <a:ext uri="{FF2B5EF4-FFF2-40B4-BE49-F238E27FC236}">
                  <a16:creationId xmlns:a16="http://schemas.microsoft.com/office/drawing/2014/main" id="{FD8863BB-BFB5-4CB6-8174-C18AC59E2C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61719" y="3234265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" name="Oval 46">
              <a:extLst>
                <a:ext uri="{FF2B5EF4-FFF2-40B4-BE49-F238E27FC236}">
                  <a16:creationId xmlns:a16="http://schemas.microsoft.com/office/drawing/2014/main" id="{6AFF2174-DFCE-C17A-0B2C-516BDFE408B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214023" y="3743525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" name="Oval 47">
              <a:extLst>
                <a:ext uri="{FF2B5EF4-FFF2-40B4-BE49-F238E27FC236}">
                  <a16:creationId xmlns:a16="http://schemas.microsoft.com/office/drawing/2014/main" id="{34862477-C0D2-AB59-480A-9445C1DC98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22055" y="4971988"/>
              <a:ext cx="152400" cy="15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Oval 61">
              <a:extLst>
                <a:ext uri="{FF2B5EF4-FFF2-40B4-BE49-F238E27FC236}">
                  <a16:creationId xmlns:a16="http://schemas.microsoft.com/office/drawing/2014/main" id="{68ECA923-4CCF-7F48-726F-59A47F349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0750" y="4541779"/>
              <a:ext cx="969171" cy="96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Oval 59">
              <a:extLst>
                <a:ext uri="{FF2B5EF4-FFF2-40B4-BE49-F238E27FC236}">
                  <a16:creationId xmlns:a16="http://schemas.microsoft.com/office/drawing/2014/main" id="{BFE2CA64-2C48-B019-DBFB-5AD2C3E5E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47265" y="2860547"/>
              <a:ext cx="969171" cy="9715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2" name="Oval 60">
              <a:extLst>
                <a:ext uri="{FF2B5EF4-FFF2-40B4-BE49-F238E27FC236}">
                  <a16:creationId xmlns:a16="http://schemas.microsoft.com/office/drawing/2014/main" id="{2CC17019-CD05-71E8-7888-6D611F669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4523" y="2040371"/>
              <a:ext cx="966792" cy="97154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3" name="Oval 62">
              <a:extLst>
                <a:ext uri="{FF2B5EF4-FFF2-40B4-BE49-F238E27FC236}">
                  <a16:creationId xmlns:a16="http://schemas.microsoft.com/office/drawing/2014/main" id="{1DAEAFDB-1FA5-2642-FEE3-B2BFAAE151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540000">
              <a:off x="3711129" y="2862133"/>
              <a:ext cx="966789" cy="9683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Oval 35">
              <a:extLst>
                <a:ext uri="{FF2B5EF4-FFF2-40B4-BE49-F238E27FC236}">
                  <a16:creationId xmlns:a16="http://schemas.microsoft.com/office/drawing/2014/main" id="{5BDA3DAB-F3E9-FB98-7F30-F53C0663B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2079" y="4575118"/>
              <a:ext cx="901700" cy="9017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BBA4C5E-808D-6FC8-572D-D7F9A1E3C567}"/>
                </a:ext>
              </a:extLst>
            </p:cNvPr>
            <p:cNvGrpSpPr/>
            <p:nvPr/>
          </p:nvGrpSpPr>
          <p:grpSpPr>
            <a:xfrm>
              <a:off x="8867778" y="4609787"/>
              <a:ext cx="2905124" cy="615237"/>
              <a:chOff x="782710" y="4175277"/>
              <a:chExt cx="3048921" cy="615237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477551E-E955-EE6B-6C09-CFA665F89CAE}"/>
                  </a:ext>
                </a:extLst>
              </p:cNvPr>
              <p:cNvSpPr txBox="1"/>
              <p:nvPr/>
            </p:nvSpPr>
            <p:spPr>
              <a:xfrm>
                <a:off x="782710" y="4175277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关键词标题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142BDF6-5271-4FD5-0AF9-8A339FDD16A4}"/>
                  </a:ext>
                </a:extLst>
              </p:cNvPr>
              <p:cNvSpPr txBox="1"/>
              <p:nvPr/>
            </p:nvSpPr>
            <p:spPr>
              <a:xfrm>
                <a:off x="1116855" y="4510950"/>
                <a:ext cx="2714776" cy="279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请输入您的内容。请输入您的内容。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3720AD6D-2AD5-59DE-6115-36E7268B6772}"/>
                </a:ext>
              </a:extLst>
            </p:cNvPr>
            <p:cNvGrpSpPr/>
            <p:nvPr/>
          </p:nvGrpSpPr>
          <p:grpSpPr>
            <a:xfrm>
              <a:off x="419099" y="4609787"/>
              <a:ext cx="2591807" cy="615237"/>
              <a:chOff x="1296729" y="5049691"/>
              <a:chExt cx="2714776" cy="615237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295E275-D194-F2B1-7967-651810B6D40A}"/>
                  </a:ext>
                </a:extLst>
              </p:cNvPr>
              <p:cNvSpPr txBox="1"/>
              <p:nvPr/>
            </p:nvSpPr>
            <p:spPr>
              <a:xfrm>
                <a:off x="1873477" y="5049691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关键词标题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5E0DEC8-1828-007F-FD3A-4F3A314C82CE}"/>
                  </a:ext>
                </a:extLst>
              </p:cNvPr>
              <p:cNvSpPr txBox="1"/>
              <p:nvPr/>
            </p:nvSpPr>
            <p:spPr>
              <a:xfrm>
                <a:off x="1296729" y="5385364"/>
                <a:ext cx="2714776" cy="279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请输入您的内容。请输入您的内容。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9EA41A8-EA5D-9509-1236-B427ADB96532}"/>
                </a:ext>
              </a:extLst>
            </p:cNvPr>
            <p:cNvGrpSpPr/>
            <p:nvPr/>
          </p:nvGrpSpPr>
          <p:grpSpPr>
            <a:xfrm>
              <a:off x="4984512" y="4049844"/>
              <a:ext cx="2106815" cy="2103402"/>
              <a:chOff x="4956115" y="4049844"/>
              <a:chExt cx="2106815" cy="2103402"/>
            </a:xfrm>
          </p:grpSpPr>
          <p:sp>
            <p:nvSpPr>
              <p:cNvPr id="22" name="Oval 60">
                <a:extLst>
                  <a:ext uri="{FF2B5EF4-FFF2-40B4-BE49-F238E27FC236}">
                    <a16:creationId xmlns:a16="http://schemas.microsoft.com/office/drawing/2014/main" id="{26AB70F3-CF77-D3DE-E2C8-441D20C9B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2972" y="4049844"/>
                <a:ext cx="2093100" cy="21034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D30A8AC-4B83-101A-A34F-BBE959B31866}"/>
                  </a:ext>
                </a:extLst>
              </p:cNvPr>
              <p:cNvSpPr txBox="1"/>
              <p:nvPr/>
            </p:nvSpPr>
            <p:spPr>
              <a:xfrm>
                <a:off x="4956115" y="4562936"/>
                <a:ext cx="210681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rPr>
                  <a:t>关键词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rPr>
                  <a:t>标题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6AF0172-75F6-6004-DC45-98FE535D91D5}"/>
                </a:ext>
              </a:extLst>
            </p:cNvPr>
            <p:cNvGrpSpPr/>
            <p:nvPr/>
          </p:nvGrpSpPr>
          <p:grpSpPr>
            <a:xfrm>
              <a:off x="8220081" y="2909631"/>
              <a:ext cx="2905124" cy="615237"/>
              <a:chOff x="782710" y="4175277"/>
              <a:chExt cx="3048921" cy="615237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6BC5DF6-E891-8C95-FCE6-9AFDBCF68D1E}"/>
                  </a:ext>
                </a:extLst>
              </p:cNvPr>
              <p:cNvSpPr txBox="1"/>
              <p:nvPr/>
            </p:nvSpPr>
            <p:spPr>
              <a:xfrm>
                <a:off x="782710" y="4175277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关键词标题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6FAB711-61CE-D9EA-DD57-4FCBE3AF13A1}"/>
                  </a:ext>
                </a:extLst>
              </p:cNvPr>
              <p:cNvSpPr txBox="1"/>
              <p:nvPr/>
            </p:nvSpPr>
            <p:spPr>
              <a:xfrm>
                <a:off x="1116855" y="4510950"/>
                <a:ext cx="2714776" cy="279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请输入您的内容。请输入您的内容。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C285248-492A-81D8-9B5A-7813F0DFA9CE}"/>
                </a:ext>
              </a:extLst>
            </p:cNvPr>
            <p:cNvGrpSpPr/>
            <p:nvPr/>
          </p:nvGrpSpPr>
          <p:grpSpPr>
            <a:xfrm>
              <a:off x="1003297" y="2909631"/>
              <a:ext cx="2591807" cy="615237"/>
              <a:chOff x="1296729" y="5049691"/>
              <a:chExt cx="2714776" cy="615237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C8AEDF8-9254-4425-44CE-E36640BFEC5C}"/>
                  </a:ext>
                </a:extLst>
              </p:cNvPr>
              <p:cNvSpPr txBox="1"/>
              <p:nvPr/>
            </p:nvSpPr>
            <p:spPr>
              <a:xfrm>
                <a:off x="1873477" y="5049691"/>
                <a:ext cx="210681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关键词标题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7399DB9B-1309-BC13-AAAB-250D99C4723A}"/>
                  </a:ext>
                </a:extLst>
              </p:cNvPr>
              <p:cNvSpPr txBox="1"/>
              <p:nvPr/>
            </p:nvSpPr>
            <p:spPr>
              <a:xfrm>
                <a:off x="1296729" y="5385364"/>
                <a:ext cx="2714776" cy="2795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rPr>
                  <a:t>请输入您的内容。请输入您的内容。</a:t>
                </a:r>
                <a:endPara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F8E08B2-BE10-6C93-B9C5-D5184050703F}"/>
                </a:ext>
              </a:extLst>
            </p:cNvPr>
            <p:cNvSpPr txBox="1"/>
            <p:nvPr/>
          </p:nvSpPr>
          <p:spPr>
            <a:xfrm>
              <a:off x="5092275" y="1205197"/>
              <a:ext cx="20074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3FA7E4-8775-176E-47E3-BE3A09B9045E}"/>
                </a:ext>
              </a:extLst>
            </p:cNvPr>
            <p:cNvSpPr txBox="1"/>
            <p:nvPr/>
          </p:nvSpPr>
          <p:spPr>
            <a:xfrm>
              <a:off x="3957355" y="1540870"/>
              <a:ext cx="4277290" cy="2795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请输入您的内容。请输入您的内容。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rocket" title="Icon of a rocket">
              <a:extLst>
                <a:ext uri="{FF2B5EF4-FFF2-40B4-BE49-F238E27FC236}">
                  <a16:creationId xmlns:a16="http://schemas.microsoft.com/office/drawing/2014/main" id="{60D62D06-59CF-4216-A42D-B48402254DF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341565" y="4808943"/>
              <a:ext cx="442728" cy="434050"/>
            </a:xfrm>
            <a:custGeom>
              <a:avLst/>
              <a:gdLst>
                <a:gd name="T0" fmla="*/ 352 w 352"/>
                <a:gd name="T1" fmla="*/ 3 h 346"/>
                <a:gd name="T2" fmla="*/ 305 w 352"/>
                <a:gd name="T3" fmla="*/ 142 h 346"/>
                <a:gd name="T4" fmla="*/ 118 w 352"/>
                <a:gd name="T5" fmla="*/ 326 h 346"/>
                <a:gd name="T6" fmla="*/ 50 w 352"/>
                <a:gd name="T7" fmla="*/ 346 h 346"/>
                <a:gd name="T8" fmla="*/ 0 w 352"/>
                <a:gd name="T9" fmla="*/ 295 h 346"/>
                <a:gd name="T10" fmla="*/ 30 w 352"/>
                <a:gd name="T11" fmla="*/ 227 h 346"/>
                <a:gd name="T12" fmla="*/ 203 w 352"/>
                <a:gd name="T13" fmla="*/ 54 h 346"/>
                <a:gd name="T14" fmla="*/ 352 w 352"/>
                <a:gd name="T15" fmla="*/ 3 h 346"/>
                <a:gd name="T16" fmla="*/ 203 w 352"/>
                <a:gd name="T17" fmla="*/ 55 h 346"/>
                <a:gd name="T18" fmla="*/ 301 w 352"/>
                <a:gd name="T19" fmla="*/ 146 h 346"/>
                <a:gd name="T20" fmla="*/ 144 w 352"/>
                <a:gd name="T21" fmla="*/ 113 h 346"/>
                <a:gd name="T22" fmla="*/ 0 w 352"/>
                <a:gd name="T23" fmla="*/ 113 h 346"/>
                <a:gd name="T24" fmla="*/ 0 w 352"/>
                <a:gd name="T25" fmla="*/ 197 h 346"/>
                <a:gd name="T26" fmla="*/ 30 w 352"/>
                <a:gd name="T27" fmla="*/ 227 h 346"/>
                <a:gd name="T28" fmla="*/ 30 w 352"/>
                <a:gd name="T29" fmla="*/ 227 h 346"/>
                <a:gd name="T30" fmla="*/ 120 w 352"/>
                <a:gd name="T31" fmla="*/ 324 h 346"/>
                <a:gd name="T32" fmla="*/ 141 w 352"/>
                <a:gd name="T33" fmla="*/ 346 h 346"/>
                <a:gd name="T34" fmla="*/ 232 w 352"/>
                <a:gd name="T35" fmla="*/ 346 h 346"/>
                <a:gd name="T36" fmla="*/ 232 w 352"/>
                <a:gd name="T37" fmla="*/ 214 h 346"/>
                <a:gd name="T38" fmla="*/ 176 w 352"/>
                <a:gd name="T39" fmla="*/ 159 h 346"/>
                <a:gd name="T40" fmla="*/ 194 w 352"/>
                <a:gd name="T41" fmla="*/ 177 h 346"/>
                <a:gd name="T42" fmla="*/ 211 w 352"/>
                <a:gd name="T43" fmla="*/ 159 h 346"/>
                <a:gd name="T44" fmla="*/ 194 w 352"/>
                <a:gd name="T45" fmla="*/ 141 h 346"/>
                <a:gd name="T46" fmla="*/ 176 w 352"/>
                <a:gd name="T47" fmla="*/ 1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2" h="346">
                  <a:moveTo>
                    <a:pt x="352" y="3"/>
                  </a:moveTo>
                  <a:cubicBezTo>
                    <a:pt x="346" y="85"/>
                    <a:pt x="305" y="142"/>
                    <a:pt x="305" y="142"/>
                  </a:cubicBezTo>
                  <a:cubicBezTo>
                    <a:pt x="305" y="142"/>
                    <a:pt x="305" y="142"/>
                    <a:pt x="118" y="326"/>
                  </a:cubicBezTo>
                  <a:cubicBezTo>
                    <a:pt x="118" y="326"/>
                    <a:pt x="118" y="326"/>
                    <a:pt x="50" y="346"/>
                  </a:cubicBezTo>
                  <a:cubicBezTo>
                    <a:pt x="50" y="346"/>
                    <a:pt x="50" y="346"/>
                    <a:pt x="0" y="295"/>
                  </a:cubicBezTo>
                  <a:cubicBezTo>
                    <a:pt x="0" y="295"/>
                    <a:pt x="0" y="295"/>
                    <a:pt x="30" y="227"/>
                  </a:cubicBezTo>
                  <a:cubicBezTo>
                    <a:pt x="30" y="227"/>
                    <a:pt x="149" y="109"/>
                    <a:pt x="203" y="54"/>
                  </a:cubicBezTo>
                  <a:cubicBezTo>
                    <a:pt x="257" y="0"/>
                    <a:pt x="352" y="3"/>
                    <a:pt x="352" y="3"/>
                  </a:cubicBezTo>
                  <a:close/>
                  <a:moveTo>
                    <a:pt x="203" y="55"/>
                  </a:moveTo>
                  <a:cubicBezTo>
                    <a:pt x="301" y="146"/>
                    <a:pt x="301" y="146"/>
                    <a:pt x="301" y="146"/>
                  </a:cubicBezTo>
                  <a:moveTo>
                    <a:pt x="144" y="113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0" y="227"/>
                    <a:pt x="30" y="227"/>
                    <a:pt x="30" y="227"/>
                  </a:cubicBezTo>
                  <a:moveTo>
                    <a:pt x="30" y="227"/>
                  </a:moveTo>
                  <a:cubicBezTo>
                    <a:pt x="120" y="324"/>
                    <a:pt x="120" y="324"/>
                    <a:pt x="120" y="324"/>
                  </a:cubicBezTo>
                  <a:cubicBezTo>
                    <a:pt x="141" y="346"/>
                    <a:pt x="141" y="346"/>
                    <a:pt x="141" y="346"/>
                  </a:cubicBezTo>
                  <a:cubicBezTo>
                    <a:pt x="232" y="346"/>
                    <a:pt x="232" y="346"/>
                    <a:pt x="232" y="346"/>
                  </a:cubicBezTo>
                  <a:cubicBezTo>
                    <a:pt x="232" y="214"/>
                    <a:pt x="232" y="214"/>
                    <a:pt x="232" y="214"/>
                  </a:cubicBezTo>
                  <a:moveTo>
                    <a:pt x="176" y="159"/>
                  </a:moveTo>
                  <a:cubicBezTo>
                    <a:pt x="176" y="169"/>
                    <a:pt x="184" y="177"/>
                    <a:pt x="194" y="177"/>
                  </a:cubicBezTo>
                  <a:cubicBezTo>
                    <a:pt x="203" y="177"/>
                    <a:pt x="211" y="169"/>
                    <a:pt x="211" y="159"/>
                  </a:cubicBezTo>
                  <a:cubicBezTo>
                    <a:pt x="211" y="149"/>
                    <a:pt x="203" y="141"/>
                    <a:pt x="194" y="141"/>
                  </a:cubicBezTo>
                  <a:cubicBezTo>
                    <a:pt x="184" y="141"/>
                    <a:pt x="176" y="149"/>
                    <a:pt x="176" y="159"/>
                  </a:cubicBez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3" name="Broadcasting_F1B5" title="Icon of a communication dish with signal lines">
              <a:extLst>
                <a:ext uri="{FF2B5EF4-FFF2-40B4-BE49-F238E27FC236}">
                  <a16:creationId xmlns:a16="http://schemas.microsoft.com/office/drawing/2014/main" id="{75AE09DC-C7FB-1217-1DE3-6147A818DFBB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flipH="1">
              <a:off x="8378412" y="4808942"/>
              <a:ext cx="433846" cy="434050"/>
            </a:xfrm>
            <a:custGeom>
              <a:avLst/>
              <a:gdLst>
                <a:gd name="T0" fmla="*/ 1786 w 3913"/>
                <a:gd name="T1" fmla="*/ 2127 h 3913"/>
                <a:gd name="T2" fmla="*/ 2198 w 3913"/>
                <a:gd name="T3" fmla="*/ 1715 h 3913"/>
                <a:gd name="T4" fmla="*/ 2286 w 3913"/>
                <a:gd name="T5" fmla="*/ 1502 h 3913"/>
                <a:gd name="T6" fmla="*/ 2161 w 3913"/>
                <a:gd name="T7" fmla="*/ 1627 h 3913"/>
                <a:gd name="T8" fmla="*/ 2286 w 3913"/>
                <a:gd name="T9" fmla="*/ 1752 h 3913"/>
                <a:gd name="T10" fmla="*/ 2411 w 3913"/>
                <a:gd name="T11" fmla="*/ 1627 h 3913"/>
                <a:gd name="T12" fmla="*/ 2286 w 3913"/>
                <a:gd name="T13" fmla="*/ 1502 h 3913"/>
                <a:gd name="T14" fmla="*/ 3162 w 3913"/>
                <a:gd name="T15" fmla="*/ 1877 h 3913"/>
                <a:gd name="T16" fmla="*/ 2036 w 3913"/>
                <a:gd name="T17" fmla="*/ 751 h 3913"/>
                <a:gd name="T18" fmla="*/ 3913 w 3913"/>
                <a:gd name="T19" fmla="*/ 1877 h 3913"/>
                <a:gd name="T20" fmla="*/ 2036 w 3913"/>
                <a:gd name="T21" fmla="*/ 0 h 3913"/>
                <a:gd name="T22" fmla="*/ 636 w 3913"/>
                <a:gd name="T23" fmla="*/ 977 h 3913"/>
                <a:gd name="T24" fmla="*/ 636 w 3913"/>
                <a:gd name="T25" fmla="*/ 3277 h 3913"/>
                <a:gd name="T26" fmla="*/ 2936 w 3913"/>
                <a:gd name="T27" fmla="*/ 3277 h 3913"/>
                <a:gd name="T28" fmla="*/ 636 w 3913"/>
                <a:gd name="T29" fmla="*/ 977 h 3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13" h="3913">
                  <a:moveTo>
                    <a:pt x="1786" y="2127"/>
                  </a:moveTo>
                  <a:cubicBezTo>
                    <a:pt x="2198" y="1715"/>
                    <a:pt x="2198" y="1715"/>
                    <a:pt x="2198" y="1715"/>
                  </a:cubicBezTo>
                  <a:moveTo>
                    <a:pt x="2286" y="1502"/>
                  </a:moveTo>
                  <a:cubicBezTo>
                    <a:pt x="2217" y="1502"/>
                    <a:pt x="2161" y="1558"/>
                    <a:pt x="2161" y="1627"/>
                  </a:cubicBezTo>
                  <a:cubicBezTo>
                    <a:pt x="2161" y="1696"/>
                    <a:pt x="2217" y="1752"/>
                    <a:pt x="2286" y="1752"/>
                  </a:cubicBezTo>
                  <a:cubicBezTo>
                    <a:pt x="2355" y="1752"/>
                    <a:pt x="2411" y="1696"/>
                    <a:pt x="2411" y="1627"/>
                  </a:cubicBezTo>
                  <a:cubicBezTo>
                    <a:pt x="2411" y="1558"/>
                    <a:pt x="2355" y="1502"/>
                    <a:pt x="2286" y="1502"/>
                  </a:cubicBezTo>
                  <a:close/>
                  <a:moveTo>
                    <a:pt x="3162" y="1877"/>
                  </a:moveTo>
                  <a:cubicBezTo>
                    <a:pt x="3162" y="1255"/>
                    <a:pt x="2658" y="751"/>
                    <a:pt x="2036" y="751"/>
                  </a:cubicBezTo>
                  <a:moveTo>
                    <a:pt x="3913" y="1877"/>
                  </a:moveTo>
                  <a:cubicBezTo>
                    <a:pt x="3913" y="840"/>
                    <a:pt x="3073" y="0"/>
                    <a:pt x="2036" y="0"/>
                  </a:cubicBezTo>
                  <a:moveTo>
                    <a:pt x="636" y="977"/>
                  </a:moveTo>
                  <a:cubicBezTo>
                    <a:pt x="0" y="1612"/>
                    <a:pt x="0" y="2642"/>
                    <a:pt x="636" y="3277"/>
                  </a:cubicBezTo>
                  <a:cubicBezTo>
                    <a:pt x="1271" y="3913"/>
                    <a:pt x="2301" y="3913"/>
                    <a:pt x="2936" y="3277"/>
                  </a:cubicBezTo>
                  <a:lnTo>
                    <a:pt x="636" y="977"/>
                  </a:lnTo>
                  <a:close/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4" name="signal_3" title="Icon of a communication tower with signal lines">
              <a:extLst>
                <a:ext uri="{FF2B5EF4-FFF2-40B4-BE49-F238E27FC236}">
                  <a16:creationId xmlns:a16="http://schemas.microsoft.com/office/drawing/2014/main" id="{37CC995E-FCEE-9733-0F6F-63F9D252899E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4036295" y="3129296"/>
              <a:ext cx="316456" cy="434050"/>
            </a:xfrm>
            <a:custGeom>
              <a:avLst/>
              <a:gdLst>
                <a:gd name="T0" fmla="*/ 96 w 253"/>
                <a:gd name="T1" fmla="*/ 87 h 347"/>
                <a:gd name="T2" fmla="*/ 126 w 253"/>
                <a:gd name="T3" fmla="*/ 57 h 347"/>
                <a:gd name="T4" fmla="*/ 156 w 253"/>
                <a:gd name="T5" fmla="*/ 87 h 347"/>
                <a:gd name="T6" fmla="*/ 126 w 253"/>
                <a:gd name="T7" fmla="*/ 117 h 347"/>
                <a:gd name="T8" fmla="*/ 96 w 253"/>
                <a:gd name="T9" fmla="*/ 87 h 347"/>
                <a:gd name="T10" fmla="*/ 38 w 253"/>
                <a:gd name="T11" fmla="*/ 347 h 347"/>
                <a:gd name="T12" fmla="*/ 116 w 253"/>
                <a:gd name="T13" fmla="*/ 115 h 347"/>
                <a:gd name="T14" fmla="*/ 213 w 253"/>
                <a:gd name="T15" fmla="*/ 347 h 347"/>
                <a:gd name="T16" fmla="*/ 135 w 253"/>
                <a:gd name="T17" fmla="*/ 116 h 347"/>
                <a:gd name="T18" fmla="*/ 85 w 253"/>
                <a:gd name="T19" fmla="*/ 209 h 347"/>
                <a:gd name="T20" fmla="*/ 167 w 253"/>
                <a:gd name="T21" fmla="*/ 209 h 347"/>
                <a:gd name="T22" fmla="*/ 59 w 253"/>
                <a:gd name="T23" fmla="*/ 283 h 347"/>
                <a:gd name="T24" fmla="*/ 192 w 253"/>
                <a:gd name="T25" fmla="*/ 283 h 347"/>
                <a:gd name="T26" fmla="*/ 35 w 253"/>
                <a:gd name="T27" fmla="*/ 0 h 347"/>
                <a:gd name="T28" fmla="*/ 0 w 253"/>
                <a:gd name="T29" fmla="*/ 86 h 347"/>
                <a:gd name="T30" fmla="*/ 36 w 253"/>
                <a:gd name="T31" fmla="*/ 173 h 347"/>
                <a:gd name="T32" fmla="*/ 72 w 253"/>
                <a:gd name="T33" fmla="*/ 38 h 347"/>
                <a:gd name="T34" fmla="*/ 52 w 253"/>
                <a:gd name="T35" fmla="*/ 87 h 347"/>
                <a:gd name="T36" fmla="*/ 72 w 253"/>
                <a:gd name="T37" fmla="*/ 135 h 347"/>
                <a:gd name="T38" fmla="*/ 216 w 253"/>
                <a:gd name="T39" fmla="*/ 173 h 347"/>
                <a:gd name="T40" fmla="*/ 253 w 253"/>
                <a:gd name="T41" fmla="*/ 86 h 347"/>
                <a:gd name="T42" fmla="*/ 217 w 253"/>
                <a:gd name="T43" fmla="*/ 0 h 347"/>
                <a:gd name="T44" fmla="*/ 180 w 253"/>
                <a:gd name="T45" fmla="*/ 135 h 347"/>
                <a:gd name="T46" fmla="*/ 200 w 253"/>
                <a:gd name="T47" fmla="*/ 87 h 347"/>
                <a:gd name="T48" fmla="*/ 180 w 253"/>
                <a:gd name="T49" fmla="*/ 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3" h="347">
                  <a:moveTo>
                    <a:pt x="96" y="87"/>
                  </a:moveTo>
                  <a:cubicBezTo>
                    <a:pt x="96" y="70"/>
                    <a:pt x="109" y="57"/>
                    <a:pt x="126" y="57"/>
                  </a:cubicBezTo>
                  <a:cubicBezTo>
                    <a:pt x="143" y="57"/>
                    <a:pt x="156" y="70"/>
                    <a:pt x="156" y="87"/>
                  </a:cubicBezTo>
                  <a:cubicBezTo>
                    <a:pt x="156" y="104"/>
                    <a:pt x="143" y="117"/>
                    <a:pt x="126" y="117"/>
                  </a:cubicBezTo>
                  <a:cubicBezTo>
                    <a:pt x="109" y="117"/>
                    <a:pt x="96" y="104"/>
                    <a:pt x="96" y="87"/>
                  </a:cubicBezTo>
                  <a:close/>
                  <a:moveTo>
                    <a:pt x="38" y="347"/>
                  </a:moveTo>
                  <a:cubicBezTo>
                    <a:pt x="116" y="115"/>
                    <a:pt x="116" y="115"/>
                    <a:pt x="116" y="115"/>
                  </a:cubicBezTo>
                  <a:moveTo>
                    <a:pt x="213" y="347"/>
                  </a:moveTo>
                  <a:cubicBezTo>
                    <a:pt x="135" y="116"/>
                    <a:pt x="135" y="116"/>
                    <a:pt x="135" y="116"/>
                  </a:cubicBezTo>
                  <a:moveTo>
                    <a:pt x="85" y="209"/>
                  </a:moveTo>
                  <a:cubicBezTo>
                    <a:pt x="167" y="209"/>
                    <a:pt x="167" y="209"/>
                    <a:pt x="167" y="209"/>
                  </a:cubicBezTo>
                  <a:moveTo>
                    <a:pt x="59" y="283"/>
                  </a:moveTo>
                  <a:cubicBezTo>
                    <a:pt x="192" y="283"/>
                    <a:pt x="192" y="283"/>
                    <a:pt x="192" y="283"/>
                  </a:cubicBezTo>
                  <a:moveTo>
                    <a:pt x="35" y="0"/>
                  </a:moveTo>
                  <a:cubicBezTo>
                    <a:pt x="13" y="22"/>
                    <a:pt x="0" y="52"/>
                    <a:pt x="0" y="86"/>
                  </a:cubicBezTo>
                  <a:cubicBezTo>
                    <a:pt x="0" y="120"/>
                    <a:pt x="13" y="151"/>
                    <a:pt x="36" y="173"/>
                  </a:cubicBezTo>
                  <a:moveTo>
                    <a:pt x="72" y="38"/>
                  </a:moveTo>
                  <a:cubicBezTo>
                    <a:pt x="60" y="50"/>
                    <a:pt x="52" y="68"/>
                    <a:pt x="52" y="87"/>
                  </a:cubicBezTo>
                  <a:cubicBezTo>
                    <a:pt x="52" y="105"/>
                    <a:pt x="60" y="122"/>
                    <a:pt x="72" y="135"/>
                  </a:cubicBezTo>
                  <a:moveTo>
                    <a:pt x="216" y="173"/>
                  </a:moveTo>
                  <a:cubicBezTo>
                    <a:pt x="239" y="151"/>
                    <a:pt x="253" y="120"/>
                    <a:pt x="253" y="86"/>
                  </a:cubicBezTo>
                  <a:cubicBezTo>
                    <a:pt x="253" y="52"/>
                    <a:pt x="239" y="22"/>
                    <a:pt x="217" y="0"/>
                  </a:cubicBezTo>
                  <a:moveTo>
                    <a:pt x="180" y="135"/>
                  </a:moveTo>
                  <a:cubicBezTo>
                    <a:pt x="192" y="122"/>
                    <a:pt x="200" y="105"/>
                    <a:pt x="200" y="87"/>
                  </a:cubicBezTo>
                  <a:cubicBezTo>
                    <a:pt x="200" y="68"/>
                    <a:pt x="192" y="50"/>
                    <a:pt x="180" y="38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5" name="IoT" title="Icon of five circles that all connect to a center circle">
              <a:extLst>
                <a:ext uri="{FF2B5EF4-FFF2-40B4-BE49-F238E27FC236}">
                  <a16:creationId xmlns:a16="http://schemas.microsoft.com/office/drawing/2014/main" id="{07B542F4-177F-4054-0475-1F7F7463E42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7715173" y="3129296"/>
              <a:ext cx="433354" cy="434050"/>
            </a:xfrm>
            <a:custGeom>
              <a:avLst/>
              <a:gdLst>
                <a:gd name="T0" fmla="*/ 235 w 352"/>
                <a:gd name="T1" fmla="*/ 176 h 352"/>
                <a:gd name="T2" fmla="*/ 176 w 352"/>
                <a:gd name="T3" fmla="*/ 235 h 352"/>
                <a:gd name="T4" fmla="*/ 117 w 352"/>
                <a:gd name="T5" fmla="*/ 176 h 352"/>
                <a:gd name="T6" fmla="*/ 176 w 352"/>
                <a:gd name="T7" fmla="*/ 117 h 352"/>
                <a:gd name="T8" fmla="*/ 235 w 352"/>
                <a:gd name="T9" fmla="*/ 176 h 352"/>
                <a:gd name="T10" fmla="*/ 270 w 352"/>
                <a:gd name="T11" fmla="*/ 0 h 352"/>
                <a:gd name="T12" fmla="*/ 235 w 352"/>
                <a:gd name="T13" fmla="*/ 35 h 352"/>
                <a:gd name="T14" fmla="*/ 270 w 352"/>
                <a:gd name="T15" fmla="*/ 70 h 352"/>
                <a:gd name="T16" fmla="*/ 305 w 352"/>
                <a:gd name="T17" fmla="*/ 35 h 352"/>
                <a:gd name="T18" fmla="*/ 270 w 352"/>
                <a:gd name="T19" fmla="*/ 0 h 352"/>
                <a:gd name="T20" fmla="*/ 82 w 352"/>
                <a:gd name="T21" fmla="*/ 23 h 352"/>
                <a:gd name="T22" fmla="*/ 47 w 352"/>
                <a:gd name="T23" fmla="*/ 59 h 352"/>
                <a:gd name="T24" fmla="*/ 82 w 352"/>
                <a:gd name="T25" fmla="*/ 94 h 352"/>
                <a:gd name="T26" fmla="*/ 117 w 352"/>
                <a:gd name="T27" fmla="*/ 59 h 352"/>
                <a:gd name="T28" fmla="*/ 82 w 352"/>
                <a:gd name="T29" fmla="*/ 23 h 352"/>
                <a:gd name="T30" fmla="*/ 35 w 352"/>
                <a:gd name="T31" fmla="*/ 211 h 352"/>
                <a:gd name="T32" fmla="*/ 0 w 352"/>
                <a:gd name="T33" fmla="*/ 246 h 352"/>
                <a:gd name="T34" fmla="*/ 35 w 352"/>
                <a:gd name="T35" fmla="*/ 282 h 352"/>
                <a:gd name="T36" fmla="*/ 70 w 352"/>
                <a:gd name="T37" fmla="*/ 246 h 352"/>
                <a:gd name="T38" fmla="*/ 35 w 352"/>
                <a:gd name="T39" fmla="*/ 211 h 352"/>
                <a:gd name="T40" fmla="*/ 223 w 352"/>
                <a:gd name="T41" fmla="*/ 282 h 352"/>
                <a:gd name="T42" fmla="*/ 188 w 352"/>
                <a:gd name="T43" fmla="*/ 317 h 352"/>
                <a:gd name="T44" fmla="*/ 223 w 352"/>
                <a:gd name="T45" fmla="*/ 352 h 352"/>
                <a:gd name="T46" fmla="*/ 258 w 352"/>
                <a:gd name="T47" fmla="*/ 317 h 352"/>
                <a:gd name="T48" fmla="*/ 223 w 352"/>
                <a:gd name="T49" fmla="*/ 282 h 352"/>
                <a:gd name="T50" fmla="*/ 317 w 352"/>
                <a:gd name="T51" fmla="*/ 164 h 352"/>
                <a:gd name="T52" fmla="*/ 282 w 352"/>
                <a:gd name="T53" fmla="*/ 199 h 352"/>
                <a:gd name="T54" fmla="*/ 317 w 352"/>
                <a:gd name="T55" fmla="*/ 235 h 352"/>
                <a:gd name="T56" fmla="*/ 352 w 352"/>
                <a:gd name="T57" fmla="*/ 199 h 352"/>
                <a:gd name="T58" fmla="*/ 317 w 352"/>
                <a:gd name="T59" fmla="*/ 164 h 352"/>
                <a:gd name="T60" fmla="*/ 250 w 352"/>
                <a:gd name="T61" fmla="*/ 64 h 352"/>
                <a:gd name="T62" fmla="*/ 209 w 352"/>
                <a:gd name="T63" fmla="*/ 127 h 352"/>
                <a:gd name="T64" fmla="*/ 139 w 352"/>
                <a:gd name="T65" fmla="*/ 130 h 352"/>
                <a:gd name="T66" fmla="*/ 104 w 352"/>
                <a:gd name="T67" fmla="*/ 86 h 352"/>
                <a:gd name="T68" fmla="*/ 67 w 352"/>
                <a:gd name="T69" fmla="*/ 231 h 352"/>
                <a:gd name="T70" fmla="*/ 124 w 352"/>
                <a:gd name="T71" fmla="*/ 202 h 352"/>
                <a:gd name="T72" fmla="*/ 212 w 352"/>
                <a:gd name="T73" fmla="*/ 283 h 352"/>
                <a:gd name="T74" fmla="*/ 195 w 352"/>
                <a:gd name="T75" fmla="*/ 232 h 352"/>
                <a:gd name="T76" fmla="*/ 234 w 352"/>
                <a:gd name="T77" fmla="*/ 186 h 352"/>
                <a:gd name="T78" fmla="*/ 282 w 352"/>
                <a:gd name="T79" fmla="*/ 194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2" h="352">
                  <a:moveTo>
                    <a:pt x="235" y="176"/>
                  </a:moveTo>
                  <a:cubicBezTo>
                    <a:pt x="235" y="208"/>
                    <a:pt x="208" y="235"/>
                    <a:pt x="176" y="235"/>
                  </a:cubicBezTo>
                  <a:cubicBezTo>
                    <a:pt x="144" y="235"/>
                    <a:pt x="117" y="208"/>
                    <a:pt x="117" y="176"/>
                  </a:cubicBezTo>
                  <a:cubicBezTo>
                    <a:pt x="117" y="144"/>
                    <a:pt x="144" y="117"/>
                    <a:pt x="176" y="117"/>
                  </a:cubicBezTo>
                  <a:cubicBezTo>
                    <a:pt x="208" y="117"/>
                    <a:pt x="235" y="144"/>
                    <a:pt x="235" y="176"/>
                  </a:cubicBezTo>
                  <a:close/>
                  <a:moveTo>
                    <a:pt x="270" y="0"/>
                  </a:moveTo>
                  <a:cubicBezTo>
                    <a:pt x="250" y="0"/>
                    <a:pt x="235" y="16"/>
                    <a:pt x="235" y="35"/>
                  </a:cubicBezTo>
                  <a:cubicBezTo>
                    <a:pt x="235" y="55"/>
                    <a:pt x="250" y="70"/>
                    <a:pt x="270" y="70"/>
                  </a:cubicBezTo>
                  <a:cubicBezTo>
                    <a:pt x="289" y="70"/>
                    <a:pt x="305" y="55"/>
                    <a:pt x="305" y="35"/>
                  </a:cubicBezTo>
                  <a:cubicBezTo>
                    <a:pt x="305" y="16"/>
                    <a:pt x="289" y="0"/>
                    <a:pt x="270" y="0"/>
                  </a:cubicBezTo>
                  <a:close/>
                  <a:moveTo>
                    <a:pt x="82" y="23"/>
                  </a:moveTo>
                  <a:cubicBezTo>
                    <a:pt x="63" y="23"/>
                    <a:pt x="47" y="39"/>
                    <a:pt x="47" y="59"/>
                  </a:cubicBezTo>
                  <a:cubicBezTo>
                    <a:pt x="47" y="78"/>
                    <a:pt x="63" y="94"/>
                    <a:pt x="82" y="94"/>
                  </a:cubicBezTo>
                  <a:cubicBezTo>
                    <a:pt x="102" y="94"/>
                    <a:pt x="117" y="78"/>
                    <a:pt x="117" y="59"/>
                  </a:cubicBezTo>
                  <a:cubicBezTo>
                    <a:pt x="117" y="39"/>
                    <a:pt x="102" y="23"/>
                    <a:pt x="82" y="23"/>
                  </a:cubicBezTo>
                  <a:close/>
                  <a:moveTo>
                    <a:pt x="35" y="211"/>
                  </a:moveTo>
                  <a:cubicBezTo>
                    <a:pt x="16" y="211"/>
                    <a:pt x="0" y="227"/>
                    <a:pt x="0" y="246"/>
                  </a:cubicBezTo>
                  <a:cubicBezTo>
                    <a:pt x="0" y="266"/>
                    <a:pt x="16" y="282"/>
                    <a:pt x="35" y="282"/>
                  </a:cubicBezTo>
                  <a:cubicBezTo>
                    <a:pt x="55" y="282"/>
                    <a:pt x="70" y="266"/>
                    <a:pt x="70" y="246"/>
                  </a:cubicBezTo>
                  <a:cubicBezTo>
                    <a:pt x="70" y="227"/>
                    <a:pt x="55" y="211"/>
                    <a:pt x="35" y="211"/>
                  </a:cubicBezTo>
                  <a:close/>
                  <a:moveTo>
                    <a:pt x="223" y="282"/>
                  </a:moveTo>
                  <a:cubicBezTo>
                    <a:pt x="203" y="282"/>
                    <a:pt x="188" y="297"/>
                    <a:pt x="188" y="317"/>
                  </a:cubicBezTo>
                  <a:cubicBezTo>
                    <a:pt x="188" y="336"/>
                    <a:pt x="203" y="352"/>
                    <a:pt x="223" y="352"/>
                  </a:cubicBezTo>
                  <a:cubicBezTo>
                    <a:pt x="242" y="352"/>
                    <a:pt x="258" y="336"/>
                    <a:pt x="258" y="317"/>
                  </a:cubicBezTo>
                  <a:cubicBezTo>
                    <a:pt x="258" y="297"/>
                    <a:pt x="242" y="282"/>
                    <a:pt x="223" y="282"/>
                  </a:cubicBezTo>
                  <a:close/>
                  <a:moveTo>
                    <a:pt x="317" y="164"/>
                  </a:moveTo>
                  <a:cubicBezTo>
                    <a:pt x="297" y="164"/>
                    <a:pt x="282" y="180"/>
                    <a:pt x="282" y="199"/>
                  </a:cubicBezTo>
                  <a:cubicBezTo>
                    <a:pt x="282" y="219"/>
                    <a:pt x="297" y="235"/>
                    <a:pt x="317" y="235"/>
                  </a:cubicBezTo>
                  <a:cubicBezTo>
                    <a:pt x="336" y="235"/>
                    <a:pt x="352" y="219"/>
                    <a:pt x="352" y="199"/>
                  </a:cubicBezTo>
                  <a:cubicBezTo>
                    <a:pt x="352" y="180"/>
                    <a:pt x="336" y="164"/>
                    <a:pt x="317" y="164"/>
                  </a:cubicBezTo>
                  <a:close/>
                  <a:moveTo>
                    <a:pt x="250" y="64"/>
                  </a:moveTo>
                  <a:cubicBezTo>
                    <a:pt x="209" y="127"/>
                    <a:pt x="209" y="127"/>
                    <a:pt x="209" y="127"/>
                  </a:cubicBezTo>
                  <a:moveTo>
                    <a:pt x="139" y="130"/>
                  </a:moveTo>
                  <a:cubicBezTo>
                    <a:pt x="104" y="86"/>
                    <a:pt x="104" y="86"/>
                    <a:pt x="104" y="86"/>
                  </a:cubicBezTo>
                  <a:moveTo>
                    <a:pt x="67" y="231"/>
                  </a:moveTo>
                  <a:cubicBezTo>
                    <a:pt x="124" y="202"/>
                    <a:pt x="124" y="202"/>
                    <a:pt x="124" y="202"/>
                  </a:cubicBezTo>
                  <a:moveTo>
                    <a:pt x="212" y="283"/>
                  </a:moveTo>
                  <a:cubicBezTo>
                    <a:pt x="195" y="232"/>
                    <a:pt x="195" y="232"/>
                    <a:pt x="195" y="232"/>
                  </a:cubicBezTo>
                  <a:moveTo>
                    <a:pt x="234" y="186"/>
                  </a:moveTo>
                  <a:cubicBezTo>
                    <a:pt x="282" y="194"/>
                    <a:pt x="282" y="194"/>
                    <a:pt x="282" y="194"/>
                  </a:cubicBezTo>
                </a:path>
              </a:pathLst>
            </a:custGeom>
            <a:noFill/>
            <a:ln w="952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E2158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36" name="Intelligence" title="Icon of circles connected by crossing lines">
              <a:extLst>
                <a:ext uri="{FF2B5EF4-FFF2-40B4-BE49-F238E27FC236}">
                  <a16:creationId xmlns:a16="http://schemas.microsoft.com/office/drawing/2014/main" id="{76975C25-E7E8-E258-D3F5-F2610854F3C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12065" y="2309120"/>
              <a:ext cx="451708" cy="434050"/>
            </a:xfrm>
            <a:custGeom>
              <a:avLst/>
              <a:gdLst>
                <a:gd name="T0" fmla="*/ 90 w 347"/>
                <a:gd name="T1" fmla="*/ 24 h 333"/>
                <a:gd name="T2" fmla="*/ 114 w 347"/>
                <a:gd name="T3" fmla="*/ 0 h 333"/>
                <a:gd name="T4" fmla="*/ 138 w 347"/>
                <a:gd name="T5" fmla="*/ 24 h 333"/>
                <a:gd name="T6" fmla="*/ 114 w 347"/>
                <a:gd name="T7" fmla="*/ 49 h 333"/>
                <a:gd name="T8" fmla="*/ 90 w 347"/>
                <a:gd name="T9" fmla="*/ 24 h 333"/>
                <a:gd name="T10" fmla="*/ 0 w 347"/>
                <a:gd name="T11" fmla="*/ 146 h 333"/>
                <a:gd name="T12" fmla="*/ 37 w 347"/>
                <a:gd name="T13" fmla="*/ 183 h 333"/>
                <a:gd name="T14" fmla="*/ 75 w 347"/>
                <a:gd name="T15" fmla="*/ 146 h 333"/>
                <a:gd name="T16" fmla="*/ 37 w 347"/>
                <a:gd name="T17" fmla="*/ 108 h 333"/>
                <a:gd name="T18" fmla="*/ 0 w 347"/>
                <a:gd name="T19" fmla="*/ 146 h 333"/>
                <a:gd name="T20" fmla="*/ 60 w 347"/>
                <a:gd name="T21" fmla="*/ 273 h 333"/>
                <a:gd name="T22" fmla="*/ 119 w 347"/>
                <a:gd name="T23" fmla="*/ 333 h 333"/>
                <a:gd name="T24" fmla="*/ 179 w 347"/>
                <a:gd name="T25" fmla="*/ 273 h 333"/>
                <a:gd name="T26" fmla="*/ 119 w 347"/>
                <a:gd name="T27" fmla="*/ 213 h 333"/>
                <a:gd name="T28" fmla="*/ 60 w 347"/>
                <a:gd name="T29" fmla="*/ 273 h 333"/>
                <a:gd name="T30" fmla="*/ 134 w 347"/>
                <a:gd name="T31" fmla="*/ 110 h 333"/>
                <a:gd name="T32" fmla="*/ 174 w 347"/>
                <a:gd name="T33" fmla="*/ 149 h 333"/>
                <a:gd name="T34" fmla="*/ 213 w 347"/>
                <a:gd name="T35" fmla="*/ 110 h 333"/>
                <a:gd name="T36" fmla="*/ 174 w 347"/>
                <a:gd name="T37" fmla="*/ 71 h 333"/>
                <a:gd name="T38" fmla="*/ 134 w 347"/>
                <a:gd name="T39" fmla="*/ 110 h 333"/>
                <a:gd name="T40" fmla="*/ 228 w 347"/>
                <a:gd name="T41" fmla="*/ 241 h 333"/>
                <a:gd name="T42" fmla="*/ 287 w 347"/>
                <a:gd name="T43" fmla="*/ 303 h 333"/>
                <a:gd name="T44" fmla="*/ 347 w 347"/>
                <a:gd name="T45" fmla="*/ 241 h 333"/>
                <a:gd name="T46" fmla="*/ 287 w 347"/>
                <a:gd name="T47" fmla="*/ 179 h 333"/>
                <a:gd name="T48" fmla="*/ 228 w 347"/>
                <a:gd name="T49" fmla="*/ 241 h 333"/>
                <a:gd name="T50" fmla="*/ 228 w 347"/>
                <a:gd name="T51" fmla="*/ 250 h 333"/>
                <a:gd name="T52" fmla="*/ 178 w 347"/>
                <a:gd name="T53" fmla="*/ 262 h 333"/>
                <a:gd name="T54" fmla="*/ 74 w 347"/>
                <a:gd name="T55" fmla="*/ 139 h 333"/>
                <a:gd name="T56" fmla="*/ 136 w 347"/>
                <a:gd name="T57" fmla="*/ 120 h 333"/>
                <a:gd name="T58" fmla="*/ 137 w 347"/>
                <a:gd name="T59" fmla="*/ 216 h 333"/>
                <a:gd name="T60" fmla="*/ 162 w 347"/>
                <a:gd name="T61" fmla="*/ 148 h 333"/>
                <a:gd name="T62" fmla="*/ 86 w 347"/>
                <a:gd name="T63" fmla="*/ 223 h 333"/>
                <a:gd name="T64" fmla="*/ 57 w 347"/>
                <a:gd name="T65" fmla="*/ 177 h 333"/>
                <a:gd name="T66" fmla="*/ 232 w 347"/>
                <a:gd name="T67" fmla="*/ 217 h 333"/>
                <a:gd name="T68" fmla="*/ 71 w 347"/>
                <a:gd name="T69" fmla="*/ 161 h 333"/>
                <a:gd name="T70" fmla="*/ 102 w 347"/>
                <a:gd name="T71" fmla="*/ 46 h 333"/>
                <a:gd name="T72" fmla="*/ 58 w 347"/>
                <a:gd name="T73" fmla="*/ 115 h 333"/>
                <a:gd name="T74" fmla="*/ 249 w 347"/>
                <a:gd name="T75" fmla="*/ 194 h 333"/>
                <a:gd name="T76" fmla="*/ 200 w 347"/>
                <a:gd name="T77" fmla="*/ 139 h 333"/>
                <a:gd name="T78" fmla="*/ 112 w 347"/>
                <a:gd name="T79" fmla="*/ 213 h 333"/>
                <a:gd name="T80" fmla="*/ 114 w 347"/>
                <a:gd name="T81" fmla="*/ 49 h 333"/>
                <a:gd name="T82" fmla="*/ 126 w 347"/>
                <a:gd name="T83" fmla="*/ 45 h 333"/>
                <a:gd name="T84" fmla="*/ 151 w 347"/>
                <a:gd name="T85" fmla="*/ 78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7" h="333">
                  <a:moveTo>
                    <a:pt x="90" y="24"/>
                  </a:moveTo>
                  <a:cubicBezTo>
                    <a:pt x="90" y="11"/>
                    <a:pt x="100" y="0"/>
                    <a:pt x="114" y="0"/>
                  </a:cubicBezTo>
                  <a:cubicBezTo>
                    <a:pt x="127" y="0"/>
                    <a:pt x="138" y="11"/>
                    <a:pt x="138" y="24"/>
                  </a:cubicBezTo>
                  <a:cubicBezTo>
                    <a:pt x="138" y="38"/>
                    <a:pt x="127" y="49"/>
                    <a:pt x="114" y="49"/>
                  </a:cubicBezTo>
                  <a:cubicBezTo>
                    <a:pt x="100" y="49"/>
                    <a:pt x="90" y="38"/>
                    <a:pt x="90" y="24"/>
                  </a:cubicBezTo>
                  <a:close/>
                  <a:moveTo>
                    <a:pt x="0" y="146"/>
                  </a:moveTo>
                  <a:cubicBezTo>
                    <a:pt x="0" y="166"/>
                    <a:pt x="17" y="183"/>
                    <a:pt x="37" y="183"/>
                  </a:cubicBezTo>
                  <a:cubicBezTo>
                    <a:pt x="58" y="183"/>
                    <a:pt x="75" y="166"/>
                    <a:pt x="75" y="146"/>
                  </a:cubicBezTo>
                  <a:cubicBezTo>
                    <a:pt x="75" y="125"/>
                    <a:pt x="58" y="108"/>
                    <a:pt x="37" y="108"/>
                  </a:cubicBezTo>
                  <a:cubicBezTo>
                    <a:pt x="17" y="108"/>
                    <a:pt x="0" y="125"/>
                    <a:pt x="0" y="146"/>
                  </a:cubicBezTo>
                  <a:close/>
                  <a:moveTo>
                    <a:pt x="60" y="273"/>
                  </a:moveTo>
                  <a:cubicBezTo>
                    <a:pt x="60" y="306"/>
                    <a:pt x="86" y="333"/>
                    <a:pt x="119" y="333"/>
                  </a:cubicBezTo>
                  <a:cubicBezTo>
                    <a:pt x="152" y="333"/>
                    <a:pt x="179" y="306"/>
                    <a:pt x="179" y="273"/>
                  </a:cubicBezTo>
                  <a:cubicBezTo>
                    <a:pt x="179" y="240"/>
                    <a:pt x="152" y="213"/>
                    <a:pt x="119" y="213"/>
                  </a:cubicBezTo>
                  <a:cubicBezTo>
                    <a:pt x="86" y="213"/>
                    <a:pt x="60" y="240"/>
                    <a:pt x="60" y="273"/>
                  </a:cubicBezTo>
                  <a:close/>
                  <a:moveTo>
                    <a:pt x="134" y="110"/>
                  </a:moveTo>
                  <a:cubicBezTo>
                    <a:pt x="134" y="132"/>
                    <a:pt x="152" y="149"/>
                    <a:pt x="174" y="149"/>
                  </a:cubicBezTo>
                  <a:cubicBezTo>
                    <a:pt x="195" y="149"/>
                    <a:pt x="213" y="132"/>
                    <a:pt x="213" y="110"/>
                  </a:cubicBezTo>
                  <a:cubicBezTo>
                    <a:pt x="213" y="89"/>
                    <a:pt x="195" y="71"/>
                    <a:pt x="174" y="71"/>
                  </a:cubicBezTo>
                  <a:cubicBezTo>
                    <a:pt x="152" y="71"/>
                    <a:pt x="134" y="89"/>
                    <a:pt x="134" y="110"/>
                  </a:cubicBezTo>
                  <a:close/>
                  <a:moveTo>
                    <a:pt x="228" y="241"/>
                  </a:moveTo>
                  <a:cubicBezTo>
                    <a:pt x="228" y="275"/>
                    <a:pt x="254" y="303"/>
                    <a:pt x="287" y="303"/>
                  </a:cubicBezTo>
                  <a:cubicBezTo>
                    <a:pt x="320" y="303"/>
                    <a:pt x="347" y="275"/>
                    <a:pt x="347" y="241"/>
                  </a:cubicBezTo>
                  <a:cubicBezTo>
                    <a:pt x="347" y="207"/>
                    <a:pt x="320" y="179"/>
                    <a:pt x="287" y="179"/>
                  </a:cubicBezTo>
                  <a:cubicBezTo>
                    <a:pt x="254" y="179"/>
                    <a:pt x="228" y="207"/>
                    <a:pt x="228" y="241"/>
                  </a:cubicBezTo>
                  <a:close/>
                  <a:moveTo>
                    <a:pt x="228" y="250"/>
                  </a:moveTo>
                  <a:cubicBezTo>
                    <a:pt x="178" y="262"/>
                    <a:pt x="178" y="262"/>
                    <a:pt x="178" y="262"/>
                  </a:cubicBezTo>
                  <a:moveTo>
                    <a:pt x="74" y="139"/>
                  </a:moveTo>
                  <a:cubicBezTo>
                    <a:pt x="136" y="120"/>
                    <a:pt x="136" y="120"/>
                    <a:pt x="136" y="120"/>
                  </a:cubicBezTo>
                  <a:moveTo>
                    <a:pt x="137" y="216"/>
                  </a:moveTo>
                  <a:cubicBezTo>
                    <a:pt x="162" y="148"/>
                    <a:pt x="162" y="148"/>
                    <a:pt x="162" y="148"/>
                  </a:cubicBezTo>
                  <a:moveTo>
                    <a:pt x="86" y="223"/>
                  </a:moveTo>
                  <a:cubicBezTo>
                    <a:pt x="57" y="177"/>
                    <a:pt x="57" y="177"/>
                    <a:pt x="57" y="177"/>
                  </a:cubicBezTo>
                  <a:moveTo>
                    <a:pt x="232" y="217"/>
                  </a:moveTo>
                  <a:cubicBezTo>
                    <a:pt x="71" y="161"/>
                    <a:pt x="71" y="161"/>
                    <a:pt x="71" y="161"/>
                  </a:cubicBezTo>
                  <a:moveTo>
                    <a:pt x="102" y="46"/>
                  </a:moveTo>
                  <a:cubicBezTo>
                    <a:pt x="58" y="115"/>
                    <a:pt x="58" y="115"/>
                    <a:pt x="58" y="115"/>
                  </a:cubicBezTo>
                  <a:moveTo>
                    <a:pt x="249" y="194"/>
                  </a:moveTo>
                  <a:cubicBezTo>
                    <a:pt x="200" y="139"/>
                    <a:pt x="200" y="139"/>
                    <a:pt x="200" y="139"/>
                  </a:cubicBezTo>
                  <a:moveTo>
                    <a:pt x="112" y="213"/>
                  </a:moveTo>
                  <a:cubicBezTo>
                    <a:pt x="114" y="49"/>
                    <a:pt x="114" y="49"/>
                    <a:pt x="114" y="49"/>
                  </a:cubicBezTo>
                  <a:moveTo>
                    <a:pt x="126" y="45"/>
                  </a:moveTo>
                  <a:cubicBezTo>
                    <a:pt x="151" y="78"/>
                    <a:pt x="151" y="78"/>
                    <a:pt x="151" y="78"/>
                  </a:cubicBezTo>
                </a:path>
              </a:pathLst>
            </a:custGeom>
            <a:noFill/>
            <a:ln w="9525" cap="sq">
              <a:solidFill>
                <a:schemeClr val="bg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505050"/>
                    </a:gs>
                    <a:gs pos="100000">
                      <a:srgbClr val="505050"/>
                    </a:gs>
                  </a:gsLst>
                  <a:lin ang="5400000" scaled="1"/>
                </a:gra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AD8134C8-5BF4-EB4E-AC18-53FA27B71AE7}"/>
              </a:ext>
            </a:extLst>
          </p:cNvPr>
          <p:cNvSpPr txBox="1"/>
          <p:nvPr/>
        </p:nvSpPr>
        <p:spPr>
          <a:xfrm>
            <a:off x="695325" y="147269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+mj-ea"/>
                <a:ea typeface="+mj-ea"/>
              </a:rPr>
              <a:t>心得体会</a:t>
            </a:r>
          </a:p>
        </p:txBody>
      </p:sp>
    </p:spTree>
    <p:extLst>
      <p:ext uri="{BB962C8B-B14F-4D97-AF65-F5344CB8AC3E}">
        <p14:creationId xmlns:p14="http://schemas.microsoft.com/office/powerpoint/2010/main" val="315213401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修改医疗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4AC2"/>
      </a:accent1>
      <a:accent2>
        <a:srgbClr val="0086F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1094</Words>
  <Application>Microsoft Office PowerPoint</Application>
  <PresentationFormat>宽屏</PresentationFormat>
  <Paragraphs>170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OPPOSans B</vt:lpstr>
      <vt:lpstr>OPPOSans 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医疗行业个人年终工作总结汇报ppt模板</dc:title>
  <dc:creator>adieu</dc:creator>
  <cp:keywords>P界达人</cp:keywords>
  <dc:description>www.51pptmoban.com</dc:description>
  <cp:lastModifiedBy>Win user</cp:lastModifiedBy>
  <cp:revision>14</cp:revision>
  <dcterms:created xsi:type="dcterms:W3CDTF">2022-07-02T11:59:17Z</dcterms:created>
  <dcterms:modified xsi:type="dcterms:W3CDTF">2022-10-19T14:00:07Z</dcterms:modified>
</cp:coreProperties>
</file>