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85" r:id="rId2"/>
  </p:sldMasterIdLst>
  <p:notesMasterIdLst>
    <p:notesMasterId r:id="rId18"/>
  </p:notesMasterIdLst>
  <p:sldIdLst>
    <p:sldId id="13112" r:id="rId3"/>
    <p:sldId id="13113" r:id="rId4"/>
    <p:sldId id="13114" r:id="rId5"/>
    <p:sldId id="2894" r:id="rId6"/>
    <p:sldId id="2980" r:id="rId7"/>
    <p:sldId id="13115" r:id="rId8"/>
    <p:sldId id="13110" r:id="rId9"/>
    <p:sldId id="13109" r:id="rId10"/>
    <p:sldId id="13118" r:id="rId11"/>
    <p:sldId id="13116" r:id="rId12"/>
    <p:sldId id="13111" r:id="rId13"/>
    <p:sldId id="13117" r:id="rId14"/>
    <p:sldId id="1128" r:id="rId15"/>
    <p:sldId id="1126" r:id="rId16"/>
    <p:sldId id="1311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A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102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955-48C2-ACDA-538EDE97675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955-48C2-ACDA-538EDE97675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0.95</c:v>
                </c:pt>
                <c:pt idx="1">
                  <c:v>5.0000000000000044E-2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55-48C2-ACDA-538EDE9767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955-48C2-ACDA-538EDE97675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955-48C2-ACDA-538EDE97675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0.92</c:v>
                </c:pt>
                <c:pt idx="1">
                  <c:v>7.999999999999996E-2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55-48C2-ACDA-538EDE9767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955-48C2-ACDA-538EDE97675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955-48C2-ACDA-538EDE97675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55-48C2-ACDA-538EDE9767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3F4E60-C22B-457F-AEDC-67E9781C6633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015C79-CF41-4052-A882-51265F0EE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38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7179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582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1573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442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1231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3524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544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022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420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724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898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265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867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131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015C79-CF41-4052-A882-51265F0EE5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363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形状 12">
            <a:extLst>
              <a:ext uri="{FF2B5EF4-FFF2-40B4-BE49-F238E27FC236}">
                <a16:creationId xmlns:a16="http://schemas.microsoft.com/office/drawing/2014/main" id="{4500D536-78B8-638E-93E7-90F26D1C3508}"/>
              </a:ext>
            </a:extLst>
          </p:cNvPr>
          <p:cNvSpPr/>
          <p:nvPr userDrawn="1"/>
        </p:nvSpPr>
        <p:spPr>
          <a:xfrm>
            <a:off x="-91700" y="0"/>
            <a:ext cx="12283699" cy="5585139"/>
          </a:xfrm>
          <a:custGeom>
            <a:avLst/>
            <a:gdLst>
              <a:gd name="connsiteX0" fmla="*/ 0 w 12283699"/>
              <a:gd name="connsiteY0" fmla="*/ 0 h 5429250"/>
              <a:gd name="connsiteX1" fmla="*/ 12283699 w 12283699"/>
              <a:gd name="connsiteY1" fmla="*/ 0 h 5429250"/>
              <a:gd name="connsiteX2" fmla="*/ 12283699 w 12283699"/>
              <a:gd name="connsiteY2" fmla="*/ 4148461 h 5429250"/>
              <a:gd name="connsiteX3" fmla="*/ 12207831 w 12283699"/>
              <a:gd name="connsiteY3" fmla="*/ 4187090 h 5429250"/>
              <a:gd name="connsiteX4" fmla="*/ 6187700 w 12283699"/>
              <a:gd name="connsiteY4" fmla="*/ 5429250 h 5429250"/>
              <a:gd name="connsiteX5" fmla="*/ 167569 w 12283699"/>
              <a:gd name="connsiteY5" fmla="*/ 4187090 h 5429250"/>
              <a:gd name="connsiteX6" fmla="*/ 0 w 12283699"/>
              <a:gd name="connsiteY6" fmla="*/ 4101771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3699" h="5429250">
                <a:moveTo>
                  <a:pt x="0" y="0"/>
                </a:moveTo>
                <a:lnTo>
                  <a:pt x="12283699" y="0"/>
                </a:lnTo>
                <a:lnTo>
                  <a:pt x="12283699" y="4148461"/>
                </a:lnTo>
                <a:lnTo>
                  <a:pt x="12207831" y="4187090"/>
                </a:lnTo>
                <a:cubicBezTo>
                  <a:pt x="10617805" y="4958866"/>
                  <a:pt x="8505614" y="5429250"/>
                  <a:pt x="6187700" y="5429250"/>
                </a:cubicBezTo>
                <a:cubicBezTo>
                  <a:pt x="3869787" y="5429250"/>
                  <a:pt x="1757596" y="4958866"/>
                  <a:pt x="167569" y="4187090"/>
                </a:cubicBezTo>
                <a:lnTo>
                  <a:pt x="0" y="4101771"/>
                </a:lnTo>
                <a:close/>
              </a:path>
            </a:pathLst>
          </a:custGeom>
          <a:solidFill>
            <a:schemeClr val="accent6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" name="任意形状 13">
            <a:extLst>
              <a:ext uri="{FF2B5EF4-FFF2-40B4-BE49-F238E27FC236}">
                <a16:creationId xmlns:a16="http://schemas.microsoft.com/office/drawing/2014/main" id="{94915268-0C35-07E1-03F3-AC4652A9839C}"/>
              </a:ext>
            </a:extLst>
          </p:cNvPr>
          <p:cNvSpPr/>
          <p:nvPr userDrawn="1"/>
        </p:nvSpPr>
        <p:spPr>
          <a:xfrm>
            <a:off x="-91699" y="0"/>
            <a:ext cx="12283699" cy="5429250"/>
          </a:xfrm>
          <a:custGeom>
            <a:avLst/>
            <a:gdLst>
              <a:gd name="connsiteX0" fmla="*/ 0 w 12283699"/>
              <a:gd name="connsiteY0" fmla="*/ 0 h 5429250"/>
              <a:gd name="connsiteX1" fmla="*/ 12283699 w 12283699"/>
              <a:gd name="connsiteY1" fmla="*/ 0 h 5429250"/>
              <a:gd name="connsiteX2" fmla="*/ 12283699 w 12283699"/>
              <a:gd name="connsiteY2" fmla="*/ 4148461 h 5429250"/>
              <a:gd name="connsiteX3" fmla="*/ 12207831 w 12283699"/>
              <a:gd name="connsiteY3" fmla="*/ 4187090 h 5429250"/>
              <a:gd name="connsiteX4" fmla="*/ 6187700 w 12283699"/>
              <a:gd name="connsiteY4" fmla="*/ 5429250 h 5429250"/>
              <a:gd name="connsiteX5" fmla="*/ 167569 w 12283699"/>
              <a:gd name="connsiteY5" fmla="*/ 4187090 h 5429250"/>
              <a:gd name="connsiteX6" fmla="*/ 0 w 12283699"/>
              <a:gd name="connsiteY6" fmla="*/ 4101771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3699" h="5429250">
                <a:moveTo>
                  <a:pt x="0" y="0"/>
                </a:moveTo>
                <a:lnTo>
                  <a:pt x="12283699" y="0"/>
                </a:lnTo>
                <a:lnTo>
                  <a:pt x="12283699" y="4148461"/>
                </a:lnTo>
                <a:lnTo>
                  <a:pt x="12207831" y="4187090"/>
                </a:lnTo>
                <a:cubicBezTo>
                  <a:pt x="10617805" y="4958866"/>
                  <a:pt x="8505614" y="5429250"/>
                  <a:pt x="6187700" y="5429250"/>
                </a:cubicBezTo>
                <a:cubicBezTo>
                  <a:pt x="3869787" y="5429250"/>
                  <a:pt x="1757596" y="4958866"/>
                  <a:pt x="167569" y="4187090"/>
                </a:cubicBezTo>
                <a:lnTo>
                  <a:pt x="0" y="4101771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4912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形状 10">
            <a:extLst>
              <a:ext uri="{FF2B5EF4-FFF2-40B4-BE49-F238E27FC236}">
                <a16:creationId xmlns:a16="http://schemas.microsoft.com/office/drawing/2014/main" id="{9627DEB8-1A50-24C5-CD07-D0FA604ED075}"/>
              </a:ext>
            </a:extLst>
          </p:cNvPr>
          <p:cNvSpPr/>
          <p:nvPr userDrawn="1"/>
        </p:nvSpPr>
        <p:spPr>
          <a:xfrm>
            <a:off x="-91699" y="0"/>
            <a:ext cx="12283699" cy="3832407"/>
          </a:xfrm>
          <a:custGeom>
            <a:avLst/>
            <a:gdLst>
              <a:gd name="connsiteX0" fmla="*/ 0 w 12283699"/>
              <a:gd name="connsiteY0" fmla="*/ 0 h 5429250"/>
              <a:gd name="connsiteX1" fmla="*/ 12283699 w 12283699"/>
              <a:gd name="connsiteY1" fmla="*/ 0 h 5429250"/>
              <a:gd name="connsiteX2" fmla="*/ 12283699 w 12283699"/>
              <a:gd name="connsiteY2" fmla="*/ 4148461 h 5429250"/>
              <a:gd name="connsiteX3" fmla="*/ 12207831 w 12283699"/>
              <a:gd name="connsiteY3" fmla="*/ 4187090 h 5429250"/>
              <a:gd name="connsiteX4" fmla="*/ 6187700 w 12283699"/>
              <a:gd name="connsiteY4" fmla="*/ 5429250 h 5429250"/>
              <a:gd name="connsiteX5" fmla="*/ 167569 w 12283699"/>
              <a:gd name="connsiteY5" fmla="*/ 4187090 h 5429250"/>
              <a:gd name="connsiteX6" fmla="*/ 0 w 12283699"/>
              <a:gd name="connsiteY6" fmla="*/ 4101771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3699" h="5429250">
                <a:moveTo>
                  <a:pt x="0" y="0"/>
                </a:moveTo>
                <a:lnTo>
                  <a:pt x="12283699" y="0"/>
                </a:lnTo>
                <a:lnTo>
                  <a:pt x="12283699" y="4148461"/>
                </a:lnTo>
                <a:lnTo>
                  <a:pt x="12207831" y="4187090"/>
                </a:lnTo>
                <a:cubicBezTo>
                  <a:pt x="10617805" y="4958866"/>
                  <a:pt x="8505614" y="5429250"/>
                  <a:pt x="6187700" y="5429250"/>
                </a:cubicBezTo>
                <a:cubicBezTo>
                  <a:pt x="3869787" y="5429250"/>
                  <a:pt x="1757596" y="4958866"/>
                  <a:pt x="167569" y="4187090"/>
                </a:cubicBezTo>
                <a:lnTo>
                  <a:pt x="0" y="4101771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4994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>
            <a:extLst>
              <a:ext uri="{FF2B5EF4-FFF2-40B4-BE49-F238E27FC236}">
                <a16:creationId xmlns:a16="http://schemas.microsoft.com/office/drawing/2014/main" id="{B9BF41E0-0B37-FEAB-623D-C7EA56089DBF}"/>
              </a:ext>
            </a:extLst>
          </p:cNvPr>
          <p:cNvSpPr/>
          <p:nvPr userDrawn="1"/>
        </p:nvSpPr>
        <p:spPr>
          <a:xfrm>
            <a:off x="0" y="1"/>
            <a:ext cx="12192000" cy="3035808"/>
          </a:xfrm>
          <a:custGeom>
            <a:avLst/>
            <a:gdLst>
              <a:gd name="connsiteX0" fmla="*/ 0 w 12283699"/>
              <a:gd name="connsiteY0" fmla="*/ 0 h 5429250"/>
              <a:gd name="connsiteX1" fmla="*/ 12283699 w 12283699"/>
              <a:gd name="connsiteY1" fmla="*/ 0 h 5429250"/>
              <a:gd name="connsiteX2" fmla="*/ 12283699 w 12283699"/>
              <a:gd name="connsiteY2" fmla="*/ 4148461 h 5429250"/>
              <a:gd name="connsiteX3" fmla="*/ 12207831 w 12283699"/>
              <a:gd name="connsiteY3" fmla="*/ 4187090 h 5429250"/>
              <a:gd name="connsiteX4" fmla="*/ 6187700 w 12283699"/>
              <a:gd name="connsiteY4" fmla="*/ 5429250 h 5429250"/>
              <a:gd name="connsiteX5" fmla="*/ 167569 w 12283699"/>
              <a:gd name="connsiteY5" fmla="*/ 4187090 h 5429250"/>
              <a:gd name="connsiteX6" fmla="*/ 0 w 12283699"/>
              <a:gd name="connsiteY6" fmla="*/ 4101771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3699" h="5429250">
                <a:moveTo>
                  <a:pt x="0" y="0"/>
                </a:moveTo>
                <a:lnTo>
                  <a:pt x="12283699" y="0"/>
                </a:lnTo>
                <a:lnTo>
                  <a:pt x="12283699" y="4148461"/>
                </a:lnTo>
                <a:lnTo>
                  <a:pt x="12207831" y="4187090"/>
                </a:lnTo>
                <a:cubicBezTo>
                  <a:pt x="10617805" y="4958866"/>
                  <a:pt x="8505614" y="5429250"/>
                  <a:pt x="6187700" y="5429250"/>
                </a:cubicBezTo>
                <a:cubicBezTo>
                  <a:pt x="3869787" y="5429250"/>
                  <a:pt x="1757596" y="4958866"/>
                  <a:pt x="167569" y="4187090"/>
                </a:cubicBezTo>
                <a:lnTo>
                  <a:pt x="0" y="4101771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0371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表, 表格&#10;&#10;描述已自动生成"/>
          <p:cNvPicPr>
            <a:picLocks noChangeAspect="1"/>
          </p:cNvPicPr>
          <p:nvPr userDrawn="1"/>
        </p:nvPicPr>
        <p:blipFill>
          <a:blip r:embed="rId2"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8" b="37057"/>
          <a:stretch>
            <a:fillRect/>
          </a:stretch>
        </p:blipFill>
        <p:spPr>
          <a:xfrm>
            <a:off x="-43331" y="13984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3" name="组合 32"/>
          <p:cNvGrpSpPr/>
          <p:nvPr userDrawn="1"/>
        </p:nvGrpSpPr>
        <p:grpSpPr>
          <a:xfrm>
            <a:off x="-157376" y="293382"/>
            <a:ext cx="1310469" cy="1460171"/>
            <a:chOff x="-284697" y="312031"/>
            <a:chExt cx="1455220" cy="1621458"/>
          </a:xfrm>
        </p:grpSpPr>
        <p:sp>
          <p:nvSpPr>
            <p:cNvPr id="34" name="椭圆 33"/>
            <p:cNvSpPr/>
            <p:nvPr/>
          </p:nvSpPr>
          <p:spPr>
            <a:xfrm>
              <a:off x="-284697" y="570433"/>
              <a:ext cx="1455220" cy="136305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29000"/>
                  </a:schemeClr>
                </a:gs>
                <a:gs pos="64000">
                  <a:schemeClr val="accent1">
                    <a:alpha val="1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 flipH="1">
              <a:off x="-239437" y="312031"/>
              <a:ext cx="949463" cy="1338087"/>
              <a:chOff x="1303655" y="3429000"/>
              <a:chExt cx="1541239" cy="2172077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303655" y="4691824"/>
                <a:ext cx="1541239" cy="909253"/>
                <a:chOff x="1303655" y="4691824"/>
                <a:chExt cx="1541239" cy="909253"/>
              </a:xfrm>
            </p:grpSpPr>
            <p:sp>
              <p:nvSpPr>
                <p:cNvPr id="41" name="图形 1407"/>
                <p:cNvSpPr/>
                <p:nvPr/>
              </p:nvSpPr>
              <p:spPr>
                <a:xfrm>
                  <a:off x="1367091" y="4728591"/>
                  <a:ext cx="213550" cy="142398"/>
                </a:xfrm>
                <a:custGeom>
                  <a:avLst/>
                  <a:gdLst>
                    <a:gd name="connsiteX0" fmla="*/ 213551 w 213550"/>
                    <a:gd name="connsiteY0" fmla="*/ 0 h 142398"/>
                    <a:gd name="connsiteX1" fmla="*/ 213551 w 213550"/>
                    <a:gd name="connsiteY1" fmla="*/ 18288 h 142398"/>
                    <a:gd name="connsiteX2" fmla="*/ 0 w 213550"/>
                    <a:gd name="connsiteY2" fmla="*/ 142399 h 142398"/>
                    <a:gd name="connsiteX3" fmla="*/ 95 w 213550"/>
                    <a:gd name="connsiteY3" fmla="*/ 124111 h 14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98">
                      <a:moveTo>
                        <a:pt x="213551" y="0"/>
                      </a:moveTo>
                      <a:lnTo>
                        <a:pt x="213551" y="18288"/>
                      </a:lnTo>
                      <a:lnTo>
                        <a:pt x="0" y="142399"/>
                      </a:lnTo>
                      <a:lnTo>
                        <a:pt x="95" y="124111"/>
                      </a:lnTo>
                      <a:close/>
                    </a:path>
                  </a:pathLst>
                </a:custGeom>
                <a:solidFill>
                  <a:srgbClr val="BD943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2" name="图形 1407"/>
                <p:cNvSpPr/>
                <p:nvPr/>
              </p:nvSpPr>
              <p:spPr>
                <a:xfrm>
                  <a:off x="1580641" y="4728591"/>
                  <a:ext cx="568547" cy="346519"/>
                </a:xfrm>
                <a:custGeom>
                  <a:avLst/>
                  <a:gdLst>
                    <a:gd name="connsiteX0" fmla="*/ 568547 w 568547"/>
                    <a:gd name="connsiteY0" fmla="*/ 328231 h 346519"/>
                    <a:gd name="connsiteX1" fmla="*/ 568452 w 568547"/>
                    <a:gd name="connsiteY1" fmla="*/ 346520 h 346519"/>
                    <a:gd name="connsiteX2" fmla="*/ 0 w 568547"/>
                    <a:gd name="connsiteY2" fmla="*/ 18288 h 346519"/>
                    <a:gd name="connsiteX3" fmla="*/ 0 w 568547"/>
                    <a:gd name="connsiteY3" fmla="*/ 0 h 34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547" h="346519">
                      <a:moveTo>
                        <a:pt x="568547" y="328231"/>
                      </a:moveTo>
                      <a:lnTo>
                        <a:pt x="568452" y="346520"/>
                      </a:lnTo>
                      <a:lnTo>
                        <a:pt x="0" y="182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072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3" name="图形 1407"/>
                <p:cNvSpPr/>
                <p:nvPr/>
              </p:nvSpPr>
              <p:spPr>
                <a:xfrm>
                  <a:off x="1367091" y="4852701"/>
                  <a:ext cx="568547" cy="346519"/>
                </a:xfrm>
                <a:custGeom>
                  <a:avLst/>
                  <a:gdLst>
                    <a:gd name="connsiteX0" fmla="*/ 568547 w 568547"/>
                    <a:gd name="connsiteY0" fmla="*/ 328231 h 346519"/>
                    <a:gd name="connsiteX1" fmla="*/ 568547 w 568547"/>
                    <a:gd name="connsiteY1" fmla="*/ 346520 h 346519"/>
                    <a:gd name="connsiteX2" fmla="*/ 0 w 568547"/>
                    <a:gd name="connsiteY2" fmla="*/ 18288 h 346519"/>
                    <a:gd name="connsiteX3" fmla="*/ 95 w 568547"/>
                    <a:gd name="connsiteY3" fmla="*/ 0 h 34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547" h="346519">
                      <a:moveTo>
                        <a:pt x="568547" y="328231"/>
                      </a:moveTo>
                      <a:lnTo>
                        <a:pt x="568547" y="346520"/>
                      </a:lnTo>
                      <a:lnTo>
                        <a:pt x="0" y="18288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6FD3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4" name="图形 1407"/>
                <p:cNvSpPr/>
                <p:nvPr/>
              </p:nvSpPr>
              <p:spPr>
                <a:xfrm>
                  <a:off x="1367186" y="4728591"/>
                  <a:ext cx="782002" cy="452342"/>
                </a:xfrm>
                <a:custGeom>
                  <a:avLst/>
                  <a:gdLst>
                    <a:gd name="connsiteX0" fmla="*/ 782002 w 782002"/>
                    <a:gd name="connsiteY0" fmla="*/ 328231 h 452342"/>
                    <a:gd name="connsiteX1" fmla="*/ 568452 w 782002"/>
                    <a:gd name="connsiteY1" fmla="*/ 452342 h 452342"/>
                    <a:gd name="connsiteX2" fmla="*/ 0 w 782002"/>
                    <a:gd name="connsiteY2" fmla="*/ 124111 h 452342"/>
                    <a:gd name="connsiteX3" fmla="*/ 213455 w 782002"/>
                    <a:gd name="connsiteY3" fmla="*/ 0 h 45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002" h="452342">
                      <a:moveTo>
                        <a:pt x="782002" y="328231"/>
                      </a:moveTo>
                      <a:lnTo>
                        <a:pt x="568452" y="452342"/>
                      </a:lnTo>
                      <a:lnTo>
                        <a:pt x="0" y="124111"/>
                      </a:lnTo>
                      <a:lnTo>
                        <a:pt x="21345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5" name="图形 1407"/>
                <p:cNvSpPr/>
                <p:nvPr/>
              </p:nvSpPr>
              <p:spPr>
                <a:xfrm>
                  <a:off x="1935638" y="5056822"/>
                  <a:ext cx="213550" cy="142398"/>
                </a:xfrm>
                <a:custGeom>
                  <a:avLst/>
                  <a:gdLst>
                    <a:gd name="connsiteX0" fmla="*/ 213550 w 213550"/>
                    <a:gd name="connsiteY0" fmla="*/ 0 h 142398"/>
                    <a:gd name="connsiteX1" fmla="*/ 213455 w 213550"/>
                    <a:gd name="connsiteY1" fmla="*/ 18288 h 142398"/>
                    <a:gd name="connsiteX2" fmla="*/ 0 w 213550"/>
                    <a:gd name="connsiteY2" fmla="*/ 142399 h 142398"/>
                    <a:gd name="connsiteX3" fmla="*/ 0 w 213550"/>
                    <a:gd name="connsiteY3" fmla="*/ 124111 h 14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98">
                      <a:moveTo>
                        <a:pt x="213550" y="0"/>
                      </a:moveTo>
                      <a:lnTo>
                        <a:pt x="213455" y="18288"/>
                      </a:lnTo>
                      <a:lnTo>
                        <a:pt x="0" y="142399"/>
                      </a:lnTo>
                      <a:lnTo>
                        <a:pt x="0" y="124111"/>
                      </a:lnTo>
                      <a:close/>
                    </a:path>
                  </a:pathLst>
                </a:custGeom>
                <a:solidFill>
                  <a:srgbClr val="7DD7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6" name="图形 1407"/>
                <p:cNvSpPr/>
                <p:nvPr/>
              </p:nvSpPr>
              <p:spPr>
                <a:xfrm>
                  <a:off x="1303750" y="4691824"/>
                  <a:ext cx="908875" cy="525875"/>
                </a:xfrm>
                <a:custGeom>
                  <a:avLst/>
                  <a:gdLst>
                    <a:gd name="connsiteX0" fmla="*/ 276701 w 908875"/>
                    <a:gd name="connsiteY0" fmla="*/ 0 h 525875"/>
                    <a:gd name="connsiteX1" fmla="*/ 908876 w 908875"/>
                    <a:gd name="connsiteY1" fmla="*/ 364998 h 525875"/>
                    <a:gd name="connsiteX2" fmla="*/ 632079 w 908875"/>
                    <a:gd name="connsiteY2" fmla="*/ 525875 h 525875"/>
                    <a:gd name="connsiteX3" fmla="*/ 0 w 908875"/>
                    <a:gd name="connsiteY3" fmla="*/ 160877 h 525875"/>
                    <a:gd name="connsiteX4" fmla="*/ 276701 w 908875"/>
                    <a:gd name="connsiteY4" fmla="*/ 0 h 525875"/>
                    <a:gd name="connsiteX5" fmla="*/ 631889 w 908875"/>
                    <a:gd name="connsiteY5" fmla="*/ 489109 h 525875"/>
                    <a:gd name="connsiteX6" fmla="*/ 845344 w 908875"/>
                    <a:gd name="connsiteY6" fmla="*/ 364998 h 525875"/>
                    <a:gd name="connsiteX7" fmla="*/ 276892 w 908875"/>
                    <a:gd name="connsiteY7" fmla="*/ 36767 h 525875"/>
                    <a:gd name="connsiteX8" fmla="*/ 63437 w 908875"/>
                    <a:gd name="connsiteY8" fmla="*/ 160877 h 525875"/>
                    <a:gd name="connsiteX9" fmla="*/ 631889 w 908875"/>
                    <a:gd name="connsiteY9" fmla="*/ 489109 h 52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8875" h="525875">
                      <a:moveTo>
                        <a:pt x="276701" y="0"/>
                      </a:moveTo>
                      <a:lnTo>
                        <a:pt x="908876" y="364998"/>
                      </a:lnTo>
                      <a:lnTo>
                        <a:pt x="632079" y="525875"/>
                      </a:lnTo>
                      <a:lnTo>
                        <a:pt x="0" y="160877"/>
                      </a:lnTo>
                      <a:lnTo>
                        <a:pt x="276701" y="0"/>
                      </a:lnTo>
                      <a:close/>
                      <a:moveTo>
                        <a:pt x="631889" y="489109"/>
                      </a:moveTo>
                      <a:lnTo>
                        <a:pt x="845344" y="364998"/>
                      </a:lnTo>
                      <a:lnTo>
                        <a:pt x="276892" y="36767"/>
                      </a:lnTo>
                      <a:lnTo>
                        <a:pt x="63437" y="160877"/>
                      </a:lnTo>
                      <a:lnTo>
                        <a:pt x="631889" y="489109"/>
                      </a:lnTo>
                    </a:path>
                  </a:pathLst>
                </a:custGeom>
                <a:solidFill>
                  <a:srgbClr val="F7F7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7" name="图形 1407"/>
                <p:cNvSpPr/>
                <p:nvPr/>
              </p:nvSpPr>
              <p:spPr>
                <a:xfrm>
                  <a:off x="1303655" y="4852701"/>
                  <a:ext cx="632269" cy="383286"/>
                </a:xfrm>
                <a:custGeom>
                  <a:avLst/>
                  <a:gdLst>
                    <a:gd name="connsiteX0" fmla="*/ 632270 w 632269"/>
                    <a:gd name="connsiteY0" fmla="*/ 364998 h 383286"/>
                    <a:gd name="connsiteX1" fmla="*/ 632174 w 632269"/>
                    <a:gd name="connsiteY1" fmla="*/ 383286 h 383286"/>
                    <a:gd name="connsiteX2" fmla="*/ 0 w 632269"/>
                    <a:gd name="connsiteY2" fmla="*/ 18288 h 383286"/>
                    <a:gd name="connsiteX3" fmla="*/ 95 w 632269"/>
                    <a:gd name="connsiteY3" fmla="*/ 0 h 383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2269" h="383286">
                      <a:moveTo>
                        <a:pt x="632270" y="364998"/>
                      </a:moveTo>
                      <a:lnTo>
                        <a:pt x="632174" y="383286"/>
                      </a:lnTo>
                      <a:lnTo>
                        <a:pt x="0" y="18288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8" name="图形 1407"/>
                <p:cNvSpPr/>
                <p:nvPr/>
              </p:nvSpPr>
              <p:spPr>
                <a:xfrm>
                  <a:off x="1935829" y="5056822"/>
                  <a:ext cx="276796" cy="179165"/>
                </a:xfrm>
                <a:custGeom>
                  <a:avLst/>
                  <a:gdLst>
                    <a:gd name="connsiteX0" fmla="*/ 276796 w 276796"/>
                    <a:gd name="connsiteY0" fmla="*/ 0 h 179165"/>
                    <a:gd name="connsiteX1" fmla="*/ 276796 w 276796"/>
                    <a:gd name="connsiteY1" fmla="*/ 18288 h 179165"/>
                    <a:gd name="connsiteX2" fmla="*/ 0 w 276796"/>
                    <a:gd name="connsiteY2" fmla="*/ 179165 h 179165"/>
                    <a:gd name="connsiteX3" fmla="*/ 95 w 276796"/>
                    <a:gd name="connsiteY3" fmla="*/ 160877 h 179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96" h="179165">
                      <a:moveTo>
                        <a:pt x="276796" y="0"/>
                      </a:moveTo>
                      <a:lnTo>
                        <a:pt x="276796" y="18288"/>
                      </a:lnTo>
                      <a:lnTo>
                        <a:pt x="0" y="179165"/>
                      </a:lnTo>
                      <a:lnTo>
                        <a:pt x="95" y="16087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9" name="图形 1407"/>
                <p:cNvSpPr/>
                <p:nvPr/>
              </p:nvSpPr>
              <p:spPr>
                <a:xfrm>
                  <a:off x="1935923" y="5075201"/>
                  <a:ext cx="908971" cy="525876"/>
                </a:xfrm>
                <a:custGeom>
                  <a:avLst/>
                  <a:gdLst>
                    <a:gd name="connsiteX0" fmla="*/ 276797 w 908970"/>
                    <a:gd name="connsiteY0" fmla="*/ 0 h 525875"/>
                    <a:gd name="connsiteX1" fmla="*/ 0 w 908970"/>
                    <a:gd name="connsiteY1" fmla="*/ 160877 h 525875"/>
                    <a:gd name="connsiteX2" fmla="*/ 632174 w 908970"/>
                    <a:gd name="connsiteY2" fmla="*/ 525875 h 525875"/>
                    <a:gd name="connsiteX3" fmla="*/ 908971 w 908970"/>
                    <a:gd name="connsiteY3" fmla="*/ 364998 h 52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8970" h="525875">
                      <a:moveTo>
                        <a:pt x="276797" y="0"/>
                      </a:moveTo>
                      <a:lnTo>
                        <a:pt x="0" y="160877"/>
                      </a:lnTo>
                      <a:lnTo>
                        <a:pt x="632174" y="525875"/>
                      </a:lnTo>
                      <a:lnTo>
                        <a:pt x="908971" y="36499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3800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lin ang="54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1371632" y="3429000"/>
                <a:ext cx="782002" cy="1751933"/>
                <a:chOff x="1371632" y="3429000"/>
                <a:chExt cx="782002" cy="1751933"/>
              </a:xfrm>
            </p:grpSpPr>
            <p:sp>
              <p:nvSpPr>
                <p:cNvPr id="38" name="图形 1407"/>
                <p:cNvSpPr/>
                <p:nvPr/>
              </p:nvSpPr>
              <p:spPr>
                <a:xfrm>
                  <a:off x="1371632" y="3429000"/>
                  <a:ext cx="782002" cy="1751933"/>
                </a:xfrm>
                <a:custGeom>
                  <a:avLst/>
                  <a:gdLst>
                    <a:gd name="connsiteX0" fmla="*/ 782002 w 782002"/>
                    <a:gd name="connsiteY0" fmla="*/ 328232 h 1751933"/>
                    <a:gd name="connsiteX1" fmla="*/ 213455 w 782002"/>
                    <a:gd name="connsiteY1" fmla="*/ 0 h 1751933"/>
                    <a:gd name="connsiteX2" fmla="*/ 0 w 782002"/>
                    <a:gd name="connsiteY2" fmla="*/ 124111 h 1751933"/>
                    <a:gd name="connsiteX3" fmla="*/ 0 w 782002"/>
                    <a:gd name="connsiteY3" fmla="*/ 1423702 h 1751933"/>
                    <a:gd name="connsiteX4" fmla="*/ 568452 w 782002"/>
                    <a:gd name="connsiteY4" fmla="*/ 1751933 h 1751933"/>
                    <a:gd name="connsiteX5" fmla="*/ 782002 w 782002"/>
                    <a:gd name="connsiteY5" fmla="*/ 1627823 h 1751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2002" h="1751933">
                      <a:moveTo>
                        <a:pt x="782002" y="328232"/>
                      </a:moveTo>
                      <a:lnTo>
                        <a:pt x="213455" y="0"/>
                      </a:lnTo>
                      <a:lnTo>
                        <a:pt x="0" y="124111"/>
                      </a:lnTo>
                      <a:lnTo>
                        <a:pt x="0" y="1423702"/>
                      </a:lnTo>
                      <a:lnTo>
                        <a:pt x="568452" y="1751933"/>
                      </a:lnTo>
                      <a:lnTo>
                        <a:pt x="782002" y="162782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6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39" name="图形 1407"/>
                <p:cNvSpPr/>
                <p:nvPr/>
              </p:nvSpPr>
              <p:spPr>
                <a:xfrm>
                  <a:off x="1935638" y="3757231"/>
                  <a:ext cx="213550" cy="1423701"/>
                </a:xfrm>
                <a:custGeom>
                  <a:avLst/>
                  <a:gdLst>
                    <a:gd name="connsiteX0" fmla="*/ 213550 w 213550"/>
                    <a:gd name="connsiteY0" fmla="*/ 0 h 1423701"/>
                    <a:gd name="connsiteX1" fmla="*/ 0 w 213550"/>
                    <a:gd name="connsiteY1" fmla="*/ 124016 h 1423701"/>
                    <a:gd name="connsiteX2" fmla="*/ 0 w 213550"/>
                    <a:gd name="connsiteY2" fmla="*/ 1423702 h 1423701"/>
                    <a:gd name="connsiteX3" fmla="*/ 213550 w 213550"/>
                    <a:gd name="connsiteY3" fmla="*/ 1299591 h 1423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701">
                      <a:moveTo>
                        <a:pt x="213550" y="0"/>
                      </a:moveTo>
                      <a:lnTo>
                        <a:pt x="0" y="124016"/>
                      </a:lnTo>
                      <a:lnTo>
                        <a:pt x="0" y="1423702"/>
                      </a:lnTo>
                      <a:lnTo>
                        <a:pt x="213550" y="129959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3800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lin ang="54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0" name="图形 1407"/>
                <p:cNvSpPr/>
                <p:nvPr/>
              </p:nvSpPr>
              <p:spPr>
                <a:xfrm>
                  <a:off x="1371632" y="3429000"/>
                  <a:ext cx="782002" cy="452246"/>
                </a:xfrm>
                <a:custGeom>
                  <a:avLst/>
                  <a:gdLst>
                    <a:gd name="connsiteX0" fmla="*/ 782002 w 782002"/>
                    <a:gd name="connsiteY0" fmla="*/ 328232 h 452246"/>
                    <a:gd name="connsiteX1" fmla="*/ 568452 w 782002"/>
                    <a:gd name="connsiteY1" fmla="*/ 452247 h 452246"/>
                    <a:gd name="connsiteX2" fmla="*/ 0 w 782002"/>
                    <a:gd name="connsiteY2" fmla="*/ 124111 h 452246"/>
                    <a:gd name="connsiteX3" fmla="*/ 213455 w 782002"/>
                    <a:gd name="connsiteY3" fmla="*/ 0 h 452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002" h="452246">
                      <a:moveTo>
                        <a:pt x="782002" y="328232"/>
                      </a:moveTo>
                      <a:lnTo>
                        <a:pt x="568452" y="452247"/>
                      </a:lnTo>
                      <a:lnTo>
                        <a:pt x="0" y="124111"/>
                      </a:lnTo>
                      <a:lnTo>
                        <a:pt x="21345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52000"/>
                      </a:schemeClr>
                    </a:gs>
                    <a:gs pos="100000">
                      <a:schemeClr val="accent1">
                        <a:alpha val="31000"/>
                      </a:schemeClr>
                    </a:gs>
                  </a:gsLst>
                  <a:lin ang="16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</p:grpSp>
      </p:grpSp>
      <p:sp>
        <p:nvSpPr>
          <p:cNvPr id="53" name="标题 51"/>
          <p:cNvSpPr>
            <a:spLocks noGrp="1"/>
          </p:cNvSpPr>
          <p:nvPr>
            <p:ph type="title" hasCustomPrompt="1"/>
          </p:nvPr>
        </p:nvSpPr>
        <p:spPr>
          <a:xfrm>
            <a:off x="748520" y="418825"/>
            <a:ext cx="3552833" cy="496397"/>
          </a:xfrm>
          <a:prstGeom prst="rect">
            <a:avLst/>
          </a:prstGeom>
        </p:spPr>
        <p:txBody>
          <a:bodyPr/>
          <a:lstStyle>
            <a:lvl1pPr marL="0" algn="dist" defTabSz="914400" rtl="0" eaLnBrk="1" latinLnBrk="0" hangingPunct="1">
              <a:defRPr lang="zh-CN" altLang="en-US" sz="3200" kern="120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defRPr>
            </a:lvl1pPr>
          </a:lstStyle>
          <a:p>
            <a:r>
              <a:rPr lang="zh-CN" altLang="en-US" dirty="0"/>
              <a:t>请在这里输入标题</a:t>
            </a:r>
          </a:p>
        </p:txBody>
      </p:sp>
      <p:sp>
        <p:nvSpPr>
          <p:cNvPr id="31" name="任意形状 12"/>
          <p:cNvSpPr/>
          <p:nvPr userDrawn="1"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-1" fmla="*/ 12192000 w 12192000"/>
              <a:gd name="connsiteY0-2" fmla="*/ 0 h 909447"/>
              <a:gd name="connsiteX1-3" fmla="*/ 12192000 w 12192000"/>
              <a:gd name="connsiteY1-4" fmla="*/ 909447 h 909447"/>
              <a:gd name="connsiteX2-5" fmla="*/ 0 w 12192000"/>
              <a:gd name="connsiteY2-6" fmla="*/ 909447 h 909447"/>
              <a:gd name="connsiteX3-7" fmla="*/ 0 w 12192000"/>
              <a:gd name="connsiteY3-8" fmla="*/ 401788 h 909447"/>
              <a:gd name="connsiteX4-9" fmla="*/ 8190271 w 12192000"/>
              <a:gd name="connsiteY4-10" fmla="*/ 639060 h 909447"/>
              <a:gd name="connsiteX5-11" fmla="*/ 12049480 w 12192000"/>
              <a:gd name="connsiteY5-12" fmla="*/ 34242 h 909447"/>
              <a:gd name="connsiteX6-13" fmla="*/ 12192000 w 12192000"/>
              <a:gd name="connsiteY6-14" fmla="*/ 0 h 909447"/>
              <a:gd name="connsiteX0-15" fmla="*/ 12192000 w 12192000"/>
              <a:gd name="connsiteY0-16" fmla="*/ 0 h 909447"/>
              <a:gd name="connsiteX1-17" fmla="*/ 12192000 w 12192000"/>
              <a:gd name="connsiteY1-18" fmla="*/ 909447 h 909447"/>
              <a:gd name="connsiteX2-19" fmla="*/ 0 w 12192000"/>
              <a:gd name="connsiteY2-20" fmla="*/ 909447 h 909447"/>
              <a:gd name="connsiteX3-21" fmla="*/ 0 w 12192000"/>
              <a:gd name="connsiteY3-22" fmla="*/ 401788 h 909447"/>
              <a:gd name="connsiteX4-23" fmla="*/ 12049480 w 12192000"/>
              <a:gd name="connsiteY4-24" fmla="*/ 34242 h 909447"/>
              <a:gd name="connsiteX5-25" fmla="*/ 12192000 w 12192000"/>
              <a:gd name="connsiteY5-26" fmla="*/ 0 h 909447"/>
              <a:gd name="connsiteX0-27" fmla="*/ 12192000 w 12192000"/>
              <a:gd name="connsiteY0-28" fmla="*/ 0 h 909447"/>
              <a:gd name="connsiteX1-29" fmla="*/ 12192000 w 12192000"/>
              <a:gd name="connsiteY1-30" fmla="*/ 909447 h 909447"/>
              <a:gd name="connsiteX2-31" fmla="*/ 0 w 12192000"/>
              <a:gd name="connsiteY2-32" fmla="*/ 909447 h 909447"/>
              <a:gd name="connsiteX3-33" fmla="*/ 0 w 12192000"/>
              <a:gd name="connsiteY3-34" fmla="*/ 401788 h 909447"/>
              <a:gd name="connsiteX4-35" fmla="*/ 12192000 w 12192000"/>
              <a:gd name="connsiteY4-36" fmla="*/ 0 h 909447"/>
              <a:gd name="connsiteX0-37" fmla="*/ 12192000 w 12192000"/>
              <a:gd name="connsiteY0-38" fmla="*/ 0 h 909447"/>
              <a:gd name="connsiteX1-39" fmla="*/ 12192000 w 12192000"/>
              <a:gd name="connsiteY1-40" fmla="*/ 909447 h 909447"/>
              <a:gd name="connsiteX2-41" fmla="*/ 0 w 12192000"/>
              <a:gd name="connsiteY2-42" fmla="*/ 909447 h 909447"/>
              <a:gd name="connsiteX3-43" fmla="*/ 0 w 12192000"/>
              <a:gd name="connsiteY3-44" fmla="*/ 401788 h 909447"/>
              <a:gd name="connsiteX4-45" fmla="*/ 12192000 w 12192000"/>
              <a:gd name="connsiteY4-46" fmla="*/ 0 h 909447"/>
              <a:gd name="connsiteX0-47" fmla="*/ 12192000 w 12192000"/>
              <a:gd name="connsiteY0-48" fmla="*/ 0 h 909447"/>
              <a:gd name="connsiteX1-49" fmla="*/ 12192000 w 12192000"/>
              <a:gd name="connsiteY1-50" fmla="*/ 909447 h 909447"/>
              <a:gd name="connsiteX2-51" fmla="*/ 0 w 12192000"/>
              <a:gd name="connsiteY2-52" fmla="*/ 909447 h 909447"/>
              <a:gd name="connsiteX3-53" fmla="*/ 0 w 12192000"/>
              <a:gd name="connsiteY3-54" fmla="*/ 401788 h 909447"/>
              <a:gd name="connsiteX4-55" fmla="*/ 12192000 w 12192000"/>
              <a:gd name="connsiteY4-56" fmla="*/ 0 h 9094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446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545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38179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5296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3" r:id="rId2"/>
    <p:sldLayoutId id="2147483682" r:id="rId3"/>
    <p:sldLayoutId id="2147483679" r:id="rId4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6055" indent="-186055" algn="l" defTabSz="742950" rtl="0" eaLnBrk="1" latinLnBrk="0" hangingPunct="1">
        <a:lnSpc>
          <a:spcPct val="90000"/>
        </a:lnSpc>
        <a:spcBef>
          <a:spcPts val="81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900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67195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204343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41490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78638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315785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039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形状 12">
            <a:extLst>
              <a:ext uri="{FF2B5EF4-FFF2-40B4-BE49-F238E27FC236}">
                <a16:creationId xmlns:a16="http://schemas.microsoft.com/office/drawing/2014/main" id="{9CB0C8EF-7A72-22A3-0F3F-431EF92A8E65}"/>
              </a:ext>
            </a:extLst>
          </p:cNvPr>
          <p:cNvSpPr/>
          <p:nvPr/>
        </p:nvSpPr>
        <p:spPr>
          <a:xfrm>
            <a:off x="-91700" y="0"/>
            <a:ext cx="12283699" cy="5585139"/>
          </a:xfrm>
          <a:custGeom>
            <a:avLst/>
            <a:gdLst>
              <a:gd name="connsiteX0" fmla="*/ 0 w 12283699"/>
              <a:gd name="connsiteY0" fmla="*/ 0 h 5429250"/>
              <a:gd name="connsiteX1" fmla="*/ 12283699 w 12283699"/>
              <a:gd name="connsiteY1" fmla="*/ 0 h 5429250"/>
              <a:gd name="connsiteX2" fmla="*/ 12283699 w 12283699"/>
              <a:gd name="connsiteY2" fmla="*/ 4148461 h 5429250"/>
              <a:gd name="connsiteX3" fmla="*/ 12207831 w 12283699"/>
              <a:gd name="connsiteY3" fmla="*/ 4187090 h 5429250"/>
              <a:gd name="connsiteX4" fmla="*/ 6187700 w 12283699"/>
              <a:gd name="connsiteY4" fmla="*/ 5429250 h 5429250"/>
              <a:gd name="connsiteX5" fmla="*/ 167569 w 12283699"/>
              <a:gd name="connsiteY5" fmla="*/ 4187090 h 5429250"/>
              <a:gd name="connsiteX6" fmla="*/ 0 w 12283699"/>
              <a:gd name="connsiteY6" fmla="*/ 4101771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3699" h="5429250">
                <a:moveTo>
                  <a:pt x="0" y="0"/>
                </a:moveTo>
                <a:lnTo>
                  <a:pt x="12283699" y="0"/>
                </a:lnTo>
                <a:lnTo>
                  <a:pt x="12283699" y="4148461"/>
                </a:lnTo>
                <a:lnTo>
                  <a:pt x="12207831" y="4187090"/>
                </a:lnTo>
                <a:cubicBezTo>
                  <a:pt x="10617805" y="4958866"/>
                  <a:pt x="8505614" y="5429250"/>
                  <a:pt x="6187700" y="5429250"/>
                </a:cubicBezTo>
                <a:cubicBezTo>
                  <a:pt x="3869787" y="5429250"/>
                  <a:pt x="1757596" y="4958866"/>
                  <a:pt x="167569" y="4187090"/>
                </a:cubicBezTo>
                <a:lnTo>
                  <a:pt x="0" y="4101771"/>
                </a:lnTo>
                <a:close/>
              </a:path>
            </a:pathLst>
          </a:custGeom>
          <a:solidFill>
            <a:schemeClr val="accent6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5" name="任意形状 13">
            <a:extLst>
              <a:ext uri="{FF2B5EF4-FFF2-40B4-BE49-F238E27FC236}">
                <a16:creationId xmlns:a16="http://schemas.microsoft.com/office/drawing/2014/main" id="{B8B9E7E4-F66E-7687-22E7-6038F94ADFD7}"/>
              </a:ext>
            </a:extLst>
          </p:cNvPr>
          <p:cNvSpPr/>
          <p:nvPr/>
        </p:nvSpPr>
        <p:spPr>
          <a:xfrm>
            <a:off x="-91699" y="0"/>
            <a:ext cx="12283699" cy="5429250"/>
          </a:xfrm>
          <a:custGeom>
            <a:avLst/>
            <a:gdLst>
              <a:gd name="connsiteX0" fmla="*/ 0 w 12283699"/>
              <a:gd name="connsiteY0" fmla="*/ 0 h 5429250"/>
              <a:gd name="connsiteX1" fmla="*/ 12283699 w 12283699"/>
              <a:gd name="connsiteY1" fmla="*/ 0 h 5429250"/>
              <a:gd name="connsiteX2" fmla="*/ 12283699 w 12283699"/>
              <a:gd name="connsiteY2" fmla="*/ 4148461 h 5429250"/>
              <a:gd name="connsiteX3" fmla="*/ 12207831 w 12283699"/>
              <a:gd name="connsiteY3" fmla="*/ 4187090 h 5429250"/>
              <a:gd name="connsiteX4" fmla="*/ 6187700 w 12283699"/>
              <a:gd name="connsiteY4" fmla="*/ 5429250 h 5429250"/>
              <a:gd name="connsiteX5" fmla="*/ 167569 w 12283699"/>
              <a:gd name="connsiteY5" fmla="*/ 4187090 h 5429250"/>
              <a:gd name="connsiteX6" fmla="*/ 0 w 12283699"/>
              <a:gd name="connsiteY6" fmla="*/ 4101771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3699" h="5429250">
                <a:moveTo>
                  <a:pt x="0" y="0"/>
                </a:moveTo>
                <a:lnTo>
                  <a:pt x="12283699" y="0"/>
                </a:lnTo>
                <a:lnTo>
                  <a:pt x="12283699" y="4148461"/>
                </a:lnTo>
                <a:lnTo>
                  <a:pt x="12207831" y="4187090"/>
                </a:lnTo>
                <a:cubicBezTo>
                  <a:pt x="10617805" y="4958866"/>
                  <a:pt x="8505614" y="5429250"/>
                  <a:pt x="6187700" y="5429250"/>
                </a:cubicBezTo>
                <a:cubicBezTo>
                  <a:pt x="3869787" y="5429250"/>
                  <a:pt x="1757596" y="4958866"/>
                  <a:pt x="167569" y="4187090"/>
                </a:cubicBezTo>
                <a:lnTo>
                  <a:pt x="0" y="4101771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D26D0D6-9C8B-BE68-7C76-339AA1B06DEA}"/>
              </a:ext>
            </a:extLst>
          </p:cNvPr>
          <p:cNvSpPr txBox="1"/>
          <p:nvPr/>
        </p:nvSpPr>
        <p:spPr>
          <a:xfrm>
            <a:off x="3274714" y="1752071"/>
            <a:ext cx="564257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zh-CN" altLang="en-US" sz="8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职场加速器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860E013-FD68-2045-C78D-D7D89B1DBA52}"/>
              </a:ext>
            </a:extLst>
          </p:cNvPr>
          <p:cNvSpPr txBox="1"/>
          <p:nvPr/>
        </p:nvSpPr>
        <p:spPr>
          <a:xfrm>
            <a:off x="4541087" y="1180583"/>
            <a:ext cx="302863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kumimoji="1" lang="zh-CN" altLang="en-US" sz="2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熊猫的练习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7FA81B2-57B6-50FA-2C61-9BF76DB22D01}"/>
              </a:ext>
            </a:extLst>
          </p:cNvPr>
          <p:cNvSpPr txBox="1"/>
          <p:nvPr/>
        </p:nvSpPr>
        <p:spPr>
          <a:xfrm>
            <a:off x="5326557" y="4208870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汇报人：熊猫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7703DF5-FCDE-B259-9EF7-86D13B04FD17}"/>
              </a:ext>
            </a:extLst>
          </p:cNvPr>
          <p:cNvSpPr txBox="1"/>
          <p:nvPr/>
        </p:nvSpPr>
        <p:spPr>
          <a:xfrm>
            <a:off x="2763356" y="3280068"/>
            <a:ext cx="666528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kumimoji="1" lang="zh-CN" altLang="en-US" sz="28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企业数字化转型之智能办公解决方案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9CF6A0C-3FDF-4BD9-67D4-05EA4597DDF8}"/>
              </a:ext>
            </a:extLst>
          </p:cNvPr>
          <p:cNvSpPr/>
          <p:nvPr/>
        </p:nvSpPr>
        <p:spPr>
          <a:xfrm>
            <a:off x="2375336" y="906024"/>
            <a:ext cx="7441324" cy="2963917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21" name="直线连接符 34">
            <a:extLst>
              <a:ext uri="{FF2B5EF4-FFF2-40B4-BE49-F238E27FC236}">
                <a16:creationId xmlns:a16="http://schemas.microsoft.com/office/drawing/2014/main" id="{C22E4E8A-DD16-D43E-3CC8-40EB69B52DA8}"/>
              </a:ext>
            </a:extLst>
          </p:cNvPr>
          <p:cNvCxnSpPr/>
          <p:nvPr/>
        </p:nvCxnSpPr>
        <p:spPr>
          <a:xfrm flipH="1">
            <a:off x="2763356" y="1396026"/>
            <a:ext cx="1535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35">
            <a:extLst>
              <a:ext uri="{FF2B5EF4-FFF2-40B4-BE49-F238E27FC236}">
                <a16:creationId xmlns:a16="http://schemas.microsoft.com/office/drawing/2014/main" id="{9159C703-8BF4-7506-FF18-3E1B2A74578A}"/>
              </a:ext>
            </a:extLst>
          </p:cNvPr>
          <p:cNvCxnSpPr/>
          <p:nvPr/>
        </p:nvCxnSpPr>
        <p:spPr>
          <a:xfrm flipH="1">
            <a:off x="7818832" y="1396026"/>
            <a:ext cx="1535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36">
            <a:extLst>
              <a:ext uri="{FF2B5EF4-FFF2-40B4-BE49-F238E27FC236}">
                <a16:creationId xmlns:a16="http://schemas.microsoft.com/office/drawing/2014/main" id="{71A9C11E-2D42-3909-954A-06C8048DCEDB}"/>
              </a:ext>
            </a:extLst>
          </p:cNvPr>
          <p:cNvCxnSpPr>
            <a:cxnSpLocks/>
          </p:cNvCxnSpPr>
          <p:nvPr/>
        </p:nvCxnSpPr>
        <p:spPr>
          <a:xfrm flipH="1">
            <a:off x="2763357" y="3088192"/>
            <a:ext cx="65908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直角三角形 23">
            <a:extLst>
              <a:ext uri="{FF2B5EF4-FFF2-40B4-BE49-F238E27FC236}">
                <a16:creationId xmlns:a16="http://schemas.microsoft.com/office/drawing/2014/main" id="{36609186-9648-F10C-4C93-BADE330C5871}"/>
              </a:ext>
            </a:extLst>
          </p:cNvPr>
          <p:cNvSpPr/>
          <p:nvPr/>
        </p:nvSpPr>
        <p:spPr>
          <a:xfrm>
            <a:off x="2375336" y="3640717"/>
            <a:ext cx="238272" cy="23827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5" name="直角三角形 24">
            <a:extLst>
              <a:ext uri="{FF2B5EF4-FFF2-40B4-BE49-F238E27FC236}">
                <a16:creationId xmlns:a16="http://schemas.microsoft.com/office/drawing/2014/main" id="{CC832C58-E193-8ACB-951B-808B8BFE9448}"/>
              </a:ext>
            </a:extLst>
          </p:cNvPr>
          <p:cNvSpPr/>
          <p:nvPr/>
        </p:nvSpPr>
        <p:spPr>
          <a:xfrm rot="10800000">
            <a:off x="9578388" y="906024"/>
            <a:ext cx="238272" cy="23827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727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>
            <a:extLst>
              <a:ext uri="{FF2B5EF4-FFF2-40B4-BE49-F238E27FC236}">
                <a16:creationId xmlns:a16="http://schemas.microsoft.com/office/drawing/2014/main" id="{ED707E92-4748-04B9-2397-44CEBDB6F778}"/>
              </a:ext>
            </a:extLst>
          </p:cNvPr>
          <p:cNvSpPr/>
          <p:nvPr/>
        </p:nvSpPr>
        <p:spPr>
          <a:xfrm>
            <a:off x="0" y="1"/>
            <a:ext cx="12192000" cy="3035808"/>
          </a:xfrm>
          <a:custGeom>
            <a:avLst/>
            <a:gdLst>
              <a:gd name="connsiteX0" fmla="*/ 0 w 12283699"/>
              <a:gd name="connsiteY0" fmla="*/ 0 h 5429250"/>
              <a:gd name="connsiteX1" fmla="*/ 12283699 w 12283699"/>
              <a:gd name="connsiteY1" fmla="*/ 0 h 5429250"/>
              <a:gd name="connsiteX2" fmla="*/ 12283699 w 12283699"/>
              <a:gd name="connsiteY2" fmla="*/ 4148461 h 5429250"/>
              <a:gd name="connsiteX3" fmla="*/ 12207831 w 12283699"/>
              <a:gd name="connsiteY3" fmla="*/ 4187090 h 5429250"/>
              <a:gd name="connsiteX4" fmla="*/ 6187700 w 12283699"/>
              <a:gd name="connsiteY4" fmla="*/ 5429250 h 5429250"/>
              <a:gd name="connsiteX5" fmla="*/ 167569 w 12283699"/>
              <a:gd name="connsiteY5" fmla="*/ 4187090 h 5429250"/>
              <a:gd name="connsiteX6" fmla="*/ 0 w 12283699"/>
              <a:gd name="connsiteY6" fmla="*/ 4101771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3699" h="5429250">
                <a:moveTo>
                  <a:pt x="0" y="0"/>
                </a:moveTo>
                <a:lnTo>
                  <a:pt x="12283699" y="0"/>
                </a:lnTo>
                <a:lnTo>
                  <a:pt x="12283699" y="4148461"/>
                </a:lnTo>
                <a:lnTo>
                  <a:pt x="12207831" y="4187090"/>
                </a:lnTo>
                <a:cubicBezTo>
                  <a:pt x="10617805" y="4958866"/>
                  <a:pt x="8505614" y="5429250"/>
                  <a:pt x="6187700" y="5429250"/>
                </a:cubicBezTo>
                <a:cubicBezTo>
                  <a:pt x="3869787" y="5429250"/>
                  <a:pt x="1757596" y="4958866"/>
                  <a:pt x="167569" y="4187090"/>
                </a:cubicBezTo>
                <a:lnTo>
                  <a:pt x="0" y="4101771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906120-97FD-627C-5387-482AA63F1F49}"/>
              </a:ext>
            </a:extLst>
          </p:cNvPr>
          <p:cNvSpPr txBox="1"/>
          <p:nvPr/>
        </p:nvSpPr>
        <p:spPr>
          <a:xfrm>
            <a:off x="4851497" y="3883748"/>
            <a:ext cx="451405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zh-CN" altLang="en-US" sz="8800" dirty="0">
                <a:solidFill>
                  <a:schemeClr val="accent6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项目成果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8AD981-48FF-3B38-A2F7-5623372C8BBF}"/>
              </a:ext>
            </a:extLst>
          </p:cNvPr>
          <p:cNvSpPr txBox="1"/>
          <p:nvPr/>
        </p:nvSpPr>
        <p:spPr>
          <a:xfrm>
            <a:off x="3333610" y="3822192"/>
            <a:ext cx="1561325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9600" dirty="0">
                <a:solidFill>
                  <a:schemeClr val="accent6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03</a:t>
            </a:r>
            <a:endParaRPr kumimoji="1" lang="zh-CN" altLang="en-US" sz="9600" dirty="0">
              <a:solidFill>
                <a:schemeClr val="accent6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0FE50C-18E8-E56E-22A8-5A86DDC3928C}"/>
              </a:ext>
            </a:extLst>
          </p:cNvPr>
          <p:cNvSpPr txBox="1"/>
          <p:nvPr/>
        </p:nvSpPr>
        <p:spPr>
          <a:xfrm>
            <a:off x="3408704" y="5234185"/>
            <a:ext cx="57067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800" cap="all" spc="50" dirty="0">
                <a:solidFill>
                  <a:schemeClr val="accent6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Project results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BD81B5-0F1E-02E6-0137-63D2F13B4AC4}"/>
              </a:ext>
            </a:extLst>
          </p:cNvPr>
          <p:cNvSpPr txBox="1"/>
          <p:nvPr/>
        </p:nvSpPr>
        <p:spPr>
          <a:xfrm>
            <a:off x="3569208" y="911035"/>
            <a:ext cx="5053584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kumimoji="1" lang="zh-CN" altLang="en-US" sz="6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职场加速器</a:t>
            </a:r>
          </a:p>
        </p:txBody>
      </p:sp>
      <p:cxnSp>
        <p:nvCxnSpPr>
          <p:cNvPr id="7" name="直线连接符 15">
            <a:extLst>
              <a:ext uri="{FF2B5EF4-FFF2-40B4-BE49-F238E27FC236}">
                <a16:creationId xmlns:a16="http://schemas.microsoft.com/office/drawing/2014/main" id="{FAF67A28-147D-0EDF-0940-9CCFAE59657F}"/>
              </a:ext>
            </a:extLst>
          </p:cNvPr>
          <p:cNvCxnSpPr/>
          <p:nvPr/>
        </p:nvCxnSpPr>
        <p:spPr>
          <a:xfrm flipH="1">
            <a:off x="712159" y="1354859"/>
            <a:ext cx="259294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16">
            <a:extLst>
              <a:ext uri="{FF2B5EF4-FFF2-40B4-BE49-F238E27FC236}">
                <a16:creationId xmlns:a16="http://schemas.microsoft.com/office/drawing/2014/main" id="{8EC86A78-E2F7-0D18-E1D6-F2877DD94C3A}"/>
              </a:ext>
            </a:extLst>
          </p:cNvPr>
          <p:cNvCxnSpPr/>
          <p:nvPr/>
        </p:nvCxnSpPr>
        <p:spPr>
          <a:xfrm flipH="1">
            <a:off x="8886895" y="1354859"/>
            <a:ext cx="259294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919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3EB35AF8-31EC-BF1A-AB4C-682256B0288A}"/>
              </a:ext>
            </a:extLst>
          </p:cNvPr>
          <p:cNvSpPr/>
          <p:nvPr/>
        </p:nvSpPr>
        <p:spPr>
          <a:xfrm>
            <a:off x="1181100" y="3085936"/>
            <a:ext cx="9829800" cy="3304138"/>
          </a:xfrm>
          <a:prstGeom prst="roundRect">
            <a:avLst>
              <a:gd name="adj" fmla="val 3834"/>
            </a:avLst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90000">
                <a:schemeClr val="accent1">
                  <a:lumMod val="70000"/>
                </a:schemeClr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0DD88C87-2097-39E8-D716-D9D49D7E4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20" y="418825"/>
            <a:ext cx="4808218" cy="496397"/>
          </a:xfrm>
        </p:spPr>
        <p:txBody>
          <a:bodyPr/>
          <a:lstStyle/>
          <a:p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职场加速器</a:t>
            </a:r>
            <a:r>
              <a:rPr lang="en-US" altLang="zh-CN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©-</a:t>
            </a:r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认证版权课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048D36-0146-AAB3-CC28-FC57D71BBEC3}"/>
              </a:ext>
            </a:extLst>
          </p:cNvPr>
          <p:cNvSpPr txBox="1"/>
          <p:nvPr/>
        </p:nvSpPr>
        <p:spPr>
          <a:xfrm>
            <a:off x="4629018" y="3350753"/>
            <a:ext cx="2495685" cy="6491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项目成果展示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36E6949-1C37-39BB-E46D-98F4F358E3C7}"/>
              </a:ext>
            </a:extLst>
          </p:cNvPr>
          <p:cNvGrpSpPr/>
          <p:nvPr/>
        </p:nvGrpSpPr>
        <p:grpSpPr>
          <a:xfrm>
            <a:off x="2389754" y="4257474"/>
            <a:ext cx="1728800" cy="676800"/>
            <a:chOff x="4290618" y="2873900"/>
            <a:chExt cx="1728800" cy="67680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1DAA7F8-ABCC-8C2F-CE17-69EE7684207D}"/>
                </a:ext>
              </a:extLst>
            </p:cNvPr>
            <p:cNvSpPr txBox="1"/>
            <p:nvPr/>
          </p:nvSpPr>
          <p:spPr>
            <a:xfrm flipH="1">
              <a:off x="5011418" y="2873900"/>
              <a:ext cx="1008000" cy="67680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100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期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认证班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B3B43C57-127E-D21C-FE01-79D8A13B7804}"/>
                </a:ext>
              </a:extLst>
            </p:cNvPr>
            <p:cNvSpPr/>
            <p:nvPr/>
          </p:nvSpPr>
          <p:spPr>
            <a:xfrm>
              <a:off x="4290618" y="2873900"/>
              <a:ext cx="676800" cy="6768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" name="iconfont-11253-5321879">
              <a:extLst>
                <a:ext uri="{FF2B5EF4-FFF2-40B4-BE49-F238E27FC236}">
                  <a16:creationId xmlns:a16="http://schemas.microsoft.com/office/drawing/2014/main" id="{913C64F1-42B9-8760-193E-D00B2FAD5F7F}"/>
                </a:ext>
              </a:extLst>
            </p:cNvPr>
            <p:cNvSpPr/>
            <p:nvPr/>
          </p:nvSpPr>
          <p:spPr>
            <a:xfrm>
              <a:off x="4405159" y="2951529"/>
              <a:ext cx="447718" cy="521543"/>
            </a:xfrm>
            <a:custGeom>
              <a:avLst/>
              <a:gdLst>
                <a:gd name="T0" fmla="*/ 8198 w 8602"/>
                <a:gd name="T1" fmla="*/ 3159 h 10023"/>
                <a:gd name="T2" fmla="*/ 7994 w 8602"/>
                <a:gd name="T3" fmla="*/ 2405 h 10023"/>
                <a:gd name="T4" fmla="*/ 7190 w 8602"/>
                <a:gd name="T5" fmla="*/ 1453 h 10023"/>
                <a:gd name="T6" fmla="*/ 6667 w 8602"/>
                <a:gd name="T7" fmla="*/ 884 h 10023"/>
                <a:gd name="T8" fmla="*/ 5522 w 8602"/>
                <a:gd name="T9" fmla="*/ 422 h 10023"/>
                <a:gd name="T10" fmla="*/ 4798 w 8602"/>
                <a:gd name="T11" fmla="*/ 165 h 10023"/>
                <a:gd name="T12" fmla="*/ 3573 w 8602"/>
                <a:gd name="T13" fmla="*/ 298 h 10023"/>
                <a:gd name="T14" fmla="*/ 2815 w 8602"/>
                <a:gd name="T15" fmla="*/ 413 h 10023"/>
                <a:gd name="T16" fmla="*/ 1792 w 8602"/>
                <a:gd name="T17" fmla="*/ 1112 h 10023"/>
                <a:gd name="T18" fmla="*/ 1173 w 8602"/>
                <a:gd name="T19" fmla="*/ 1573 h 10023"/>
                <a:gd name="T20" fmla="*/ 584 w 8602"/>
                <a:gd name="T21" fmla="*/ 2677 h 10023"/>
                <a:gd name="T22" fmla="*/ 247 w 8602"/>
                <a:gd name="T23" fmla="*/ 3378 h 10023"/>
                <a:gd name="T24" fmla="*/ 228 w 8602"/>
                <a:gd name="T25" fmla="*/ 4633 h 10023"/>
                <a:gd name="T26" fmla="*/ 249 w 8602"/>
                <a:gd name="T27" fmla="*/ 5414 h 10023"/>
                <a:gd name="T28" fmla="*/ 805 w 8602"/>
                <a:gd name="T29" fmla="*/ 6534 h 10023"/>
                <a:gd name="T30" fmla="*/ 1180 w 8602"/>
                <a:gd name="T31" fmla="*/ 7215 h 10023"/>
                <a:gd name="T32" fmla="*/ 293 w 8602"/>
                <a:gd name="T33" fmla="*/ 9001 h 10023"/>
                <a:gd name="T34" fmla="*/ 2322 w 8602"/>
                <a:gd name="T35" fmla="*/ 10023 h 10023"/>
                <a:gd name="T36" fmla="*/ 3792 w 8602"/>
                <a:gd name="T37" fmla="*/ 8613 h 10023"/>
                <a:gd name="T38" fmla="*/ 4555 w 8602"/>
                <a:gd name="T39" fmla="*/ 8540 h 10023"/>
                <a:gd name="T40" fmla="*/ 5420 w 8602"/>
                <a:gd name="T41" fmla="*/ 8583 h 10023"/>
                <a:gd name="T42" fmla="*/ 6904 w 8602"/>
                <a:gd name="T43" fmla="*/ 9002 h 10023"/>
                <a:gd name="T44" fmla="*/ 7347 w 8602"/>
                <a:gd name="T45" fmla="*/ 7383 h 10023"/>
                <a:gd name="T46" fmla="*/ 7510 w 8602"/>
                <a:gd name="T47" fmla="*/ 6959 h 10023"/>
                <a:gd name="T48" fmla="*/ 8003 w 8602"/>
                <a:gd name="T49" fmla="*/ 6362 h 10023"/>
                <a:gd name="T50" fmla="*/ 8315 w 8602"/>
                <a:gd name="T51" fmla="*/ 5147 h 10023"/>
                <a:gd name="T52" fmla="*/ 8478 w 8602"/>
                <a:gd name="T53" fmla="*/ 4383 h 10023"/>
                <a:gd name="T54" fmla="*/ 4300 w 8602"/>
                <a:gd name="T55" fmla="*/ 7915 h 10023"/>
                <a:gd name="T56" fmla="*/ 4300 w 8602"/>
                <a:gd name="T57" fmla="*/ 863 h 10023"/>
                <a:gd name="T58" fmla="*/ 4300 w 8602"/>
                <a:gd name="T59" fmla="*/ 7915 h 10023"/>
                <a:gd name="T60" fmla="*/ 4300 w 8602"/>
                <a:gd name="T61" fmla="*/ 1233 h 10023"/>
                <a:gd name="T62" fmla="*/ 4300 w 8602"/>
                <a:gd name="T63" fmla="*/ 7543 h 10023"/>
                <a:gd name="T64" fmla="*/ 4300 w 8602"/>
                <a:gd name="T65" fmla="*/ 1233 h 10023"/>
                <a:gd name="T66" fmla="*/ 4347 w 8602"/>
                <a:gd name="T67" fmla="*/ 5360 h 10023"/>
                <a:gd name="T68" fmla="*/ 3479 w 8602"/>
                <a:gd name="T69" fmla="*/ 4704 h 10023"/>
                <a:gd name="T70" fmla="*/ 3823 w 8602"/>
                <a:gd name="T71" fmla="*/ 3662 h 10023"/>
                <a:gd name="T72" fmla="*/ 4903 w 8602"/>
                <a:gd name="T73" fmla="*/ 3673 h 10023"/>
                <a:gd name="T74" fmla="*/ 5225 w 8602"/>
                <a:gd name="T75" fmla="*/ 4723 h 10023"/>
                <a:gd name="T76" fmla="*/ 5412 w 8602"/>
                <a:gd name="T77" fmla="*/ 5937 h 10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02" h="10023">
                  <a:moveTo>
                    <a:pt x="8355" y="3377"/>
                  </a:moveTo>
                  <a:lnTo>
                    <a:pt x="8198" y="3159"/>
                  </a:lnTo>
                  <a:cubicBezTo>
                    <a:pt x="8118" y="3049"/>
                    <a:pt x="8030" y="2813"/>
                    <a:pt x="8018" y="2675"/>
                  </a:cubicBezTo>
                  <a:lnTo>
                    <a:pt x="7994" y="2405"/>
                  </a:lnTo>
                  <a:cubicBezTo>
                    <a:pt x="7964" y="2072"/>
                    <a:pt x="7725" y="1718"/>
                    <a:pt x="7429" y="1572"/>
                  </a:cubicBezTo>
                  <a:lnTo>
                    <a:pt x="7190" y="1453"/>
                  </a:lnTo>
                  <a:cubicBezTo>
                    <a:pt x="7069" y="1393"/>
                    <a:pt x="6884" y="1225"/>
                    <a:pt x="6810" y="1110"/>
                  </a:cubicBezTo>
                  <a:lnTo>
                    <a:pt x="6667" y="884"/>
                  </a:lnTo>
                  <a:cubicBezTo>
                    <a:pt x="6488" y="603"/>
                    <a:pt x="6115" y="403"/>
                    <a:pt x="5787" y="413"/>
                  </a:cubicBezTo>
                  <a:lnTo>
                    <a:pt x="5522" y="422"/>
                  </a:lnTo>
                  <a:cubicBezTo>
                    <a:pt x="5387" y="425"/>
                    <a:pt x="5147" y="365"/>
                    <a:pt x="5029" y="298"/>
                  </a:cubicBezTo>
                  <a:lnTo>
                    <a:pt x="4798" y="165"/>
                  </a:lnTo>
                  <a:cubicBezTo>
                    <a:pt x="4512" y="0"/>
                    <a:pt x="4090" y="0"/>
                    <a:pt x="3804" y="165"/>
                  </a:cubicBezTo>
                  <a:lnTo>
                    <a:pt x="3573" y="298"/>
                  </a:lnTo>
                  <a:cubicBezTo>
                    <a:pt x="3455" y="365"/>
                    <a:pt x="3215" y="425"/>
                    <a:pt x="3080" y="422"/>
                  </a:cubicBezTo>
                  <a:lnTo>
                    <a:pt x="2815" y="413"/>
                  </a:lnTo>
                  <a:cubicBezTo>
                    <a:pt x="2487" y="403"/>
                    <a:pt x="2114" y="602"/>
                    <a:pt x="1935" y="884"/>
                  </a:cubicBezTo>
                  <a:lnTo>
                    <a:pt x="1792" y="1112"/>
                  </a:lnTo>
                  <a:cubicBezTo>
                    <a:pt x="1719" y="1226"/>
                    <a:pt x="1533" y="1394"/>
                    <a:pt x="1412" y="1454"/>
                  </a:cubicBezTo>
                  <a:lnTo>
                    <a:pt x="1173" y="1573"/>
                  </a:lnTo>
                  <a:cubicBezTo>
                    <a:pt x="878" y="1719"/>
                    <a:pt x="638" y="2073"/>
                    <a:pt x="608" y="2407"/>
                  </a:cubicBezTo>
                  <a:lnTo>
                    <a:pt x="584" y="2677"/>
                  </a:lnTo>
                  <a:cubicBezTo>
                    <a:pt x="572" y="2813"/>
                    <a:pt x="484" y="3049"/>
                    <a:pt x="404" y="3160"/>
                  </a:cubicBezTo>
                  <a:lnTo>
                    <a:pt x="247" y="3378"/>
                  </a:lnTo>
                  <a:cubicBezTo>
                    <a:pt x="52" y="3648"/>
                    <a:pt x="0" y="4074"/>
                    <a:pt x="127" y="4383"/>
                  </a:cubicBezTo>
                  <a:lnTo>
                    <a:pt x="228" y="4633"/>
                  </a:lnTo>
                  <a:cubicBezTo>
                    <a:pt x="279" y="4759"/>
                    <a:pt x="309" y="5010"/>
                    <a:pt x="289" y="5147"/>
                  </a:cubicBezTo>
                  <a:lnTo>
                    <a:pt x="249" y="5414"/>
                  </a:lnTo>
                  <a:cubicBezTo>
                    <a:pt x="199" y="5745"/>
                    <a:pt x="349" y="6147"/>
                    <a:pt x="602" y="6361"/>
                  </a:cubicBezTo>
                  <a:lnTo>
                    <a:pt x="805" y="6534"/>
                  </a:lnTo>
                  <a:cubicBezTo>
                    <a:pt x="909" y="6621"/>
                    <a:pt x="1049" y="6830"/>
                    <a:pt x="1094" y="6959"/>
                  </a:cubicBezTo>
                  <a:lnTo>
                    <a:pt x="1180" y="7215"/>
                  </a:lnTo>
                  <a:cubicBezTo>
                    <a:pt x="1195" y="7262"/>
                    <a:pt x="1215" y="7306"/>
                    <a:pt x="1239" y="7350"/>
                  </a:cubicBezTo>
                  <a:lnTo>
                    <a:pt x="293" y="9001"/>
                  </a:lnTo>
                  <a:lnTo>
                    <a:pt x="1663" y="9001"/>
                  </a:lnTo>
                  <a:lnTo>
                    <a:pt x="2322" y="10023"/>
                  </a:lnTo>
                  <a:lnTo>
                    <a:pt x="3153" y="8572"/>
                  </a:lnTo>
                  <a:cubicBezTo>
                    <a:pt x="3359" y="8650"/>
                    <a:pt x="3593" y="8669"/>
                    <a:pt x="3792" y="8613"/>
                  </a:cubicBezTo>
                  <a:lnTo>
                    <a:pt x="4048" y="8540"/>
                  </a:lnTo>
                  <a:cubicBezTo>
                    <a:pt x="4178" y="8503"/>
                    <a:pt x="4425" y="8503"/>
                    <a:pt x="4555" y="8540"/>
                  </a:cubicBezTo>
                  <a:lnTo>
                    <a:pt x="4812" y="8613"/>
                  </a:lnTo>
                  <a:cubicBezTo>
                    <a:pt x="5000" y="8666"/>
                    <a:pt x="5222" y="8652"/>
                    <a:pt x="5420" y="8583"/>
                  </a:cubicBezTo>
                  <a:lnTo>
                    <a:pt x="6245" y="10023"/>
                  </a:lnTo>
                  <a:lnTo>
                    <a:pt x="6904" y="9002"/>
                  </a:lnTo>
                  <a:lnTo>
                    <a:pt x="8274" y="9002"/>
                  </a:lnTo>
                  <a:lnTo>
                    <a:pt x="7347" y="7383"/>
                  </a:lnTo>
                  <a:cubicBezTo>
                    <a:pt x="7378" y="7329"/>
                    <a:pt x="7404" y="7273"/>
                    <a:pt x="7424" y="7215"/>
                  </a:cubicBezTo>
                  <a:lnTo>
                    <a:pt x="7510" y="6959"/>
                  </a:lnTo>
                  <a:cubicBezTo>
                    <a:pt x="7554" y="6829"/>
                    <a:pt x="7695" y="6622"/>
                    <a:pt x="7799" y="6534"/>
                  </a:cubicBezTo>
                  <a:lnTo>
                    <a:pt x="8003" y="6362"/>
                  </a:lnTo>
                  <a:cubicBezTo>
                    <a:pt x="8255" y="6148"/>
                    <a:pt x="8405" y="5745"/>
                    <a:pt x="8355" y="5414"/>
                  </a:cubicBezTo>
                  <a:lnTo>
                    <a:pt x="8315" y="5147"/>
                  </a:lnTo>
                  <a:cubicBezTo>
                    <a:pt x="8295" y="5012"/>
                    <a:pt x="8325" y="4760"/>
                    <a:pt x="8377" y="4633"/>
                  </a:cubicBezTo>
                  <a:lnTo>
                    <a:pt x="8478" y="4383"/>
                  </a:lnTo>
                  <a:cubicBezTo>
                    <a:pt x="8602" y="4073"/>
                    <a:pt x="8550" y="3647"/>
                    <a:pt x="8355" y="3377"/>
                  </a:cubicBezTo>
                  <a:close/>
                  <a:moveTo>
                    <a:pt x="4300" y="7915"/>
                  </a:moveTo>
                  <a:cubicBezTo>
                    <a:pt x="2389" y="7915"/>
                    <a:pt x="839" y="6337"/>
                    <a:pt x="839" y="4389"/>
                  </a:cubicBezTo>
                  <a:cubicBezTo>
                    <a:pt x="839" y="2441"/>
                    <a:pt x="2389" y="863"/>
                    <a:pt x="4300" y="863"/>
                  </a:cubicBezTo>
                  <a:cubicBezTo>
                    <a:pt x="6212" y="863"/>
                    <a:pt x="7761" y="2441"/>
                    <a:pt x="7761" y="4389"/>
                  </a:cubicBezTo>
                  <a:cubicBezTo>
                    <a:pt x="7761" y="6337"/>
                    <a:pt x="6211" y="7915"/>
                    <a:pt x="4300" y="7915"/>
                  </a:cubicBezTo>
                  <a:close/>
                  <a:moveTo>
                    <a:pt x="4300" y="7915"/>
                  </a:moveTo>
                  <a:close/>
                  <a:moveTo>
                    <a:pt x="4300" y="1233"/>
                  </a:moveTo>
                  <a:cubicBezTo>
                    <a:pt x="2590" y="1233"/>
                    <a:pt x="1204" y="2645"/>
                    <a:pt x="1204" y="4388"/>
                  </a:cubicBezTo>
                  <a:cubicBezTo>
                    <a:pt x="1204" y="6130"/>
                    <a:pt x="2590" y="7543"/>
                    <a:pt x="4300" y="7543"/>
                  </a:cubicBezTo>
                  <a:cubicBezTo>
                    <a:pt x="6010" y="7543"/>
                    <a:pt x="7397" y="6130"/>
                    <a:pt x="7397" y="4388"/>
                  </a:cubicBezTo>
                  <a:cubicBezTo>
                    <a:pt x="7397" y="2645"/>
                    <a:pt x="6010" y="1233"/>
                    <a:pt x="4300" y="1233"/>
                  </a:cubicBezTo>
                  <a:close/>
                  <a:moveTo>
                    <a:pt x="5412" y="5937"/>
                  </a:moveTo>
                  <a:lnTo>
                    <a:pt x="4347" y="5360"/>
                  </a:lnTo>
                  <a:lnTo>
                    <a:pt x="3270" y="5914"/>
                  </a:lnTo>
                  <a:lnTo>
                    <a:pt x="3479" y="4704"/>
                  </a:lnTo>
                  <a:lnTo>
                    <a:pt x="2629" y="3833"/>
                  </a:lnTo>
                  <a:lnTo>
                    <a:pt x="3823" y="3662"/>
                  </a:lnTo>
                  <a:lnTo>
                    <a:pt x="4374" y="2569"/>
                  </a:lnTo>
                  <a:lnTo>
                    <a:pt x="4903" y="3673"/>
                  </a:lnTo>
                  <a:lnTo>
                    <a:pt x="6093" y="3869"/>
                  </a:lnTo>
                  <a:lnTo>
                    <a:pt x="5225" y="4723"/>
                  </a:lnTo>
                  <a:lnTo>
                    <a:pt x="5412" y="5937"/>
                  </a:lnTo>
                  <a:close/>
                  <a:moveTo>
                    <a:pt x="5412" y="5937"/>
                  </a:move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346316C-B93D-E98F-0475-E50D24E8AE6C}"/>
              </a:ext>
            </a:extLst>
          </p:cNvPr>
          <p:cNvGrpSpPr/>
          <p:nvPr/>
        </p:nvGrpSpPr>
        <p:grpSpPr>
          <a:xfrm>
            <a:off x="5200504" y="4257474"/>
            <a:ext cx="1728800" cy="676800"/>
            <a:chOff x="7038498" y="3106775"/>
            <a:chExt cx="1728800" cy="67680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83AF576-E2DC-919A-5168-308671AAB7F5}"/>
                </a:ext>
              </a:extLst>
            </p:cNvPr>
            <p:cNvSpPr txBox="1"/>
            <p:nvPr/>
          </p:nvSpPr>
          <p:spPr>
            <a:xfrm flipH="1">
              <a:off x="7759298" y="3106775"/>
              <a:ext cx="1008000" cy="67680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233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位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培训师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B2719B9-23E6-AC77-C877-9A865B33C9A2}"/>
                </a:ext>
              </a:extLst>
            </p:cNvPr>
            <p:cNvSpPr/>
            <p:nvPr/>
          </p:nvSpPr>
          <p:spPr>
            <a:xfrm>
              <a:off x="7038498" y="3106775"/>
              <a:ext cx="676800" cy="6768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" name="teacher_43663">
              <a:extLst>
                <a:ext uri="{FF2B5EF4-FFF2-40B4-BE49-F238E27FC236}">
                  <a16:creationId xmlns:a16="http://schemas.microsoft.com/office/drawing/2014/main" id="{AD2AC422-9C0E-1860-44D9-ACCBFB84B3C6}"/>
                </a:ext>
              </a:extLst>
            </p:cNvPr>
            <p:cNvSpPr>
              <a:spLocks/>
            </p:cNvSpPr>
            <p:nvPr/>
          </p:nvSpPr>
          <p:spPr>
            <a:xfrm>
              <a:off x="7198275" y="3201254"/>
              <a:ext cx="357246" cy="416153"/>
            </a:xfrm>
            <a:custGeom>
              <a:avLst/>
              <a:gdLst>
                <a:gd name="connsiteX0" fmla="*/ 166525 w 511059"/>
                <a:gd name="connsiteY0" fmla="*/ 236417 h 593362"/>
                <a:gd name="connsiteX1" fmla="*/ 147863 w 511059"/>
                <a:gd name="connsiteY1" fmla="*/ 300925 h 593362"/>
                <a:gd name="connsiteX2" fmla="*/ 166525 w 511059"/>
                <a:gd name="connsiteY2" fmla="*/ 300925 h 593362"/>
                <a:gd name="connsiteX3" fmla="*/ 338792 w 511059"/>
                <a:gd name="connsiteY3" fmla="*/ 233550 h 593362"/>
                <a:gd name="connsiteX4" fmla="*/ 340227 w 511059"/>
                <a:gd name="connsiteY4" fmla="*/ 300925 h 593362"/>
                <a:gd name="connsiteX5" fmla="*/ 357454 w 511059"/>
                <a:gd name="connsiteY5" fmla="*/ 300925 h 593362"/>
                <a:gd name="connsiteX6" fmla="*/ 225383 w 511059"/>
                <a:gd name="connsiteY6" fmla="*/ 173342 h 593362"/>
                <a:gd name="connsiteX7" fmla="*/ 256965 w 511059"/>
                <a:gd name="connsiteY7" fmla="*/ 209180 h 593362"/>
                <a:gd name="connsiteX8" fmla="*/ 287112 w 511059"/>
                <a:gd name="connsiteY8" fmla="*/ 173342 h 593362"/>
                <a:gd name="connsiteX9" fmla="*/ 374681 w 511059"/>
                <a:gd name="connsiteY9" fmla="*/ 186244 h 593362"/>
                <a:gd name="connsiteX10" fmla="*/ 406263 w 511059"/>
                <a:gd name="connsiteY10" fmla="*/ 300925 h 593362"/>
                <a:gd name="connsiteX11" fmla="*/ 511059 w 511059"/>
                <a:gd name="connsiteY11" fmla="*/ 300925 h 593362"/>
                <a:gd name="connsiteX12" fmla="*/ 511059 w 511059"/>
                <a:gd name="connsiteY12" fmla="*/ 366867 h 593362"/>
                <a:gd name="connsiteX13" fmla="*/ 469428 w 511059"/>
                <a:gd name="connsiteY13" fmla="*/ 366867 h 593362"/>
                <a:gd name="connsiteX14" fmla="*/ 469428 w 511059"/>
                <a:gd name="connsiteY14" fmla="*/ 593362 h 593362"/>
                <a:gd name="connsiteX15" fmla="*/ 41631 w 511059"/>
                <a:gd name="connsiteY15" fmla="*/ 593362 h 593362"/>
                <a:gd name="connsiteX16" fmla="*/ 41631 w 511059"/>
                <a:gd name="connsiteY16" fmla="*/ 366867 h 593362"/>
                <a:gd name="connsiteX17" fmla="*/ 0 w 511059"/>
                <a:gd name="connsiteY17" fmla="*/ 366867 h 593362"/>
                <a:gd name="connsiteX18" fmla="*/ 0 w 511059"/>
                <a:gd name="connsiteY18" fmla="*/ 300925 h 593362"/>
                <a:gd name="connsiteX19" fmla="*/ 101925 w 511059"/>
                <a:gd name="connsiteY19" fmla="*/ 300925 h 593362"/>
                <a:gd name="connsiteX20" fmla="*/ 136378 w 511059"/>
                <a:gd name="connsiteY20" fmla="*/ 184810 h 593362"/>
                <a:gd name="connsiteX21" fmla="*/ 254840 w 511059"/>
                <a:gd name="connsiteY21" fmla="*/ 0 h 593362"/>
                <a:gd name="connsiteX22" fmla="*/ 335879 w 511059"/>
                <a:gd name="connsiteY22" fmla="*/ 81039 h 593362"/>
                <a:gd name="connsiteX23" fmla="*/ 254840 w 511059"/>
                <a:gd name="connsiteY23" fmla="*/ 162078 h 593362"/>
                <a:gd name="connsiteX24" fmla="*/ 173801 w 511059"/>
                <a:gd name="connsiteY24" fmla="*/ 81039 h 593362"/>
                <a:gd name="connsiteX25" fmla="*/ 254840 w 511059"/>
                <a:gd name="connsiteY25" fmla="*/ 0 h 59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11059" h="593362">
                  <a:moveTo>
                    <a:pt x="166525" y="236417"/>
                  </a:moveTo>
                  <a:lnTo>
                    <a:pt x="147863" y="300925"/>
                  </a:lnTo>
                  <a:lnTo>
                    <a:pt x="166525" y="300925"/>
                  </a:lnTo>
                  <a:close/>
                  <a:moveTo>
                    <a:pt x="338792" y="233550"/>
                  </a:moveTo>
                  <a:lnTo>
                    <a:pt x="340227" y="300925"/>
                  </a:lnTo>
                  <a:lnTo>
                    <a:pt x="357454" y="300925"/>
                  </a:lnTo>
                  <a:close/>
                  <a:moveTo>
                    <a:pt x="225383" y="173342"/>
                  </a:moveTo>
                  <a:lnTo>
                    <a:pt x="256965" y="209180"/>
                  </a:lnTo>
                  <a:lnTo>
                    <a:pt x="287112" y="173342"/>
                  </a:lnTo>
                  <a:lnTo>
                    <a:pt x="374681" y="186244"/>
                  </a:lnTo>
                  <a:lnTo>
                    <a:pt x="406263" y="300925"/>
                  </a:lnTo>
                  <a:lnTo>
                    <a:pt x="511059" y="300925"/>
                  </a:lnTo>
                  <a:lnTo>
                    <a:pt x="511059" y="366867"/>
                  </a:lnTo>
                  <a:lnTo>
                    <a:pt x="469428" y="366867"/>
                  </a:lnTo>
                  <a:lnTo>
                    <a:pt x="469428" y="593362"/>
                  </a:lnTo>
                  <a:lnTo>
                    <a:pt x="41631" y="593362"/>
                  </a:lnTo>
                  <a:lnTo>
                    <a:pt x="41631" y="366867"/>
                  </a:lnTo>
                  <a:lnTo>
                    <a:pt x="0" y="366867"/>
                  </a:lnTo>
                  <a:lnTo>
                    <a:pt x="0" y="300925"/>
                  </a:lnTo>
                  <a:lnTo>
                    <a:pt x="101925" y="300925"/>
                  </a:lnTo>
                  <a:lnTo>
                    <a:pt x="136378" y="184810"/>
                  </a:lnTo>
                  <a:close/>
                  <a:moveTo>
                    <a:pt x="254840" y="0"/>
                  </a:moveTo>
                  <a:cubicBezTo>
                    <a:pt x="299597" y="0"/>
                    <a:pt x="335879" y="36282"/>
                    <a:pt x="335879" y="81039"/>
                  </a:cubicBezTo>
                  <a:cubicBezTo>
                    <a:pt x="335879" y="125796"/>
                    <a:pt x="299597" y="162078"/>
                    <a:pt x="254840" y="162078"/>
                  </a:cubicBezTo>
                  <a:cubicBezTo>
                    <a:pt x="210083" y="162078"/>
                    <a:pt x="173801" y="125796"/>
                    <a:pt x="173801" y="81039"/>
                  </a:cubicBezTo>
                  <a:cubicBezTo>
                    <a:pt x="173801" y="36282"/>
                    <a:pt x="210083" y="0"/>
                    <a:pt x="2548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4113CBA-915E-4E7D-D21C-364684AC8DDE}"/>
              </a:ext>
            </a:extLst>
          </p:cNvPr>
          <p:cNvGrpSpPr/>
          <p:nvPr/>
        </p:nvGrpSpPr>
        <p:grpSpPr>
          <a:xfrm>
            <a:off x="8073446" y="4257474"/>
            <a:ext cx="1728800" cy="676800"/>
            <a:chOff x="9086373" y="3106775"/>
            <a:chExt cx="1728800" cy="67680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EE97641-27B6-1F24-F6CE-E29423D11556}"/>
                </a:ext>
              </a:extLst>
            </p:cNvPr>
            <p:cNvSpPr txBox="1"/>
            <p:nvPr/>
          </p:nvSpPr>
          <p:spPr>
            <a:xfrm flipH="1">
              <a:off x="9807173" y="3106775"/>
              <a:ext cx="1008000" cy="67680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999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场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企业培训</a:t>
              </a: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1EE9E58-D90E-1532-11FE-A1E9C4A0177B}"/>
                </a:ext>
              </a:extLst>
            </p:cNvPr>
            <p:cNvSpPr/>
            <p:nvPr/>
          </p:nvSpPr>
          <p:spPr>
            <a:xfrm>
              <a:off x="9086373" y="3106775"/>
              <a:ext cx="676800" cy="6768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" name="iconfont-11253-5321879">
              <a:extLst>
                <a:ext uri="{FF2B5EF4-FFF2-40B4-BE49-F238E27FC236}">
                  <a16:creationId xmlns:a16="http://schemas.microsoft.com/office/drawing/2014/main" id="{AA7B3202-7C6B-C12A-BFA3-A546F3610734}"/>
                </a:ext>
              </a:extLst>
            </p:cNvPr>
            <p:cNvSpPr>
              <a:spLocks/>
            </p:cNvSpPr>
            <p:nvPr/>
          </p:nvSpPr>
          <p:spPr>
            <a:xfrm>
              <a:off x="9253382" y="3245523"/>
              <a:ext cx="342783" cy="399305"/>
            </a:xfrm>
            <a:custGeom>
              <a:avLst/>
              <a:gdLst>
                <a:gd name="connsiteX0" fmla="*/ 147709 w 442433"/>
                <a:gd name="connsiteY0" fmla="*/ 328948 h 352558"/>
                <a:gd name="connsiteX1" fmla="*/ 209412 w 442433"/>
                <a:gd name="connsiteY1" fmla="*/ 328948 h 352558"/>
                <a:gd name="connsiteX2" fmla="*/ 209412 w 442433"/>
                <a:gd name="connsiteY2" fmla="*/ 328949 h 352558"/>
                <a:gd name="connsiteX3" fmla="*/ 233022 w 442433"/>
                <a:gd name="connsiteY3" fmla="*/ 328949 h 352558"/>
                <a:gd name="connsiteX4" fmla="*/ 233022 w 442433"/>
                <a:gd name="connsiteY4" fmla="*/ 328948 h 352558"/>
                <a:gd name="connsiteX5" fmla="*/ 294724 w 442433"/>
                <a:gd name="connsiteY5" fmla="*/ 328948 h 352558"/>
                <a:gd name="connsiteX6" fmla="*/ 294724 w 442433"/>
                <a:gd name="connsiteY6" fmla="*/ 352558 h 352558"/>
                <a:gd name="connsiteX7" fmla="*/ 147709 w 442433"/>
                <a:gd name="connsiteY7" fmla="*/ 352558 h 352558"/>
                <a:gd name="connsiteX8" fmla="*/ 161302 w 442433"/>
                <a:gd name="connsiteY8" fmla="*/ 203162 h 352558"/>
                <a:gd name="connsiteX9" fmla="*/ 184711 w 442433"/>
                <a:gd name="connsiteY9" fmla="*/ 203162 h 352558"/>
                <a:gd name="connsiteX10" fmla="*/ 184711 w 442433"/>
                <a:gd name="connsiteY10" fmla="*/ 232096 h 352558"/>
                <a:gd name="connsiteX11" fmla="*/ 156538 w 442433"/>
                <a:gd name="connsiteY11" fmla="*/ 226277 h 352558"/>
                <a:gd name="connsiteX12" fmla="*/ 235404 w 442433"/>
                <a:gd name="connsiteY12" fmla="*/ 135955 h 352558"/>
                <a:gd name="connsiteX13" fmla="*/ 253629 w 442433"/>
                <a:gd name="connsiteY13" fmla="*/ 159018 h 352558"/>
                <a:gd name="connsiteX14" fmla="*/ 231116 w 442433"/>
                <a:gd name="connsiteY14" fmla="*/ 176815 h 352558"/>
                <a:gd name="connsiteX15" fmla="*/ 212876 w 442433"/>
                <a:gd name="connsiteY15" fmla="*/ 153774 h 352558"/>
                <a:gd name="connsiteX16" fmla="*/ 211427 w 442433"/>
                <a:gd name="connsiteY16" fmla="*/ 105612 h 352558"/>
                <a:gd name="connsiteX17" fmla="*/ 211441 w 442433"/>
                <a:gd name="connsiteY17" fmla="*/ 105630 h 352558"/>
                <a:gd name="connsiteX18" fmla="*/ 203691 w 442433"/>
                <a:gd name="connsiteY18" fmla="*/ 143236 h 352558"/>
                <a:gd name="connsiteX19" fmla="*/ 188381 w 442433"/>
                <a:gd name="connsiteY19" fmla="*/ 123862 h 352558"/>
                <a:gd name="connsiteX20" fmla="*/ 294789 w 442433"/>
                <a:gd name="connsiteY20" fmla="*/ 88983 h 352558"/>
                <a:gd name="connsiteX21" fmla="*/ 313076 w 442433"/>
                <a:gd name="connsiteY21" fmla="*/ 112024 h 352558"/>
                <a:gd name="connsiteX22" fmla="*/ 304973 w 442433"/>
                <a:gd name="connsiteY22" fmla="*/ 118430 h 352558"/>
                <a:gd name="connsiteX23" fmla="*/ 294612 w 442433"/>
                <a:gd name="connsiteY23" fmla="*/ 118430 h 352558"/>
                <a:gd name="connsiteX24" fmla="*/ 294612 w 442433"/>
                <a:gd name="connsiteY24" fmla="*/ 89123 h 352558"/>
                <a:gd name="connsiteX25" fmla="*/ 294612 w 442433"/>
                <a:gd name="connsiteY25" fmla="*/ 88983 h 352558"/>
                <a:gd name="connsiteX26" fmla="*/ 294612 w 442433"/>
                <a:gd name="connsiteY26" fmla="*/ 89123 h 352558"/>
                <a:gd name="connsiteX27" fmla="*/ 235404 w 442433"/>
                <a:gd name="connsiteY27" fmla="*/ 135955 h 352558"/>
                <a:gd name="connsiteX28" fmla="*/ 211441 w 442433"/>
                <a:gd name="connsiteY28" fmla="*/ 105630 h 352558"/>
                <a:gd name="connsiteX29" fmla="*/ 211448 w 442433"/>
                <a:gd name="connsiteY29" fmla="*/ 105597 h 352558"/>
                <a:gd name="connsiteX30" fmla="*/ 182636 w 442433"/>
                <a:gd name="connsiteY30" fmla="*/ 99647 h 352558"/>
                <a:gd name="connsiteX31" fmla="*/ 161302 w 442433"/>
                <a:gd name="connsiteY31" fmla="*/ 203162 h 352558"/>
                <a:gd name="connsiteX32" fmla="*/ 44343 w 442433"/>
                <a:gd name="connsiteY32" fmla="*/ 203162 h 352558"/>
                <a:gd name="connsiteX33" fmla="*/ 44343 w 442433"/>
                <a:gd name="connsiteY33" fmla="*/ 232525 h 352558"/>
                <a:gd name="connsiteX34" fmla="*/ 184711 w 442433"/>
                <a:gd name="connsiteY34" fmla="*/ 232525 h 352558"/>
                <a:gd name="connsiteX35" fmla="*/ 184711 w 442433"/>
                <a:gd name="connsiteY35" fmla="*/ 232096 h 352558"/>
                <a:gd name="connsiteX36" fmla="*/ 185350 w 442433"/>
                <a:gd name="connsiteY36" fmla="*/ 232228 h 352558"/>
                <a:gd name="connsiteX37" fmla="*/ 203691 w 442433"/>
                <a:gd name="connsiteY37" fmla="*/ 143236 h 352558"/>
                <a:gd name="connsiteX38" fmla="*/ 230664 w 442433"/>
                <a:gd name="connsiteY38" fmla="*/ 177371 h 352558"/>
                <a:gd name="connsiteX39" fmla="*/ 253710 w 442433"/>
                <a:gd name="connsiteY39" fmla="*/ 159122 h 352558"/>
                <a:gd name="connsiteX40" fmla="*/ 253629 w 442433"/>
                <a:gd name="connsiteY40" fmla="*/ 159018 h 352558"/>
                <a:gd name="connsiteX41" fmla="*/ 304973 w 442433"/>
                <a:gd name="connsiteY41" fmla="*/ 118430 h 352558"/>
                <a:gd name="connsiteX42" fmla="*/ 399082 w 442433"/>
                <a:gd name="connsiteY42" fmla="*/ 118430 h 352558"/>
                <a:gd name="connsiteX43" fmla="*/ 399082 w 442433"/>
                <a:gd name="connsiteY43" fmla="*/ 88983 h 352558"/>
                <a:gd name="connsiteX44" fmla="*/ 294789 w 442433"/>
                <a:gd name="connsiteY44" fmla="*/ 88983 h 352558"/>
                <a:gd name="connsiteX45" fmla="*/ 17558 w 442433"/>
                <a:gd name="connsiteY45" fmla="*/ 23709 h 352558"/>
                <a:gd name="connsiteX46" fmla="*/ 424973 w 442433"/>
                <a:gd name="connsiteY46" fmla="*/ 23709 h 352558"/>
                <a:gd name="connsiteX47" fmla="*/ 424973 w 442433"/>
                <a:gd name="connsiteY47" fmla="*/ 282027 h 352558"/>
                <a:gd name="connsiteX48" fmla="*/ 233022 w 442433"/>
                <a:gd name="connsiteY48" fmla="*/ 282027 h 352558"/>
                <a:gd name="connsiteX49" fmla="*/ 233022 w 442433"/>
                <a:gd name="connsiteY49" fmla="*/ 328948 h 352558"/>
                <a:gd name="connsiteX50" fmla="*/ 209412 w 442433"/>
                <a:gd name="connsiteY50" fmla="*/ 328948 h 352558"/>
                <a:gd name="connsiteX51" fmla="*/ 209412 w 442433"/>
                <a:gd name="connsiteY51" fmla="*/ 282027 h 352558"/>
                <a:gd name="connsiteX52" fmla="*/ 17558 w 442433"/>
                <a:gd name="connsiteY52" fmla="*/ 282027 h 352558"/>
                <a:gd name="connsiteX53" fmla="*/ 0 w 442433"/>
                <a:gd name="connsiteY53" fmla="*/ 0 h 352558"/>
                <a:gd name="connsiteX54" fmla="*/ 442433 w 442433"/>
                <a:gd name="connsiteY54" fmla="*/ 0 h 352558"/>
                <a:gd name="connsiteX55" fmla="*/ 442433 w 442433"/>
                <a:gd name="connsiteY55" fmla="*/ 23709 h 352558"/>
                <a:gd name="connsiteX56" fmla="*/ 424973 w 442433"/>
                <a:gd name="connsiteY56" fmla="*/ 23709 h 352558"/>
                <a:gd name="connsiteX57" fmla="*/ 424973 w 442433"/>
                <a:gd name="connsiteY57" fmla="*/ 14880 h 352558"/>
                <a:gd name="connsiteX58" fmla="*/ 17558 w 442433"/>
                <a:gd name="connsiteY58" fmla="*/ 14880 h 352558"/>
                <a:gd name="connsiteX59" fmla="*/ 17558 w 442433"/>
                <a:gd name="connsiteY59" fmla="*/ 23709 h 352558"/>
                <a:gd name="connsiteX60" fmla="*/ 0 w 442433"/>
                <a:gd name="connsiteY60" fmla="*/ 23709 h 35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42433" h="352558">
                  <a:moveTo>
                    <a:pt x="147709" y="328948"/>
                  </a:moveTo>
                  <a:lnTo>
                    <a:pt x="209412" y="328948"/>
                  </a:lnTo>
                  <a:lnTo>
                    <a:pt x="209412" y="328949"/>
                  </a:lnTo>
                  <a:lnTo>
                    <a:pt x="233022" y="328949"/>
                  </a:lnTo>
                  <a:lnTo>
                    <a:pt x="233022" y="328948"/>
                  </a:lnTo>
                  <a:lnTo>
                    <a:pt x="294724" y="328948"/>
                  </a:lnTo>
                  <a:lnTo>
                    <a:pt x="294724" y="352558"/>
                  </a:lnTo>
                  <a:lnTo>
                    <a:pt x="147709" y="352558"/>
                  </a:lnTo>
                  <a:close/>
                  <a:moveTo>
                    <a:pt x="161302" y="203162"/>
                  </a:moveTo>
                  <a:lnTo>
                    <a:pt x="184711" y="203162"/>
                  </a:lnTo>
                  <a:lnTo>
                    <a:pt x="184711" y="232096"/>
                  </a:lnTo>
                  <a:lnTo>
                    <a:pt x="156538" y="226277"/>
                  </a:lnTo>
                  <a:close/>
                  <a:moveTo>
                    <a:pt x="235404" y="135955"/>
                  </a:moveTo>
                  <a:lnTo>
                    <a:pt x="253629" y="159018"/>
                  </a:lnTo>
                  <a:lnTo>
                    <a:pt x="231116" y="176815"/>
                  </a:lnTo>
                  <a:lnTo>
                    <a:pt x="212876" y="153774"/>
                  </a:lnTo>
                  <a:close/>
                  <a:moveTo>
                    <a:pt x="211427" y="105612"/>
                  </a:moveTo>
                  <a:lnTo>
                    <a:pt x="211441" y="105630"/>
                  </a:lnTo>
                  <a:lnTo>
                    <a:pt x="203691" y="143236"/>
                  </a:lnTo>
                  <a:lnTo>
                    <a:pt x="188381" y="123862"/>
                  </a:lnTo>
                  <a:close/>
                  <a:moveTo>
                    <a:pt x="294789" y="88983"/>
                  </a:moveTo>
                  <a:lnTo>
                    <a:pt x="313076" y="112024"/>
                  </a:lnTo>
                  <a:lnTo>
                    <a:pt x="304973" y="118430"/>
                  </a:lnTo>
                  <a:lnTo>
                    <a:pt x="294612" y="118430"/>
                  </a:lnTo>
                  <a:lnTo>
                    <a:pt x="294612" y="89123"/>
                  </a:lnTo>
                  <a:close/>
                  <a:moveTo>
                    <a:pt x="294612" y="88983"/>
                  </a:moveTo>
                  <a:lnTo>
                    <a:pt x="294612" y="89123"/>
                  </a:lnTo>
                  <a:lnTo>
                    <a:pt x="235404" y="135955"/>
                  </a:lnTo>
                  <a:lnTo>
                    <a:pt x="211441" y="105630"/>
                  </a:lnTo>
                  <a:lnTo>
                    <a:pt x="211448" y="105597"/>
                  </a:lnTo>
                  <a:lnTo>
                    <a:pt x="182636" y="99647"/>
                  </a:lnTo>
                  <a:lnTo>
                    <a:pt x="161302" y="203162"/>
                  </a:lnTo>
                  <a:lnTo>
                    <a:pt x="44343" y="203162"/>
                  </a:lnTo>
                  <a:lnTo>
                    <a:pt x="44343" y="232525"/>
                  </a:lnTo>
                  <a:lnTo>
                    <a:pt x="184711" y="232525"/>
                  </a:lnTo>
                  <a:lnTo>
                    <a:pt x="184711" y="232096"/>
                  </a:lnTo>
                  <a:lnTo>
                    <a:pt x="185350" y="232228"/>
                  </a:lnTo>
                  <a:lnTo>
                    <a:pt x="203691" y="143236"/>
                  </a:lnTo>
                  <a:lnTo>
                    <a:pt x="230664" y="177371"/>
                  </a:lnTo>
                  <a:lnTo>
                    <a:pt x="253710" y="159122"/>
                  </a:lnTo>
                  <a:lnTo>
                    <a:pt x="253629" y="159018"/>
                  </a:lnTo>
                  <a:lnTo>
                    <a:pt x="304973" y="118430"/>
                  </a:lnTo>
                  <a:lnTo>
                    <a:pt x="399082" y="118430"/>
                  </a:lnTo>
                  <a:lnTo>
                    <a:pt x="399082" y="88983"/>
                  </a:lnTo>
                  <a:lnTo>
                    <a:pt x="294789" y="88983"/>
                  </a:lnTo>
                  <a:close/>
                  <a:moveTo>
                    <a:pt x="17558" y="23709"/>
                  </a:moveTo>
                  <a:lnTo>
                    <a:pt x="424973" y="23709"/>
                  </a:lnTo>
                  <a:lnTo>
                    <a:pt x="424973" y="282027"/>
                  </a:lnTo>
                  <a:lnTo>
                    <a:pt x="233022" y="282027"/>
                  </a:lnTo>
                  <a:lnTo>
                    <a:pt x="233022" y="328948"/>
                  </a:lnTo>
                  <a:lnTo>
                    <a:pt x="209412" y="328948"/>
                  </a:lnTo>
                  <a:lnTo>
                    <a:pt x="209412" y="282027"/>
                  </a:lnTo>
                  <a:lnTo>
                    <a:pt x="17558" y="282027"/>
                  </a:lnTo>
                  <a:close/>
                  <a:moveTo>
                    <a:pt x="0" y="0"/>
                  </a:moveTo>
                  <a:lnTo>
                    <a:pt x="442433" y="0"/>
                  </a:lnTo>
                  <a:lnTo>
                    <a:pt x="442433" y="23709"/>
                  </a:lnTo>
                  <a:lnTo>
                    <a:pt x="424973" y="23709"/>
                  </a:lnTo>
                  <a:lnTo>
                    <a:pt x="424973" y="14880"/>
                  </a:lnTo>
                  <a:lnTo>
                    <a:pt x="17558" y="14880"/>
                  </a:lnTo>
                  <a:lnTo>
                    <a:pt x="17558" y="23709"/>
                  </a:lnTo>
                  <a:lnTo>
                    <a:pt x="0" y="237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86E85F3-575D-9E2E-CBE1-3BC1F8BBE808}"/>
              </a:ext>
            </a:extLst>
          </p:cNvPr>
          <p:cNvGrpSpPr/>
          <p:nvPr/>
        </p:nvGrpSpPr>
        <p:grpSpPr>
          <a:xfrm>
            <a:off x="2394621" y="5390949"/>
            <a:ext cx="1714276" cy="676800"/>
            <a:chOff x="5005147" y="4240250"/>
            <a:chExt cx="1714276" cy="67680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F343021-2E86-A3C6-A37D-F9431E1F9C4F}"/>
                </a:ext>
              </a:extLst>
            </p:cNvPr>
            <p:cNvSpPr txBox="1"/>
            <p:nvPr/>
          </p:nvSpPr>
          <p:spPr>
            <a:xfrm flipH="1">
              <a:off x="5711423" y="4240250"/>
              <a:ext cx="1008000" cy="67680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100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位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金山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KVP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224BD081-66AD-1DFE-3A88-0931325FAC89}"/>
                </a:ext>
              </a:extLst>
            </p:cNvPr>
            <p:cNvSpPr/>
            <p:nvPr/>
          </p:nvSpPr>
          <p:spPr>
            <a:xfrm>
              <a:off x="5005147" y="4240250"/>
              <a:ext cx="676800" cy="6768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5E5CE95-362E-4F3D-169C-7D6DC3EB7B37}"/>
                </a:ext>
              </a:extLst>
            </p:cNvPr>
            <p:cNvSpPr txBox="1">
              <a:spLocks/>
            </p:cNvSpPr>
            <p:nvPr/>
          </p:nvSpPr>
          <p:spPr>
            <a:xfrm>
              <a:off x="5092147" y="4424762"/>
              <a:ext cx="57527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KVP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71267F6-0931-AB5A-EAEB-2BF40EE4A3AA}"/>
              </a:ext>
            </a:extLst>
          </p:cNvPr>
          <p:cNvGrpSpPr/>
          <p:nvPr/>
        </p:nvGrpSpPr>
        <p:grpSpPr>
          <a:xfrm>
            <a:off x="5200504" y="5390949"/>
            <a:ext cx="1728800" cy="676800"/>
            <a:chOff x="5200504" y="5390949"/>
            <a:chExt cx="1728800" cy="67680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491B49F-39AF-C55F-CA0E-92B8199416DE}"/>
                </a:ext>
              </a:extLst>
            </p:cNvPr>
            <p:cNvSpPr txBox="1"/>
            <p:nvPr/>
          </p:nvSpPr>
          <p:spPr>
            <a:xfrm flipH="1">
              <a:off x="5921304" y="5390949"/>
              <a:ext cx="1008000" cy="67680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100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位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服务商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05BB5C4-F18A-D7DC-BC7E-7C9D04BD3451}"/>
                </a:ext>
              </a:extLst>
            </p:cNvPr>
            <p:cNvSpPr/>
            <p:nvPr/>
          </p:nvSpPr>
          <p:spPr>
            <a:xfrm>
              <a:off x="5200504" y="5390949"/>
              <a:ext cx="676800" cy="6768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3" name="iconfont-10488-5112836">
              <a:extLst>
                <a:ext uri="{FF2B5EF4-FFF2-40B4-BE49-F238E27FC236}">
                  <a16:creationId xmlns:a16="http://schemas.microsoft.com/office/drawing/2014/main" id="{699477C1-CE6F-9CE2-C17D-C643FCE89226}"/>
                </a:ext>
              </a:extLst>
            </p:cNvPr>
            <p:cNvSpPr>
              <a:spLocks/>
            </p:cNvSpPr>
            <p:nvPr/>
          </p:nvSpPr>
          <p:spPr>
            <a:xfrm>
              <a:off x="5311253" y="5498253"/>
              <a:ext cx="455302" cy="462193"/>
            </a:xfrm>
            <a:custGeom>
              <a:avLst/>
              <a:gdLst>
                <a:gd name="T0" fmla="*/ 105 w 450"/>
                <a:gd name="T1" fmla="*/ 204 h 523"/>
                <a:gd name="T2" fmla="*/ 116 w 450"/>
                <a:gd name="T3" fmla="*/ 223 h 523"/>
                <a:gd name="T4" fmla="*/ 236 w 450"/>
                <a:gd name="T5" fmla="*/ 328 h 523"/>
                <a:gd name="T6" fmla="*/ 354 w 450"/>
                <a:gd name="T7" fmla="*/ 222 h 523"/>
                <a:gd name="T8" fmla="*/ 364 w 450"/>
                <a:gd name="T9" fmla="*/ 203 h 523"/>
                <a:gd name="T10" fmla="*/ 367 w 450"/>
                <a:gd name="T11" fmla="*/ 198 h 523"/>
                <a:gd name="T12" fmla="*/ 362 w 450"/>
                <a:gd name="T13" fmla="*/ 160 h 523"/>
                <a:gd name="T14" fmla="*/ 362 w 450"/>
                <a:gd name="T15" fmla="*/ 158 h 523"/>
                <a:gd name="T16" fmla="*/ 234 w 450"/>
                <a:gd name="T17" fmla="*/ 0 h 523"/>
                <a:gd name="T18" fmla="*/ 108 w 450"/>
                <a:gd name="T19" fmla="*/ 159 h 523"/>
                <a:gd name="T20" fmla="*/ 108 w 450"/>
                <a:gd name="T21" fmla="*/ 161 h 523"/>
                <a:gd name="T22" fmla="*/ 103 w 450"/>
                <a:gd name="T23" fmla="*/ 198 h 523"/>
                <a:gd name="T24" fmla="*/ 105 w 450"/>
                <a:gd name="T25" fmla="*/ 204 h 523"/>
                <a:gd name="T26" fmla="*/ 351 w 450"/>
                <a:gd name="T27" fmla="*/ 190 h 523"/>
                <a:gd name="T28" fmla="*/ 348 w 450"/>
                <a:gd name="T29" fmla="*/ 197 h 523"/>
                <a:gd name="T30" fmla="*/ 342 w 450"/>
                <a:gd name="T31" fmla="*/ 210 h 523"/>
                <a:gd name="T32" fmla="*/ 338 w 450"/>
                <a:gd name="T33" fmla="*/ 215 h 523"/>
                <a:gd name="T34" fmla="*/ 236 w 450"/>
                <a:gd name="T35" fmla="*/ 310 h 523"/>
                <a:gd name="T36" fmla="*/ 131 w 450"/>
                <a:gd name="T37" fmla="*/ 215 h 523"/>
                <a:gd name="T38" fmla="*/ 127 w 450"/>
                <a:gd name="T39" fmla="*/ 210 h 523"/>
                <a:gd name="T40" fmla="*/ 121 w 450"/>
                <a:gd name="T41" fmla="*/ 197 h 523"/>
                <a:gd name="T42" fmla="*/ 118 w 450"/>
                <a:gd name="T43" fmla="*/ 191 h 523"/>
                <a:gd name="T44" fmla="*/ 119 w 450"/>
                <a:gd name="T45" fmla="*/ 174 h 523"/>
                <a:gd name="T46" fmla="*/ 119 w 450"/>
                <a:gd name="T47" fmla="*/ 174 h 523"/>
                <a:gd name="T48" fmla="*/ 124 w 450"/>
                <a:gd name="T49" fmla="*/ 170 h 523"/>
                <a:gd name="T50" fmla="*/ 144 w 450"/>
                <a:gd name="T51" fmla="*/ 173 h 523"/>
                <a:gd name="T52" fmla="*/ 149 w 450"/>
                <a:gd name="T53" fmla="*/ 170 h 523"/>
                <a:gd name="T54" fmla="*/ 162 w 450"/>
                <a:gd name="T55" fmla="*/ 141 h 523"/>
                <a:gd name="T56" fmla="*/ 275 w 450"/>
                <a:gd name="T57" fmla="*/ 156 h 523"/>
                <a:gd name="T58" fmla="*/ 308 w 450"/>
                <a:gd name="T59" fmla="*/ 153 h 523"/>
                <a:gd name="T60" fmla="*/ 316 w 450"/>
                <a:gd name="T61" fmla="*/ 172 h 523"/>
                <a:gd name="T62" fmla="*/ 320 w 450"/>
                <a:gd name="T63" fmla="*/ 175 h 523"/>
                <a:gd name="T64" fmla="*/ 321 w 450"/>
                <a:gd name="T65" fmla="*/ 175 h 523"/>
                <a:gd name="T66" fmla="*/ 345 w 450"/>
                <a:gd name="T67" fmla="*/ 168 h 523"/>
                <a:gd name="T68" fmla="*/ 350 w 450"/>
                <a:gd name="T69" fmla="*/ 173 h 523"/>
                <a:gd name="T70" fmla="*/ 350 w 450"/>
                <a:gd name="T71" fmla="*/ 173 h 523"/>
                <a:gd name="T72" fmla="*/ 351 w 450"/>
                <a:gd name="T73" fmla="*/ 190 h 523"/>
                <a:gd name="T74" fmla="*/ 450 w 450"/>
                <a:gd name="T75" fmla="*/ 513 h 523"/>
                <a:gd name="T76" fmla="*/ 441 w 450"/>
                <a:gd name="T77" fmla="*/ 522 h 523"/>
                <a:gd name="T78" fmla="*/ 30 w 450"/>
                <a:gd name="T79" fmla="*/ 523 h 523"/>
                <a:gd name="T80" fmla="*/ 21 w 450"/>
                <a:gd name="T81" fmla="*/ 515 h 523"/>
                <a:gd name="T82" fmla="*/ 50 w 450"/>
                <a:gd name="T83" fmla="*/ 376 h 523"/>
                <a:gd name="T84" fmla="*/ 62 w 450"/>
                <a:gd name="T85" fmla="*/ 394 h 523"/>
                <a:gd name="T86" fmla="*/ 63 w 450"/>
                <a:gd name="T87" fmla="*/ 395 h 523"/>
                <a:gd name="T88" fmla="*/ 64 w 450"/>
                <a:gd name="T89" fmla="*/ 396 h 523"/>
                <a:gd name="T90" fmla="*/ 108 w 450"/>
                <a:gd name="T91" fmla="*/ 413 h 523"/>
                <a:gd name="T92" fmla="*/ 176 w 450"/>
                <a:gd name="T93" fmla="*/ 375 h 523"/>
                <a:gd name="T94" fmla="*/ 183 w 450"/>
                <a:gd name="T95" fmla="*/ 359 h 523"/>
                <a:gd name="T96" fmla="*/ 179 w 450"/>
                <a:gd name="T97" fmla="*/ 343 h 523"/>
                <a:gd name="T98" fmla="*/ 235 w 450"/>
                <a:gd name="T99" fmla="*/ 352 h 523"/>
                <a:gd name="T100" fmla="*/ 343 w 450"/>
                <a:gd name="T101" fmla="*/ 311 h 523"/>
                <a:gd name="T102" fmla="*/ 354 w 450"/>
                <a:gd name="T103" fmla="*/ 309 h 523"/>
                <a:gd name="T104" fmla="*/ 450 w 450"/>
                <a:gd name="T105" fmla="*/ 513 h 523"/>
                <a:gd name="T106" fmla="*/ 76 w 450"/>
                <a:gd name="T107" fmla="*/ 384 h 523"/>
                <a:gd name="T108" fmla="*/ 1 w 450"/>
                <a:gd name="T109" fmla="*/ 205 h 523"/>
                <a:gd name="T110" fmla="*/ 71 w 450"/>
                <a:gd name="T111" fmla="*/ 158 h 523"/>
                <a:gd name="T112" fmla="*/ 86 w 450"/>
                <a:gd name="T113" fmla="*/ 213 h 523"/>
                <a:gd name="T114" fmla="*/ 55 w 450"/>
                <a:gd name="T115" fmla="*/ 224 h 523"/>
                <a:gd name="T116" fmla="*/ 105 w 450"/>
                <a:gd name="T117" fmla="*/ 332 h 523"/>
                <a:gd name="T118" fmla="*/ 132 w 450"/>
                <a:gd name="T119" fmla="*/ 315 h 523"/>
                <a:gd name="T120" fmla="*/ 164 w 450"/>
                <a:gd name="T121" fmla="*/ 362 h 523"/>
                <a:gd name="T122" fmla="*/ 76 w 450"/>
                <a:gd name="T123" fmla="*/ 38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0" h="523">
                  <a:moveTo>
                    <a:pt x="105" y="204"/>
                  </a:moveTo>
                  <a:cubicBezTo>
                    <a:pt x="109" y="213"/>
                    <a:pt x="112" y="219"/>
                    <a:pt x="116" y="223"/>
                  </a:cubicBezTo>
                  <a:cubicBezTo>
                    <a:pt x="135" y="285"/>
                    <a:pt x="184" y="328"/>
                    <a:pt x="236" y="328"/>
                  </a:cubicBezTo>
                  <a:cubicBezTo>
                    <a:pt x="287" y="327"/>
                    <a:pt x="336" y="284"/>
                    <a:pt x="354" y="222"/>
                  </a:cubicBezTo>
                  <a:cubicBezTo>
                    <a:pt x="358" y="218"/>
                    <a:pt x="361" y="212"/>
                    <a:pt x="364" y="203"/>
                  </a:cubicBezTo>
                  <a:cubicBezTo>
                    <a:pt x="365" y="201"/>
                    <a:pt x="366" y="199"/>
                    <a:pt x="367" y="198"/>
                  </a:cubicBezTo>
                  <a:cubicBezTo>
                    <a:pt x="374" y="183"/>
                    <a:pt x="371" y="167"/>
                    <a:pt x="362" y="160"/>
                  </a:cubicBezTo>
                  <a:lnTo>
                    <a:pt x="362" y="158"/>
                  </a:lnTo>
                  <a:cubicBezTo>
                    <a:pt x="361" y="82"/>
                    <a:pt x="351" y="0"/>
                    <a:pt x="234" y="0"/>
                  </a:cubicBezTo>
                  <a:cubicBezTo>
                    <a:pt x="117" y="0"/>
                    <a:pt x="107" y="79"/>
                    <a:pt x="108" y="159"/>
                  </a:cubicBezTo>
                  <a:cubicBezTo>
                    <a:pt x="108" y="160"/>
                    <a:pt x="108" y="160"/>
                    <a:pt x="108" y="161"/>
                  </a:cubicBezTo>
                  <a:cubicBezTo>
                    <a:pt x="98" y="168"/>
                    <a:pt x="95" y="184"/>
                    <a:pt x="103" y="198"/>
                  </a:cubicBezTo>
                  <a:cubicBezTo>
                    <a:pt x="103" y="200"/>
                    <a:pt x="104" y="202"/>
                    <a:pt x="105" y="204"/>
                  </a:cubicBezTo>
                  <a:close/>
                  <a:moveTo>
                    <a:pt x="351" y="190"/>
                  </a:moveTo>
                  <a:cubicBezTo>
                    <a:pt x="350" y="192"/>
                    <a:pt x="349" y="194"/>
                    <a:pt x="348" y="197"/>
                  </a:cubicBezTo>
                  <a:cubicBezTo>
                    <a:pt x="347" y="200"/>
                    <a:pt x="344" y="208"/>
                    <a:pt x="342" y="210"/>
                  </a:cubicBezTo>
                  <a:cubicBezTo>
                    <a:pt x="340" y="211"/>
                    <a:pt x="339" y="213"/>
                    <a:pt x="338" y="215"/>
                  </a:cubicBezTo>
                  <a:cubicBezTo>
                    <a:pt x="323" y="271"/>
                    <a:pt x="280" y="310"/>
                    <a:pt x="236" y="310"/>
                  </a:cubicBezTo>
                  <a:cubicBezTo>
                    <a:pt x="190" y="310"/>
                    <a:pt x="148" y="271"/>
                    <a:pt x="131" y="215"/>
                  </a:cubicBezTo>
                  <a:cubicBezTo>
                    <a:pt x="131" y="213"/>
                    <a:pt x="129" y="211"/>
                    <a:pt x="127" y="210"/>
                  </a:cubicBezTo>
                  <a:cubicBezTo>
                    <a:pt x="126" y="208"/>
                    <a:pt x="123" y="201"/>
                    <a:pt x="121" y="197"/>
                  </a:cubicBezTo>
                  <a:cubicBezTo>
                    <a:pt x="120" y="195"/>
                    <a:pt x="119" y="193"/>
                    <a:pt x="118" y="191"/>
                  </a:cubicBezTo>
                  <a:cubicBezTo>
                    <a:pt x="114" y="183"/>
                    <a:pt x="115" y="175"/>
                    <a:pt x="119" y="174"/>
                  </a:cubicBezTo>
                  <a:lnTo>
                    <a:pt x="119" y="174"/>
                  </a:lnTo>
                  <a:cubicBezTo>
                    <a:pt x="121" y="173"/>
                    <a:pt x="123" y="171"/>
                    <a:pt x="124" y="170"/>
                  </a:cubicBezTo>
                  <a:lnTo>
                    <a:pt x="144" y="173"/>
                  </a:lnTo>
                  <a:cubicBezTo>
                    <a:pt x="146" y="173"/>
                    <a:pt x="148" y="172"/>
                    <a:pt x="149" y="170"/>
                  </a:cubicBezTo>
                  <a:lnTo>
                    <a:pt x="162" y="141"/>
                  </a:lnTo>
                  <a:cubicBezTo>
                    <a:pt x="176" y="144"/>
                    <a:pt x="231" y="157"/>
                    <a:pt x="275" y="156"/>
                  </a:cubicBezTo>
                  <a:cubicBezTo>
                    <a:pt x="288" y="156"/>
                    <a:pt x="299" y="155"/>
                    <a:pt x="308" y="153"/>
                  </a:cubicBezTo>
                  <a:lnTo>
                    <a:pt x="316" y="172"/>
                  </a:lnTo>
                  <a:cubicBezTo>
                    <a:pt x="317" y="174"/>
                    <a:pt x="318" y="175"/>
                    <a:pt x="320" y="175"/>
                  </a:cubicBezTo>
                  <a:cubicBezTo>
                    <a:pt x="320" y="175"/>
                    <a:pt x="321" y="175"/>
                    <a:pt x="321" y="175"/>
                  </a:cubicBezTo>
                  <a:lnTo>
                    <a:pt x="345" y="168"/>
                  </a:lnTo>
                  <a:cubicBezTo>
                    <a:pt x="346" y="170"/>
                    <a:pt x="348" y="172"/>
                    <a:pt x="350" y="173"/>
                  </a:cubicBezTo>
                  <a:lnTo>
                    <a:pt x="350" y="173"/>
                  </a:lnTo>
                  <a:cubicBezTo>
                    <a:pt x="354" y="175"/>
                    <a:pt x="355" y="182"/>
                    <a:pt x="351" y="190"/>
                  </a:cubicBezTo>
                  <a:close/>
                  <a:moveTo>
                    <a:pt x="450" y="513"/>
                  </a:moveTo>
                  <a:cubicBezTo>
                    <a:pt x="450" y="518"/>
                    <a:pt x="446" y="522"/>
                    <a:pt x="441" y="522"/>
                  </a:cubicBezTo>
                  <a:lnTo>
                    <a:pt x="30" y="523"/>
                  </a:lnTo>
                  <a:cubicBezTo>
                    <a:pt x="25" y="523"/>
                    <a:pt x="22" y="519"/>
                    <a:pt x="21" y="515"/>
                  </a:cubicBezTo>
                  <a:cubicBezTo>
                    <a:pt x="21" y="459"/>
                    <a:pt x="31" y="412"/>
                    <a:pt x="50" y="376"/>
                  </a:cubicBezTo>
                  <a:cubicBezTo>
                    <a:pt x="54" y="382"/>
                    <a:pt x="58" y="388"/>
                    <a:pt x="62" y="394"/>
                  </a:cubicBezTo>
                  <a:lnTo>
                    <a:pt x="63" y="395"/>
                  </a:lnTo>
                  <a:lnTo>
                    <a:pt x="64" y="396"/>
                  </a:lnTo>
                  <a:cubicBezTo>
                    <a:pt x="65" y="397"/>
                    <a:pt x="81" y="413"/>
                    <a:pt x="108" y="413"/>
                  </a:cubicBezTo>
                  <a:cubicBezTo>
                    <a:pt x="132" y="413"/>
                    <a:pt x="155" y="400"/>
                    <a:pt x="176" y="375"/>
                  </a:cubicBezTo>
                  <a:cubicBezTo>
                    <a:pt x="180" y="371"/>
                    <a:pt x="182" y="365"/>
                    <a:pt x="183" y="359"/>
                  </a:cubicBezTo>
                  <a:cubicBezTo>
                    <a:pt x="183" y="354"/>
                    <a:pt x="182" y="349"/>
                    <a:pt x="179" y="343"/>
                  </a:cubicBezTo>
                  <a:cubicBezTo>
                    <a:pt x="197" y="349"/>
                    <a:pt x="216" y="352"/>
                    <a:pt x="235" y="352"/>
                  </a:cubicBezTo>
                  <a:cubicBezTo>
                    <a:pt x="279" y="352"/>
                    <a:pt x="319" y="337"/>
                    <a:pt x="343" y="311"/>
                  </a:cubicBezTo>
                  <a:cubicBezTo>
                    <a:pt x="345" y="308"/>
                    <a:pt x="350" y="307"/>
                    <a:pt x="354" y="309"/>
                  </a:cubicBezTo>
                  <a:cubicBezTo>
                    <a:pt x="415" y="347"/>
                    <a:pt x="450" y="420"/>
                    <a:pt x="450" y="513"/>
                  </a:cubicBezTo>
                  <a:close/>
                  <a:moveTo>
                    <a:pt x="76" y="384"/>
                  </a:moveTo>
                  <a:cubicBezTo>
                    <a:pt x="0" y="295"/>
                    <a:pt x="1" y="205"/>
                    <a:pt x="1" y="205"/>
                  </a:cubicBezTo>
                  <a:cubicBezTo>
                    <a:pt x="4" y="156"/>
                    <a:pt x="61" y="154"/>
                    <a:pt x="71" y="158"/>
                  </a:cubicBezTo>
                  <a:cubicBezTo>
                    <a:pt x="84" y="164"/>
                    <a:pt x="87" y="207"/>
                    <a:pt x="86" y="213"/>
                  </a:cubicBezTo>
                  <a:cubicBezTo>
                    <a:pt x="84" y="221"/>
                    <a:pt x="55" y="224"/>
                    <a:pt x="55" y="224"/>
                  </a:cubicBezTo>
                  <a:cubicBezTo>
                    <a:pt x="66" y="272"/>
                    <a:pt x="105" y="332"/>
                    <a:pt x="105" y="332"/>
                  </a:cubicBezTo>
                  <a:cubicBezTo>
                    <a:pt x="116" y="319"/>
                    <a:pt x="132" y="315"/>
                    <a:pt x="132" y="315"/>
                  </a:cubicBezTo>
                  <a:cubicBezTo>
                    <a:pt x="164" y="327"/>
                    <a:pt x="164" y="362"/>
                    <a:pt x="164" y="362"/>
                  </a:cubicBezTo>
                  <a:cubicBezTo>
                    <a:pt x="114" y="421"/>
                    <a:pt x="91" y="401"/>
                    <a:pt x="76" y="3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33D0D69-5C38-4510-B1B5-08EA062CCF0D}"/>
              </a:ext>
            </a:extLst>
          </p:cNvPr>
          <p:cNvGrpSpPr/>
          <p:nvPr/>
        </p:nvGrpSpPr>
        <p:grpSpPr>
          <a:xfrm>
            <a:off x="8105702" y="5390949"/>
            <a:ext cx="1728800" cy="676800"/>
            <a:chOff x="8105702" y="5390949"/>
            <a:chExt cx="1728800" cy="67680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32C5B4B-667E-885A-6CEB-00E5BD75043E}"/>
                </a:ext>
              </a:extLst>
            </p:cNvPr>
            <p:cNvSpPr txBox="1"/>
            <p:nvPr/>
          </p:nvSpPr>
          <p:spPr>
            <a:xfrm flipH="1">
              <a:off x="8826502" y="5390949"/>
              <a:ext cx="1008000" cy="67680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100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位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签约独家讲师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F5DD9F0-E7AF-09CE-8B02-2AD27D6A0663}"/>
                </a:ext>
              </a:extLst>
            </p:cNvPr>
            <p:cNvSpPr/>
            <p:nvPr/>
          </p:nvSpPr>
          <p:spPr>
            <a:xfrm>
              <a:off x="8105702" y="5390949"/>
              <a:ext cx="676800" cy="6768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6" name="diamond-shape_17675">
              <a:extLst>
                <a:ext uri="{FF2B5EF4-FFF2-40B4-BE49-F238E27FC236}">
                  <a16:creationId xmlns:a16="http://schemas.microsoft.com/office/drawing/2014/main" id="{23A349FD-FEE9-0112-3512-82878C859F41}"/>
                </a:ext>
              </a:extLst>
            </p:cNvPr>
            <p:cNvSpPr>
              <a:spLocks/>
            </p:cNvSpPr>
            <p:nvPr/>
          </p:nvSpPr>
          <p:spPr>
            <a:xfrm>
              <a:off x="8235334" y="5538531"/>
              <a:ext cx="417536" cy="381637"/>
            </a:xfrm>
            <a:custGeom>
              <a:avLst/>
              <a:gdLst>
                <a:gd name="connsiteX0" fmla="*/ 177088 w 577759"/>
                <a:gd name="connsiteY0" fmla="*/ 396051 h 577432"/>
                <a:gd name="connsiteX1" fmla="*/ 185388 w 577759"/>
                <a:gd name="connsiteY1" fmla="*/ 400653 h 577432"/>
                <a:gd name="connsiteX2" fmla="*/ 178010 w 577759"/>
                <a:gd name="connsiteY2" fmla="*/ 436543 h 577432"/>
                <a:gd name="connsiteX3" fmla="*/ 184466 w 577759"/>
                <a:gd name="connsiteY3" fmla="*/ 440224 h 577432"/>
                <a:gd name="connsiteX4" fmla="*/ 186310 w 577759"/>
                <a:gd name="connsiteY4" fmla="*/ 442985 h 577432"/>
                <a:gd name="connsiteX5" fmla="*/ 201988 w 577759"/>
                <a:gd name="connsiteY5" fmla="*/ 452188 h 577432"/>
                <a:gd name="connsiteX6" fmla="*/ 204755 w 577759"/>
                <a:gd name="connsiteY6" fmla="*/ 458630 h 577432"/>
                <a:gd name="connsiteX7" fmla="*/ 274843 w 577759"/>
                <a:gd name="connsiteY7" fmla="*/ 460470 h 577432"/>
                <a:gd name="connsiteX8" fmla="*/ 274843 w 577759"/>
                <a:gd name="connsiteY8" fmla="*/ 480716 h 577432"/>
                <a:gd name="connsiteX9" fmla="*/ 206599 w 577759"/>
                <a:gd name="connsiteY9" fmla="*/ 478876 h 577432"/>
                <a:gd name="connsiteX10" fmla="*/ 194610 w 577759"/>
                <a:gd name="connsiteY10" fmla="*/ 481636 h 577432"/>
                <a:gd name="connsiteX11" fmla="*/ 183544 w 577759"/>
                <a:gd name="connsiteY11" fmla="*/ 473354 h 577432"/>
                <a:gd name="connsiteX12" fmla="*/ 183544 w 577759"/>
                <a:gd name="connsiteY12" fmla="*/ 466912 h 577432"/>
                <a:gd name="connsiteX13" fmla="*/ 178933 w 577759"/>
                <a:gd name="connsiteY13" fmla="*/ 474274 h 577432"/>
                <a:gd name="connsiteX14" fmla="*/ 161410 w 577759"/>
                <a:gd name="connsiteY14" fmla="*/ 465992 h 577432"/>
                <a:gd name="connsiteX15" fmla="*/ 162333 w 577759"/>
                <a:gd name="connsiteY15" fmla="*/ 464151 h 577432"/>
                <a:gd name="connsiteX16" fmla="*/ 163255 w 577759"/>
                <a:gd name="connsiteY16" fmla="*/ 460470 h 577432"/>
                <a:gd name="connsiteX17" fmla="*/ 156799 w 577759"/>
                <a:gd name="connsiteY17" fmla="*/ 466912 h 577432"/>
                <a:gd name="connsiteX18" fmla="*/ 140199 w 577759"/>
                <a:gd name="connsiteY18" fmla="*/ 456789 h 577432"/>
                <a:gd name="connsiteX19" fmla="*/ 154033 w 577759"/>
                <a:gd name="connsiteY19" fmla="*/ 435623 h 577432"/>
                <a:gd name="connsiteX20" fmla="*/ 103311 w 577759"/>
                <a:gd name="connsiteY20" fmla="*/ 495441 h 577432"/>
                <a:gd name="connsiteX21" fmla="*/ 85789 w 577759"/>
                <a:gd name="connsiteY21" fmla="*/ 485318 h 577432"/>
                <a:gd name="connsiteX22" fmla="*/ 143888 w 577759"/>
                <a:gd name="connsiteY22" fmla="*/ 417217 h 577432"/>
                <a:gd name="connsiteX23" fmla="*/ 177088 w 577759"/>
                <a:gd name="connsiteY23" fmla="*/ 396051 h 577432"/>
                <a:gd name="connsiteX24" fmla="*/ 326592 w 577759"/>
                <a:gd name="connsiteY24" fmla="*/ 382185 h 577432"/>
                <a:gd name="connsiteX25" fmla="*/ 324748 w 577759"/>
                <a:gd name="connsiteY25" fmla="*/ 412582 h 577432"/>
                <a:gd name="connsiteX26" fmla="*/ 340423 w 577759"/>
                <a:gd name="connsiteY26" fmla="*/ 420871 h 577432"/>
                <a:gd name="connsiteX27" fmla="*/ 355177 w 577759"/>
                <a:gd name="connsiteY27" fmla="*/ 430082 h 577432"/>
                <a:gd name="connsiteX28" fmla="*/ 380995 w 577759"/>
                <a:gd name="connsiteY28" fmla="*/ 413503 h 577432"/>
                <a:gd name="connsiteX29" fmla="*/ 356099 w 577759"/>
                <a:gd name="connsiteY29" fmla="*/ 393238 h 577432"/>
                <a:gd name="connsiteX30" fmla="*/ 326592 w 577759"/>
                <a:gd name="connsiteY30" fmla="*/ 382185 h 577432"/>
                <a:gd name="connsiteX31" fmla="*/ 125443 w 577759"/>
                <a:gd name="connsiteY31" fmla="*/ 299294 h 577432"/>
                <a:gd name="connsiteX32" fmla="*/ 224189 w 577759"/>
                <a:gd name="connsiteY32" fmla="*/ 299294 h 577432"/>
                <a:gd name="connsiteX33" fmla="*/ 250029 w 577759"/>
                <a:gd name="connsiteY33" fmla="*/ 326015 h 577432"/>
                <a:gd name="connsiteX34" fmla="*/ 224189 w 577759"/>
                <a:gd name="connsiteY34" fmla="*/ 351815 h 577432"/>
                <a:gd name="connsiteX35" fmla="*/ 125443 w 577759"/>
                <a:gd name="connsiteY35" fmla="*/ 351815 h 577432"/>
                <a:gd name="connsiteX36" fmla="*/ 98680 w 577759"/>
                <a:gd name="connsiteY36" fmla="*/ 326015 h 577432"/>
                <a:gd name="connsiteX37" fmla="*/ 125443 w 577759"/>
                <a:gd name="connsiteY37" fmla="*/ 299294 h 577432"/>
                <a:gd name="connsiteX38" fmla="*/ 125436 w 577759"/>
                <a:gd name="connsiteY38" fmla="*/ 200762 h 577432"/>
                <a:gd name="connsiteX39" fmla="*/ 321952 w 577759"/>
                <a:gd name="connsiteY39" fmla="*/ 200762 h 577432"/>
                <a:gd name="connsiteX40" fmla="*/ 348708 w 577759"/>
                <a:gd name="connsiteY40" fmla="*/ 227483 h 577432"/>
                <a:gd name="connsiteX41" fmla="*/ 321952 w 577759"/>
                <a:gd name="connsiteY41" fmla="*/ 253283 h 577432"/>
                <a:gd name="connsiteX42" fmla="*/ 125436 w 577759"/>
                <a:gd name="connsiteY42" fmla="*/ 253283 h 577432"/>
                <a:gd name="connsiteX43" fmla="*/ 98680 w 577759"/>
                <a:gd name="connsiteY43" fmla="*/ 227483 h 577432"/>
                <a:gd name="connsiteX44" fmla="*/ 125436 w 577759"/>
                <a:gd name="connsiteY44" fmla="*/ 200762 h 577432"/>
                <a:gd name="connsiteX45" fmla="*/ 125436 w 577759"/>
                <a:gd name="connsiteY45" fmla="*/ 103118 h 577432"/>
                <a:gd name="connsiteX46" fmla="*/ 321952 w 577759"/>
                <a:gd name="connsiteY46" fmla="*/ 103118 h 577432"/>
                <a:gd name="connsiteX47" fmla="*/ 348708 w 577759"/>
                <a:gd name="connsiteY47" fmla="*/ 128918 h 577432"/>
                <a:gd name="connsiteX48" fmla="*/ 321952 w 577759"/>
                <a:gd name="connsiteY48" fmla="*/ 155639 h 577432"/>
                <a:gd name="connsiteX49" fmla="*/ 125436 w 577759"/>
                <a:gd name="connsiteY49" fmla="*/ 155639 h 577432"/>
                <a:gd name="connsiteX50" fmla="*/ 98680 w 577759"/>
                <a:gd name="connsiteY50" fmla="*/ 128918 h 577432"/>
                <a:gd name="connsiteX51" fmla="*/ 125436 w 577759"/>
                <a:gd name="connsiteY51" fmla="*/ 103118 h 577432"/>
                <a:gd name="connsiteX52" fmla="*/ 497753 w 577759"/>
                <a:gd name="connsiteY52" fmla="*/ 64639 h 577432"/>
                <a:gd name="connsiteX53" fmla="*/ 537748 w 577759"/>
                <a:gd name="connsiteY53" fmla="*/ 78225 h 577432"/>
                <a:gd name="connsiteX54" fmla="*/ 577398 w 577759"/>
                <a:gd name="connsiteY54" fmla="*/ 121516 h 577432"/>
                <a:gd name="connsiteX55" fmla="*/ 575554 w 577759"/>
                <a:gd name="connsiteY55" fmla="*/ 130727 h 577432"/>
                <a:gd name="connsiteX56" fmla="*/ 411424 w 577759"/>
                <a:gd name="connsiteY56" fmla="*/ 415345 h 577432"/>
                <a:gd name="connsiteX57" fmla="*/ 407735 w 577759"/>
                <a:gd name="connsiteY57" fmla="*/ 419029 h 577432"/>
                <a:gd name="connsiteX58" fmla="*/ 321982 w 577759"/>
                <a:gd name="connsiteY58" fmla="*/ 476137 h 577432"/>
                <a:gd name="connsiteX59" fmla="*/ 308151 w 577759"/>
                <a:gd name="connsiteY59" fmla="*/ 476137 h 577432"/>
                <a:gd name="connsiteX60" fmla="*/ 301696 w 577759"/>
                <a:gd name="connsiteY60" fmla="*/ 464163 h 577432"/>
                <a:gd name="connsiteX61" fmla="*/ 307229 w 577759"/>
                <a:gd name="connsiteY61" fmla="*/ 361921 h 577432"/>
                <a:gd name="connsiteX62" fmla="*/ 309073 w 577759"/>
                <a:gd name="connsiteY62" fmla="*/ 355473 h 577432"/>
                <a:gd name="connsiteX63" fmla="*/ 473203 w 577759"/>
                <a:gd name="connsiteY63" fmla="*/ 71777 h 577432"/>
                <a:gd name="connsiteX64" fmla="*/ 480580 w 577759"/>
                <a:gd name="connsiteY64" fmla="*/ 66250 h 577432"/>
                <a:gd name="connsiteX65" fmla="*/ 497753 w 577759"/>
                <a:gd name="connsiteY65" fmla="*/ 64639 h 577432"/>
                <a:gd name="connsiteX66" fmla="*/ 26751 w 577759"/>
                <a:gd name="connsiteY66" fmla="*/ 0 h 577432"/>
                <a:gd name="connsiteX67" fmla="*/ 420637 w 577759"/>
                <a:gd name="connsiteY67" fmla="*/ 0 h 577432"/>
                <a:gd name="connsiteX68" fmla="*/ 447388 w 577759"/>
                <a:gd name="connsiteY68" fmla="*/ 25786 h 577432"/>
                <a:gd name="connsiteX69" fmla="*/ 447388 w 577759"/>
                <a:gd name="connsiteY69" fmla="*/ 65387 h 577432"/>
                <a:gd name="connsiteX70" fmla="*/ 394808 w 577759"/>
                <a:gd name="connsiteY70" fmla="*/ 156560 h 577432"/>
                <a:gd name="connsiteX71" fmla="*/ 394808 w 577759"/>
                <a:gd name="connsiteY71" fmla="*/ 52494 h 577432"/>
                <a:gd name="connsiteX72" fmla="*/ 52580 w 577759"/>
                <a:gd name="connsiteY72" fmla="*/ 52494 h 577432"/>
                <a:gd name="connsiteX73" fmla="*/ 52580 w 577759"/>
                <a:gd name="connsiteY73" fmla="*/ 524938 h 577432"/>
                <a:gd name="connsiteX74" fmla="*/ 394808 w 577759"/>
                <a:gd name="connsiteY74" fmla="*/ 524938 h 577432"/>
                <a:gd name="connsiteX75" fmla="*/ 394808 w 577759"/>
                <a:gd name="connsiteY75" fmla="*/ 459551 h 577432"/>
                <a:gd name="connsiteX76" fmla="*/ 422482 w 577759"/>
                <a:gd name="connsiteY76" fmla="*/ 441132 h 577432"/>
                <a:gd name="connsiteX77" fmla="*/ 434474 w 577759"/>
                <a:gd name="connsiteY77" fmla="*/ 428239 h 577432"/>
                <a:gd name="connsiteX78" fmla="*/ 447388 w 577759"/>
                <a:gd name="connsiteY78" fmla="*/ 406137 h 577432"/>
                <a:gd name="connsiteX79" fmla="*/ 447388 w 577759"/>
                <a:gd name="connsiteY79" fmla="*/ 550725 h 577432"/>
                <a:gd name="connsiteX80" fmla="*/ 420637 w 577759"/>
                <a:gd name="connsiteY80" fmla="*/ 577432 h 577432"/>
                <a:gd name="connsiteX81" fmla="*/ 26751 w 577759"/>
                <a:gd name="connsiteY81" fmla="*/ 577432 h 577432"/>
                <a:gd name="connsiteX82" fmla="*/ 0 w 577759"/>
                <a:gd name="connsiteY82" fmla="*/ 550725 h 577432"/>
                <a:gd name="connsiteX83" fmla="*/ 0 w 577759"/>
                <a:gd name="connsiteY83" fmla="*/ 25786 h 577432"/>
                <a:gd name="connsiteX84" fmla="*/ 26751 w 577759"/>
                <a:gd name="connsiteY84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77759" h="577432">
                  <a:moveTo>
                    <a:pt x="177088" y="396051"/>
                  </a:moveTo>
                  <a:cubicBezTo>
                    <a:pt x="179855" y="396051"/>
                    <a:pt x="183544" y="397892"/>
                    <a:pt x="185388" y="400653"/>
                  </a:cubicBezTo>
                  <a:cubicBezTo>
                    <a:pt x="189999" y="411696"/>
                    <a:pt x="185388" y="423659"/>
                    <a:pt x="178010" y="436543"/>
                  </a:cubicBezTo>
                  <a:cubicBezTo>
                    <a:pt x="180777" y="436543"/>
                    <a:pt x="182621" y="438384"/>
                    <a:pt x="184466" y="440224"/>
                  </a:cubicBezTo>
                  <a:cubicBezTo>
                    <a:pt x="185388" y="441145"/>
                    <a:pt x="185388" y="442065"/>
                    <a:pt x="186310" y="442985"/>
                  </a:cubicBezTo>
                  <a:cubicBezTo>
                    <a:pt x="191844" y="442065"/>
                    <a:pt x="197377" y="444826"/>
                    <a:pt x="201988" y="452188"/>
                  </a:cubicBezTo>
                  <a:cubicBezTo>
                    <a:pt x="203832" y="454949"/>
                    <a:pt x="204755" y="456789"/>
                    <a:pt x="204755" y="458630"/>
                  </a:cubicBezTo>
                  <a:cubicBezTo>
                    <a:pt x="229654" y="454028"/>
                    <a:pt x="249943" y="460470"/>
                    <a:pt x="274843" y="460470"/>
                  </a:cubicBezTo>
                  <a:cubicBezTo>
                    <a:pt x="287754" y="460470"/>
                    <a:pt x="287754" y="480716"/>
                    <a:pt x="274843" y="480716"/>
                  </a:cubicBezTo>
                  <a:cubicBezTo>
                    <a:pt x="253632" y="480716"/>
                    <a:pt x="226888" y="468753"/>
                    <a:pt x="206599" y="478876"/>
                  </a:cubicBezTo>
                  <a:cubicBezTo>
                    <a:pt x="202910" y="480716"/>
                    <a:pt x="198299" y="483477"/>
                    <a:pt x="194610" y="481636"/>
                  </a:cubicBezTo>
                  <a:cubicBezTo>
                    <a:pt x="189999" y="479796"/>
                    <a:pt x="184466" y="478876"/>
                    <a:pt x="183544" y="473354"/>
                  </a:cubicBezTo>
                  <a:cubicBezTo>
                    <a:pt x="183544" y="470593"/>
                    <a:pt x="183544" y="468753"/>
                    <a:pt x="183544" y="466912"/>
                  </a:cubicBezTo>
                  <a:cubicBezTo>
                    <a:pt x="181699" y="469673"/>
                    <a:pt x="180777" y="471513"/>
                    <a:pt x="178933" y="474274"/>
                  </a:cubicBezTo>
                  <a:cubicBezTo>
                    <a:pt x="173399" y="482557"/>
                    <a:pt x="156799" y="477035"/>
                    <a:pt x="161410" y="465992"/>
                  </a:cubicBezTo>
                  <a:cubicBezTo>
                    <a:pt x="161410" y="465992"/>
                    <a:pt x="161410" y="465072"/>
                    <a:pt x="162333" y="464151"/>
                  </a:cubicBezTo>
                  <a:cubicBezTo>
                    <a:pt x="162333" y="462311"/>
                    <a:pt x="163255" y="461391"/>
                    <a:pt x="163255" y="460470"/>
                  </a:cubicBezTo>
                  <a:cubicBezTo>
                    <a:pt x="161410" y="462311"/>
                    <a:pt x="158644" y="464151"/>
                    <a:pt x="156799" y="466912"/>
                  </a:cubicBezTo>
                  <a:cubicBezTo>
                    <a:pt x="150344" y="477035"/>
                    <a:pt x="132822" y="467832"/>
                    <a:pt x="140199" y="456789"/>
                  </a:cubicBezTo>
                  <a:cubicBezTo>
                    <a:pt x="144811" y="449427"/>
                    <a:pt x="149422" y="442985"/>
                    <a:pt x="154033" y="435623"/>
                  </a:cubicBezTo>
                  <a:cubicBezTo>
                    <a:pt x="135588" y="454028"/>
                    <a:pt x="118988" y="474274"/>
                    <a:pt x="103311" y="495441"/>
                  </a:cubicBezTo>
                  <a:cubicBezTo>
                    <a:pt x="95011" y="504643"/>
                    <a:pt x="78411" y="495441"/>
                    <a:pt x="85789" y="485318"/>
                  </a:cubicBezTo>
                  <a:cubicBezTo>
                    <a:pt x="104233" y="462311"/>
                    <a:pt x="122677" y="438384"/>
                    <a:pt x="143888" y="417217"/>
                  </a:cubicBezTo>
                  <a:cubicBezTo>
                    <a:pt x="152188" y="408935"/>
                    <a:pt x="163255" y="396051"/>
                    <a:pt x="177088" y="396051"/>
                  </a:cubicBezTo>
                  <a:close/>
                  <a:moveTo>
                    <a:pt x="326592" y="382185"/>
                  </a:moveTo>
                  <a:lnTo>
                    <a:pt x="324748" y="412582"/>
                  </a:lnTo>
                  <a:cubicBezTo>
                    <a:pt x="329358" y="414424"/>
                    <a:pt x="334891" y="417187"/>
                    <a:pt x="340423" y="420871"/>
                  </a:cubicBezTo>
                  <a:cubicBezTo>
                    <a:pt x="345956" y="423635"/>
                    <a:pt x="350566" y="427319"/>
                    <a:pt x="355177" y="430082"/>
                  </a:cubicBezTo>
                  <a:lnTo>
                    <a:pt x="380995" y="413503"/>
                  </a:lnTo>
                  <a:cubicBezTo>
                    <a:pt x="376385" y="407976"/>
                    <a:pt x="369008" y="400607"/>
                    <a:pt x="356099" y="393238"/>
                  </a:cubicBezTo>
                  <a:cubicBezTo>
                    <a:pt x="343190" y="385869"/>
                    <a:pt x="333047" y="383106"/>
                    <a:pt x="326592" y="382185"/>
                  </a:cubicBezTo>
                  <a:close/>
                  <a:moveTo>
                    <a:pt x="125443" y="299294"/>
                  </a:moveTo>
                  <a:lnTo>
                    <a:pt x="224189" y="299294"/>
                  </a:lnTo>
                  <a:cubicBezTo>
                    <a:pt x="238032" y="299294"/>
                    <a:pt x="250029" y="311272"/>
                    <a:pt x="250029" y="326015"/>
                  </a:cubicBezTo>
                  <a:cubicBezTo>
                    <a:pt x="250029" y="339836"/>
                    <a:pt x="238032" y="351815"/>
                    <a:pt x="224189" y="351815"/>
                  </a:cubicBezTo>
                  <a:lnTo>
                    <a:pt x="125443" y="351815"/>
                  </a:lnTo>
                  <a:cubicBezTo>
                    <a:pt x="110677" y="351815"/>
                    <a:pt x="98680" y="339836"/>
                    <a:pt x="98680" y="326015"/>
                  </a:cubicBezTo>
                  <a:cubicBezTo>
                    <a:pt x="98680" y="311272"/>
                    <a:pt x="110677" y="299294"/>
                    <a:pt x="125443" y="299294"/>
                  </a:cubicBezTo>
                  <a:close/>
                  <a:moveTo>
                    <a:pt x="125436" y="200762"/>
                  </a:moveTo>
                  <a:lnTo>
                    <a:pt x="321952" y="200762"/>
                  </a:lnTo>
                  <a:cubicBezTo>
                    <a:pt x="336714" y="200762"/>
                    <a:pt x="348708" y="212740"/>
                    <a:pt x="348708" y="227483"/>
                  </a:cubicBezTo>
                  <a:cubicBezTo>
                    <a:pt x="348708" y="242226"/>
                    <a:pt x="336714" y="253283"/>
                    <a:pt x="321952" y="253283"/>
                  </a:cubicBezTo>
                  <a:lnTo>
                    <a:pt x="125436" y="253283"/>
                  </a:lnTo>
                  <a:cubicBezTo>
                    <a:pt x="110674" y="253283"/>
                    <a:pt x="98680" y="242226"/>
                    <a:pt x="98680" y="227483"/>
                  </a:cubicBezTo>
                  <a:cubicBezTo>
                    <a:pt x="98680" y="212740"/>
                    <a:pt x="110674" y="200762"/>
                    <a:pt x="125436" y="200762"/>
                  </a:cubicBezTo>
                  <a:close/>
                  <a:moveTo>
                    <a:pt x="125436" y="103118"/>
                  </a:moveTo>
                  <a:lnTo>
                    <a:pt x="321952" y="103118"/>
                  </a:lnTo>
                  <a:cubicBezTo>
                    <a:pt x="336714" y="103118"/>
                    <a:pt x="348708" y="114175"/>
                    <a:pt x="348708" y="128918"/>
                  </a:cubicBezTo>
                  <a:cubicBezTo>
                    <a:pt x="348708" y="143660"/>
                    <a:pt x="336714" y="155639"/>
                    <a:pt x="321952" y="155639"/>
                  </a:cubicBezTo>
                  <a:lnTo>
                    <a:pt x="125436" y="155639"/>
                  </a:lnTo>
                  <a:cubicBezTo>
                    <a:pt x="110674" y="155639"/>
                    <a:pt x="98680" y="143660"/>
                    <a:pt x="98680" y="128918"/>
                  </a:cubicBezTo>
                  <a:cubicBezTo>
                    <a:pt x="98680" y="114175"/>
                    <a:pt x="110674" y="103118"/>
                    <a:pt x="125436" y="103118"/>
                  </a:cubicBezTo>
                  <a:close/>
                  <a:moveTo>
                    <a:pt x="497753" y="64639"/>
                  </a:moveTo>
                  <a:cubicBezTo>
                    <a:pt x="507550" y="65329"/>
                    <a:pt x="521151" y="68553"/>
                    <a:pt x="537748" y="78225"/>
                  </a:cubicBezTo>
                  <a:cubicBezTo>
                    <a:pt x="570943" y="97568"/>
                    <a:pt x="576476" y="118753"/>
                    <a:pt x="577398" y="121516"/>
                  </a:cubicBezTo>
                  <a:cubicBezTo>
                    <a:pt x="578320" y="124279"/>
                    <a:pt x="577398" y="127964"/>
                    <a:pt x="575554" y="130727"/>
                  </a:cubicBezTo>
                  <a:lnTo>
                    <a:pt x="411424" y="415345"/>
                  </a:lnTo>
                  <a:cubicBezTo>
                    <a:pt x="410501" y="416266"/>
                    <a:pt x="409579" y="418108"/>
                    <a:pt x="407735" y="419029"/>
                  </a:cubicBezTo>
                  <a:lnTo>
                    <a:pt x="321982" y="476137"/>
                  </a:lnTo>
                  <a:cubicBezTo>
                    <a:pt x="317371" y="478900"/>
                    <a:pt x="312761" y="478900"/>
                    <a:pt x="308151" y="476137"/>
                  </a:cubicBezTo>
                  <a:cubicBezTo>
                    <a:pt x="303540" y="473374"/>
                    <a:pt x="300774" y="468768"/>
                    <a:pt x="301696" y="464163"/>
                  </a:cubicBezTo>
                  <a:lnTo>
                    <a:pt x="307229" y="361921"/>
                  </a:lnTo>
                  <a:cubicBezTo>
                    <a:pt x="308151" y="359158"/>
                    <a:pt x="308151" y="357316"/>
                    <a:pt x="309073" y="355473"/>
                  </a:cubicBezTo>
                  <a:lnTo>
                    <a:pt x="473203" y="71777"/>
                  </a:lnTo>
                  <a:cubicBezTo>
                    <a:pt x="475047" y="69014"/>
                    <a:pt x="477813" y="67172"/>
                    <a:pt x="480580" y="66250"/>
                  </a:cubicBezTo>
                  <a:cubicBezTo>
                    <a:pt x="481963" y="65790"/>
                    <a:pt x="487956" y="63948"/>
                    <a:pt x="497753" y="64639"/>
                  </a:cubicBezTo>
                  <a:close/>
                  <a:moveTo>
                    <a:pt x="26751" y="0"/>
                  </a:moveTo>
                  <a:lnTo>
                    <a:pt x="420637" y="0"/>
                  </a:lnTo>
                  <a:cubicBezTo>
                    <a:pt x="435396" y="0"/>
                    <a:pt x="447388" y="11972"/>
                    <a:pt x="447388" y="25786"/>
                  </a:cubicBezTo>
                  <a:lnTo>
                    <a:pt x="447388" y="65387"/>
                  </a:lnTo>
                  <a:lnTo>
                    <a:pt x="394808" y="156560"/>
                  </a:lnTo>
                  <a:lnTo>
                    <a:pt x="394808" y="52494"/>
                  </a:lnTo>
                  <a:lnTo>
                    <a:pt x="52580" y="52494"/>
                  </a:lnTo>
                  <a:lnTo>
                    <a:pt x="52580" y="524938"/>
                  </a:lnTo>
                  <a:lnTo>
                    <a:pt x="394808" y="524938"/>
                  </a:lnTo>
                  <a:lnTo>
                    <a:pt x="394808" y="459551"/>
                  </a:lnTo>
                  <a:lnTo>
                    <a:pt x="422482" y="441132"/>
                  </a:lnTo>
                  <a:cubicBezTo>
                    <a:pt x="427094" y="437449"/>
                    <a:pt x="431706" y="432844"/>
                    <a:pt x="434474" y="428239"/>
                  </a:cubicBezTo>
                  <a:lnTo>
                    <a:pt x="447388" y="406137"/>
                  </a:lnTo>
                  <a:lnTo>
                    <a:pt x="447388" y="550725"/>
                  </a:lnTo>
                  <a:cubicBezTo>
                    <a:pt x="447388" y="565460"/>
                    <a:pt x="435396" y="577432"/>
                    <a:pt x="420637" y="577432"/>
                  </a:cubicBezTo>
                  <a:lnTo>
                    <a:pt x="26751" y="577432"/>
                  </a:lnTo>
                  <a:cubicBezTo>
                    <a:pt x="11992" y="577432"/>
                    <a:pt x="0" y="565460"/>
                    <a:pt x="0" y="550725"/>
                  </a:cubicBezTo>
                  <a:lnTo>
                    <a:pt x="0" y="25786"/>
                  </a:lnTo>
                  <a:cubicBezTo>
                    <a:pt x="0" y="11972"/>
                    <a:pt x="11992" y="0"/>
                    <a:pt x="267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597B3D2-8647-6747-8D62-7A4D8A167641}"/>
              </a:ext>
            </a:extLst>
          </p:cNvPr>
          <p:cNvGrpSpPr/>
          <p:nvPr/>
        </p:nvGrpSpPr>
        <p:grpSpPr>
          <a:xfrm>
            <a:off x="1181100" y="1005326"/>
            <a:ext cx="9829800" cy="1914441"/>
            <a:chOff x="569167" y="1480025"/>
            <a:chExt cx="3582955" cy="3731868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CFEA2469-7863-413D-7B79-2DF16A462899}"/>
                </a:ext>
              </a:extLst>
            </p:cNvPr>
            <p:cNvSpPr/>
            <p:nvPr/>
          </p:nvSpPr>
          <p:spPr>
            <a:xfrm>
              <a:off x="569167" y="2022516"/>
              <a:ext cx="3582955" cy="3189377"/>
            </a:xfrm>
            <a:prstGeom prst="roundRect">
              <a:avLst>
                <a:gd name="adj" fmla="val 4167"/>
              </a:avLst>
            </a:prstGeom>
            <a:noFill/>
            <a:ln w="19050" cap="flat" cmpd="sng" algn="ctr">
              <a:solidFill>
                <a:schemeClr val="accent3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C4E9B99-BAF9-7CD4-F41E-690E9369B9A3}"/>
                </a:ext>
              </a:extLst>
            </p:cNvPr>
            <p:cNvSpPr txBox="1"/>
            <p:nvPr/>
          </p:nvSpPr>
          <p:spPr>
            <a:xfrm>
              <a:off x="631661" y="2934816"/>
              <a:ext cx="3426721" cy="2001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13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年的办公软件研究与实践经验，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7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年的企业培训经验，通过企业培训对市场的精准洞察，见证了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2000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万职场人士对认证版权课的迫切需要，为此打造了一门人人“听得懂，学得会，用得上”的经典课程品牌“职场加速器</a:t>
              </a:r>
              <a:r>
                <a:rPr kumimoji="0" lang="en-US" altLang="zh-CN" sz="16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©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-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认证版权课” 。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5386E4F-66D2-4743-A718-FA9364473CBA}"/>
                </a:ext>
              </a:extLst>
            </p:cNvPr>
            <p:cNvSpPr txBox="1"/>
            <p:nvPr/>
          </p:nvSpPr>
          <p:spPr>
            <a:xfrm>
              <a:off x="1826253" y="1480025"/>
              <a:ext cx="909353" cy="126547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effectLst>
              <a:outerShdw blurRad="1905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项目研发背景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93FCD96-75E5-55F6-87CF-979E87327475}"/>
              </a:ext>
            </a:extLst>
          </p:cNvPr>
          <p:cNvCxnSpPr>
            <a:cxnSpLocks/>
          </p:cNvCxnSpPr>
          <p:nvPr/>
        </p:nvCxnSpPr>
        <p:spPr>
          <a:xfrm>
            <a:off x="2389754" y="5162612"/>
            <a:ext cx="7763896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F25B5A19-8B64-C33F-41E3-39443086F47E}"/>
              </a:ext>
            </a:extLst>
          </p:cNvPr>
          <p:cNvCxnSpPr>
            <a:cxnSpLocks/>
          </p:cNvCxnSpPr>
          <p:nvPr/>
        </p:nvCxnSpPr>
        <p:spPr>
          <a:xfrm>
            <a:off x="4659529" y="4257474"/>
            <a:ext cx="0" cy="1810275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235C53DB-A2F2-C526-24EB-1E47CEE1C6C3}"/>
              </a:ext>
            </a:extLst>
          </p:cNvPr>
          <p:cNvCxnSpPr>
            <a:cxnSpLocks/>
          </p:cNvCxnSpPr>
          <p:nvPr/>
        </p:nvCxnSpPr>
        <p:spPr>
          <a:xfrm>
            <a:off x="7501375" y="4257474"/>
            <a:ext cx="0" cy="1810275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827402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形状 12">
            <a:extLst>
              <a:ext uri="{FF2B5EF4-FFF2-40B4-BE49-F238E27FC236}">
                <a16:creationId xmlns:a16="http://schemas.microsoft.com/office/drawing/2014/main" id="{9CB0C8EF-7A72-22A3-0F3F-431EF92A8E65}"/>
              </a:ext>
            </a:extLst>
          </p:cNvPr>
          <p:cNvSpPr/>
          <p:nvPr/>
        </p:nvSpPr>
        <p:spPr>
          <a:xfrm>
            <a:off x="-91700" y="0"/>
            <a:ext cx="12283699" cy="5585139"/>
          </a:xfrm>
          <a:custGeom>
            <a:avLst/>
            <a:gdLst>
              <a:gd name="connsiteX0" fmla="*/ 0 w 12283699"/>
              <a:gd name="connsiteY0" fmla="*/ 0 h 5429250"/>
              <a:gd name="connsiteX1" fmla="*/ 12283699 w 12283699"/>
              <a:gd name="connsiteY1" fmla="*/ 0 h 5429250"/>
              <a:gd name="connsiteX2" fmla="*/ 12283699 w 12283699"/>
              <a:gd name="connsiteY2" fmla="*/ 4148461 h 5429250"/>
              <a:gd name="connsiteX3" fmla="*/ 12207831 w 12283699"/>
              <a:gd name="connsiteY3" fmla="*/ 4187090 h 5429250"/>
              <a:gd name="connsiteX4" fmla="*/ 6187700 w 12283699"/>
              <a:gd name="connsiteY4" fmla="*/ 5429250 h 5429250"/>
              <a:gd name="connsiteX5" fmla="*/ 167569 w 12283699"/>
              <a:gd name="connsiteY5" fmla="*/ 4187090 h 5429250"/>
              <a:gd name="connsiteX6" fmla="*/ 0 w 12283699"/>
              <a:gd name="connsiteY6" fmla="*/ 4101771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3699" h="5429250">
                <a:moveTo>
                  <a:pt x="0" y="0"/>
                </a:moveTo>
                <a:lnTo>
                  <a:pt x="12283699" y="0"/>
                </a:lnTo>
                <a:lnTo>
                  <a:pt x="12283699" y="4148461"/>
                </a:lnTo>
                <a:lnTo>
                  <a:pt x="12207831" y="4187090"/>
                </a:lnTo>
                <a:cubicBezTo>
                  <a:pt x="10617805" y="4958866"/>
                  <a:pt x="8505614" y="5429250"/>
                  <a:pt x="6187700" y="5429250"/>
                </a:cubicBezTo>
                <a:cubicBezTo>
                  <a:pt x="3869787" y="5429250"/>
                  <a:pt x="1757596" y="4958866"/>
                  <a:pt x="167569" y="4187090"/>
                </a:cubicBezTo>
                <a:lnTo>
                  <a:pt x="0" y="4101771"/>
                </a:lnTo>
                <a:close/>
              </a:path>
            </a:pathLst>
          </a:custGeom>
          <a:solidFill>
            <a:schemeClr val="accent6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5" name="任意形状 13">
            <a:extLst>
              <a:ext uri="{FF2B5EF4-FFF2-40B4-BE49-F238E27FC236}">
                <a16:creationId xmlns:a16="http://schemas.microsoft.com/office/drawing/2014/main" id="{B8B9E7E4-F66E-7687-22E7-6038F94ADFD7}"/>
              </a:ext>
            </a:extLst>
          </p:cNvPr>
          <p:cNvSpPr/>
          <p:nvPr/>
        </p:nvSpPr>
        <p:spPr>
          <a:xfrm>
            <a:off x="-91699" y="0"/>
            <a:ext cx="12283699" cy="5429250"/>
          </a:xfrm>
          <a:custGeom>
            <a:avLst/>
            <a:gdLst>
              <a:gd name="connsiteX0" fmla="*/ 0 w 12283699"/>
              <a:gd name="connsiteY0" fmla="*/ 0 h 5429250"/>
              <a:gd name="connsiteX1" fmla="*/ 12283699 w 12283699"/>
              <a:gd name="connsiteY1" fmla="*/ 0 h 5429250"/>
              <a:gd name="connsiteX2" fmla="*/ 12283699 w 12283699"/>
              <a:gd name="connsiteY2" fmla="*/ 4148461 h 5429250"/>
              <a:gd name="connsiteX3" fmla="*/ 12207831 w 12283699"/>
              <a:gd name="connsiteY3" fmla="*/ 4187090 h 5429250"/>
              <a:gd name="connsiteX4" fmla="*/ 6187700 w 12283699"/>
              <a:gd name="connsiteY4" fmla="*/ 5429250 h 5429250"/>
              <a:gd name="connsiteX5" fmla="*/ 167569 w 12283699"/>
              <a:gd name="connsiteY5" fmla="*/ 4187090 h 5429250"/>
              <a:gd name="connsiteX6" fmla="*/ 0 w 12283699"/>
              <a:gd name="connsiteY6" fmla="*/ 4101771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3699" h="5429250">
                <a:moveTo>
                  <a:pt x="0" y="0"/>
                </a:moveTo>
                <a:lnTo>
                  <a:pt x="12283699" y="0"/>
                </a:lnTo>
                <a:lnTo>
                  <a:pt x="12283699" y="4148461"/>
                </a:lnTo>
                <a:lnTo>
                  <a:pt x="12207831" y="4187090"/>
                </a:lnTo>
                <a:cubicBezTo>
                  <a:pt x="10617805" y="4958866"/>
                  <a:pt x="8505614" y="5429250"/>
                  <a:pt x="6187700" y="5429250"/>
                </a:cubicBezTo>
                <a:cubicBezTo>
                  <a:pt x="3869787" y="5429250"/>
                  <a:pt x="1757596" y="4958866"/>
                  <a:pt x="167569" y="4187090"/>
                </a:cubicBezTo>
                <a:lnTo>
                  <a:pt x="0" y="4101771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910C461-948D-4298-3305-7E8F1F963546}"/>
              </a:ext>
            </a:extLst>
          </p:cNvPr>
          <p:cNvSpPr txBox="1"/>
          <p:nvPr/>
        </p:nvSpPr>
        <p:spPr>
          <a:xfrm>
            <a:off x="3838974" y="1568906"/>
            <a:ext cx="451405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zh-CN" altLang="en-US" sz="8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感谢观看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16AB406-7DE3-8D59-29AF-764AA8CA6044}"/>
              </a:ext>
            </a:extLst>
          </p:cNvPr>
          <p:cNvSpPr txBox="1"/>
          <p:nvPr/>
        </p:nvSpPr>
        <p:spPr>
          <a:xfrm>
            <a:off x="3874235" y="2823216"/>
            <a:ext cx="444353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kumimoji="1" lang="en-US" altLang="zh-CN" sz="44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T/H/A//N/K/S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5CC0266-1920-D01B-4348-8E193B9F2073}"/>
              </a:ext>
            </a:extLst>
          </p:cNvPr>
          <p:cNvSpPr/>
          <p:nvPr/>
        </p:nvSpPr>
        <p:spPr>
          <a:xfrm>
            <a:off x="3372461" y="1192776"/>
            <a:ext cx="5447074" cy="2487372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DCBB957B-233A-43D2-DF92-B7D81EC7138A}"/>
              </a:ext>
            </a:extLst>
          </p:cNvPr>
          <p:cNvSpPr/>
          <p:nvPr/>
        </p:nvSpPr>
        <p:spPr>
          <a:xfrm>
            <a:off x="3372461" y="3441876"/>
            <a:ext cx="238272" cy="23827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0" name="直角三角形 29">
            <a:extLst>
              <a:ext uri="{FF2B5EF4-FFF2-40B4-BE49-F238E27FC236}">
                <a16:creationId xmlns:a16="http://schemas.microsoft.com/office/drawing/2014/main" id="{A4B8E97E-6D9A-639A-933B-EB64EA544323}"/>
              </a:ext>
            </a:extLst>
          </p:cNvPr>
          <p:cNvSpPr/>
          <p:nvPr/>
        </p:nvSpPr>
        <p:spPr>
          <a:xfrm rot="10800000">
            <a:off x="8581263" y="1192776"/>
            <a:ext cx="238272" cy="23827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464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>
                <a:lumMod val="83000"/>
              </a:schemeClr>
            </a:gs>
            <a:gs pos="0">
              <a:schemeClr val="tx1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0F75D017-0934-CD81-7DF9-1B726358BED6}"/>
              </a:ext>
            </a:extLst>
          </p:cNvPr>
          <p:cNvSpPr/>
          <p:nvPr/>
        </p:nvSpPr>
        <p:spPr>
          <a:xfrm>
            <a:off x="660400" y="1130300"/>
            <a:ext cx="10858500" cy="5003800"/>
          </a:xfrm>
          <a:prstGeom prst="roundRect">
            <a:avLst>
              <a:gd name="adj" fmla="val 4882"/>
            </a:avLst>
          </a:prstGeom>
          <a:solidFill>
            <a:schemeClr val="bg1"/>
          </a:solidFill>
          <a:ln>
            <a:noFill/>
          </a:ln>
          <a:effectLst>
            <a:outerShdw blurRad="3175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0B01EC8-54C8-701F-8156-D023E98F3001}"/>
              </a:ext>
            </a:extLst>
          </p:cNvPr>
          <p:cNvGrpSpPr/>
          <p:nvPr/>
        </p:nvGrpSpPr>
        <p:grpSpPr>
          <a:xfrm>
            <a:off x="1701567" y="1784033"/>
            <a:ext cx="4568938" cy="3696335"/>
            <a:chOff x="1531881" y="1891665"/>
            <a:chExt cx="4568938" cy="3696335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A876CE3-4B66-6CC9-BAF9-8D9B4260CB6E}"/>
                </a:ext>
              </a:extLst>
            </p:cNvPr>
            <p:cNvGrpSpPr/>
            <p:nvPr/>
          </p:nvGrpSpPr>
          <p:grpSpPr>
            <a:xfrm>
              <a:off x="2025968" y="1891665"/>
              <a:ext cx="3470336" cy="1085995"/>
              <a:chOff x="1787525" y="1891665"/>
              <a:chExt cx="3470336" cy="1085995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A4B673FD-67A1-D896-F6AD-5F2E9D8EA5C2}"/>
                  </a:ext>
                </a:extLst>
              </p:cNvPr>
              <p:cNvSpPr/>
              <p:nvPr/>
            </p:nvSpPr>
            <p:spPr>
              <a:xfrm>
                <a:off x="1787525" y="1891665"/>
                <a:ext cx="1085850" cy="1085850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19050">
                <a:gradFill>
                  <a:gsLst>
                    <a:gs pos="5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ln>
              <a:scene3d>
                <a:camera prst="orthographicFront"/>
                <a:lightRig rig="threePt" dir="t"/>
              </a:scene3d>
              <a:sp3d extrusionH="127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5DD273-3BD5-5576-6B17-0FF46E06692A}"/>
                  </a:ext>
                </a:extLst>
              </p:cNvPr>
              <p:cNvSpPr txBox="1"/>
              <p:nvPr/>
            </p:nvSpPr>
            <p:spPr>
              <a:xfrm>
                <a:off x="3381375" y="1951702"/>
                <a:ext cx="10287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cs typeface="+mn-cs"/>
                  </a:rPr>
                  <a:t>熊猫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8E46DBF-1048-4192-9401-9736D7724FED}"/>
                  </a:ext>
                </a:extLst>
              </p:cNvPr>
              <p:cNvSpPr txBox="1"/>
              <p:nvPr/>
            </p:nvSpPr>
            <p:spPr>
              <a:xfrm>
                <a:off x="3416996" y="2608328"/>
                <a:ext cx="18408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PANDA </a:t>
                </a:r>
                <a:r>
                  <a:rPr kumimoji="0" lang="en-US" altLang="zh-CN" sz="1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PPTer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B546C71-A12E-B845-440C-FE825B2013FF}"/>
                </a:ext>
              </a:extLst>
            </p:cNvPr>
            <p:cNvGrpSpPr/>
            <p:nvPr/>
          </p:nvGrpSpPr>
          <p:grpSpPr>
            <a:xfrm>
              <a:off x="1531881" y="3299457"/>
              <a:ext cx="4568938" cy="1775509"/>
              <a:chOff x="1531881" y="3299457"/>
              <a:chExt cx="4568938" cy="1775509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DBA46086-C6AB-8667-E142-8A05B31C08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0309" y="3299457"/>
                <a:ext cx="422603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7B9BF3-1B86-CAD9-F77E-45D44149BFEF}"/>
                  </a:ext>
                </a:extLst>
              </p:cNvPr>
              <p:cNvSpPr/>
              <p:nvPr/>
            </p:nvSpPr>
            <p:spPr>
              <a:xfrm>
                <a:off x="1609664" y="4770166"/>
                <a:ext cx="2768600" cy="304800"/>
              </a:xfrm>
              <a:custGeom>
                <a:avLst/>
                <a:gdLst>
                  <a:gd name="connsiteX0" fmla="*/ 0 w 2768600"/>
                  <a:gd name="connsiteY0" fmla="*/ 0 h 304800"/>
                  <a:gd name="connsiteX1" fmla="*/ 0 w 2768600"/>
                  <a:gd name="connsiteY1" fmla="*/ 0 h 304800"/>
                  <a:gd name="connsiteX2" fmla="*/ 2565400 w 2768600"/>
                  <a:gd name="connsiteY2" fmla="*/ 0 h 304800"/>
                  <a:gd name="connsiteX3" fmla="*/ 2768600 w 2768600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8600" h="304800">
                    <a:moveTo>
                      <a:pt x="0" y="0"/>
                    </a:moveTo>
                    <a:lnTo>
                      <a:pt x="0" y="0"/>
                    </a:lnTo>
                    <a:lnTo>
                      <a:pt x="2565400" y="0"/>
                    </a:lnTo>
                    <a:lnTo>
                      <a:pt x="2768600" y="304800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C826A616-B4A6-146D-5876-05B31A4253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2630" y="4770166"/>
                <a:ext cx="126371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0C4D7CE-8711-D004-11AB-AF2671DF320E}"/>
                  </a:ext>
                </a:extLst>
              </p:cNvPr>
              <p:cNvSpPr txBox="1"/>
              <p:nvPr/>
            </p:nvSpPr>
            <p:spPr>
              <a:xfrm>
                <a:off x="1531881" y="3464159"/>
                <a:ext cx="4568938" cy="7895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Hi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，我是熊猫，一个坚持走在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PPT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设计道路上的“赶路人”，期待与您邂逅、相逢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……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30799A5-C897-0AEC-DF94-5A5901FDF3EF}"/>
                  </a:ext>
                </a:extLst>
              </p:cNvPr>
              <p:cNvSpPr txBox="1"/>
              <p:nvPr/>
            </p:nvSpPr>
            <p:spPr>
              <a:xfrm>
                <a:off x="1543838" y="4291370"/>
                <a:ext cx="442915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Stars do not ask passers-by, time does not take heart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BB532EA-4658-6592-DC43-E519DA1C2443}"/>
                </a:ext>
              </a:extLst>
            </p:cNvPr>
            <p:cNvGrpSpPr/>
            <p:nvPr/>
          </p:nvGrpSpPr>
          <p:grpSpPr>
            <a:xfrm>
              <a:off x="2146300" y="5067300"/>
              <a:ext cx="3340100" cy="520700"/>
              <a:chOff x="2146300" y="5219700"/>
              <a:chExt cx="3340100" cy="520700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D7CCE5AF-5595-6CB3-DAFF-4D6978ACFE85}"/>
                  </a:ext>
                </a:extLst>
              </p:cNvPr>
              <p:cNvSpPr/>
              <p:nvPr/>
            </p:nvSpPr>
            <p:spPr>
              <a:xfrm>
                <a:off x="2146300" y="5219700"/>
                <a:ext cx="3340100" cy="520700"/>
              </a:xfrm>
              <a:prstGeom prst="roundRect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AED8EBA-43CB-BC64-0F7B-269E9B02423D}"/>
                  </a:ext>
                </a:extLst>
              </p:cNvPr>
              <p:cNvSpPr txBox="1"/>
              <p:nvPr/>
            </p:nvSpPr>
            <p:spPr>
              <a:xfrm>
                <a:off x="2254064" y="5295384"/>
                <a:ext cx="31245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hnschrift SemiLight"/>
                    <a:ea typeface="OPPOSans R"/>
                    <a:cs typeface="+mn-cs"/>
                  </a:rPr>
                  <a:t>设计者微信号：</a:t>
                </a:r>
                <a:r>
                  <a:rPr kumimoji="0" lang="en-US" altLang="zh-CN" sz="1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hnschrift SemiLight"/>
                    <a:ea typeface="OPPOSans R"/>
                    <a:cs typeface="+mn-cs"/>
                  </a:rPr>
                  <a:t>wxid_shenjie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</p:grpSp>
      </p:grpSp>
      <p:pic>
        <p:nvPicPr>
          <p:cNvPr id="21" name="图片 20" descr="QR 代码&#10;&#10;描述已自动生成">
            <a:extLst>
              <a:ext uri="{FF2B5EF4-FFF2-40B4-BE49-F238E27FC236}">
                <a16:creationId xmlns:a16="http://schemas.microsoft.com/office/drawing/2014/main" id="{9E695E11-9349-4666-1168-AE0A580CBF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4" t="28459" r="15268" b="19622"/>
          <a:stretch/>
        </p:blipFill>
        <p:spPr>
          <a:xfrm>
            <a:off x="7879692" y="3191825"/>
            <a:ext cx="1532199" cy="1588362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8EC31310-683B-95F2-9F5D-B2531C036A83}"/>
              </a:ext>
            </a:extLst>
          </p:cNvPr>
          <p:cNvGrpSpPr/>
          <p:nvPr/>
        </p:nvGrpSpPr>
        <p:grpSpPr>
          <a:xfrm rot="5400000">
            <a:off x="8778414" y="3286787"/>
            <a:ext cx="4738858" cy="642868"/>
            <a:chOff x="1076446" y="269267"/>
            <a:chExt cx="6933235" cy="763402"/>
          </a:xfrm>
          <a:solidFill>
            <a:schemeClr val="bg1"/>
          </a:soli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FFD24B2-C55B-78BD-C540-1604E033B689}"/>
                </a:ext>
              </a:extLst>
            </p:cNvPr>
            <p:cNvSpPr/>
            <p:nvPr/>
          </p:nvSpPr>
          <p:spPr>
            <a:xfrm>
              <a:off x="1076446" y="269267"/>
              <a:ext cx="6933235" cy="763402"/>
            </a:xfrm>
            <a:prstGeom prst="roundRect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0DACEE0-F7E0-C326-C39A-ADE43C932FAB}"/>
                </a:ext>
              </a:extLst>
            </p:cNvPr>
            <p:cNvSpPr txBox="1"/>
            <p:nvPr/>
          </p:nvSpPr>
          <p:spPr>
            <a:xfrm>
              <a:off x="1099595" y="314446"/>
              <a:ext cx="6910086" cy="687419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wis721 Blk BT" panose="020B0904030502020204" pitchFamily="34" charset="0"/>
                  <a:ea typeface="微软雅黑" panose="020B0503020204020204" pitchFamily="34" charset="-122"/>
                  <a:cs typeface="+mn-cs"/>
                </a:rPr>
                <a:t>POWER POINT DESIGN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s721 Blk BT" panose="020B09040305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37182564-CFD1-19BC-2643-76143F6F79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6857" y="-450477"/>
            <a:ext cx="6096000" cy="6271677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AF0F62F5-22AE-6192-9BD8-F20648FB4DA7}"/>
              </a:ext>
            </a:extLst>
          </p:cNvPr>
          <p:cNvGrpSpPr/>
          <p:nvPr/>
        </p:nvGrpSpPr>
        <p:grpSpPr>
          <a:xfrm rot="5400000">
            <a:off x="-1323216" y="3310766"/>
            <a:ext cx="4738858" cy="642868"/>
            <a:chOff x="1076446" y="269267"/>
            <a:chExt cx="6933235" cy="763402"/>
          </a:xfrm>
        </p:grpSpPr>
        <p:sp>
          <p:nvSpPr>
            <p:cNvPr id="26" name="矩形 22">
              <a:extLst>
                <a:ext uri="{FF2B5EF4-FFF2-40B4-BE49-F238E27FC236}">
                  <a16:creationId xmlns:a16="http://schemas.microsoft.com/office/drawing/2014/main" id="{46628742-21E4-5F35-082C-B7B57FC113DC}"/>
                </a:ext>
              </a:extLst>
            </p:cNvPr>
            <p:cNvSpPr/>
            <p:nvPr/>
          </p:nvSpPr>
          <p:spPr>
            <a:xfrm>
              <a:off x="1076446" y="269267"/>
              <a:ext cx="6933235" cy="763402"/>
            </a:xfrm>
            <a:prstGeom prst="roundRect">
              <a:avLst/>
            </a:prstGeom>
            <a:solidFill>
              <a:srgbClr val="EFBA6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388C063-C620-E313-B15A-7CF2C03D0D1A}"/>
                </a:ext>
              </a:extLst>
            </p:cNvPr>
            <p:cNvSpPr txBox="1"/>
            <p:nvPr/>
          </p:nvSpPr>
          <p:spPr>
            <a:xfrm>
              <a:off x="1099595" y="314446"/>
              <a:ext cx="6910086" cy="6874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Swis721 Blk BT" panose="020B0904030502020204" pitchFamily="34" charset="0"/>
                  <a:ea typeface="微软雅黑" panose="020B0503020204020204" pitchFamily="34" charset="-122"/>
                  <a:cs typeface="+mn-cs"/>
                </a:rPr>
                <a:t>POWER POINT DESIGN</a:t>
              </a:r>
              <a:endParaRPr kumimoji="0" lang="zh-CN" altLang="en-US" sz="28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noFill/>
                <a:effectLst/>
                <a:uLnTx/>
                <a:uFillTx/>
                <a:latin typeface="Swis721 Blk BT" panose="020B09040305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710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3121"/>
            <a:ext cx="1821910" cy="1818837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282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熊猫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713712" y="835254"/>
            <a:ext cx="2158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Panda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PPTer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一个一直坚持走在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设计道路上的“赶路人”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定制签约设计师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44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wxid_shenjie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F48E562-0069-96AF-BE27-D5F9CA5146E4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熊猫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BAEA254-5E00-E5DC-69B7-8E71AD31747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016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0">
            <a:extLst>
              <a:ext uri="{FF2B5EF4-FFF2-40B4-BE49-F238E27FC236}">
                <a16:creationId xmlns:a16="http://schemas.microsoft.com/office/drawing/2014/main" id="{DD5C83E3-C981-F1FD-EC1B-837D500B656A}"/>
              </a:ext>
            </a:extLst>
          </p:cNvPr>
          <p:cNvSpPr/>
          <p:nvPr/>
        </p:nvSpPr>
        <p:spPr>
          <a:xfrm>
            <a:off x="-91699" y="0"/>
            <a:ext cx="12283699" cy="3832407"/>
          </a:xfrm>
          <a:custGeom>
            <a:avLst/>
            <a:gdLst>
              <a:gd name="connsiteX0" fmla="*/ 0 w 12283699"/>
              <a:gd name="connsiteY0" fmla="*/ 0 h 5429250"/>
              <a:gd name="connsiteX1" fmla="*/ 12283699 w 12283699"/>
              <a:gd name="connsiteY1" fmla="*/ 0 h 5429250"/>
              <a:gd name="connsiteX2" fmla="*/ 12283699 w 12283699"/>
              <a:gd name="connsiteY2" fmla="*/ 4148461 h 5429250"/>
              <a:gd name="connsiteX3" fmla="*/ 12207831 w 12283699"/>
              <a:gd name="connsiteY3" fmla="*/ 4187090 h 5429250"/>
              <a:gd name="connsiteX4" fmla="*/ 6187700 w 12283699"/>
              <a:gd name="connsiteY4" fmla="*/ 5429250 h 5429250"/>
              <a:gd name="connsiteX5" fmla="*/ 167569 w 12283699"/>
              <a:gd name="connsiteY5" fmla="*/ 4187090 h 5429250"/>
              <a:gd name="connsiteX6" fmla="*/ 0 w 12283699"/>
              <a:gd name="connsiteY6" fmla="*/ 4101771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3699" h="5429250">
                <a:moveTo>
                  <a:pt x="0" y="0"/>
                </a:moveTo>
                <a:lnTo>
                  <a:pt x="12283699" y="0"/>
                </a:lnTo>
                <a:lnTo>
                  <a:pt x="12283699" y="4148461"/>
                </a:lnTo>
                <a:lnTo>
                  <a:pt x="12207831" y="4187090"/>
                </a:lnTo>
                <a:cubicBezTo>
                  <a:pt x="10617805" y="4958866"/>
                  <a:pt x="8505614" y="5429250"/>
                  <a:pt x="6187700" y="5429250"/>
                </a:cubicBezTo>
                <a:cubicBezTo>
                  <a:pt x="3869787" y="5429250"/>
                  <a:pt x="1757596" y="4958866"/>
                  <a:pt x="167569" y="4187090"/>
                </a:cubicBezTo>
                <a:lnTo>
                  <a:pt x="0" y="4101771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115B69F-5C1E-C306-D44E-A363E6E8E3C6}"/>
              </a:ext>
            </a:extLst>
          </p:cNvPr>
          <p:cNvGrpSpPr/>
          <p:nvPr/>
        </p:nvGrpSpPr>
        <p:grpSpPr>
          <a:xfrm>
            <a:off x="1208875" y="4857189"/>
            <a:ext cx="9851195" cy="553998"/>
            <a:chOff x="860015" y="4857189"/>
            <a:chExt cx="9851195" cy="553998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E3FDECA-B93F-A12D-6FF9-D913AE460ACA}"/>
                </a:ext>
              </a:extLst>
            </p:cNvPr>
            <p:cNvSpPr txBox="1"/>
            <p:nvPr/>
          </p:nvSpPr>
          <p:spPr>
            <a:xfrm>
              <a:off x="860015" y="4857189"/>
              <a:ext cx="2619307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01.</a:t>
              </a:r>
              <a:r>
                <a:rPr kumimoji="1"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 项目介绍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EC84961-369B-4E66-CA9E-6E7D4A9A46A2}"/>
                </a:ext>
              </a:extLst>
            </p:cNvPr>
            <p:cNvSpPr txBox="1"/>
            <p:nvPr/>
          </p:nvSpPr>
          <p:spPr>
            <a:xfrm>
              <a:off x="4437487" y="4857189"/>
              <a:ext cx="2696251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02.</a:t>
              </a:r>
              <a:r>
                <a:rPr kumimoji="1"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 项目优势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5E7273C-3F26-791A-5631-9AE16213F54C}"/>
                </a:ext>
              </a:extLst>
            </p:cNvPr>
            <p:cNvSpPr txBox="1"/>
            <p:nvPr/>
          </p:nvSpPr>
          <p:spPr>
            <a:xfrm>
              <a:off x="8014959" y="4857189"/>
              <a:ext cx="2696251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03.</a:t>
              </a:r>
              <a:r>
                <a:rPr kumimoji="1"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 项目成果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1F9CA22-A667-546D-B9F5-5380CECAC502}"/>
              </a:ext>
            </a:extLst>
          </p:cNvPr>
          <p:cNvSpPr txBox="1"/>
          <p:nvPr/>
        </p:nvSpPr>
        <p:spPr>
          <a:xfrm>
            <a:off x="4317476" y="524449"/>
            <a:ext cx="3510680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zh-CN" altLang="en-US" sz="13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目录</a:t>
            </a:r>
          </a:p>
        </p:txBody>
      </p:sp>
      <p:cxnSp>
        <p:nvCxnSpPr>
          <p:cNvPr id="8" name="直线连接符 4">
            <a:extLst>
              <a:ext uri="{FF2B5EF4-FFF2-40B4-BE49-F238E27FC236}">
                <a16:creationId xmlns:a16="http://schemas.microsoft.com/office/drawing/2014/main" id="{3DE53778-061A-6CC8-5CF2-3909E4AE10BA}"/>
              </a:ext>
            </a:extLst>
          </p:cNvPr>
          <p:cNvCxnSpPr/>
          <p:nvPr/>
        </p:nvCxnSpPr>
        <p:spPr>
          <a:xfrm>
            <a:off x="4596754" y="2552892"/>
            <a:ext cx="312355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线连接符 19">
            <a:extLst>
              <a:ext uri="{FF2B5EF4-FFF2-40B4-BE49-F238E27FC236}">
                <a16:creationId xmlns:a16="http://schemas.microsoft.com/office/drawing/2014/main" id="{0D7089AA-8AFF-11F1-7541-4E3C32019EF7}"/>
              </a:ext>
            </a:extLst>
          </p:cNvPr>
          <p:cNvCxnSpPr/>
          <p:nvPr/>
        </p:nvCxnSpPr>
        <p:spPr>
          <a:xfrm>
            <a:off x="4596754" y="3022448"/>
            <a:ext cx="312355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25A288F2-DA6B-3CE9-C0DF-459E798CC95F}"/>
              </a:ext>
            </a:extLst>
          </p:cNvPr>
          <p:cNvSpPr txBox="1"/>
          <p:nvPr/>
        </p:nvSpPr>
        <p:spPr>
          <a:xfrm>
            <a:off x="4596754" y="2648107"/>
            <a:ext cx="3123559" cy="2790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kumimoji="1" lang="en-US" altLang="zh-CN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CONTENTS</a:t>
            </a:r>
            <a:endParaRPr kumimoji="1" lang="zh-CN" altLang="en-US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041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>
            <a:extLst>
              <a:ext uri="{FF2B5EF4-FFF2-40B4-BE49-F238E27FC236}">
                <a16:creationId xmlns:a16="http://schemas.microsoft.com/office/drawing/2014/main" id="{ED707E92-4748-04B9-2397-44CEBDB6F778}"/>
              </a:ext>
            </a:extLst>
          </p:cNvPr>
          <p:cNvSpPr/>
          <p:nvPr/>
        </p:nvSpPr>
        <p:spPr>
          <a:xfrm>
            <a:off x="0" y="1"/>
            <a:ext cx="12192000" cy="3035808"/>
          </a:xfrm>
          <a:custGeom>
            <a:avLst/>
            <a:gdLst>
              <a:gd name="connsiteX0" fmla="*/ 0 w 12283699"/>
              <a:gd name="connsiteY0" fmla="*/ 0 h 5429250"/>
              <a:gd name="connsiteX1" fmla="*/ 12283699 w 12283699"/>
              <a:gd name="connsiteY1" fmla="*/ 0 h 5429250"/>
              <a:gd name="connsiteX2" fmla="*/ 12283699 w 12283699"/>
              <a:gd name="connsiteY2" fmla="*/ 4148461 h 5429250"/>
              <a:gd name="connsiteX3" fmla="*/ 12207831 w 12283699"/>
              <a:gd name="connsiteY3" fmla="*/ 4187090 h 5429250"/>
              <a:gd name="connsiteX4" fmla="*/ 6187700 w 12283699"/>
              <a:gd name="connsiteY4" fmla="*/ 5429250 h 5429250"/>
              <a:gd name="connsiteX5" fmla="*/ 167569 w 12283699"/>
              <a:gd name="connsiteY5" fmla="*/ 4187090 h 5429250"/>
              <a:gd name="connsiteX6" fmla="*/ 0 w 12283699"/>
              <a:gd name="connsiteY6" fmla="*/ 4101771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3699" h="5429250">
                <a:moveTo>
                  <a:pt x="0" y="0"/>
                </a:moveTo>
                <a:lnTo>
                  <a:pt x="12283699" y="0"/>
                </a:lnTo>
                <a:lnTo>
                  <a:pt x="12283699" y="4148461"/>
                </a:lnTo>
                <a:lnTo>
                  <a:pt x="12207831" y="4187090"/>
                </a:lnTo>
                <a:cubicBezTo>
                  <a:pt x="10617805" y="4958866"/>
                  <a:pt x="8505614" y="5429250"/>
                  <a:pt x="6187700" y="5429250"/>
                </a:cubicBezTo>
                <a:cubicBezTo>
                  <a:pt x="3869787" y="5429250"/>
                  <a:pt x="1757596" y="4958866"/>
                  <a:pt x="167569" y="4187090"/>
                </a:cubicBezTo>
                <a:lnTo>
                  <a:pt x="0" y="4101771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906120-97FD-627C-5387-482AA63F1F49}"/>
              </a:ext>
            </a:extLst>
          </p:cNvPr>
          <p:cNvSpPr txBox="1"/>
          <p:nvPr/>
        </p:nvSpPr>
        <p:spPr>
          <a:xfrm>
            <a:off x="4851497" y="3883748"/>
            <a:ext cx="451405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zh-CN" altLang="en-US" sz="8800" dirty="0">
                <a:solidFill>
                  <a:schemeClr val="accent6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项目介绍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8AD981-48FF-3B38-A2F7-5623372C8BBF}"/>
              </a:ext>
            </a:extLst>
          </p:cNvPr>
          <p:cNvSpPr txBox="1"/>
          <p:nvPr/>
        </p:nvSpPr>
        <p:spPr>
          <a:xfrm>
            <a:off x="3333610" y="3822192"/>
            <a:ext cx="1325684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9600" dirty="0">
                <a:solidFill>
                  <a:schemeClr val="accent6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01</a:t>
            </a:r>
            <a:endParaRPr kumimoji="1" lang="zh-CN" altLang="en-US" sz="9600" dirty="0">
              <a:solidFill>
                <a:schemeClr val="accent6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0FE50C-18E8-E56E-22A8-5A86DDC3928C}"/>
              </a:ext>
            </a:extLst>
          </p:cNvPr>
          <p:cNvSpPr txBox="1"/>
          <p:nvPr/>
        </p:nvSpPr>
        <p:spPr>
          <a:xfrm>
            <a:off x="3408704" y="5234185"/>
            <a:ext cx="57067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800" cap="all" spc="50" dirty="0">
                <a:solidFill>
                  <a:schemeClr val="accent6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Project Introduction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BD81B5-0F1E-02E6-0137-63D2F13B4AC4}"/>
              </a:ext>
            </a:extLst>
          </p:cNvPr>
          <p:cNvSpPr txBox="1"/>
          <p:nvPr/>
        </p:nvSpPr>
        <p:spPr>
          <a:xfrm>
            <a:off x="3569208" y="911035"/>
            <a:ext cx="5053584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kumimoji="1" lang="zh-CN" altLang="en-US" sz="6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职场加速器</a:t>
            </a:r>
          </a:p>
        </p:txBody>
      </p:sp>
      <p:cxnSp>
        <p:nvCxnSpPr>
          <p:cNvPr id="7" name="直线连接符 15">
            <a:extLst>
              <a:ext uri="{FF2B5EF4-FFF2-40B4-BE49-F238E27FC236}">
                <a16:creationId xmlns:a16="http://schemas.microsoft.com/office/drawing/2014/main" id="{FAF67A28-147D-0EDF-0940-9CCFAE59657F}"/>
              </a:ext>
            </a:extLst>
          </p:cNvPr>
          <p:cNvCxnSpPr/>
          <p:nvPr/>
        </p:nvCxnSpPr>
        <p:spPr>
          <a:xfrm flipH="1">
            <a:off x="712159" y="1354859"/>
            <a:ext cx="259294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16">
            <a:extLst>
              <a:ext uri="{FF2B5EF4-FFF2-40B4-BE49-F238E27FC236}">
                <a16:creationId xmlns:a16="http://schemas.microsoft.com/office/drawing/2014/main" id="{8EC86A78-E2F7-0D18-E1D6-F2877DD94C3A}"/>
              </a:ext>
            </a:extLst>
          </p:cNvPr>
          <p:cNvCxnSpPr/>
          <p:nvPr/>
        </p:nvCxnSpPr>
        <p:spPr>
          <a:xfrm flipH="1">
            <a:off x="8886895" y="1354859"/>
            <a:ext cx="259294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6054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BC095C53-E62A-4237-9648-FD09F63CD698}"/>
              </a:ext>
            </a:extLst>
          </p:cNvPr>
          <p:cNvSpPr/>
          <p:nvPr/>
        </p:nvSpPr>
        <p:spPr>
          <a:xfrm>
            <a:off x="3236579" y="2014300"/>
            <a:ext cx="3078516" cy="3078516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2"/>
                </a:gs>
                <a:gs pos="92000">
                  <a:schemeClr val="accent2">
                    <a:alpha val="1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0AC983B-6C98-49C5-8512-15AC229FFAD1}"/>
              </a:ext>
            </a:extLst>
          </p:cNvPr>
          <p:cNvSpPr/>
          <p:nvPr/>
        </p:nvSpPr>
        <p:spPr>
          <a:xfrm>
            <a:off x="3578618" y="2356339"/>
            <a:ext cx="2394438" cy="2394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71CBCE-B2B6-447C-94EB-F7FFA5E388D4}"/>
              </a:ext>
            </a:extLst>
          </p:cNvPr>
          <p:cNvSpPr txBox="1"/>
          <p:nvPr/>
        </p:nvSpPr>
        <p:spPr>
          <a:xfrm>
            <a:off x="3953756" y="2970866"/>
            <a:ext cx="1644162" cy="1176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业务范围广泛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812B08F-1BF4-4B52-9DF4-872DCDEBD6E3}"/>
              </a:ext>
            </a:extLst>
          </p:cNvPr>
          <p:cNvSpPr/>
          <p:nvPr/>
        </p:nvSpPr>
        <p:spPr>
          <a:xfrm>
            <a:off x="3651393" y="4595813"/>
            <a:ext cx="79227" cy="7922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96D1761-BE98-4768-BF70-A7F22975E54D}"/>
              </a:ext>
            </a:extLst>
          </p:cNvPr>
          <p:cNvSpPr/>
          <p:nvPr/>
        </p:nvSpPr>
        <p:spPr>
          <a:xfrm>
            <a:off x="3651393" y="2414588"/>
            <a:ext cx="79227" cy="7922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B9EF363-CB2A-4B61-B48C-AEE243472CEA}"/>
              </a:ext>
            </a:extLst>
          </p:cNvPr>
          <p:cNvSpPr/>
          <p:nvPr/>
        </p:nvSpPr>
        <p:spPr>
          <a:xfrm>
            <a:off x="3197028" y="3505200"/>
            <a:ext cx="79227" cy="7922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A8F2899-CFC1-4586-AF46-A726E5B8BCEC}"/>
              </a:ext>
            </a:extLst>
          </p:cNvPr>
          <p:cNvSpPr txBox="1"/>
          <p:nvPr/>
        </p:nvSpPr>
        <p:spPr>
          <a:xfrm>
            <a:off x="311086" y="2264764"/>
            <a:ext cx="31631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超过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200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家企业每年固定签约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9F6B06A-526D-4701-A35A-8C646B4FBF8D}"/>
              </a:ext>
            </a:extLst>
          </p:cNvPr>
          <p:cNvSpPr txBox="1"/>
          <p:nvPr/>
        </p:nvSpPr>
        <p:spPr>
          <a:xfrm>
            <a:off x="185633" y="3360147"/>
            <a:ext cx="28616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涵盖半天内训到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个月项目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444D3EA-B643-45FA-AD11-CE34B3BF0F14}"/>
              </a:ext>
            </a:extLst>
          </p:cNvPr>
          <p:cNvSpPr txBox="1"/>
          <p:nvPr/>
        </p:nvSpPr>
        <p:spPr>
          <a:xfrm>
            <a:off x="902182" y="4453651"/>
            <a:ext cx="2559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100+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专业讲师遍布全国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E863030-7569-49DA-8993-8BD0A17A0A06}"/>
              </a:ext>
            </a:extLst>
          </p:cNvPr>
          <p:cNvSpPr/>
          <p:nvPr/>
        </p:nvSpPr>
        <p:spPr>
          <a:xfrm flipH="1">
            <a:off x="5885700" y="2014300"/>
            <a:ext cx="3078516" cy="3078516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2"/>
                </a:gs>
                <a:gs pos="92000">
                  <a:schemeClr val="accent2">
                    <a:alpha val="1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18A5C935-B5BF-4FD6-B29F-94D2A9F3204D}"/>
              </a:ext>
            </a:extLst>
          </p:cNvPr>
          <p:cNvSpPr/>
          <p:nvPr/>
        </p:nvSpPr>
        <p:spPr>
          <a:xfrm flipH="1">
            <a:off x="6227739" y="2356339"/>
            <a:ext cx="2394438" cy="2394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42BCC7E-5E9C-4F07-93F5-64CB7CFBD6F4}"/>
              </a:ext>
            </a:extLst>
          </p:cNvPr>
          <p:cNvSpPr txBox="1"/>
          <p:nvPr/>
        </p:nvSpPr>
        <p:spPr>
          <a:xfrm flipH="1">
            <a:off x="6602877" y="2970866"/>
            <a:ext cx="1644162" cy="1176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综合交付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能力强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C37270F-E301-4EED-9EDB-E04DC0DAFEC9}"/>
              </a:ext>
            </a:extLst>
          </p:cNvPr>
          <p:cNvSpPr/>
          <p:nvPr/>
        </p:nvSpPr>
        <p:spPr>
          <a:xfrm flipH="1">
            <a:off x="8470175" y="4595813"/>
            <a:ext cx="79227" cy="7922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9B56196B-B64D-47F4-BE97-995F3798279D}"/>
              </a:ext>
            </a:extLst>
          </p:cNvPr>
          <p:cNvSpPr/>
          <p:nvPr/>
        </p:nvSpPr>
        <p:spPr>
          <a:xfrm flipH="1">
            <a:off x="8470175" y="2414588"/>
            <a:ext cx="79227" cy="7922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9B0BBF21-C628-4B4F-A254-6C6F9210B2F3}"/>
              </a:ext>
            </a:extLst>
          </p:cNvPr>
          <p:cNvSpPr/>
          <p:nvPr/>
        </p:nvSpPr>
        <p:spPr>
          <a:xfrm flipH="1">
            <a:off x="8924540" y="3505200"/>
            <a:ext cx="79227" cy="7922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8F42147-0D3C-4466-AE80-AEEC2850F68C}"/>
              </a:ext>
            </a:extLst>
          </p:cNvPr>
          <p:cNvSpPr txBox="1"/>
          <p:nvPr/>
        </p:nvSpPr>
        <p:spPr>
          <a:xfrm flipH="1">
            <a:off x="8754230" y="2264764"/>
            <a:ext cx="31137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混合式学习项目运营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CC9DCA7-145F-4573-8D56-DA1552D256D6}"/>
              </a:ext>
            </a:extLst>
          </p:cNvPr>
          <p:cNvSpPr txBox="1"/>
          <p:nvPr/>
        </p:nvSpPr>
        <p:spPr>
          <a:xfrm flipH="1">
            <a:off x="9190445" y="3360147"/>
            <a:ext cx="28159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企业版权课定制研发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656E617-13B5-4D2D-A87A-F77BFE50AC91}"/>
              </a:ext>
            </a:extLst>
          </p:cNvPr>
          <p:cNvSpPr txBox="1"/>
          <p:nvPr/>
        </p:nvSpPr>
        <p:spPr>
          <a:xfrm flipH="1">
            <a:off x="8739137" y="4453651"/>
            <a:ext cx="2559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在线课程定制研发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5B49C30-7994-ED4E-B652-3AC0291D4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20" y="418825"/>
            <a:ext cx="5963365" cy="496397"/>
          </a:xfrm>
        </p:spPr>
        <p:txBody>
          <a:bodyPr/>
          <a:lstStyle/>
          <a:p>
            <a:pPr algn="l"/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国内首屈一指的多元化服务能力</a:t>
            </a:r>
            <a:b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</a:b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1258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70AFEA4D-B490-4B95-B8C1-4591887C873F}"/>
              </a:ext>
            </a:extLst>
          </p:cNvPr>
          <p:cNvSpPr/>
          <p:nvPr/>
        </p:nvSpPr>
        <p:spPr>
          <a:xfrm>
            <a:off x="1699067" y="1667219"/>
            <a:ext cx="1192192" cy="11921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7689A9C-111E-47A5-967E-CAF110B57D1F}"/>
              </a:ext>
            </a:extLst>
          </p:cNvPr>
          <p:cNvSpPr/>
          <p:nvPr/>
        </p:nvSpPr>
        <p:spPr>
          <a:xfrm>
            <a:off x="2001585" y="2013780"/>
            <a:ext cx="587156" cy="499070"/>
          </a:xfrm>
          <a:custGeom>
            <a:avLst/>
            <a:gdLst>
              <a:gd name="connsiteX0" fmla="*/ 724935 w 1661460"/>
              <a:gd name="connsiteY0" fmla="*/ 997683 h 1905000"/>
              <a:gd name="connsiteX1" fmla="*/ 936524 w 1661460"/>
              <a:gd name="connsiteY1" fmla="*/ 997683 h 1905000"/>
              <a:gd name="connsiteX2" fmla="*/ 943992 w 1661460"/>
              <a:gd name="connsiteY2" fmla="*/ 1043198 h 1905000"/>
              <a:gd name="connsiteX3" fmla="*/ 830868 w 1661460"/>
              <a:gd name="connsiteY3" fmla="*/ 1179412 h 1905000"/>
              <a:gd name="connsiteX4" fmla="*/ 717467 w 1661460"/>
              <a:gd name="connsiteY4" fmla="*/ 1043198 h 1905000"/>
              <a:gd name="connsiteX5" fmla="*/ 724935 w 1661460"/>
              <a:gd name="connsiteY5" fmla="*/ 997683 h 1905000"/>
              <a:gd name="connsiteX6" fmla="*/ 0 w 1661460"/>
              <a:gd name="connsiteY6" fmla="*/ 997683 h 1905000"/>
              <a:gd name="connsiteX7" fmla="*/ 573642 w 1661460"/>
              <a:gd name="connsiteY7" fmla="*/ 997683 h 1905000"/>
              <a:gd name="connsiteX8" fmla="*/ 566174 w 1661460"/>
              <a:gd name="connsiteY8" fmla="*/ 1043199 h 1905000"/>
              <a:gd name="connsiteX9" fmla="*/ 830592 w 1661460"/>
              <a:gd name="connsiteY9" fmla="*/ 1360809 h 1905000"/>
              <a:gd name="connsiteX10" fmla="*/ 1095009 w 1661460"/>
              <a:gd name="connsiteY10" fmla="*/ 1043199 h 1905000"/>
              <a:gd name="connsiteX11" fmla="*/ 1087541 w 1661460"/>
              <a:gd name="connsiteY11" fmla="*/ 998015 h 1905000"/>
              <a:gd name="connsiteX12" fmla="*/ 1661460 w 1661460"/>
              <a:gd name="connsiteY12" fmla="*/ 998015 h 1905000"/>
              <a:gd name="connsiteX13" fmla="*/ 1661460 w 1661460"/>
              <a:gd name="connsiteY13" fmla="*/ 1723603 h 1905000"/>
              <a:gd name="connsiteX14" fmla="*/ 1510443 w 1661460"/>
              <a:gd name="connsiteY14" fmla="*/ 1905000 h 1905000"/>
              <a:gd name="connsiteX15" fmla="*/ 151017 w 1661460"/>
              <a:gd name="connsiteY15" fmla="*/ 1905000 h 1905000"/>
              <a:gd name="connsiteX16" fmla="*/ 0 w 1661460"/>
              <a:gd name="connsiteY16" fmla="*/ 1723603 h 1905000"/>
              <a:gd name="connsiteX17" fmla="*/ 566451 w 1661460"/>
              <a:gd name="connsiteY17" fmla="*/ 181065 h 1905000"/>
              <a:gd name="connsiteX18" fmla="*/ 528558 w 1661460"/>
              <a:gd name="connsiteY18" fmla="*/ 226580 h 1905000"/>
              <a:gd name="connsiteX19" fmla="*/ 528558 w 1661460"/>
              <a:gd name="connsiteY19" fmla="*/ 362794 h 1905000"/>
              <a:gd name="connsiteX20" fmla="*/ 1132901 w 1661460"/>
              <a:gd name="connsiteY20" fmla="*/ 362794 h 1905000"/>
              <a:gd name="connsiteX21" fmla="*/ 1132901 w 1661460"/>
              <a:gd name="connsiteY21" fmla="*/ 226580 h 1905000"/>
              <a:gd name="connsiteX22" fmla="*/ 1095009 w 1661460"/>
              <a:gd name="connsiteY22" fmla="*/ 181065 h 1905000"/>
              <a:gd name="connsiteX23" fmla="*/ 528558 w 1661460"/>
              <a:gd name="connsiteY23" fmla="*/ 0 h 1905000"/>
              <a:gd name="connsiteX24" fmla="*/ 1132901 w 1661460"/>
              <a:gd name="connsiteY24" fmla="*/ 0 h 1905000"/>
              <a:gd name="connsiteX25" fmla="*/ 1283918 w 1661460"/>
              <a:gd name="connsiteY25" fmla="*/ 181397 h 1905000"/>
              <a:gd name="connsiteX26" fmla="*/ 1283918 w 1661460"/>
              <a:gd name="connsiteY26" fmla="*/ 362794 h 1905000"/>
              <a:gd name="connsiteX27" fmla="*/ 1510443 w 1661460"/>
              <a:gd name="connsiteY27" fmla="*/ 362794 h 1905000"/>
              <a:gd name="connsiteX28" fmla="*/ 1661460 w 1661460"/>
              <a:gd name="connsiteY28" fmla="*/ 544191 h 1905000"/>
              <a:gd name="connsiteX29" fmla="*/ 1661460 w 1661460"/>
              <a:gd name="connsiteY29" fmla="*/ 816286 h 1905000"/>
              <a:gd name="connsiteX30" fmla="*/ 0 w 1661460"/>
              <a:gd name="connsiteY30" fmla="*/ 816286 h 1905000"/>
              <a:gd name="connsiteX31" fmla="*/ 0 w 1661460"/>
              <a:gd name="connsiteY31" fmla="*/ 544191 h 1905000"/>
              <a:gd name="connsiteX32" fmla="*/ 151017 w 1661460"/>
              <a:gd name="connsiteY32" fmla="*/ 362794 h 1905000"/>
              <a:gd name="connsiteX33" fmla="*/ 377542 w 1661460"/>
              <a:gd name="connsiteY33" fmla="*/ 362794 h 1905000"/>
              <a:gd name="connsiteX34" fmla="*/ 377542 w 1661460"/>
              <a:gd name="connsiteY34" fmla="*/ 181397 h 1905000"/>
              <a:gd name="connsiteX35" fmla="*/ 528558 w 1661460"/>
              <a:gd name="connsiteY35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661460" h="1905000">
                <a:moveTo>
                  <a:pt x="724935" y="997683"/>
                </a:moveTo>
                <a:lnTo>
                  <a:pt x="936524" y="997683"/>
                </a:lnTo>
                <a:cubicBezTo>
                  <a:pt x="943992" y="1015956"/>
                  <a:pt x="943992" y="1024926"/>
                  <a:pt x="943992" y="1043198"/>
                </a:cubicBezTo>
                <a:cubicBezTo>
                  <a:pt x="943992" y="1115956"/>
                  <a:pt x="891164" y="1179412"/>
                  <a:pt x="830868" y="1179412"/>
                </a:cubicBezTo>
                <a:cubicBezTo>
                  <a:pt x="770295" y="1179412"/>
                  <a:pt x="717467" y="1115624"/>
                  <a:pt x="717467" y="1043198"/>
                </a:cubicBezTo>
                <a:cubicBezTo>
                  <a:pt x="717467" y="1024926"/>
                  <a:pt x="717467" y="1015956"/>
                  <a:pt x="724935" y="997683"/>
                </a:cubicBezTo>
                <a:close/>
                <a:moveTo>
                  <a:pt x="0" y="997683"/>
                </a:moveTo>
                <a:lnTo>
                  <a:pt x="573642" y="997683"/>
                </a:lnTo>
                <a:cubicBezTo>
                  <a:pt x="566174" y="1015956"/>
                  <a:pt x="566174" y="1024926"/>
                  <a:pt x="566174" y="1043199"/>
                </a:cubicBezTo>
                <a:cubicBezTo>
                  <a:pt x="566174" y="1215625"/>
                  <a:pt x="687043" y="1360809"/>
                  <a:pt x="830592" y="1360809"/>
                </a:cubicBezTo>
                <a:cubicBezTo>
                  <a:pt x="974140" y="1360809"/>
                  <a:pt x="1095009" y="1215625"/>
                  <a:pt x="1095009" y="1043199"/>
                </a:cubicBezTo>
                <a:cubicBezTo>
                  <a:pt x="1095009" y="1025258"/>
                  <a:pt x="1095009" y="1015956"/>
                  <a:pt x="1087541" y="998015"/>
                </a:cubicBezTo>
                <a:lnTo>
                  <a:pt x="1661460" y="998015"/>
                </a:lnTo>
                <a:lnTo>
                  <a:pt x="1661460" y="1723603"/>
                </a:lnTo>
                <a:cubicBezTo>
                  <a:pt x="1661460" y="1823272"/>
                  <a:pt x="1593419" y="1905000"/>
                  <a:pt x="1510443" y="1905000"/>
                </a:cubicBezTo>
                <a:lnTo>
                  <a:pt x="151017" y="1905000"/>
                </a:lnTo>
                <a:cubicBezTo>
                  <a:pt x="68040" y="1905000"/>
                  <a:pt x="0" y="1823272"/>
                  <a:pt x="0" y="1723603"/>
                </a:cubicBezTo>
                <a:close/>
                <a:moveTo>
                  <a:pt x="566451" y="181065"/>
                </a:moveTo>
                <a:cubicBezTo>
                  <a:pt x="543771" y="181065"/>
                  <a:pt x="528558" y="199337"/>
                  <a:pt x="528558" y="226580"/>
                </a:cubicBezTo>
                <a:lnTo>
                  <a:pt x="528558" y="362794"/>
                </a:lnTo>
                <a:lnTo>
                  <a:pt x="1132901" y="362794"/>
                </a:lnTo>
                <a:lnTo>
                  <a:pt x="1132901" y="226580"/>
                </a:lnTo>
                <a:cubicBezTo>
                  <a:pt x="1132901" y="199337"/>
                  <a:pt x="1117689" y="181065"/>
                  <a:pt x="1095009" y="181065"/>
                </a:cubicBezTo>
                <a:close/>
                <a:moveTo>
                  <a:pt x="528558" y="0"/>
                </a:moveTo>
                <a:lnTo>
                  <a:pt x="1132901" y="0"/>
                </a:lnTo>
                <a:cubicBezTo>
                  <a:pt x="1215878" y="0"/>
                  <a:pt x="1283918" y="81728"/>
                  <a:pt x="1283918" y="181397"/>
                </a:cubicBezTo>
                <a:lnTo>
                  <a:pt x="1283918" y="362794"/>
                </a:lnTo>
                <a:lnTo>
                  <a:pt x="1510443" y="362794"/>
                </a:lnTo>
                <a:cubicBezTo>
                  <a:pt x="1593696" y="362794"/>
                  <a:pt x="1661460" y="444522"/>
                  <a:pt x="1661460" y="544191"/>
                </a:cubicBezTo>
                <a:lnTo>
                  <a:pt x="1661460" y="816286"/>
                </a:lnTo>
                <a:lnTo>
                  <a:pt x="0" y="816286"/>
                </a:lnTo>
                <a:lnTo>
                  <a:pt x="0" y="544191"/>
                </a:lnTo>
                <a:cubicBezTo>
                  <a:pt x="0" y="444522"/>
                  <a:pt x="68040" y="362794"/>
                  <a:pt x="151017" y="362794"/>
                </a:cubicBezTo>
                <a:lnTo>
                  <a:pt x="377542" y="362794"/>
                </a:lnTo>
                <a:lnTo>
                  <a:pt x="377542" y="181397"/>
                </a:lnTo>
                <a:cubicBezTo>
                  <a:pt x="377542" y="81728"/>
                  <a:pt x="445582" y="0"/>
                  <a:pt x="528558" y="0"/>
                </a:cubicBezTo>
                <a:close/>
              </a:path>
            </a:pathLst>
          </a:custGeom>
          <a:solidFill>
            <a:schemeClr val="bg1"/>
          </a:solidFill>
          <a:ln w="154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C7F32DE-0B18-4C0F-9EED-75FC3F991609}"/>
              </a:ext>
            </a:extLst>
          </p:cNvPr>
          <p:cNvSpPr txBox="1"/>
          <p:nvPr/>
        </p:nvSpPr>
        <p:spPr>
          <a:xfrm>
            <a:off x="1525722" y="298462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职场新动力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B10E244-5146-42C1-A19F-2D57F91E880A}"/>
              </a:ext>
            </a:extLst>
          </p:cNvPr>
          <p:cNvSpPr/>
          <p:nvPr/>
        </p:nvSpPr>
        <p:spPr>
          <a:xfrm>
            <a:off x="903756" y="3471875"/>
            <a:ext cx="2782814" cy="465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职场新人定位转化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5D70C0C5-265B-4823-919A-4DE1FC4723F9}"/>
              </a:ext>
            </a:extLst>
          </p:cNvPr>
          <p:cNvSpPr/>
          <p:nvPr/>
        </p:nvSpPr>
        <p:spPr>
          <a:xfrm>
            <a:off x="903756" y="4123404"/>
            <a:ext cx="2782814" cy="465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职场通行证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C1D1E32-A579-4802-A76A-FA44F4BE4BF4}"/>
              </a:ext>
            </a:extLst>
          </p:cNvPr>
          <p:cNvSpPr/>
          <p:nvPr/>
        </p:nvSpPr>
        <p:spPr>
          <a:xfrm>
            <a:off x="903756" y="4774933"/>
            <a:ext cx="2782814" cy="465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职业生涯规划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8AF949FD-75C0-4C18-B6DE-ED40D7E0A650}"/>
              </a:ext>
            </a:extLst>
          </p:cNvPr>
          <p:cNvSpPr/>
          <p:nvPr/>
        </p:nvSpPr>
        <p:spPr>
          <a:xfrm>
            <a:off x="903756" y="5426463"/>
            <a:ext cx="2782814" cy="465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OFFICE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三合一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1CA4EB1-9374-474D-99F9-96ACEAA0B507}"/>
              </a:ext>
            </a:extLst>
          </p:cNvPr>
          <p:cNvSpPr/>
          <p:nvPr/>
        </p:nvSpPr>
        <p:spPr>
          <a:xfrm>
            <a:off x="5499904" y="1667219"/>
            <a:ext cx="1192192" cy="11921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A68782F-EA86-44AA-B0A1-335D34543D11}"/>
              </a:ext>
            </a:extLst>
          </p:cNvPr>
          <p:cNvSpPr txBox="1"/>
          <p:nvPr/>
        </p:nvSpPr>
        <p:spPr>
          <a:xfrm>
            <a:off x="5326559" y="298462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职场新效能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32E9C9B-A7C3-46C5-9CB7-45F10B6FB5C6}"/>
              </a:ext>
            </a:extLst>
          </p:cNvPr>
          <p:cNvSpPr/>
          <p:nvPr/>
        </p:nvSpPr>
        <p:spPr>
          <a:xfrm>
            <a:off x="4704593" y="3471875"/>
            <a:ext cx="2782814" cy="465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大数据时代的数据分析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E3D777E4-7D6A-479F-B2AA-1695CCFA3DA2}"/>
              </a:ext>
            </a:extLst>
          </p:cNvPr>
          <p:cNvSpPr/>
          <p:nvPr/>
        </p:nvSpPr>
        <p:spPr>
          <a:xfrm>
            <a:off x="4704593" y="4123404"/>
            <a:ext cx="2782814" cy="465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打造职场高效执行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E58970E-1BCE-4A24-8286-0F0419D81B62}"/>
              </a:ext>
            </a:extLst>
          </p:cNvPr>
          <p:cNvSpPr/>
          <p:nvPr/>
        </p:nvSpPr>
        <p:spPr>
          <a:xfrm>
            <a:off x="4704593" y="4774933"/>
            <a:ext cx="2782814" cy="465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职场人的时间管理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22CE622D-651F-4B50-9C28-8326DF0756A8}"/>
              </a:ext>
            </a:extLst>
          </p:cNvPr>
          <p:cNvSpPr/>
          <p:nvPr/>
        </p:nvSpPr>
        <p:spPr>
          <a:xfrm>
            <a:off x="4704593" y="5426463"/>
            <a:ext cx="2782814" cy="465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情景沙盘课程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88351DD-2769-4F45-9DFF-3F8217A60C70}"/>
              </a:ext>
            </a:extLst>
          </p:cNvPr>
          <p:cNvSpPr/>
          <p:nvPr/>
        </p:nvSpPr>
        <p:spPr>
          <a:xfrm>
            <a:off x="9300741" y="1667219"/>
            <a:ext cx="1192192" cy="11921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E15CD83-8A24-4D35-8D7D-E1F65BCBFC01}"/>
              </a:ext>
            </a:extLst>
          </p:cNvPr>
          <p:cNvSpPr txBox="1"/>
          <p:nvPr/>
        </p:nvSpPr>
        <p:spPr>
          <a:xfrm>
            <a:off x="9127396" y="298462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职场新传播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EA2B9A8C-6CDC-4480-9037-25445B3EA1DC}"/>
              </a:ext>
            </a:extLst>
          </p:cNvPr>
          <p:cNvSpPr/>
          <p:nvPr/>
        </p:nvSpPr>
        <p:spPr>
          <a:xfrm>
            <a:off x="8505430" y="3471875"/>
            <a:ext cx="2782814" cy="465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微信朋友圈运营技巧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6DCD731E-A761-498F-908A-AFA5B3AB4802}"/>
              </a:ext>
            </a:extLst>
          </p:cNvPr>
          <p:cNvSpPr/>
          <p:nvPr/>
        </p:nvSpPr>
        <p:spPr>
          <a:xfrm>
            <a:off x="8505430" y="4123404"/>
            <a:ext cx="2782814" cy="465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直播营销全流程策划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BA497D1B-F6B7-40F1-97D0-C64828F762EF}"/>
              </a:ext>
            </a:extLst>
          </p:cNvPr>
          <p:cNvSpPr/>
          <p:nvPr/>
        </p:nvSpPr>
        <p:spPr>
          <a:xfrm>
            <a:off x="8505430" y="4774933"/>
            <a:ext cx="2782814" cy="465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短视频营销与内容策划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E5816017-3CDA-4B19-9340-E9CF31FE53D5}"/>
              </a:ext>
            </a:extLst>
          </p:cNvPr>
          <p:cNvSpPr/>
          <p:nvPr/>
        </p:nvSpPr>
        <p:spPr>
          <a:xfrm>
            <a:off x="8505430" y="5426463"/>
            <a:ext cx="2782814" cy="465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全媒体运营策划与实战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34F8BEBC-2C47-472F-B3F2-F4E653374FB7}"/>
              </a:ext>
            </a:extLst>
          </p:cNvPr>
          <p:cNvSpPr/>
          <p:nvPr/>
        </p:nvSpPr>
        <p:spPr>
          <a:xfrm>
            <a:off x="5850479" y="2020032"/>
            <a:ext cx="491042" cy="499070"/>
          </a:xfrm>
          <a:custGeom>
            <a:avLst/>
            <a:gdLst>
              <a:gd name="connsiteX0" fmla="*/ 273751 w 1647383"/>
              <a:gd name="connsiteY0" fmla="*/ 1233134 h 1674317"/>
              <a:gd name="connsiteX1" fmla="*/ 273751 w 1647383"/>
              <a:gd name="connsiteY1" fmla="*/ 1673479 h 1674317"/>
              <a:gd name="connsiteX2" fmla="*/ 837 w 1647383"/>
              <a:gd name="connsiteY2" fmla="*/ 1673479 h 1674317"/>
              <a:gd name="connsiteX3" fmla="*/ 837 w 1647383"/>
              <a:gd name="connsiteY3" fmla="*/ 1233971 h 1674317"/>
              <a:gd name="connsiteX4" fmla="*/ 1177881 w 1647383"/>
              <a:gd name="connsiteY4" fmla="*/ 1074911 h 1674317"/>
              <a:gd name="connsiteX5" fmla="*/ 1177881 w 1647383"/>
              <a:gd name="connsiteY5" fmla="*/ 1673479 h 1674317"/>
              <a:gd name="connsiteX6" fmla="*/ 915851 w 1647383"/>
              <a:gd name="connsiteY6" fmla="*/ 1673479 h 1674317"/>
              <a:gd name="connsiteX7" fmla="*/ 915851 w 1647383"/>
              <a:gd name="connsiteY7" fmla="*/ 1077423 h 1674317"/>
              <a:gd name="connsiteX8" fmla="*/ 915851 w 1647383"/>
              <a:gd name="connsiteY8" fmla="*/ 1075748 h 1674317"/>
              <a:gd name="connsiteX9" fmla="*/ 458763 w 1647383"/>
              <a:gd name="connsiteY9" fmla="*/ 866459 h 1674317"/>
              <a:gd name="connsiteX10" fmla="*/ 720793 w 1647383"/>
              <a:gd name="connsiteY10" fmla="*/ 868133 h 1674317"/>
              <a:gd name="connsiteX11" fmla="*/ 720793 w 1647383"/>
              <a:gd name="connsiteY11" fmla="*/ 1673479 h 1674317"/>
              <a:gd name="connsiteX12" fmla="*/ 458763 w 1647383"/>
              <a:gd name="connsiteY12" fmla="*/ 1673479 h 1674317"/>
              <a:gd name="connsiteX13" fmla="*/ 1646690 w 1647383"/>
              <a:gd name="connsiteY13" fmla="*/ 596894 h 1674317"/>
              <a:gd name="connsiteX14" fmla="*/ 1646690 w 1647383"/>
              <a:gd name="connsiteY14" fmla="*/ 1674317 h 1674317"/>
              <a:gd name="connsiteX15" fmla="*/ 1373777 w 1647383"/>
              <a:gd name="connsiteY15" fmla="*/ 1674317 h 1674317"/>
              <a:gd name="connsiteX16" fmla="*/ 1373777 w 1647383"/>
              <a:gd name="connsiteY16" fmla="*/ 598568 h 1674317"/>
              <a:gd name="connsiteX17" fmla="*/ 1155278 w 1647383"/>
              <a:gd name="connsiteY17" fmla="*/ 0 h 1674317"/>
              <a:gd name="connsiteX18" fmla="*/ 1637482 w 1647383"/>
              <a:gd name="connsiteY18" fmla="*/ 0 h 1674317"/>
              <a:gd name="connsiteX19" fmla="*/ 1645016 w 1647383"/>
              <a:gd name="connsiteY19" fmla="*/ 2511 h 1674317"/>
              <a:gd name="connsiteX20" fmla="*/ 1646690 w 1647383"/>
              <a:gd name="connsiteY20" fmla="*/ 9209 h 1674317"/>
              <a:gd name="connsiteX21" fmla="*/ 1646690 w 1647383"/>
              <a:gd name="connsiteY21" fmla="*/ 459600 h 1674317"/>
              <a:gd name="connsiteX22" fmla="*/ 1640830 w 1647383"/>
              <a:gd name="connsiteY22" fmla="*/ 467971 h 1674317"/>
              <a:gd name="connsiteX23" fmla="*/ 1630784 w 1647383"/>
              <a:gd name="connsiteY23" fmla="*/ 465460 h 1674317"/>
              <a:gd name="connsiteX24" fmla="*/ 1464190 w 1647383"/>
              <a:gd name="connsiteY24" fmla="*/ 309749 h 1674317"/>
              <a:gd name="connsiteX25" fmla="*/ 817904 w 1647383"/>
              <a:gd name="connsiteY25" fmla="*/ 848041 h 1674317"/>
              <a:gd name="connsiteX26" fmla="*/ 458763 w 1647383"/>
              <a:gd name="connsiteY26" fmla="*/ 548339 h 1674317"/>
              <a:gd name="connsiteX27" fmla="*/ 0 w 1647383"/>
              <a:gd name="connsiteY27" fmla="*/ 1007101 h 1674317"/>
              <a:gd name="connsiteX28" fmla="*/ 0 w 1647383"/>
              <a:gd name="connsiteY28" fmla="*/ 808695 h 1674317"/>
              <a:gd name="connsiteX29" fmla="*/ 459600 w 1647383"/>
              <a:gd name="connsiteY29" fmla="*/ 349932 h 1674317"/>
              <a:gd name="connsiteX30" fmla="*/ 817066 w 1647383"/>
              <a:gd name="connsiteY30" fmla="*/ 650472 h 1674317"/>
              <a:gd name="connsiteX31" fmla="*/ 1351173 w 1647383"/>
              <a:gd name="connsiteY31" fmla="*/ 204267 h 1674317"/>
              <a:gd name="connsiteX32" fmla="*/ 1148581 w 1647383"/>
              <a:gd name="connsiteY32" fmla="*/ 15906 h 1674317"/>
              <a:gd name="connsiteX33" fmla="*/ 1146070 w 1647383"/>
              <a:gd name="connsiteY33" fmla="*/ 5860 h 1674317"/>
              <a:gd name="connsiteX34" fmla="*/ 1155278 w 1647383"/>
              <a:gd name="connsiteY34" fmla="*/ 0 h 1674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647383" h="1674317">
                <a:moveTo>
                  <a:pt x="273751" y="1233134"/>
                </a:moveTo>
                <a:lnTo>
                  <a:pt x="273751" y="1673479"/>
                </a:lnTo>
                <a:lnTo>
                  <a:pt x="837" y="1673479"/>
                </a:lnTo>
                <a:lnTo>
                  <a:pt x="837" y="1233971"/>
                </a:lnTo>
                <a:close/>
                <a:moveTo>
                  <a:pt x="1177881" y="1074911"/>
                </a:moveTo>
                <a:lnTo>
                  <a:pt x="1177881" y="1673479"/>
                </a:lnTo>
                <a:lnTo>
                  <a:pt x="915851" y="1673479"/>
                </a:lnTo>
                <a:lnTo>
                  <a:pt x="915851" y="1077423"/>
                </a:lnTo>
                <a:lnTo>
                  <a:pt x="915851" y="1075748"/>
                </a:lnTo>
                <a:close/>
                <a:moveTo>
                  <a:pt x="458763" y="866459"/>
                </a:moveTo>
                <a:lnTo>
                  <a:pt x="720793" y="868133"/>
                </a:lnTo>
                <a:lnTo>
                  <a:pt x="720793" y="1673479"/>
                </a:lnTo>
                <a:lnTo>
                  <a:pt x="458763" y="1673479"/>
                </a:lnTo>
                <a:close/>
                <a:moveTo>
                  <a:pt x="1646690" y="596894"/>
                </a:moveTo>
                <a:lnTo>
                  <a:pt x="1646690" y="1674317"/>
                </a:lnTo>
                <a:lnTo>
                  <a:pt x="1373777" y="1674317"/>
                </a:lnTo>
                <a:lnTo>
                  <a:pt x="1373777" y="598568"/>
                </a:lnTo>
                <a:close/>
                <a:moveTo>
                  <a:pt x="1155278" y="0"/>
                </a:moveTo>
                <a:lnTo>
                  <a:pt x="1637482" y="0"/>
                </a:lnTo>
                <a:cubicBezTo>
                  <a:pt x="1639993" y="0"/>
                  <a:pt x="1642504" y="0"/>
                  <a:pt x="1645016" y="2511"/>
                </a:cubicBezTo>
                <a:cubicBezTo>
                  <a:pt x="1646690" y="4186"/>
                  <a:pt x="1648365" y="6697"/>
                  <a:pt x="1646690" y="9209"/>
                </a:cubicBezTo>
                <a:lnTo>
                  <a:pt x="1646690" y="459600"/>
                </a:lnTo>
                <a:cubicBezTo>
                  <a:pt x="1646690" y="463786"/>
                  <a:pt x="1644179" y="465460"/>
                  <a:pt x="1640830" y="467971"/>
                </a:cubicBezTo>
                <a:cubicBezTo>
                  <a:pt x="1637482" y="468809"/>
                  <a:pt x="1633296" y="467971"/>
                  <a:pt x="1630784" y="465460"/>
                </a:cubicBezTo>
                <a:lnTo>
                  <a:pt x="1464190" y="309749"/>
                </a:lnTo>
                <a:lnTo>
                  <a:pt x="817904" y="848041"/>
                </a:lnTo>
                <a:lnTo>
                  <a:pt x="458763" y="548339"/>
                </a:lnTo>
                <a:lnTo>
                  <a:pt x="0" y="1007101"/>
                </a:lnTo>
                <a:lnTo>
                  <a:pt x="0" y="808695"/>
                </a:lnTo>
                <a:lnTo>
                  <a:pt x="459600" y="349932"/>
                </a:lnTo>
                <a:lnTo>
                  <a:pt x="817066" y="650472"/>
                </a:lnTo>
                <a:lnTo>
                  <a:pt x="1351173" y="204267"/>
                </a:lnTo>
                <a:lnTo>
                  <a:pt x="1148581" y="15906"/>
                </a:lnTo>
                <a:cubicBezTo>
                  <a:pt x="1146070" y="12557"/>
                  <a:pt x="1145232" y="9209"/>
                  <a:pt x="1146070" y="5860"/>
                </a:cubicBezTo>
                <a:cubicBezTo>
                  <a:pt x="1146907" y="2511"/>
                  <a:pt x="1151930" y="0"/>
                  <a:pt x="115527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98ED8C8-BF76-4CE2-AD09-9077D8E3AF99}"/>
              </a:ext>
            </a:extLst>
          </p:cNvPr>
          <p:cNvSpPr/>
          <p:nvPr/>
        </p:nvSpPr>
        <p:spPr>
          <a:xfrm>
            <a:off x="9596666" y="2030977"/>
            <a:ext cx="600342" cy="505792"/>
          </a:xfrm>
          <a:custGeom>
            <a:avLst/>
            <a:gdLst>
              <a:gd name="connsiteX0" fmla="*/ 736601 w 1778000"/>
              <a:gd name="connsiteY0" fmla="*/ 723900 h 1498600"/>
              <a:gd name="connsiteX1" fmla="*/ 895351 w 1778000"/>
              <a:gd name="connsiteY1" fmla="*/ 911225 h 1498600"/>
              <a:gd name="connsiteX2" fmla="*/ 1057276 w 1778000"/>
              <a:gd name="connsiteY2" fmla="*/ 723900 h 1498600"/>
              <a:gd name="connsiteX3" fmla="*/ 1343026 w 1778000"/>
              <a:gd name="connsiteY3" fmla="*/ 1209675 h 1498600"/>
              <a:gd name="connsiteX4" fmla="*/ 1336676 w 1778000"/>
              <a:gd name="connsiteY4" fmla="*/ 1298575 h 1498600"/>
              <a:gd name="connsiteX5" fmla="*/ 895351 w 1778000"/>
              <a:gd name="connsiteY5" fmla="*/ 1498600 h 1498600"/>
              <a:gd name="connsiteX6" fmla="*/ 454026 w 1778000"/>
              <a:gd name="connsiteY6" fmla="*/ 1298575 h 1498600"/>
              <a:gd name="connsiteX7" fmla="*/ 447676 w 1778000"/>
              <a:gd name="connsiteY7" fmla="*/ 1209675 h 1498600"/>
              <a:gd name="connsiteX8" fmla="*/ 736601 w 1778000"/>
              <a:gd name="connsiteY8" fmla="*/ 723900 h 1498600"/>
              <a:gd name="connsiteX9" fmla="*/ 1511300 w 1778000"/>
              <a:gd name="connsiteY9" fmla="*/ 514349 h 1498600"/>
              <a:gd name="connsiteX10" fmla="*/ 1778000 w 1778000"/>
              <a:gd name="connsiteY10" fmla="*/ 968374 h 1498600"/>
              <a:gd name="connsiteX11" fmla="*/ 1771650 w 1778000"/>
              <a:gd name="connsiteY11" fmla="*/ 1050924 h 1498600"/>
              <a:gd name="connsiteX12" fmla="*/ 1435100 w 1778000"/>
              <a:gd name="connsiteY12" fmla="*/ 1228724 h 1498600"/>
              <a:gd name="connsiteX13" fmla="*/ 1435100 w 1778000"/>
              <a:gd name="connsiteY13" fmla="*/ 1212849 h 1498600"/>
              <a:gd name="connsiteX14" fmla="*/ 1136650 w 1778000"/>
              <a:gd name="connsiteY14" fmla="*/ 666749 h 1498600"/>
              <a:gd name="connsiteX15" fmla="*/ 1222375 w 1778000"/>
              <a:gd name="connsiteY15" fmla="*/ 527049 h 1498600"/>
              <a:gd name="connsiteX16" fmla="*/ 1362075 w 1778000"/>
              <a:gd name="connsiteY16" fmla="*/ 688974 h 1498600"/>
              <a:gd name="connsiteX17" fmla="*/ 263525 w 1778000"/>
              <a:gd name="connsiteY17" fmla="*/ 514349 h 1498600"/>
              <a:gd name="connsiteX18" fmla="*/ 412750 w 1778000"/>
              <a:gd name="connsiteY18" fmla="*/ 688974 h 1498600"/>
              <a:gd name="connsiteX19" fmla="*/ 561975 w 1778000"/>
              <a:gd name="connsiteY19" fmla="*/ 514349 h 1498600"/>
              <a:gd name="connsiteX20" fmla="*/ 654050 w 1778000"/>
              <a:gd name="connsiteY20" fmla="*/ 666749 h 1498600"/>
              <a:gd name="connsiteX21" fmla="*/ 358775 w 1778000"/>
              <a:gd name="connsiteY21" fmla="*/ 1209674 h 1498600"/>
              <a:gd name="connsiteX22" fmla="*/ 358775 w 1778000"/>
              <a:gd name="connsiteY22" fmla="*/ 1228724 h 1498600"/>
              <a:gd name="connsiteX23" fmla="*/ 6350 w 1778000"/>
              <a:gd name="connsiteY23" fmla="*/ 1047749 h 1498600"/>
              <a:gd name="connsiteX24" fmla="*/ 0 w 1778000"/>
              <a:gd name="connsiteY24" fmla="*/ 965199 h 1498600"/>
              <a:gd name="connsiteX25" fmla="*/ 263525 w 1778000"/>
              <a:gd name="connsiteY25" fmla="*/ 514349 h 1498600"/>
              <a:gd name="connsiteX26" fmla="*/ 895351 w 1778000"/>
              <a:gd name="connsiteY26" fmla="*/ 165100 h 1498600"/>
              <a:gd name="connsiteX27" fmla="*/ 1152526 w 1778000"/>
              <a:gd name="connsiteY27" fmla="*/ 422275 h 1498600"/>
              <a:gd name="connsiteX28" fmla="*/ 895351 w 1778000"/>
              <a:gd name="connsiteY28" fmla="*/ 679450 h 1498600"/>
              <a:gd name="connsiteX29" fmla="*/ 638176 w 1778000"/>
              <a:gd name="connsiteY29" fmla="*/ 422275 h 1498600"/>
              <a:gd name="connsiteX30" fmla="*/ 895351 w 1778000"/>
              <a:gd name="connsiteY30" fmla="*/ 165100 h 1498600"/>
              <a:gd name="connsiteX31" fmla="*/ 1362076 w 1778000"/>
              <a:gd name="connsiteY31" fmla="*/ 0 h 1498600"/>
              <a:gd name="connsiteX32" fmla="*/ 1597026 w 1778000"/>
              <a:gd name="connsiteY32" fmla="*/ 238125 h 1498600"/>
              <a:gd name="connsiteX33" fmla="*/ 1362076 w 1778000"/>
              <a:gd name="connsiteY33" fmla="*/ 473075 h 1498600"/>
              <a:gd name="connsiteX34" fmla="*/ 1238251 w 1778000"/>
              <a:gd name="connsiteY34" fmla="*/ 438150 h 1498600"/>
              <a:gd name="connsiteX35" fmla="*/ 1238251 w 1778000"/>
              <a:gd name="connsiteY35" fmla="*/ 422275 h 1498600"/>
              <a:gd name="connsiteX36" fmla="*/ 1133476 w 1778000"/>
              <a:gd name="connsiteY36" fmla="*/ 174625 h 1498600"/>
              <a:gd name="connsiteX37" fmla="*/ 1362076 w 1778000"/>
              <a:gd name="connsiteY37" fmla="*/ 0 h 1498600"/>
              <a:gd name="connsiteX38" fmla="*/ 412751 w 1778000"/>
              <a:gd name="connsiteY38" fmla="*/ 0 h 1498600"/>
              <a:gd name="connsiteX39" fmla="*/ 644526 w 1778000"/>
              <a:gd name="connsiteY39" fmla="*/ 187325 h 1498600"/>
              <a:gd name="connsiteX40" fmla="*/ 549276 w 1778000"/>
              <a:gd name="connsiteY40" fmla="*/ 422275 h 1498600"/>
              <a:gd name="connsiteX41" fmla="*/ 549276 w 1778000"/>
              <a:gd name="connsiteY41" fmla="*/ 428625 h 1498600"/>
              <a:gd name="connsiteX42" fmla="*/ 412751 w 1778000"/>
              <a:gd name="connsiteY42" fmla="*/ 473075 h 1498600"/>
              <a:gd name="connsiteX43" fmla="*/ 174626 w 1778000"/>
              <a:gd name="connsiteY43" fmla="*/ 238125 h 1498600"/>
              <a:gd name="connsiteX44" fmla="*/ 412751 w 1778000"/>
              <a:gd name="connsiteY44" fmla="*/ 0 h 149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778000" h="1498600">
                <a:moveTo>
                  <a:pt x="736601" y="723900"/>
                </a:moveTo>
                <a:lnTo>
                  <a:pt x="895351" y="911225"/>
                </a:lnTo>
                <a:lnTo>
                  <a:pt x="1057276" y="723900"/>
                </a:lnTo>
                <a:cubicBezTo>
                  <a:pt x="1225551" y="800100"/>
                  <a:pt x="1346201" y="987425"/>
                  <a:pt x="1343026" y="1209675"/>
                </a:cubicBezTo>
                <a:cubicBezTo>
                  <a:pt x="1343026" y="1238250"/>
                  <a:pt x="1339851" y="1270000"/>
                  <a:pt x="1336676" y="1298575"/>
                </a:cubicBezTo>
                <a:cubicBezTo>
                  <a:pt x="1241426" y="1419225"/>
                  <a:pt x="1079501" y="1498600"/>
                  <a:pt x="895351" y="1498600"/>
                </a:cubicBezTo>
                <a:cubicBezTo>
                  <a:pt x="711201" y="1498600"/>
                  <a:pt x="549276" y="1419225"/>
                  <a:pt x="454026" y="1298575"/>
                </a:cubicBezTo>
                <a:cubicBezTo>
                  <a:pt x="450851" y="1270000"/>
                  <a:pt x="447676" y="1241425"/>
                  <a:pt x="447676" y="1209675"/>
                </a:cubicBezTo>
                <a:cubicBezTo>
                  <a:pt x="447676" y="987425"/>
                  <a:pt x="568326" y="800100"/>
                  <a:pt x="736601" y="723900"/>
                </a:cubicBezTo>
                <a:close/>
                <a:moveTo>
                  <a:pt x="1511300" y="514349"/>
                </a:moveTo>
                <a:cubicBezTo>
                  <a:pt x="1666875" y="584199"/>
                  <a:pt x="1778000" y="758824"/>
                  <a:pt x="1778000" y="968374"/>
                </a:cubicBezTo>
                <a:cubicBezTo>
                  <a:pt x="1778000" y="996949"/>
                  <a:pt x="1774825" y="1022349"/>
                  <a:pt x="1771650" y="1050924"/>
                </a:cubicBezTo>
                <a:cubicBezTo>
                  <a:pt x="1698625" y="1142999"/>
                  <a:pt x="1574800" y="1212849"/>
                  <a:pt x="1435100" y="1228724"/>
                </a:cubicBezTo>
                <a:lnTo>
                  <a:pt x="1435100" y="1212849"/>
                </a:lnTo>
                <a:cubicBezTo>
                  <a:pt x="1435100" y="977899"/>
                  <a:pt x="1317625" y="768349"/>
                  <a:pt x="1136650" y="666749"/>
                </a:cubicBezTo>
                <a:cubicBezTo>
                  <a:pt x="1174750" y="628649"/>
                  <a:pt x="1206500" y="581024"/>
                  <a:pt x="1222375" y="527049"/>
                </a:cubicBezTo>
                <a:lnTo>
                  <a:pt x="1362075" y="688974"/>
                </a:lnTo>
                <a:close/>
                <a:moveTo>
                  <a:pt x="263525" y="514349"/>
                </a:moveTo>
                <a:lnTo>
                  <a:pt x="412750" y="688974"/>
                </a:lnTo>
                <a:lnTo>
                  <a:pt x="561975" y="514349"/>
                </a:lnTo>
                <a:cubicBezTo>
                  <a:pt x="577850" y="571499"/>
                  <a:pt x="612775" y="625474"/>
                  <a:pt x="654050" y="666749"/>
                </a:cubicBezTo>
                <a:cubicBezTo>
                  <a:pt x="473075" y="771524"/>
                  <a:pt x="358775" y="977899"/>
                  <a:pt x="358775" y="1209674"/>
                </a:cubicBezTo>
                <a:lnTo>
                  <a:pt x="358775" y="1228724"/>
                </a:lnTo>
                <a:cubicBezTo>
                  <a:pt x="212725" y="1216024"/>
                  <a:pt x="85725" y="1146174"/>
                  <a:pt x="6350" y="1047749"/>
                </a:cubicBezTo>
                <a:cubicBezTo>
                  <a:pt x="3175" y="1022349"/>
                  <a:pt x="0" y="993774"/>
                  <a:pt x="0" y="965199"/>
                </a:cubicBezTo>
                <a:cubicBezTo>
                  <a:pt x="0" y="761999"/>
                  <a:pt x="111125" y="584199"/>
                  <a:pt x="263525" y="514349"/>
                </a:cubicBezTo>
                <a:close/>
                <a:moveTo>
                  <a:pt x="895351" y="165100"/>
                </a:moveTo>
                <a:cubicBezTo>
                  <a:pt x="1038226" y="165100"/>
                  <a:pt x="1152526" y="279400"/>
                  <a:pt x="1152526" y="422275"/>
                </a:cubicBezTo>
                <a:cubicBezTo>
                  <a:pt x="1152526" y="565150"/>
                  <a:pt x="1035051" y="679450"/>
                  <a:pt x="895351" y="679450"/>
                </a:cubicBezTo>
                <a:cubicBezTo>
                  <a:pt x="752476" y="679450"/>
                  <a:pt x="638176" y="565150"/>
                  <a:pt x="638176" y="422275"/>
                </a:cubicBezTo>
                <a:cubicBezTo>
                  <a:pt x="638176" y="279400"/>
                  <a:pt x="752476" y="165100"/>
                  <a:pt x="895351" y="165100"/>
                </a:cubicBezTo>
                <a:close/>
                <a:moveTo>
                  <a:pt x="1362076" y="0"/>
                </a:moveTo>
                <a:cubicBezTo>
                  <a:pt x="1492251" y="0"/>
                  <a:pt x="1597026" y="107950"/>
                  <a:pt x="1597026" y="238125"/>
                </a:cubicBezTo>
                <a:cubicBezTo>
                  <a:pt x="1597026" y="368300"/>
                  <a:pt x="1492251" y="473075"/>
                  <a:pt x="1362076" y="473075"/>
                </a:cubicBezTo>
                <a:cubicBezTo>
                  <a:pt x="1314451" y="473075"/>
                  <a:pt x="1273176" y="460375"/>
                  <a:pt x="1238251" y="438150"/>
                </a:cubicBezTo>
                <a:lnTo>
                  <a:pt x="1238251" y="422275"/>
                </a:lnTo>
                <a:cubicBezTo>
                  <a:pt x="1238251" y="323850"/>
                  <a:pt x="1196976" y="238125"/>
                  <a:pt x="1133476" y="174625"/>
                </a:cubicBezTo>
                <a:cubicBezTo>
                  <a:pt x="1162051" y="76200"/>
                  <a:pt x="1254126" y="0"/>
                  <a:pt x="1362076" y="0"/>
                </a:cubicBezTo>
                <a:close/>
                <a:moveTo>
                  <a:pt x="412751" y="0"/>
                </a:moveTo>
                <a:cubicBezTo>
                  <a:pt x="527051" y="0"/>
                  <a:pt x="622301" y="79375"/>
                  <a:pt x="644526" y="187325"/>
                </a:cubicBezTo>
                <a:cubicBezTo>
                  <a:pt x="584201" y="247650"/>
                  <a:pt x="549276" y="330200"/>
                  <a:pt x="549276" y="422275"/>
                </a:cubicBezTo>
                <a:lnTo>
                  <a:pt x="549276" y="428625"/>
                </a:lnTo>
                <a:cubicBezTo>
                  <a:pt x="511176" y="457200"/>
                  <a:pt x="463551" y="473075"/>
                  <a:pt x="412751" y="473075"/>
                </a:cubicBezTo>
                <a:cubicBezTo>
                  <a:pt x="282576" y="473075"/>
                  <a:pt x="174626" y="365125"/>
                  <a:pt x="174626" y="238125"/>
                </a:cubicBezTo>
                <a:cubicBezTo>
                  <a:pt x="174626" y="104775"/>
                  <a:pt x="282576" y="0"/>
                  <a:pt x="412751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B1D28EA3-1BC0-4B48-B89A-E61E6EF5C433}"/>
              </a:ext>
            </a:extLst>
          </p:cNvPr>
          <p:cNvCxnSpPr/>
          <p:nvPr/>
        </p:nvCxnSpPr>
        <p:spPr>
          <a:xfrm>
            <a:off x="4224759" y="1693262"/>
            <a:ext cx="0" cy="422429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80E2F8F4-FA51-4FB7-B839-77809BCA2814}"/>
              </a:ext>
            </a:extLst>
          </p:cNvPr>
          <p:cNvCxnSpPr/>
          <p:nvPr/>
        </p:nvCxnSpPr>
        <p:spPr>
          <a:xfrm>
            <a:off x="8044404" y="1693262"/>
            <a:ext cx="0" cy="422429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>
            <a:extLst>
              <a:ext uri="{FF2B5EF4-FFF2-40B4-BE49-F238E27FC236}">
                <a16:creationId xmlns:a16="http://schemas.microsoft.com/office/drawing/2014/main" id="{D0CD8CD4-3A91-7F2A-DBF2-CD97CA90F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21" y="418825"/>
            <a:ext cx="8378876" cy="496397"/>
          </a:xfrm>
        </p:spPr>
        <p:txBody>
          <a:bodyPr/>
          <a:lstStyle/>
          <a:p>
            <a:pPr algn="l"/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企业内训：为企业培养智能时代的“新职场人”</a:t>
            </a:r>
            <a:b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</a:b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693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>
            <a:extLst>
              <a:ext uri="{FF2B5EF4-FFF2-40B4-BE49-F238E27FC236}">
                <a16:creationId xmlns:a16="http://schemas.microsoft.com/office/drawing/2014/main" id="{ED707E92-4748-04B9-2397-44CEBDB6F778}"/>
              </a:ext>
            </a:extLst>
          </p:cNvPr>
          <p:cNvSpPr/>
          <p:nvPr/>
        </p:nvSpPr>
        <p:spPr>
          <a:xfrm>
            <a:off x="0" y="1"/>
            <a:ext cx="12192000" cy="3035808"/>
          </a:xfrm>
          <a:custGeom>
            <a:avLst/>
            <a:gdLst>
              <a:gd name="connsiteX0" fmla="*/ 0 w 12283699"/>
              <a:gd name="connsiteY0" fmla="*/ 0 h 5429250"/>
              <a:gd name="connsiteX1" fmla="*/ 12283699 w 12283699"/>
              <a:gd name="connsiteY1" fmla="*/ 0 h 5429250"/>
              <a:gd name="connsiteX2" fmla="*/ 12283699 w 12283699"/>
              <a:gd name="connsiteY2" fmla="*/ 4148461 h 5429250"/>
              <a:gd name="connsiteX3" fmla="*/ 12207831 w 12283699"/>
              <a:gd name="connsiteY3" fmla="*/ 4187090 h 5429250"/>
              <a:gd name="connsiteX4" fmla="*/ 6187700 w 12283699"/>
              <a:gd name="connsiteY4" fmla="*/ 5429250 h 5429250"/>
              <a:gd name="connsiteX5" fmla="*/ 167569 w 12283699"/>
              <a:gd name="connsiteY5" fmla="*/ 4187090 h 5429250"/>
              <a:gd name="connsiteX6" fmla="*/ 0 w 12283699"/>
              <a:gd name="connsiteY6" fmla="*/ 4101771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3699" h="5429250">
                <a:moveTo>
                  <a:pt x="0" y="0"/>
                </a:moveTo>
                <a:lnTo>
                  <a:pt x="12283699" y="0"/>
                </a:lnTo>
                <a:lnTo>
                  <a:pt x="12283699" y="4148461"/>
                </a:lnTo>
                <a:lnTo>
                  <a:pt x="12207831" y="4187090"/>
                </a:lnTo>
                <a:cubicBezTo>
                  <a:pt x="10617805" y="4958866"/>
                  <a:pt x="8505614" y="5429250"/>
                  <a:pt x="6187700" y="5429250"/>
                </a:cubicBezTo>
                <a:cubicBezTo>
                  <a:pt x="3869787" y="5429250"/>
                  <a:pt x="1757596" y="4958866"/>
                  <a:pt x="167569" y="4187090"/>
                </a:cubicBezTo>
                <a:lnTo>
                  <a:pt x="0" y="4101771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906120-97FD-627C-5387-482AA63F1F49}"/>
              </a:ext>
            </a:extLst>
          </p:cNvPr>
          <p:cNvSpPr txBox="1"/>
          <p:nvPr/>
        </p:nvSpPr>
        <p:spPr>
          <a:xfrm>
            <a:off x="4851497" y="3883748"/>
            <a:ext cx="451405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zh-CN" altLang="en-US" sz="8800" dirty="0">
                <a:solidFill>
                  <a:schemeClr val="accent6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项目优势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8AD981-48FF-3B38-A2F7-5623372C8BBF}"/>
              </a:ext>
            </a:extLst>
          </p:cNvPr>
          <p:cNvSpPr txBox="1"/>
          <p:nvPr/>
        </p:nvSpPr>
        <p:spPr>
          <a:xfrm>
            <a:off x="3333610" y="3822192"/>
            <a:ext cx="1561325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9600" dirty="0">
                <a:solidFill>
                  <a:schemeClr val="accent6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02</a:t>
            </a:r>
            <a:endParaRPr kumimoji="1" lang="zh-CN" altLang="en-US" sz="9600" dirty="0">
              <a:solidFill>
                <a:schemeClr val="accent6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0FE50C-18E8-E56E-22A8-5A86DDC3928C}"/>
              </a:ext>
            </a:extLst>
          </p:cNvPr>
          <p:cNvSpPr txBox="1"/>
          <p:nvPr/>
        </p:nvSpPr>
        <p:spPr>
          <a:xfrm>
            <a:off x="3408704" y="5234185"/>
            <a:ext cx="57067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800" cap="all" spc="50" dirty="0">
                <a:solidFill>
                  <a:schemeClr val="accent6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Project advantages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BD81B5-0F1E-02E6-0137-63D2F13B4AC4}"/>
              </a:ext>
            </a:extLst>
          </p:cNvPr>
          <p:cNvSpPr txBox="1"/>
          <p:nvPr/>
        </p:nvSpPr>
        <p:spPr>
          <a:xfrm>
            <a:off x="3569208" y="911035"/>
            <a:ext cx="5053584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kumimoji="1" lang="zh-CN" altLang="en-US" sz="6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职场加速器</a:t>
            </a:r>
          </a:p>
        </p:txBody>
      </p:sp>
      <p:cxnSp>
        <p:nvCxnSpPr>
          <p:cNvPr id="7" name="直线连接符 15">
            <a:extLst>
              <a:ext uri="{FF2B5EF4-FFF2-40B4-BE49-F238E27FC236}">
                <a16:creationId xmlns:a16="http://schemas.microsoft.com/office/drawing/2014/main" id="{FAF67A28-147D-0EDF-0940-9CCFAE59657F}"/>
              </a:ext>
            </a:extLst>
          </p:cNvPr>
          <p:cNvCxnSpPr/>
          <p:nvPr/>
        </p:nvCxnSpPr>
        <p:spPr>
          <a:xfrm flipH="1">
            <a:off x="712159" y="1354859"/>
            <a:ext cx="259294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16">
            <a:extLst>
              <a:ext uri="{FF2B5EF4-FFF2-40B4-BE49-F238E27FC236}">
                <a16:creationId xmlns:a16="http://schemas.microsoft.com/office/drawing/2014/main" id="{8EC86A78-E2F7-0D18-E1D6-F2877DD94C3A}"/>
              </a:ext>
            </a:extLst>
          </p:cNvPr>
          <p:cNvCxnSpPr/>
          <p:nvPr/>
        </p:nvCxnSpPr>
        <p:spPr>
          <a:xfrm flipH="1">
            <a:off x="8886895" y="1354859"/>
            <a:ext cx="259294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4116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表格 6">
            <a:extLst>
              <a:ext uri="{FF2B5EF4-FFF2-40B4-BE49-F238E27FC236}">
                <a16:creationId xmlns:a16="http://schemas.microsoft.com/office/drawing/2014/main" id="{5BF72A8F-D281-DC3F-B7AB-436E7B319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781222"/>
              </p:ext>
            </p:extLst>
          </p:nvPr>
        </p:nvGraphicFramePr>
        <p:xfrm>
          <a:off x="6547506" y="1553401"/>
          <a:ext cx="5017140" cy="471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13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74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9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92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93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b="0" dirty="0"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  <a:sym typeface="OPPOSans B" panose="00020600040101010101" pitchFamily="18" charset="-122"/>
                        </a:rPr>
                        <a:t>客户名称</a:t>
                      </a:r>
                      <a:endParaRPr lang="en-US" sz="1460" b="0" dirty="0"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  <a:sym typeface="OPPOSans B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b="0" dirty="0"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  <a:sym typeface="OPPOSans B" panose="00020600040101010101" pitchFamily="18" charset="-122"/>
                        </a:rPr>
                        <a:t>课程主题</a:t>
                      </a:r>
                      <a:endParaRPr lang="en-US" sz="1460" b="0" dirty="0"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  <a:sym typeface="OPPOSans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b="0" dirty="0"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  <a:sym typeface="OPPOSans B" panose="00020600040101010101" pitchFamily="18" charset="-122"/>
                        </a:rPr>
                        <a:t>开展期数</a:t>
                      </a:r>
                      <a:endParaRPr lang="en-US" sz="1460" b="0" dirty="0"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  <a:sym typeface="OPPOSans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b="0" dirty="0"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  <a:sym typeface="OPPOSans B" panose="00020600040101010101" pitchFamily="18" charset="-122"/>
                        </a:rPr>
                        <a:t>学习人数</a:t>
                      </a:r>
                      <a:endParaRPr lang="en-US" sz="1460" b="0" dirty="0"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  <a:sym typeface="OPPOSans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93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方太大学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职得</a:t>
                      </a:r>
                      <a:r>
                        <a:rPr lang="en-US" altLang="zh-CN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E</a:t>
                      </a:r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学职场通用技能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1500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93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广汽本田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职场效率提升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600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93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广发银行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PPT+EXCEL</a:t>
                      </a:r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双剑合璧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120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93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京东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引爆视觉力、数据分析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600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93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广州电信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公文写作、演讲力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200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93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电信学院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新媒体</a:t>
                      </a:r>
                      <a:r>
                        <a:rPr lang="en-US" altLang="zh-CN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IP</a:t>
                      </a:r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打造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1500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93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上汽通用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高潜人才培养</a:t>
                      </a:r>
                      <a:endParaRPr lang="en-US" sz="1460" dirty="0"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  <a:sym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60" dirty="0"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  <a:sym typeface="OPPOSans R" panose="00020600040101010101" pitchFamily="18" charset="-122"/>
                        </a:rPr>
                        <a:t>60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28906569-009D-B173-947C-1E4D9D286CAD}"/>
              </a:ext>
            </a:extLst>
          </p:cNvPr>
          <p:cNvSpPr txBox="1"/>
          <p:nvPr/>
        </p:nvSpPr>
        <p:spPr>
          <a:xfrm>
            <a:off x="641319" y="1515301"/>
            <a:ext cx="5180380" cy="9360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线上训练营，内容研发基于真实的使用场景，线上直播+录播教学，技巧指导+实战练习相结合，系统提升学员办公软件、职场通用能力。通过社群伴学，数据化运营提高学习效果。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EEA461B-F091-B235-EA9F-1ED9C2692CC4}"/>
              </a:ext>
            </a:extLst>
          </p:cNvPr>
          <p:cNvGrpSpPr/>
          <p:nvPr/>
        </p:nvGrpSpPr>
        <p:grpSpPr>
          <a:xfrm>
            <a:off x="364419" y="2690108"/>
            <a:ext cx="5683956" cy="1797592"/>
            <a:chOff x="441145" y="2667848"/>
            <a:chExt cx="5683956" cy="179759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84234EF-19D0-E49B-C4DD-698C7629B119}"/>
                </a:ext>
              </a:extLst>
            </p:cNvPr>
            <p:cNvSpPr txBox="1"/>
            <p:nvPr/>
          </p:nvSpPr>
          <p:spPr>
            <a:xfrm>
              <a:off x="2247549" y="2667848"/>
              <a:ext cx="207114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专业化项目设计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524E74F-B145-736A-3B59-5EB6FC7E8688}"/>
                </a:ext>
              </a:extLst>
            </p:cNvPr>
            <p:cNvSpPr txBox="1"/>
            <p:nvPr/>
          </p:nvSpPr>
          <p:spPr>
            <a:xfrm>
              <a:off x="441145" y="3972933"/>
              <a:ext cx="207114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创新化新媒体宣传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BC9ECFE-8928-CC5A-F474-D85EFA215844}"/>
                </a:ext>
              </a:extLst>
            </p:cNvPr>
            <p:cNvSpPr txBox="1"/>
            <p:nvPr/>
          </p:nvSpPr>
          <p:spPr>
            <a:xfrm>
              <a:off x="4053952" y="3972933"/>
              <a:ext cx="207114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陪伴式社群运营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5C61435-3E44-F132-4424-24D3A67A10E5}"/>
                </a:ext>
              </a:extLst>
            </p:cNvPr>
            <p:cNvGrpSpPr/>
            <p:nvPr/>
          </p:nvGrpSpPr>
          <p:grpSpPr>
            <a:xfrm>
              <a:off x="2513045" y="3011758"/>
              <a:ext cx="1540157" cy="1453682"/>
              <a:chOff x="2012637" y="3011758"/>
              <a:chExt cx="1540157" cy="1453682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27063A4-D555-028F-5E04-ADB6F4E3045A}"/>
                  </a:ext>
                </a:extLst>
              </p:cNvPr>
              <p:cNvSpPr/>
              <p:nvPr/>
            </p:nvSpPr>
            <p:spPr>
              <a:xfrm>
                <a:off x="2335429" y="3011758"/>
                <a:ext cx="894573" cy="894573"/>
              </a:xfrm>
              <a:custGeom>
                <a:avLst/>
                <a:gdLst>
                  <a:gd name="connsiteX0" fmla="*/ 0 w 894573"/>
                  <a:gd name="connsiteY0" fmla="*/ 447287 h 894573"/>
                  <a:gd name="connsiteX1" fmla="*/ 447287 w 894573"/>
                  <a:gd name="connsiteY1" fmla="*/ 0 h 894573"/>
                  <a:gd name="connsiteX2" fmla="*/ 894574 w 894573"/>
                  <a:gd name="connsiteY2" fmla="*/ 447287 h 894573"/>
                  <a:gd name="connsiteX3" fmla="*/ 447287 w 894573"/>
                  <a:gd name="connsiteY3" fmla="*/ 894574 h 894573"/>
                  <a:gd name="connsiteX4" fmla="*/ 0 w 894573"/>
                  <a:gd name="connsiteY4" fmla="*/ 447287 h 89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4573" h="894573">
                    <a:moveTo>
                      <a:pt x="0" y="447287"/>
                    </a:moveTo>
                    <a:cubicBezTo>
                      <a:pt x="0" y="200257"/>
                      <a:pt x="200257" y="0"/>
                      <a:pt x="447287" y="0"/>
                    </a:cubicBezTo>
                    <a:cubicBezTo>
                      <a:pt x="694317" y="0"/>
                      <a:pt x="894574" y="200257"/>
                      <a:pt x="894574" y="447287"/>
                    </a:cubicBezTo>
                    <a:cubicBezTo>
                      <a:pt x="894574" y="694317"/>
                      <a:pt x="694317" y="894574"/>
                      <a:pt x="447287" y="894574"/>
                    </a:cubicBezTo>
                    <a:cubicBezTo>
                      <a:pt x="200257" y="894574"/>
                      <a:pt x="0" y="694317"/>
                      <a:pt x="0" y="447287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119276" tIns="156551" rIns="119277" bIns="335464" numCol="1" spcCol="1270" anchor="ctr" anchorCtr="0">
                <a:noAutofit/>
              </a:bodyPr>
              <a:lstStyle/>
              <a:p>
                <a:pPr marL="0" marR="0" lvl="0" indent="0" algn="ctr" defTabSz="8445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E9DC1D7-DF74-6D9C-2DAF-F8BDD20E7BEC}"/>
                  </a:ext>
                </a:extLst>
              </p:cNvPr>
              <p:cNvSpPr/>
              <p:nvPr/>
            </p:nvSpPr>
            <p:spPr>
              <a:xfrm>
                <a:off x="2658221" y="3570867"/>
                <a:ext cx="894573" cy="894573"/>
              </a:xfrm>
              <a:custGeom>
                <a:avLst/>
                <a:gdLst>
                  <a:gd name="connsiteX0" fmla="*/ 0 w 894573"/>
                  <a:gd name="connsiteY0" fmla="*/ 447287 h 894573"/>
                  <a:gd name="connsiteX1" fmla="*/ 447287 w 894573"/>
                  <a:gd name="connsiteY1" fmla="*/ 0 h 894573"/>
                  <a:gd name="connsiteX2" fmla="*/ 894574 w 894573"/>
                  <a:gd name="connsiteY2" fmla="*/ 447287 h 894573"/>
                  <a:gd name="connsiteX3" fmla="*/ 447287 w 894573"/>
                  <a:gd name="connsiteY3" fmla="*/ 894574 h 894573"/>
                  <a:gd name="connsiteX4" fmla="*/ 0 w 894573"/>
                  <a:gd name="connsiteY4" fmla="*/ 447287 h 89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4573" h="894573">
                    <a:moveTo>
                      <a:pt x="0" y="447287"/>
                    </a:moveTo>
                    <a:cubicBezTo>
                      <a:pt x="0" y="200257"/>
                      <a:pt x="200257" y="0"/>
                      <a:pt x="447287" y="0"/>
                    </a:cubicBezTo>
                    <a:cubicBezTo>
                      <a:pt x="694317" y="0"/>
                      <a:pt x="894574" y="200257"/>
                      <a:pt x="894574" y="447287"/>
                    </a:cubicBezTo>
                    <a:cubicBezTo>
                      <a:pt x="894574" y="694317"/>
                      <a:pt x="694317" y="894574"/>
                      <a:pt x="447287" y="894574"/>
                    </a:cubicBezTo>
                    <a:cubicBezTo>
                      <a:pt x="200257" y="894574"/>
                      <a:pt x="0" y="694317"/>
                      <a:pt x="0" y="447287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73590" tIns="231098" rIns="84239" bIns="171460" numCol="1" spcCol="1270" anchor="ctr" anchorCtr="0">
                <a:noAutofit/>
              </a:bodyPr>
              <a:lstStyle/>
              <a:p>
                <a:pPr marL="0" marR="0" lvl="0" indent="0" algn="ctr" defTabSz="8001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4EC1D0E-14FC-56D7-324F-AA1DF4183D69}"/>
                  </a:ext>
                </a:extLst>
              </p:cNvPr>
              <p:cNvSpPr/>
              <p:nvPr/>
            </p:nvSpPr>
            <p:spPr>
              <a:xfrm>
                <a:off x="2012637" y="3570867"/>
                <a:ext cx="894573" cy="894573"/>
              </a:xfrm>
              <a:custGeom>
                <a:avLst/>
                <a:gdLst>
                  <a:gd name="connsiteX0" fmla="*/ 0 w 894573"/>
                  <a:gd name="connsiteY0" fmla="*/ 447287 h 894573"/>
                  <a:gd name="connsiteX1" fmla="*/ 447287 w 894573"/>
                  <a:gd name="connsiteY1" fmla="*/ 0 h 894573"/>
                  <a:gd name="connsiteX2" fmla="*/ 894574 w 894573"/>
                  <a:gd name="connsiteY2" fmla="*/ 447287 h 894573"/>
                  <a:gd name="connsiteX3" fmla="*/ 447287 w 894573"/>
                  <a:gd name="connsiteY3" fmla="*/ 894574 h 894573"/>
                  <a:gd name="connsiteX4" fmla="*/ 0 w 894573"/>
                  <a:gd name="connsiteY4" fmla="*/ 447287 h 89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4573" h="894573">
                    <a:moveTo>
                      <a:pt x="0" y="447287"/>
                    </a:moveTo>
                    <a:cubicBezTo>
                      <a:pt x="0" y="200257"/>
                      <a:pt x="200257" y="0"/>
                      <a:pt x="447287" y="0"/>
                    </a:cubicBezTo>
                    <a:cubicBezTo>
                      <a:pt x="694317" y="0"/>
                      <a:pt x="894574" y="200257"/>
                      <a:pt x="894574" y="447287"/>
                    </a:cubicBezTo>
                    <a:cubicBezTo>
                      <a:pt x="894574" y="694317"/>
                      <a:pt x="694317" y="894574"/>
                      <a:pt x="447287" y="894574"/>
                    </a:cubicBezTo>
                    <a:cubicBezTo>
                      <a:pt x="200257" y="894574"/>
                      <a:pt x="0" y="694317"/>
                      <a:pt x="0" y="447287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84239" tIns="231098" rIns="273590" bIns="171460" numCol="1" spcCol="1270" anchor="ctr" anchorCtr="0">
                <a:noAutofit/>
              </a:bodyPr>
              <a:lstStyle/>
              <a:p>
                <a:pPr marL="0" marR="0" lvl="0" indent="0" algn="ctr" defTabSz="8001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9FFA53B-96EA-267F-E43F-970E4D1E516A}"/>
              </a:ext>
            </a:extLst>
          </p:cNvPr>
          <p:cNvGrpSpPr/>
          <p:nvPr/>
        </p:nvGrpSpPr>
        <p:grpSpPr>
          <a:xfrm>
            <a:off x="468864" y="4621091"/>
            <a:ext cx="5440918" cy="1554888"/>
            <a:chOff x="482090" y="4649631"/>
            <a:chExt cx="5440918" cy="1554888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0113DC0-D338-B391-4824-E2BC54CB0C1A}"/>
                </a:ext>
              </a:extLst>
            </p:cNvPr>
            <p:cNvSpPr/>
            <p:nvPr/>
          </p:nvSpPr>
          <p:spPr>
            <a:xfrm>
              <a:off x="1027878" y="5975802"/>
              <a:ext cx="897682" cy="22871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学员好评率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70F1D40-FC95-45C5-3B6B-C687DE446CAA}"/>
                </a:ext>
              </a:extLst>
            </p:cNvPr>
            <p:cNvSpPr/>
            <p:nvPr/>
          </p:nvSpPr>
          <p:spPr>
            <a:xfrm>
              <a:off x="2753708" y="5975802"/>
              <a:ext cx="897682" cy="22871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作业辅导率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5F3165E-31B6-55E9-3945-C208AF5D3BD1}"/>
                </a:ext>
              </a:extLst>
            </p:cNvPr>
            <p:cNvSpPr/>
            <p:nvPr/>
          </p:nvSpPr>
          <p:spPr>
            <a:xfrm>
              <a:off x="4479538" y="5975802"/>
              <a:ext cx="897682" cy="22871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作业答疑率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160C3FC0-BC11-3423-417C-DEE1BF30E33B}"/>
                </a:ext>
              </a:extLst>
            </p:cNvPr>
            <p:cNvGrpSpPr/>
            <p:nvPr/>
          </p:nvGrpSpPr>
          <p:grpSpPr>
            <a:xfrm>
              <a:off x="482090" y="4649631"/>
              <a:ext cx="1989258" cy="1326171"/>
              <a:chOff x="482090" y="4444354"/>
              <a:chExt cx="1989258" cy="1326171"/>
            </a:xfrm>
          </p:grpSpPr>
          <p:graphicFrame>
            <p:nvGraphicFramePr>
              <p:cNvPr id="44" name="图表 43">
                <a:extLst>
                  <a:ext uri="{FF2B5EF4-FFF2-40B4-BE49-F238E27FC236}">
                    <a16:creationId xmlns:a16="http://schemas.microsoft.com/office/drawing/2014/main" id="{4C278857-6AE2-CCFD-2AC9-8E9793F4112E}"/>
                  </a:ext>
                </a:extLst>
              </p:cNvPr>
              <p:cNvGraphicFramePr/>
              <p:nvPr/>
            </p:nvGraphicFramePr>
            <p:xfrm>
              <a:off x="482090" y="4444354"/>
              <a:ext cx="1989258" cy="132617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EAB543A0-7C8C-F6E8-E9E6-57CF4C85DF35}"/>
                  </a:ext>
                </a:extLst>
              </p:cNvPr>
              <p:cNvSpPr txBox="1"/>
              <p:nvPr/>
            </p:nvSpPr>
            <p:spPr>
              <a:xfrm>
                <a:off x="1127104" y="4922773"/>
                <a:ext cx="7970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&gt;95%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aphicFrame>
          <p:nvGraphicFramePr>
            <p:cNvPr id="47" name="图表 46">
              <a:extLst>
                <a:ext uri="{FF2B5EF4-FFF2-40B4-BE49-F238E27FC236}">
                  <a16:creationId xmlns:a16="http://schemas.microsoft.com/office/drawing/2014/main" id="{56C696CC-D50E-FAB4-069E-ADE64CD256B3}"/>
                </a:ext>
              </a:extLst>
            </p:cNvPr>
            <p:cNvGraphicFramePr/>
            <p:nvPr/>
          </p:nvGraphicFramePr>
          <p:xfrm>
            <a:off x="2207920" y="4649631"/>
            <a:ext cx="1989258" cy="132617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48" name="图表 47">
              <a:extLst>
                <a:ext uri="{FF2B5EF4-FFF2-40B4-BE49-F238E27FC236}">
                  <a16:creationId xmlns:a16="http://schemas.microsoft.com/office/drawing/2014/main" id="{5BFB402B-36F4-2553-1DFA-507B510735FF}"/>
                </a:ext>
              </a:extLst>
            </p:cNvPr>
            <p:cNvGraphicFramePr/>
            <p:nvPr/>
          </p:nvGraphicFramePr>
          <p:xfrm>
            <a:off x="3933750" y="4649631"/>
            <a:ext cx="1989258" cy="132617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681F3B6-1BE1-211B-C95A-28D1FD32E1DF}"/>
                </a:ext>
              </a:extLst>
            </p:cNvPr>
            <p:cNvSpPr txBox="1"/>
            <p:nvPr/>
          </p:nvSpPr>
          <p:spPr>
            <a:xfrm>
              <a:off x="2814462" y="5128050"/>
              <a:ext cx="797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&gt;92%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7A663B3-E6F3-EE4E-149F-AB5045A03598}"/>
                </a:ext>
              </a:extLst>
            </p:cNvPr>
            <p:cNvSpPr txBox="1"/>
            <p:nvPr/>
          </p:nvSpPr>
          <p:spPr>
            <a:xfrm>
              <a:off x="4540292" y="5128050"/>
              <a:ext cx="7761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100%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B10993C5-F019-F6DB-6FE4-869B90C1E8E0}"/>
              </a:ext>
            </a:extLst>
          </p:cNvPr>
          <p:cNvSpPr/>
          <p:nvPr/>
        </p:nvSpPr>
        <p:spPr>
          <a:xfrm>
            <a:off x="616207" y="2562261"/>
            <a:ext cx="5180380" cy="3686678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9E3FCFA-2E39-7FA7-C608-FA4665189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20" y="418825"/>
            <a:ext cx="7499934" cy="496397"/>
          </a:xfrm>
        </p:spPr>
        <p:txBody>
          <a:bodyPr/>
          <a:lstStyle/>
          <a:p>
            <a:pPr algn="l"/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丰富的线上教学经验，满足多种教学形式</a:t>
            </a:r>
            <a:b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</a:b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342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FFE5456-E6B2-4FB2-805F-F946DDCB2FFD}"/>
              </a:ext>
            </a:extLst>
          </p:cNvPr>
          <p:cNvSpPr/>
          <p:nvPr/>
        </p:nvSpPr>
        <p:spPr>
          <a:xfrm rot="10800000" flipV="1">
            <a:off x="0" y="3112059"/>
            <a:ext cx="2444087" cy="3492784"/>
          </a:xfrm>
          <a:custGeom>
            <a:avLst/>
            <a:gdLst>
              <a:gd name="connsiteX0" fmla="*/ 14901 w 1295466"/>
              <a:gd name="connsiteY0" fmla="*/ 1811084 h 1851319"/>
              <a:gd name="connsiteX1" fmla="*/ 26998 w 1295466"/>
              <a:gd name="connsiteY1" fmla="*/ 1823562 h 1851319"/>
              <a:gd name="connsiteX2" fmla="*/ 15663 w 1295466"/>
              <a:gd name="connsiteY2" fmla="*/ 1836230 h 1851319"/>
              <a:gd name="connsiteX3" fmla="*/ 1947 w 1295466"/>
              <a:gd name="connsiteY3" fmla="*/ 1824610 h 1851319"/>
              <a:gd name="connsiteX4" fmla="*/ 14901 w 1295466"/>
              <a:gd name="connsiteY4" fmla="*/ 1811084 h 1851319"/>
              <a:gd name="connsiteX5" fmla="*/ 129677 w 1295466"/>
              <a:gd name="connsiteY5" fmla="*/ 1807750 h 1851319"/>
              <a:gd name="connsiteX6" fmla="*/ 146155 w 1295466"/>
              <a:gd name="connsiteY6" fmla="*/ 1822800 h 1851319"/>
              <a:gd name="connsiteX7" fmla="*/ 130058 w 1295466"/>
              <a:gd name="connsiteY7" fmla="*/ 1838897 h 1851319"/>
              <a:gd name="connsiteX8" fmla="*/ 115389 w 1295466"/>
              <a:gd name="connsiteY8" fmla="*/ 1823371 h 1851319"/>
              <a:gd name="connsiteX9" fmla="*/ 129677 w 1295466"/>
              <a:gd name="connsiteY9" fmla="*/ 1807750 h 1851319"/>
              <a:gd name="connsiteX10" fmla="*/ 242738 w 1295466"/>
              <a:gd name="connsiteY10" fmla="*/ 1806512 h 1851319"/>
              <a:gd name="connsiteX11" fmla="*/ 260455 w 1295466"/>
              <a:gd name="connsiteY11" fmla="*/ 1823753 h 1851319"/>
              <a:gd name="connsiteX12" fmla="*/ 242548 w 1295466"/>
              <a:gd name="connsiteY12" fmla="*/ 1840707 h 1851319"/>
              <a:gd name="connsiteX13" fmla="*/ 226070 w 1295466"/>
              <a:gd name="connsiteY13" fmla="*/ 1822514 h 1851319"/>
              <a:gd name="connsiteX14" fmla="*/ 242738 w 1295466"/>
              <a:gd name="connsiteY14" fmla="*/ 1806512 h 1851319"/>
              <a:gd name="connsiteX15" fmla="*/ 355039 w 1295466"/>
              <a:gd name="connsiteY15" fmla="*/ 1804035 h 1851319"/>
              <a:gd name="connsiteX16" fmla="*/ 374470 w 1295466"/>
              <a:gd name="connsiteY16" fmla="*/ 1822799 h 1851319"/>
              <a:gd name="connsiteX17" fmla="*/ 354657 w 1295466"/>
              <a:gd name="connsiteY17" fmla="*/ 1842706 h 1851319"/>
              <a:gd name="connsiteX18" fmla="*/ 336179 w 1295466"/>
              <a:gd name="connsiteY18" fmla="*/ 1823466 h 1851319"/>
              <a:gd name="connsiteX19" fmla="*/ 355039 w 1295466"/>
              <a:gd name="connsiteY19" fmla="*/ 1804035 h 1851319"/>
              <a:gd name="connsiteX20" fmla="*/ 471338 w 1295466"/>
              <a:gd name="connsiteY20" fmla="*/ 1802797 h 1851319"/>
              <a:gd name="connsiteX21" fmla="*/ 492293 w 1295466"/>
              <a:gd name="connsiteY21" fmla="*/ 1824133 h 1851319"/>
              <a:gd name="connsiteX22" fmla="*/ 472195 w 1295466"/>
              <a:gd name="connsiteY22" fmla="*/ 1844135 h 1851319"/>
              <a:gd name="connsiteX23" fmla="*/ 451145 w 1295466"/>
              <a:gd name="connsiteY23" fmla="*/ 1823085 h 1851319"/>
              <a:gd name="connsiteX24" fmla="*/ 471338 w 1295466"/>
              <a:gd name="connsiteY24" fmla="*/ 1802797 h 1851319"/>
              <a:gd name="connsiteX25" fmla="*/ 584686 w 1295466"/>
              <a:gd name="connsiteY25" fmla="*/ 1801559 h 1851319"/>
              <a:gd name="connsiteX26" fmla="*/ 606498 w 1295466"/>
              <a:gd name="connsiteY26" fmla="*/ 1823562 h 1851319"/>
              <a:gd name="connsiteX27" fmla="*/ 585257 w 1295466"/>
              <a:gd name="connsiteY27" fmla="*/ 1845755 h 1851319"/>
              <a:gd name="connsiteX28" fmla="*/ 561921 w 1295466"/>
              <a:gd name="connsiteY28" fmla="*/ 1823943 h 1851319"/>
              <a:gd name="connsiteX29" fmla="*/ 584686 w 1295466"/>
              <a:gd name="connsiteY29" fmla="*/ 1801559 h 1851319"/>
              <a:gd name="connsiteX30" fmla="*/ 697843 w 1295466"/>
              <a:gd name="connsiteY30" fmla="*/ 1800130 h 1851319"/>
              <a:gd name="connsiteX31" fmla="*/ 719846 w 1295466"/>
              <a:gd name="connsiteY31" fmla="*/ 1823656 h 1851319"/>
              <a:gd name="connsiteX32" fmla="*/ 695747 w 1295466"/>
              <a:gd name="connsiteY32" fmla="*/ 1847659 h 1851319"/>
              <a:gd name="connsiteX33" fmla="*/ 672792 w 1295466"/>
              <a:gd name="connsiteY33" fmla="*/ 1822608 h 1851319"/>
              <a:gd name="connsiteX34" fmla="*/ 697843 w 1295466"/>
              <a:gd name="connsiteY34" fmla="*/ 1800130 h 1851319"/>
              <a:gd name="connsiteX35" fmla="*/ 810334 w 1295466"/>
              <a:gd name="connsiteY35" fmla="*/ 1799368 h 1851319"/>
              <a:gd name="connsiteX36" fmla="*/ 833289 w 1295466"/>
              <a:gd name="connsiteY36" fmla="*/ 1824609 h 1851319"/>
              <a:gd name="connsiteX37" fmla="*/ 809000 w 1295466"/>
              <a:gd name="connsiteY37" fmla="*/ 1847945 h 1851319"/>
              <a:gd name="connsiteX38" fmla="*/ 784331 w 1295466"/>
              <a:gd name="connsiteY38" fmla="*/ 1822990 h 1851319"/>
              <a:gd name="connsiteX39" fmla="*/ 810334 w 1295466"/>
              <a:gd name="connsiteY39" fmla="*/ 1799368 h 1851319"/>
              <a:gd name="connsiteX40" fmla="*/ 923967 w 1295466"/>
              <a:gd name="connsiteY40" fmla="*/ 1798320 h 1851319"/>
              <a:gd name="connsiteX41" fmla="*/ 949970 w 1295466"/>
              <a:gd name="connsiteY41" fmla="*/ 1822609 h 1851319"/>
              <a:gd name="connsiteX42" fmla="*/ 925967 w 1295466"/>
              <a:gd name="connsiteY42" fmla="*/ 1848517 h 1851319"/>
              <a:gd name="connsiteX43" fmla="*/ 900059 w 1295466"/>
              <a:gd name="connsiteY43" fmla="*/ 1824609 h 1851319"/>
              <a:gd name="connsiteX44" fmla="*/ 923967 w 1295466"/>
              <a:gd name="connsiteY44" fmla="*/ 1798320 h 1851319"/>
              <a:gd name="connsiteX45" fmla="*/ 1036743 w 1295466"/>
              <a:gd name="connsiteY45" fmla="*/ 1796701 h 1851319"/>
              <a:gd name="connsiteX46" fmla="*/ 1064174 w 1295466"/>
              <a:gd name="connsiteY46" fmla="*/ 1823086 h 1851319"/>
              <a:gd name="connsiteX47" fmla="*/ 1037790 w 1295466"/>
              <a:gd name="connsiteY47" fmla="*/ 1850518 h 1851319"/>
              <a:gd name="connsiteX48" fmla="*/ 1010358 w 1295466"/>
              <a:gd name="connsiteY48" fmla="*/ 1824133 h 1851319"/>
              <a:gd name="connsiteX49" fmla="*/ 1036743 w 1295466"/>
              <a:gd name="connsiteY49" fmla="*/ 1796701 h 1851319"/>
              <a:gd name="connsiteX50" fmla="*/ 1150471 w 1295466"/>
              <a:gd name="connsiteY50" fmla="*/ 1796130 h 1851319"/>
              <a:gd name="connsiteX51" fmla="*/ 1177046 w 1295466"/>
              <a:gd name="connsiteY51" fmla="*/ 1823466 h 1851319"/>
              <a:gd name="connsiteX52" fmla="*/ 1148756 w 1295466"/>
              <a:gd name="connsiteY52" fmla="*/ 1851089 h 1851319"/>
              <a:gd name="connsiteX53" fmla="*/ 1122181 w 1295466"/>
              <a:gd name="connsiteY53" fmla="*/ 1823752 h 1851319"/>
              <a:gd name="connsiteX54" fmla="*/ 1150471 w 1295466"/>
              <a:gd name="connsiteY54" fmla="*/ 1796130 h 1851319"/>
              <a:gd name="connsiteX55" fmla="*/ 1262390 w 1295466"/>
              <a:gd name="connsiteY55" fmla="*/ 1796035 h 1851319"/>
              <a:gd name="connsiteX56" fmla="*/ 1289727 w 1295466"/>
              <a:gd name="connsiteY56" fmla="*/ 1824514 h 1851319"/>
              <a:gd name="connsiteX57" fmla="*/ 1260580 w 1295466"/>
              <a:gd name="connsiteY57" fmla="*/ 1851279 h 1851319"/>
              <a:gd name="connsiteX58" fmla="*/ 1234481 w 1295466"/>
              <a:gd name="connsiteY58" fmla="*/ 1821657 h 1851319"/>
              <a:gd name="connsiteX59" fmla="*/ 1262390 w 1295466"/>
              <a:gd name="connsiteY59" fmla="*/ 1796035 h 1851319"/>
              <a:gd name="connsiteX60" fmla="*/ 15186 w 1295466"/>
              <a:gd name="connsiteY60" fmla="*/ 1698308 h 1851319"/>
              <a:gd name="connsiteX61" fmla="*/ 27378 w 1295466"/>
              <a:gd name="connsiteY61" fmla="*/ 1713072 h 1851319"/>
              <a:gd name="connsiteX62" fmla="*/ 13662 w 1295466"/>
              <a:gd name="connsiteY62" fmla="*/ 1724407 h 1851319"/>
              <a:gd name="connsiteX63" fmla="*/ 1375 w 1295466"/>
              <a:gd name="connsiteY63" fmla="*/ 1711548 h 1851319"/>
              <a:gd name="connsiteX64" fmla="*/ 15186 w 1295466"/>
              <a:gd name="connsiteY64" fmla="*/ 1698308 h 1851319"/>
              <a:gd name="connsiteX65" fmla="*/ 130630 w 1295466"/>
              <a:gd name="connsiteY65" fmla="*/ 1695545 h 1851319"/>
              <a:gd name="connsiteX66" fmla="*/ 146441 w 1295466"/>
              <a:gd name="connsiteY66" fmla="*/ 1712214 h 1851319"/>
              <a:gd name="connsiteX67" fmla="*/ 130630 w 1295466"/>
              <a:gd name="connsiteY67" fmla="*/ 1727359 h 1851319"/>
              <a:gd name="connsiteX68" fmla="*/ 115008 w 1295466"/>
              <a:gd name="connsiteY68" fmla="*/ 1710309 h 1851319"/>
              <a:gd name="connsiteX69" fmla="*/ 130630 w 1295466"/>
              <a:gd name="connsiteY69" fmla="*/ 1695545 h 1851319"/>
              <a:gd name="connsiteX70" fmla="*/ 244167 w 1295466"/>
              <a:gd name="connsiteY70" fmla="*/ 1692974 h 1851319"/>
              <a:gd name="connsiteX71" fmla="*/ 261693 w 1295466"/>
              <a:gd name="connsiteY71" fmla="*/ 1711452 h 1851319"/>
              <a:gd name="connsiteX72" fmla="*/ 241881 w 1295466"/>
              <a:gd name="connsiteY72" fmla="*/ 1729455 h 1851319"/>
              <a:gd name="connsiteX73" fmla="*/ 224737 w 1295466"/>
              <a:gd name="connsiteY73" fmla="*/ 1711071 h 1851319"/>
              <a:gd name="connsiteX74" fmla="*/ 244167 w 1295466"/>
              <a:gd name="connsiteY74" fmla="*/ 1692974 h 1851319"/>
              <a:gd name="connsiteX75" fmla="*/ 356467 w 1295466"/>
              <a:gd name="connsiteY75" fmla="*/ 1691545 h 1851319"/>
              <a:gd name="connsiteX76" fmla="*/ 375136 w 1295466"/>
              <a:gd name="connsiteY76" fmla="*/ 1710881 h 1851319"/>
              <a:gd name="connsiteX77" fmla="*/ 355229 w 1295466"/>
              <a:gd name="connsiteY77" fmla="*/ 1731550 h 1851319"/>
              <a:gd name="connsiteX78" fmla="*/ 335607 w 1295466"/>
              <a:gd name="connsiteY78" fmla="*/ 1710690 h 1851319"/>
              <a:gd name="connsiteX79" fmla="*/ 356467 w 1295466"/>
              <a:gd name="connsiteY79" fmla="*/ 1691545 h 1851319"/>
              <a:gd name="connsiteX80" fmla="*/ 470862 w 1295466"/>
              <a:gd name="connsiteY80" fmla="*/ 1690402 h 1851319"/>
              <a:gd name="connsiteX81" fmla="*/ 492865 w 1295466"/>
              <a:gd name="connsiteY81" fmla="*/ 1710214 h 1851319"/>
              <a:gd name="connsiteX82" fmla="*/ 471529 w 1295466"/>
              <a:gd name="connsiteY82" fmla="*/ 1732121 h 1851319"/>
              <a:gd name="connsiteX83" fmla="*/ 450860 w 1295466"/>
              <a:gd name="connsiteY83" fmla="*/ 1710595 h 1851319"/>
              <a:gd name="connsiteX84" fmla="*/ 470862 w 1295466"/>
              <a:gd name="connsiteY84" fmla="*/ 1690402 h 1851319"/>
              <a:gd name="connsiteX85" fmla="*/ 585162 w 1295466"/>
              <a:gd name="connsiteY85" fmla="*/ 1688211 h 1851319"/>
              <a:gd name="connsiteX86" fmla="*/ 606974 w 1295466"/>
              <a:gd name="connsiteY86" fmla="*/ 1712023 h 1851319"/>
              <a:gd name="connsiteX87" fmla="*/ 583828 w 1295466"/>
              <a:gd name="connsiteY87" fmla="*/ 1734788 h 1851319"/>
              <a:gd name="connsiteX88" fmla="*/ 560873 w 1295466"/>
              <a:gd name="connsiteY88" fmla="*/ 1711642 h 1851319"/>
              <a:gd name="connsiteX89" fmla="*/ 585162 w 1295466"/>
              <a:gd name="connsiteY89" fmla="*/ 1688211 h 1851319"/>
              <a:gd name="connsiteX90" fmla="*/ 695652 w 1295466"/>
              <a:gd name="connsiteY90" fmla="*/ 1686783 h 1851319"/>
              <a:gd name="connsiteX91" fmla="*/ 720322 w 1295466"/>
              <a:gd name="connsiteY91" fmla="*/ 1710310 h 1851319"/>
              <a:gd name="connsiteX92" fmla="*/ 695747 w 1295466"/>
              <a:gd name="connsiteY92" fmla="*/ 1735360 h 1851319"/>
              <a:gd name="connsiteX93" fmla="*/ 672316 w 1295466"/>
              <a:gd name="connsiteY93" fmla="*/ 1711262 h 1851319"/>
              <a:gd name="connsiteX94" fmla="*/ 695652 w 1295466"/>
              <a:gd name="connsiteY94" fmla="*/ 1686783 h 1851319"/>
              <a:gd name="connsiteX95" fmla="*/ 811000 w 1295466"/>
              <a:gd name="connsiteY95" fmla="*/ 1686497 h 1851319"/>
              <a:gd name="connsiteX96" fmla="*/ 833383 w 1295466"/>
              <a:gd name="connsiteY96" fmla="*/ 1711643 h 1851319"/>
              <a:gd name="connsiteX97" fmla="*/ 807856 w 1295466"/>
              <a:gd name="connsiteY97" fmla="*/ 1736122 h 1851319"/>
              <a:gd name="connsiteX98" fmla="*/ 783853 w 1295466"/>
              <a:gd name="connsiteY98" fmla="*/ 1712024 h 1851319"/>
              <a:gd name="connsiteX99" fmla="*/ 811000 w 1295466"/>
              <a:gd name="connsiteY99" fmla="*/ 1686497 h 1851319"/>
              <a:gd name="connsiteX100" fmla="*/ 925490 w 1295466"/>
              <a:gd name="connsiteY100" fmla="*/ 1684401 h 1851319"/>
              <a:gd name="connsiteX101" fmla="*/ 951875 w 1295466"/>
              <a:gd name="connsiteY101" fmla="*/ 1711833 h 1851319"/>
              <a:gd name="connsiteX102" fmla="*/ 924443 w 1295466"/>
              <a:gd name="connsiteY102" fmla="*/ 1738218 h 1851319"/>
              <a:gd name="connsiteX103" fmla="*/ 898059 w 1295466"/>
              <a:gd name="connsiteY103" fmla="*/ 1710786 h 1851319"/>
              <a:gd name="connsiteX104" fmla="*/ 925490 w 1295466"/>
              <a:gd name="connsiteY104" fmla="*/ 1684401 h 1851319"/>
              <a:gd name="connsiteX105" fmla="*/ 1036647 w 1295466"/>
              <a:gd name="connsiteY105" fmla="*/ 1683735 h 1851319"/>
              <a:gd name="connsiteX106" fmla="*/ 1064936 w 1295466"/>
              <a:gd name="connsiteY106" fmla="*/ 1711167 h 1851319"/>
              <a:gd name="connsiteX107" fmla="*/ 1036837 w 1295466"/>
              <a:gd name="connsiteY107" fmla="*/ 1738980 h 1851319"/>
              <a:gd name="connsiteX108" fmla="*/ 1009691 w 1295466"/>
              <a:gd name="connsiteY108" fmla="*/ 1710405 h 1851319"/>
              <a:gd name="connsiteX109" fmla="*/ 1036647 w 1295466"/>
              <a:gd name="connsiteY109" fmla="*/ 1683735 h 1851319"/>
              <a:gd name="connsiteX110" fmla="*/ 1149709 w 1295466"/>
              <a:gd name="connsiteY110" fmla="*/ 1683259 h 1851319"/>
              <a:gd name="connsiteX111" fmla="*/ 1177617 w 1295466"/>
              <a:gd name="connsiteY111" fmla="*/ 1711452 h 1851319"/>
              <a:gd name="connsiteX112" fmla="*/ 1149423 w 1295466"/>
              <a:gd name="connsiteY112" fmla="*/ 1739361 h 1851319"/>
              <a:gd name="connsiteX113" fmla="*/ 1121515 w 1295466"/>
              <a:gd name="connsiteY113" fmla="*/ 1711167 h 1851319"/>
              <a:gd name="connsiteX114" fmla="*/ 1149709 w 1295466"/>
              <a:gd name="connsiteY114" fmla="*/ 1683259 h 1851319"/>
              <a:gd name="connsiteX115" fmla="*/ 1262200 w 1295466"/>
              <a:gd name="connsiteY115" fmla="*/ 1683068 h 1851319"/>
              <a:gd name="connsiteX116" fmla="*/ 1290013 w 1295466"/>
              <a:gd name="connsiteY116" fmla="*/ 1711072 h 1851319"/>
              <a:gd name="connsiteX117" fmla="*/ 1262581 w 1295466"/>
              <a:gd name="connsiteY117" fmla="*/ 1739456 h 1851319"/>
              <a:gd name="connsiteX118" fmla="*/ 1233720 w 1295466"/>
              <a:gd name="connsiteY118" fmla="*/ 1710500 h 1851319"/>
              <a:gd name="connsiteX119" fmla="*/ 1262200 w 1295466"/>
              <a:gd name="connsiteY119" fmla="*/ 1683068 h 1851319"/>
              <a:gd name="connsiteX120" fmla="*/ 12806 w 1295466"/>
              <a:gd name="connsiteY120" fmla="*/ 1584675 h 1851319"/>
              <a:gd name="connsiteX121" fmla="*/ 29093 w 1295466"/>
              <a:gd name="connsiteY121" fmla="*/ 1598391 h 1851319"/>
              <a:gd name="connsiteX122" fmla="*/ 16044 w 1295466"/>
              <a:gd name="connsiteY122" fmla="*/ 1613250 h 1851319"/>
              <a:gd name="connsiteX123" fmla="*/ 42 w 1295466"/>
              <a:gd name="connsiteY123" fmla="*/ 1599629 h 1851319"/>
              <a:gd name="connsiteX124" fmla="*/ 12806 w 1295466"/>
              <a:gd name="connsiteY124" fmla="*/ 1584675 h 1851319"/>
              <a:gd name="connsiteX125" fmla="*/ 130343 w 1295466"/>
              <a:gd name="connsiteY125" fmla="*/ 1582960 h 1851319"/>
              <a:gd name="connsiteX126" fmla="*/ 147012 w 1295466"/>
              <a:gd name="connsiteY126" fmla="*/ 1598485 h 1851319"/>
              <a:gd name="connsiteX127" fmla="*/ 131105 w 1295466"/>
              <a:gd name="connsiteY127" fmla="*/ 1614964 h 1851319"/>
              <a:gd name="connsiteX128" fmla="*/ 114722 w 1295466"/>
              <a:gd name="connsiteY128" fmla="*/ 1599343 h 1851319"/>
              <a:gd name="connsiteX129" fmla="*/ 130343 w 1295466"/>
              <a:gd name="connsiteY129" fmla="*/ 1582960 h 1851319"/>
              <a:gd name="connsiteX130" fmla="*/ 243881 w 1295466"/>
              <a:gd name="connsiteY130" fmla="*/ 1580674 h 1851319"/>
              <a:gd name="connsiteX131" fmla="*/ 261312 w 1295466"/>
              <a:gd name="connsiteY131" fmla="*/ 1600677 h 1851319"/>
              <a:gd name="connsiteX132" fmla="*/ 242453 w 1295466"/>
              <a:gd name="connsiteY132" fmla="*/ 1617631 h 1851319"/>
              <a:gd name="connsiteX133" fmla="*/ 224926 w 1295466"/>
              <a:gd name="connsiteY133" fmla="*/ 1597248 h 1851319"/>
              <a:gd name="connsiteX134" fmla="*/ 243881 w 1295466"/>
              <a:gd name="connsiteY134" fmla="*/ 1580674 h 1851319"/>
              <a:gd name="connsiteX135" fmla="*/ 355800 w 1295466"/>
              <a:gd name="connsiteY135" fmla="*/ 1578960 h 1851319"/>
              <a:gd name="connsiteX136" fmla="*/ 375708 w 1295466"/>
              <a:gd name="connsiteY136" fmla="*/ 1599438 h 1851319"/>
              <a:gd name="connsiteX137" fmla="*/ 354943 w 1295466"/>
              <a:gd name="connsiteY137" fmla="*/ 1618965 h 1851319"/>
              <a:gd name="connsiteX138" fmla="*/ 335417 w 1295466"/>
              <a:gd name="connsiteY138" fmla="*/ 1598581 h 1851319"/>
              <a:gd name="connsiteX139" fmla="*/ 355800 w 1295466"/>
              <a:gd name="connsiteY139" fmla="*/ 1578960 h 1851319"/>
              <a:gd name="connsiteX140" fmla="*/ 471815 w 1295466"/>
              <a:gd name="connsiteY140" fmla="*/ 1577721 h 1851319"/>
              <a:gd name="connsiteX141" fmla="*/ 492865 w 1295466"/>
              <a:gd name="connsiteY141" fmla="*/ 1599057 h 1851319"/>
              <a:gd name="connsiteX142" fmla="*/ 471529 w 1295466"/>
              <a:gd name="connsiteY142" fmla="*/ 1620393 h 1851319"/>
              <a:gd name="connsiteX143" fmla="*/ 450479 w 1295466"/>
              <a:gd name="connsiteY143" fmla="*/ 1598771 h 1851319"/>
              <a:gd name="connsiteX144" fmla="*/ 471815 w 1295466"/>
              <a:gd name="connsiteY144" fmla="*/ 1577721 h 1851319"/>
              <a:gd name="connsiteX145" fmla="*/ 584590 w 1295466"/>
              <a:gd name="connsiteY145" fmla="*/ 1575721 h 1851319"/>
              <a:gd name="connsiteX146" fmla="*/ 607831 w 1295466"/>
              <a:gd name="connsiteY146" fmla="*/ 1598771 h 1851319"/>
              <a:gd name="connsiteX147" fmla="*/ 583447 w 1295466"/>
              <a:gd name="connsiteY147" fmla="*/ 1622203 h 1851319"/>
              <a:gd name="connsiteX148" fmla="*/ 560778 w 1295466"/>
              <a:gd name="connsiteY148" fmla="*/ 1599343 h 1851319"/>
              <a:gd name="connsiteX149" fmla="*/ 584590 w 1295466"/>
              <a:gd name="connsiteY149" fmla="*/ 1575721 h 1851319"/>
              <a:gd name="connsiteX150" fmla="*/ 697748 w 1295466"/>
              <a:gd name="connsiteY150" fmla="*/ 1574578 h 1851319"/>
              <a:gd name="connsiteX151" fmla="*/ 720703 w 1295466"/>
              <a:gd name="connsiteY151" fmla="*/ 1602009 h 1851319"/>
              <a:gd name="connsiteX152" fmla="*/ 696986 w 1295466"/>
              <a:gd name="connsiteY152" fmla="*/ 1623250 h 1851319"/>
              <a:gd name="connsiteX153" fmla="*/ 672030 w 1295466"/>
              <a:gd name="connsiteY153" fmla="*/ 1598581 h 1851319"/>
              <a:gd name="connsiteX154" fmla="*/ 697748 w 1295466"/>
              <a:gd name="connsiteY154" fmla="*/ 1574578 h 1851319"/>
              <a:gd name="connsiteX155" fmla="*/ 808524 w 1295466"/>
              <a:gd name="connsiteY155" fmla="*/ 1573435 h 1851319"/>
              <a:gd name="connsiteX156" fmla="*/ 834051 w 1295466"/>
              <a:gd name="connsiteY156" fmla="*/ 1598295 h 1851319"/>
              <a:gd name="connsiteX157" fmla="*/ 807857 w 1295466"/>
              <a:gd name="connsiteY157" fmla="*/ 1624299 h 1851319"/>
              <a:gd name="connsiteX158" fmla="*/ 783378 w 1295466"/>
              <a:gd name="connsiteY158" fmla="*/ 1598676 h 1851319"/>
              <a:gd name="connsiteX159" fmla="*/ 808524 w 1295466"/>
              <a:gd name="connsiteY159" fmla="*/ 1573435 h 1851319"/>
              <a:gd name="connsiteX160" fmla="*/ 925681 w 1295466"/>
              <a:gd name="connsiteY160" fmla="*/ 1571530 h 1851319"/>
              <a:gd name="connsiteX161" fmla="*/ 952446 w 1295466"/>
              <a:gd name="connsiteY161" fmla="*/ 1598772 h 1851319"/>
              <a:gd name="connsiteX162" fmla="*/ 924253 w 1295466"/>
              <a:gd name="connsiteY162" fmla="*/ 1626489 h 1851319"/>
              <a:gd name="connsiteX163" fmla="*/ 897487 w 1295466"/>
              <a:gd name="connsiteY163" fmla="*/ 1599248 h 1851319"/>
              <a:gd name="connsiteX164" fmla="*/ 925681 w 1295466"/>
              <a:gd name="connsiteY164" fmla="*/ 1571530 h 1851319"/>
              <a:gd name="connsiteX165" fmla="*/ 1038838 w 1295466"/>
              <a:gd name="connsiteY165" fmla="*/ 1570863 h 1851319"/>
              <a:gd name="connsiteX166" fmla="*/ 1065317 w 1295466"/>
              <a:gd name="connsiteY166" fmla="*/ 1600486 h 1851319"/>
              <a:gd name="connsiteX167" fmla="*/ 1035694 w 1295466"/>
              <a:gd name="connsiteY167" fmla="*/ 1626965 h 1851319"/>
              <a:gd name="connsiteX168" fmla="*/ 1009215 w 1295466"/>
              <a:gd name="connsiteY168" fmla="*/ 1597342 h 1851319"/>
              <a:gd name="connsiteX169" fmla="*/ 1038838 w 1295466"/>
              <a:gd name="connsiteY169" fmla="*/ 1570863 h 1851319"/>
              <a:gd name="connsiteX170" fmla="*/ 1150281 w 1295466"/>
              <a:gd name="connsiteY170" fmla="*/ 1570482 h 1851319"/>
              <a:gd name="connsiteX171" fmla="*/ 1178189 w 1295466"/>
              <a:gd name="connsiteY171" fmla="*/ 1600105 h 1851319"/>
              <a:gd name="connsiteX172" fmla="*/ 1147995 w 1295466"/>
              <a:gd name="connsiteY172" fmla="*/ 1627632 h 1851319"/>
              <a:gd name="connsiteX173" fmla="*/ 1121134 w 1295466"/>
              <a:gd name="connsiteY173" fmla="*/ 1596962 h 1851319"/>
              <a:gd name="connsiteX174" fmla="*/ 1150281 w 1295466"/>
              <a:gd name="connsiteY174" fmla="*/ 1570482 h 1851319"/>
              <a:gd name="connsiteX175" fmla="*/ 1266199 w 1295466"/>
              <a:gd name="connsiteY175" fmla="*/ 1570197 h 1851319"/>
              <a:gd name="connsiteX176" fmla="*/ 1294774 w 1295466"/>
              <a:gd name="connsiteY176" fmla="*/ 1599153 h 1851319"/>
              <a:gd name="connsiteX177" fmla="*/ 1265819 w 1295466"/>
              <a:gd name="connsiteY177" fmla="*/ 1627728 h 1851319"/>
              <a:gd name="connsiteX178" fmla="*/ 1237244 w 1295466"/>
              <a:gd name="connsiteY178" fmla="*/ 1598772 h 1851319"/>
              <a:gd name="connsiteX179" fmla="*/ 1266199 w 1295466"/>
              <a:gd name="connsiteY179" fmla="*/ 1570197 h 1851319"/>
              <a:gd name="connsiteX180" fmla="*/ 15948 w 1295466"/>
              <a:gd name="connsiteY180" fmla="*/ 1468374 h 1851319"/>
              <a:gd name="connsiteX181" fmla="*/ 29092 w 1295466"/>
              <a:gd name="connsiteY181" fmla="*/ 1483138 h 1851319"/>
              <a:gd name="connsiteX182" fmla="*/ 12900 w 1295466"/>
              <a:gd name="connsiteY182" fmla="*/ 1496949 h 1851319"/>
              <a:gd name="connsiteX183" fmla="*/ 41 w 1295466"/>
              <a:gd name="connsiteY183" fmla="*/ 1482090 h 1851319"/>
              <a:gd name="connsiteX184" fmla="*/ 15948 w 1295466"/>
              <a:gd name="connsiteY184" fmla="*/ 1468374 h 1851319"/>
              <a:gd name="connsiteX185" fmla="*/ 130343 w 1295466"/>
              <a:gd name="connsiteY185" fmla="*/ 1466565 h 1851319"/>
              <a:gd name="connsiteX186" fmla="*/ 147203 w 1295466"/>
              <a:gd name="connsiteY186" fmla="*/ 1480757 h 1851319"/>
              <a:gd name="connsiteX187" fmla="*/ 131105 w 1295466"/>
              <a:gd name="connsiteY187" fmla="*/ 1498664 h 1851319"/>
              <a:gd name="connsiteX188" fmla="*/ 114722 w 1295466"/>
              <a:gd name="connsiteY188" fmla="*/ 1483043 h 1851319"/>
              <a:gd name="connsiteX189" fmla="*/ 130343 w 1295466"/>
              <a:gd name="connsiteY189" fmla="*/ 1466565 h 1851319"/>
              <a:gd name="connsiteX190" fmla="*/ 244834 w 1295466"/>
              <a:gd name="connsiteY190" fmla="*/ 1463992 h 1851319"/>
              <a:gd name="connsiteX191" fmla="*/ 261788 w 1295466"/>
              <a:gd name="connsiteY191" fmla="*/ 1482947 h 1851319"/>
              <a:gd name="connsiteX192" fmla="*/ 242453 w 1295466"/>
              <a:gd name="connsiteY192" fmla="*/ 1501902 h 1851319"/>
              <a:gd name="connsiteX193" fmla="*/ 224355 w 1295466"/>
              <a:gd name="connsiteY193" fmla="*/ 1481423 h 1851319"/>
              <a:gd name="connsiteX194" fmla="*/ 244834 w 1295466"/>
              <a:gd name="connsiteY194" fmla="*/ 1463992 h 1851319"/>
              <a:gd name="connsiteX195" fmla="*/ 356277 w 1295466"/>
              <a:gd name="connsiteY195" fmla="*/ 1462278 h 1851319"/>
              <a:gd name="connsiteX196" fmla="*/ 375327 w 1295466"/>
              <a:gd name="connsiteY196" fmla="*/ 1483424 h 1851319"/>
              <a:gd name="connsiteX197" fmla="*/ 354562 w 1295466"/>
              <a:gd name="connsiteY197" fmla="*/ 1502569 h 1851319"/>
              <a:gd name="connsiteX198" fmla="*/ 335417 w 1295466"/>
              <a:gd name="connsiteY198" fmla="*/ 1481804 h 1851319"/>
              <a:gd name="connsiteX199" fmla="*/ 356277 w 1295466"/>
              <a:gd name="connsiteY199" fmla="*/ 1462278 h 1851319"/>
              <a:gd name="connsiteX200" fmla="*/ 473244 w 1295466"/>
              <a:gd name="connsiteY200" fmla="*/ 1460658 h 1851319"/>
              <a:gd name="connsiteX201" fmla="*/ 494103 w 1295466"/>
              <a:gd name="connsiteY201" fmla="*/ 1483042 h 1851319"/>
              <a:gd name="connsiteX202" fmla="*/ 470100 w 1295466"/>
              <a:gd name="connsiteY202" fmla="*/ 1504664 h 1851319"/>
              <a:gd name="connsiteX203" fmla="*/ 449622 w 1295466"/>
              <a:gd name="connsiteY203" fmla="*/ 1482090 h 1851319"/>
              <a:gd name="connsiteX204" fmla="*/ 473244 w 1295466"/>
              <a:gd name="connsiteY204" fmla="*/ 1460658 h 1851319"/>
              <a:gd name="connsiteX205" fmla="*/ 583447 w 1295466"/>
              <a:gd name="connsiteY205" fmla="*/ 1459134 h 1851319"/>
              <a:gd name="connsiteX206" fmla="*/ 608022 w 1295466"/>
              <a:gd name="connsiteY206" fmla="*/ 1482661 h 1851319"/>
              <a:gd name="connsiteX207" fmla="*/ 583543 w 1295466"/>
              <a:gd name="connsiteY207" fmla="*/ 1506188 h 1851319"/>
              <a:gd name="connsiteX208" fmla="*/ 560492 w 1295466"/>
              <a:gd name="connsiteY208" fmla="*/ 1481709 h 1851319"/>
              <a:gd name="connsiteX209" fmla="*/ 583447 w 1295466"/>
              <a:gd name="connsiteY209" fmla="*/ 1459134 h 1851319"/>
              <a:gd name="connsiteX210" fmla="*/ 697462 w 1295466"/>
              <a:gd name="connsiteY210" fmla="*/ 1458087 h 1851319"/>
              <a:gd name="connsiteX211" fmla="*/ 720894 w 1295466"/>
              <a:gd name="connsiteY211" fmla="*/ 1480090 h 1851319"/>
              <a:gd name="connsiteX212" fmla="*/ 695176 w 1295466"/>
              <a:gd name="connsiteY212" fmla="*/ 1507141 h 1851319"/>
              <a:gd name="connsiteX213" fmla="*/ 671840 w 1295466"/>
              <a:gd name="connsiteY213" fmla="*/ 1482471 h 1851319"/>
              <a:gd name="connsiteX214" fmla="*/ 697462 w 1295466"/>
              <a:gd name="connsiteY214" fmla="*/ 1458087 h 1851319"/>
              <a:gd name="connsiteX215" fmla="*/ 810333 w 1295466"/>
              <a:gd name="connsiteY215" fmla="*/ 1456277 h 1851319"/>
              <a:gd name="connsiteX216" fmla="*/ 835002 w 1295466"/>
              <a:gd name="connsiteY216" fmla="*/ 1482852 h 1851319"/>
              <a:gd name="connsiteX217" fmla="*/ 807856 w 1295466"/>
              <a:gd name="connsiteY217" fmla="*/ 1509236 h 1851319"/>
              <a:gd name="connsiteX218" fmla="*/ 782043 w 1295466"/>
              <a:gd name="connsiteY218" fmla="*/ 1481423 h 1851319"/>
              <a:gd name="connsiteX219" fmla="*/ 810333 w 1295466"/>
              <a:gd name="connsiteY219" fmla="*/ 1456277 h 1851319"/>
              <a:gd name="connsiteX220" fmla="*/ 924919 w 1295466"/>
              <a:gd name="connsiteY220" fmla="*/ 1454944 h 1851319"/>
              <a:gd name="connsiteX221" fmla="*/ 952732 w 1295466"/>
              <a:gd name="connsiteY221" fmla="*/ 1483043 h 1851319"/>
              <a:gd name="connsiteX222" fmla="*/ 924157 w 1295466"/>
              <a:gd name="connsiteY222" fmla="*/ 1510189 h 1851319"/>
              <a:gd name="connsiteX223" fmla="*/ 897487 w 1295466"/>
              <a:gd name="connsiteY223" fmla="*/ 1483233 h 1851319"/>
              <a:gd name="connsiteX224" fmla="*/ 924919 w 1295466"/>
              <a:gd name="connsiteY224" fmla="*/ 1454944 h 1851319"/>
              <a:gd name="connsiteX225" fmla="*/ 1037029 w 1295466"/>
              <a:gd name="connsiteY225" fmla="*/ 1454468 h 1851319"/>
              <a:gd name="connsiteX226" fmla="*/ 1065413 w 1295466"/>
              <a:gd name="connsiteY226" fmla="*/ 1481900 h 1851319"/>
              <a:gd name="connsiteX227" fmla="*/ 1038553 w 1295466"/>
              <a:gd name="connsiteY227" fmla="*/ 1510856 h 1851319"/>
              <a:gd name="connsiteX228" fmla="*/ 1009121 w 1295466"/>
              <a:gd name="connsiteY228" fmla="*/ 1482472 h 1851319"/>
              <a:gd name="connsiteX229" fmla="*/ 1037029 w 1295466"/>
              <a:gd name="connsiteY229" fmla="*/ 1454468 h 1851319"/>
              <a:gd name="connsiteX230" fmla="*/ 1150185 w 1295466"/>
              <a:gd name="connsiteY230" fmla="*/ 1453896 h 1851319"/>
              <a:gd name="connsiteX231" fmla="*/ 1178379 w 1295466"/>
              <a:gd name="connsiteY231" fmla="*/ 1483138 h 1851319"/>
              <a:gd name="connsiteX232" fmla="*/ 1149137 w 1295466"/>
              <a:gd name="connsiteY232" fmla="*/ 1511332 h 1851319"/>
              <a:gd name="connsiteX233" fmla="*/ 1120943 w 1295466"/>
              <a:gd name="connsiteY233" fmla="*/ 1482090 h 1851319"/>
              <a:gd name="connsiteX234" fmla="*/ 1150185 w 1295466"/>
              <a:gd name="connsiteY234" fmla="*/ 1453896 h 1851319"/>
              <a:gd name="connsiteX235" fmla="*/ 1265723 w 1295466"/>
              <a:gd name="connsiteY235" fmla="*/ 1453134 h 1851319"/>
              <a:gd name="connsiteX236" fmla="*/ 1295441 w 1295466"/>
              <a:gd name="connsiteY236" fmla="*/ 1481328 h 1851319"/>
              <a:gd name="connsiteX237" fmla="*/ 1266199 w 1295466"/>
              <a:gd name="connsiteY237" fmla="*/ 1512094 h 1851319"/>
              <a:gd name="connsiteX238" fmla="*/ 1236481 w 1295466"/>
              <a:gd name="connsiteY238" fmla="*/ 1481900 h 1851319"/>
              <a:gd name="connsiteX239" fmla="*/ 1265723 w 1295466"/>
              <a:gd name="connsiteY239" fmla="*/ 1453134 h 1851319"/>
              <a:gd name="connsiteX240" fmla="*/ 15377 w 1295466"/>
              <a:gd name="connsiteY240" fmla="*/ 1355980 h 1851319"/>
              <a:gd name="connsiteX241" fmla="*/ 29093 w 1295466"/>
              <a:gd name="connsiteY241" fmla="*/ 1370458 h 1851319"/>
              <a:gd name="connsiteX242" fmla="*/ 13567 w 1295466"/>
              <a:gd name="connsiteY242" fmla="*/ 1384650 h 1851319"/>
              <a:gd name="connsiteX243" fmla="*/ 137 w 1295466"/>
              <a:gd name="connsiteY243" fmla="*/ 1370362 h 1851319"/>
              <a:gd name="connsiteX244" fmla="*/ 15377 w 1295466"/>
              <a:gd name="connsiteY244" fmla="*/ 1355980 h 1851319"/>
              <a:gd name="connsiteX245" fmla="*/ 130343 w 1295466"/>
              <a:gd name="connsiteY245" fmla="*/ 1354265 h 1851319"/>
              <a:gd name="connsiteX246" fmla="*/ 147203 w 1295466"/>
              <a:gd name="connsiteY246" fmla="*/ 1368457 h 1851319"/>
              <a:gd name="connsiteX247" fmla="*/ 131105 w 1295466"/>
              <a:gd name="connsiteY247" fmla="*/ 1386364 h 1851319"/>
              <a:gd name="connsiteX248" fmla="*/ 114722 w 1295466"/>
              <a:gd name="connsiteY248" fmla="*/ 1370743 h 1851319"/>
              <a:gd name="connsiteX249" fmla="*/ 130343 w 1295466"/>
              <a:gd name="connsiteY249" fmla="*/ 1354265 h 1851319"/>
              <a:gd name="connsiteX250" fmla="*/ 243215 w 1295466"/>
              <a:gd name="connsiteY250" fmla="*/ 1351597 h 1851319"/>
              <a:gd name="connsiteX251" fmla="*/ 262265 w 1295466"/>
              <a:gd name="connsiteY251" fmla="*/ 1370933 h 1851319"/>
              <a:gd name="connsiteX252" fmla="*/ 241882 w 1295466"/>
              <a:gd name="connsiteY252" fmla="*/ 1389126 h 1851319"/>
              <a:gd name="connsiteX253" fmla="*/ 224355 w 1295466"/>
              <a:gd name="connsiteY253" fmla="*/ 1368742 h 1851319"/>
              <a:gd name="connsiteX254" fmla="*/ 243215 w 1295466"/>
              <a:gd name="connsiteY254" fmla="*/ 1351597 h 1851319"/>
              <a:gd name="connsiteX255" fmla="*/ 355419 w 1295466"/>
              <a:gd name="connsiteY255" fmla="*/ 1350360 h 1851319"/>
              <a:gd name="connsiteX256" fmla="*/ 375803 w 1295466"/>
              <a:gd name="connsiteY256" fmla="*/ 1370362 h 1851319"/>
              <a:gd name="connsiteX257" fmla="*/ 355419 w 1295466"/>
              <a:gd name="connsiteY257" fmla="*/ 1390365 h 1851319"/>
              <a:gd name="connsiteX258" fmla="*/ 335417 w 1295466"/>
              <a:gd name="connsiteY258" fmla="*/ 1370362 h 1851319"/>
              <a:gd name="connsiteX259" fmla="*/ 355419 w 1295466"/>
              <a:gd name="connsiteY259" fmla="*/ 1350360 h 1851319"/>
              <a:gd name="connsiteX260" fmla="*/ 473339 w 1295466"/>
              <a:gd name="connsiteY260" fmla="*/ 1349122 h 1851319"/>
              <a:gd name="connsiteX261" fmla="*/ 492865 w 1295466"/>
              <a:gd name="connsiteY261" fmla="*/ 1371982 h 1851319"/>
              <a:gd name="connsiteX262" fmla="*/ 470005 w 1295466"/>
              <a:gd name="connsiteY262" fmla="*/ 1391508 h 1851319"/>
              <a:gd name="connsiteX263" fmla="*/ 450193 w 1295466"/>
              <a:gd name="connsiteY263" fmla="*/ 1368648 h 1851319"/>
              <a:gd name="connsiteX264" fmla="*/ 473339 w 1295466"/>
              <a:gd name="connsiteY264" fmla="*/ 1349122 h 1851319"/>
              <a:gd name="connsiteX265" fmla="*/ 582876 w 1295466"/>
              <a:gd name="connsiteY265" fmla="*/ 1346835 h 1851319"/>
              <a:gd name="connsiteX266" fmla="*/ 608022 w 1295466"/>
              <a:gd name="connsiteY266" fmla="*/ 1369695 h 1851319"/>
              <a:gd name="connsiteX267" fmla="*/ 584115 w 1295466"/>
              <a:gd name="connsiteY267" fmla="*/ 1393793 h 1851319"/>
              <a:gd name="connsiteX268" fmla="*/ 560493 w 1295466"/>
              <a:gd name="connsiteY268" fmla="*/ 1369981 h 1851319"/>
              <a:gd name="connsiteX269" fmla="*/ 582876 w 1295466"/>
              <a:gd name="connsiteY269" fmla="*/ 1346835 h 1851319"/>
              <a:gd name="connsiteX270" fmla="*/ 696129 w 1295466"/>
              <a:gd name="connsiteY270" fmla="*/ 1345788 h 1851319"/>
              <a:gd name="connsiteX271" fmla="*/ 720893 w 1295466"/>
              <a:gd name="connsiteY271" fmla="*/ 1371124 h 1851319"/>
              <a:gd name="connsiteX272" fmla="*/ 696510 w 1295466"/>
              <a:gd name="connsiteY272" fmla="*/ 1394937 h 1851319"/>
              <a:gd name="connsiteX273" fmla="*/ 671840 w 1295466"/>
              <a:gd name="connsiteY273" fmla="*/ 1369505 h 1851319"/>
              <a:gd name="connsiteX274" fmla="*/ 696129 w 1295466"/>
              <a:gd name="connsiteY274" fmla="*/ 1345788 h 1851319"/>
              <a:gd name="connsiteX275" fmla="*/ 809762 w 1295466"/>
              <a:gd name="connsiteY275" fmla="*/ 1345025 h 1851319"/>
              <a:gd name="connsiteX276" fmla="*/ 833860 w 1295466"/>
              <a:gd name="connsiteY276" fmla="*/ 1371028 h 1851319"/>
              <a:gd name="connsiteX277" fmla="*/ 808333 w 1295466"/>
              <a:gd name="connsiteY277" fmla="*/ 1395889 h 1851319"/>
              <a:gd name="connsiteX278" fmla="*/ 783187 w 1295466"/>
              <a:gd name="connsiteY278" fmla="*/ 1370647 h 1851319"/>
              <a:gd name="connsiteX279" fmla="*/ 809762 w 1295466"/>
              <a:gd name="connsiteY279" fmla="*/ 1345025 h 1851319"/>
              <a:gd name="connsiteX280" fmla="*/ 925300 w 1295466"/>
              <a:gd name="connsiteY280" fmla="*/ 1342930 h 1851319"/>
              <a:gd name="connsiteX281" fmla="*/ 952446 w 1295466"/>
              <a:gd name="connsiteY281" fmla="*/ 1371696 h 1851319"/>
              <a:gd name="connsiteX282" fmla="*/ 924633 w 1295466"/>
              <a:gd name="connsiteY282" fmla="*/ 1397794 h 1851319"/>
              <a:gd name="connsiteX283" fmla="*/ 897486 w 1295466"/>
              <a:gd name="connsiteY283" fmla="*/ 1369029 h 1851319"/>
              <a:gd name="connsiteX284" fmla="*/ 925300 w 1295466"/>
              <a:gd name="connsiteY284" fmla="*/ 1342930 h 1851319"/>
              <a:gd name="connsiteX285" fmla="*/ 1037695 w 1295466"/>
              <a:gd name="connsiteY285" fmla="*/ 1342168 h 1851319"/>
              <a:gd name="connsiteX286" fmla="*/ 1065507 w 1295466"/>
              <a:gd name="connsiteY286" fmla="*/ 1370267 h 1851319"/>
              <a:gd name="connsiteX287" fmla="*/ 1035885 w 1295466"/>
              <a:gd name="connsiteY287" fmla="*/ 1398556 h 1851319"/>
              <a:gd name="connsiteX288" fmla="*/ 1009120 w 1295466"/>
              <a:gd name="connsiteY288" fmla="*/ 1369410 h 1851319"/>
              <a:gd name="connsiteX289" fmla="*/ 1037695 w 1295466"/>
              <a:gd name="connsiteY289" fmla="*/ 1342168 h 1851319"/>
              <a:gd name="connsiteX290" fmla="*/ 1149805 w 1295466"/>
              <a:gd name="connsiteY290" fmla="*/ 1341502 h 1851319"/>
              <a:gd name="connsiteX291" fmla="*/ 1178380 w 1295466"/>
              <a:gd name="connsiteY291" fmla="*/ 1370457 h 1851319"/>
              <a:gd name="connsiteX292" fmla="*/ 1149424 w 1295466"/>
              <a:gd name="connsiteY292" fmla="*/ 1399032 h 1851319"/>
              <a:gd name="connsiteX293" fmla="*/ 1120849 w 1295466"/>
              <a:gd name="connsiteY293" fmla="*/ 1370077 h 1851319"/>
              <a:gd name="connsiteX294" fmla="*/ 1149805 w 1295466"/>
              <a:gd name="connsiteY294" fmla="*/ 1341502 h 1851319"/>
              <a:gd name="connsiteX295" fmla="*/ 1265914 w 1295466"/>
              <a:gd name="connsiteY295" fmla="*/ 1341121 h 1851319"/>
              <a:gd name="connsiteX296" fmla="*/ 1295155 w 1295466"/>
              <a:gd name="connsiteY296" fmla="*/ 1369696 h 1851319"/>
              <a:gd name="connsiteX297" fmla="*/ 1265056 w 1295466"/>
              <a:gd name="connsiteY297" fmla="*/ 1399509 h 1851319"/>
              <a:gd name="connsiteX298" fmla="*/ 1236767 w 1295466"/>
              <a:gd name="connsiteY298" fmla="*/ 1369886 h 1851319"/>
              <a:gd name="connsiteX299" fmla="*/ 1265914 w 1295466"/>
              <a:gd name="connsiteY299" fmla="*/ 1341121 h 1851319"/>
              <a:gd name="connsiteX300" fmla="*/ 14615 w 1295466"/>
              <a:gd name="connsiteY300" fmla="*/ 1245013 h 1851319"/>
              <a:gd name="connsiteX301" fmla="*/ 27379 w 1295466"/>
              <a:gd name="connsiteY301" fmla="*/ 1259301 h 1851319"/>
              <a:gd name="connsiteX302" fmla="*/ 14139 w 1295466"/>
              <a:gd name="connsiteY302" fmla="*/ 1271207 h 1851319"/>
              <a:gd name="connsiteX303" fmla="*/ 1376 w 1295466"/>
              <a:gd name="connsiteY303" fmla="*/ 1256824 h 1851319"/>
              <a:gd name="connsiteX304" fmla="*/ 14615 w 1295466"/>
              <a:gd name="connsiteY304" fmla="*/ 1245013 h 1851319"/>
              <a:gd name="connsiteX305" fmla="*/ 131391 w 1295466"/>
              <a:gd name="connsiteY305" fmla="*/ 1241965 h 1851319"/>
              <a:gd name="connsiteX306" fmla="*/ 146821 w 1295466"/>
              <a:gd name="connsiteY306" fmla="*/ 1258634 h 1851319"/>
              <a:gd name="connsiteX307" fmla="*/ 130058 w 1295466"/>
              <a:gd name="connsiteY307" fmla="*/ 1274350 h 1851319"/>
              <a:gd name="connsiteX308" fmla="*/ 114722 w 1295466"/>
              <a:gd name="connsiteY308" fmla="*/ 1257395 h 1851319"/>
              <a:gd name="connsiteX309" fmla="*/ 131391 w 1295466"/>
              <a:gd name="connsiteY309" fmla="*/ 1241965 h 1851319"/>
              <a:gd name="connsiteX310" fmla="*/ 241690 w 1295466"/>
              <a:gd name="connsiteY310" fmla="*/ 1239774 h 1851319"/>
              <a:gd name="connsiteX311" fmla="*/ 261312 w 1295466"/>
              <a:gd name="connsiteY311" fmla="*/ 1257586 h 1851319"/>
              <a:gd name="connsiteX312" fmla="*/ 242452 w 1295466"/>
              <a:gd name="connsiteY312" fmla="*/ 1276255 h 1851319"/>
              <a:gd name="connsiteX313" fmla="*/ 224450 w 1295466"/>
              <a:gd name="connsiteY313" fmla="*/ 1258253 h 1851319"/>
              <a:gd name="connsiteX314" fmla="*/ 241690 w 1295466"/>
              <a:gd name="connsiteY314" fmla="*/ 1239774 h 1851319"/>
              <a:gd name="connsiteX315" fmla="*/ 355610 w 1295466"/>
              <a:gd name="connsiteY315" fmla="*/ 1238250 h 1851319"/>
              <a:gd name="connsiteX316" fmla="*/ 375136 w 1295466"/>
              <a:gd name="connsiteY316" fmla="*/ 1256728 h 1851319"/>
              <a:gd name="connsiteX317" fmla="*/ 356277 w 1295466"/>
              <a:gd name="connsiteY317" fmla="*/ 1278255 h 1851319"/>
              <a:gd name="connsiteX318" fmla="*/ 335702 w 1295466"/>
              <a:gd name="connsiteY318" fmla="*/ 1258348 h 1851319"/>
              <a:gd name="connsiteX319" fmla="*/ 355610 w 1295466"/>
              <a:gd name="connsiteY319" fmla="*/ 1238250 h 1851319"/>
              <a:gd name="connsiteX320" fmla="*/ 472101 w 1295466"/>
              <a:gd name="connsiteY320" fmla="*/ 1236536 h 1851319"/>
              <a:gd name="connsiteX321" fmla="*/ 492865 w 1295466"/>
              <a:gd name="connsiteY321" fmla="*/ 1258444 h 1851319"/>
              <a:gd name="connsiteX322" fmla="*/ 471243 w 1295466"/>
              <a:gd name="connsiteY322" fmla="*/ 1279208 h 1851319"/>
              <a:gd name="connsiteX323" fmla="*/ 450479 w 1295466"/>
              <a:gd name="connsiteY323" fmla="*/ 1257586 h 1851319"/>
              <a:gd name="connsiteX324" fmla="*/ 472101 w 1295466"/>
              <a:gd name="connsiteY324" fmla="*/ 1236536 h 1851319"/>
              <a:gd name="connsiteX325" fmla="*/ 583543 w 1295466"/>
              <a:gd name="connsiteY325" fmla="*/ 1234154 h 1851319"/>
              <a:gd name="connsiteX326" fmla="*/ 607260 w 1295466"/>
              <a:gd name="connsiteY326" fmla="*/ 1258252 h 1851319"/>
              <a:gd name="connsiteX327" fmla="*/ 584686 w 1295466"/>
              <a:gd name="connsiteY327" fmla="*/ 1281208 h 1851319"/>
              <a:gd name="connsiteX328" fmla="*/ 560778 w 1295466"/>
              <a:gd name="connsiteY328" fmla="*/ 1257681 h 1851319"/>
              <a:gd name="connsiteX329" fmla="*/ 583543 w 1295466"/>
              <a:gd name="connsiteY329" fmla="*/ 1234154 h 1851319"/>
              <a:gd name="connsiteX330" fmla="*/ 697462 w 1295466"/>
              <a:gd name="connsiteY330" fmla="*/ 1233679 h 1851319"/>
              <a:gd name="connsiteX331" fmla="*/ 720989 w 1295466"/>
              <a:gd name="connsiteY331" fmla="*/ 1258158 h 1851319"/>
              <a:gd name="connsiteX332" fmla="*/ 697176 w 1295466"/>
              <a:gd name="connsiteY332" fmla="*/ 1282256 h 1851319"/>
              <a:gd name="connsiteX333" fmla="*/ 671935 w 1295466"/>
              <a:gd name="connsiteY333" fmla="*/ 1257872 h 1851319"/>
              <a:gd name="connsiteX334" fmla="*/ 697462 w 1295466"/>
              <a:gd name="connsiteY334" fmla="*/ 1233679 h 1851319"/>
              <a:gd name="connsiteX335" fmla="*/ 809000 w 1295466"/>
              <a:gd name="connsiteY335" fmla="*/ 1233107 h 1851319"/>
              <a:gd name="connsiteX336" fmla="*/ 833955 w 1295466"/>
              <a:gd name="connsiteY336" fmla="*/ 1258348 h 1851319"/>
              <a:gd name="connsiteX337" fmla="*/ 808333 w 1295466"/>
              <a:gd name="connsiteY337" fmla="*/ 1282922 h 1851319"/>
              <a:gd name="connsiteX338" fmla="*/ 783759 w 1295466"/>
              <a:gd name="connsiteY338" fmla="*/ 1257681 h 1851319"/>
              <a:gd name="connsiteX339" fmla="*/ 809000 w 1295466"/>
              <a:gd name="connsiteY339" fmla="*/ 1233107 h 1851319"/>
              <a:gd name="connsiteX340" fmla="*/ 924824 w 1295466"/>
              <a:gd name="connsiteY340" fmla="*/ 1230821 h 1851319"/>
              <a:gd name="connsiteX341" fmla="*/ 952256 w 1295466"/>
              <a:gd name="connsiteY341" fmla="*/ 1257300 h 1851319"/>
              <a:gd name="connsiteX342" fmla="*/ 924253 w 1295466"/>
              <a:gd name="connsiteY342" fmla="*/ 1285208 h 1851319"/>
              <a:gd name="connsiteX343" fmla="*/ 897773 w 1295466"/>
              <a:gd name="connsiteY343" fmla="*/ 1257776 h 1851319"/>
              <a:gd name="connsiteX344" fmla="*/ 924824 w 1295466"/>
              <a:gd name="connsiteY344" fmla="*/ 1230821 h 1851319"/>
              <a:gd name="connsiteX345" fmla="*/ 1037028 w 1295466"/>
              <a:gd name="connsiteY345" fmla="*/ 1230154 h 1851319"/>
              <a:gd name="connsiteX346" fmla="*/ 1065127 w 1295466"/>
              <a:gd name="connsiteY346" fmla="*/ 1258253 h 1851319"/>
              <a:gd name="connsiteX347" fmla="*/ 1036552 w 1295466"/>
              <a:gd name="connsiteY347" fmla="*/ 1285875 h 1851319"/>
              <a:gd name="connsiteX348" fmla="*/ 1009405 w 1295466"/>
              <a:gd name="connsiteY348" fmla="*/ 1256729 h 1851319"/>
              <a:gd name="connsiteX349" fmla="*/ 1037028 w 1295466"/>
              <a:gd name="connsiteY349" fmla="*/ 1230154 h 1851319"/>
              <a:gd name="connsiteX350" fmla="*/ 1150185 w 1295466"/>
              <a:gd name="connsiteY350" fmla="*/ 1229678 h 1851319"/>
              <a:gd name="connsiteX351" fmla="*/ 1177998 w 1295466"/>
              <a:gd name="connsiteY351" fmla="*/ 1257491 h 1851319"/>
              <a:gd name="connsiteX352" fmla="*/ 1151137 w 1295466"/>
              <a:gd name="connsiteY352" fmla="*/ 1286352 h 1851319"/>
              <a:gd name="connsiteX353" fmla="*/ 1121324 w 1295466"/>
              <a:gd name="connsiteY353" fmla="*/ 1258443 h 1851319"/>
              <a:gd name="connsiteX354" fmla="*/ 1150185 w 1295466"/>
              <a:gd name="connsiteY354" fmla="*/ 1229678 h 1851319"/>
              <a:gd name="connsiteX355" fmla="*/ 1265533 w 1295466"/>
              <a:gd name="connsiteY355" fmla="*/ 1229487 h 1851319"/>
              <a:gd name="connsiteX356" fmla="*/ 1294394 w 1295466"/>
              <a:gd name="connsiteY356" fmla="*/ 1258253 h 1851319"/>
              <a:gd name="connsiteX357" fmla="*/ 1265248 w 1295466"/>
              <a:gd name="connsiteY357" fmla="*/ 1286637 h 1851319"/>
              <a:gd name="connsiteX358" fmla="*/ 1237340 w 1295466"/>
              <a:gd name="connsiteY358" fmla="*/ 1256919 h 1851319"/>
              <a:gd name="connsiteX359" fmla="*/ 1265533 w 1295466"/>
              <a:gd name="connsiteY359" fmla="*/ 1229487 h 1851319"/>
              <a:gd name="connsiteX360" fmla="*/ 14709 w 1295466"/>
              <a:gd name="connsiteY360" fmla="*/ 1133190 h 1851319"/>
              <a:gd name="connsiteX361" fmla="*/ 27092 w 1295466"/>
              <a:gd name="connsiteY361" fmla="*/ 1145667 h 1851319"/>
              <a:gd name="connsiteX362" fmla="*/ 15091 w 1295466"/>
              <a:gd name="connsiteY362" fmla="*/ 1158240 h 1851319"/>
              <a:gd name="connsiteX363" fmla="*/ 1946 w 1295466"/>
              <a:gd name="connsiteY363" fmla="*/ 1144905 h 1851319"/>
              <a:gd name="connsiteX364" fmla="*/ 14709 w 1295466"/>
              <a:gd name="connsiteY364" fmla="*/ 1133190 h 1851319"/>
              <a:gd name="connsiteX365" fmla="*/ 131201 w 1295466"/>
              <a:gd name="connsiteY365" fmla="*/ 1129951 h 1851319"/>
              <a:gd name="connsiteX366" fmla="*/ 146917 w 1295466"/>
              <a:gd name="connsiteY366" fmla="*/ 1144048 h 1851319"/>
              <a:gd name="connsiteX367" fmla="*/ 130248 w 1295466"/>
              <a:gd name="connsiteY367" fmla="*/ 1161479 h 1851319"/>
              <a:gd name="connsiteX368" fmla="*/ 115008 w 1295466"/>
              <a:gd name="connsiteY368" fmla="*/ 1146239 h 1851319"/>
              <a:gd name="connsiteX369" fmla="*/ 131201 w 1295466"/>
              <a:gd name="connsiteY369" fmla="*/ 1129951 h 1851319"/>
              <a:gd name="connsiteX370" fmla="*/ 242453 w 1295466"/>
              <a:gd name="connsiteY370" fmla="*/ 1128141 h 1851319"/>
              <a:gd name="connsiteX371" fmla="*/ 260836 w 1295466"/>
              <a:gd name="connsiteY371" fmla="*/ 1145381 h 1851319"/>
              <a:gd name="connsiteX372" fmla="*/ 243596 w 1295466"/>
              <a:gd name="connsiteY372" fmla="*/ 1163384 h 1851319"/>
              <a:gd name="connsiteX373" fmla="*/ 225403 w 1295466"/>
              <a:gd name="connsiteY373" fmla="*/ 1146334 h 1851319"/>
              <a:gd name="connsiteX374" fmla="*/ 242453 w 1295466"/>
              <a:gd name="connsiteY374" fmla="*/ 1128141 h 1851319"/>
              <a:gd name="connsiteX375" fmla="*/ 357325 w 1295466"/>
              <a:gd name="connsiteY375" fmla="*/ 1126332 h 1851319"/>
              <a:gd name="connsiteX376" fmla="*/ 375327 w 1295466"/>
              <a:gd name="connsiteY376" fmla="*/ 1146810 h 1851319"/>
              <a:gd name="connsiteX377" fmla="*/ 353514 w 1295466"/>
              <a:gd name="connsiteY377" fmla="*/ 1165098 h 1851319"/>
              <a:gd name="connsiteX378" fmla="*/ 335989 w 1295466"/>
              <a:gd name="connsiteY378" fmla="*/ 1144810 h 1851319"/>
              <a:gd name="connsiteX379" fmla="*/ 357325 w 1295466"/>
              <a:gd name="connsiteY379" fmla="*/ 1126332 h 1851319"/>
              <a:gd name="connsiteX380" fmla="*/ 471815 w 1295466"/>
              <a:gd name="connsiteY380" fmla="*/ 1125093 h 1851319"/>
              <a:gd name="connsiteX381" fmla="*/ 492579 w 1295466"/>
              <a:gd name="connsiteY381" fmla="*/ 1144619 h 1851319"/>
              <a:gd name="connsiteX382" fmla="*/ 471624 w 1295466"/>
              <a:gd name="connsiteY382" fmla="*/ 1166146 h 1851319"/>
              <a:gd name="connsiteX383" fmla="*/ 451145 w 1295466"/>
              <a:gd name="connsiteY383" fmla="*/ 1146524 h 1851319"/>
              <a:gd name="connsiteX384" fmla="*/ 471815 w 1295466"/>
              <a:gd name="connsiteY384" fmla="*/ 1125093 h 1851319"/>
              <a:gd name="connsiteX385" fmla="*/ 583352 w 1295466"/>
              <a:gd name="connsiteY385" fmla="*/ 1123188 h 1851319"/>
              <a:gd name="connsiteX386" fmla="*/ 606974 w 1295466"/>
              <a:gd name="connsiteY386" fmla="*/ 1145191 h 1851319"/>
              <a:gd name="connsiteX387" fmla="*/ 583733 w 1295466"/>
              <a:gd name="connsiteY387" fmla="*/ 1168146 h 1851319"/>
              <a:gd name="connsiteX388" fmla="*/ 561540 w 1295466"/>
              <a:gd name="connsiteY388" fmla="*/ 1144905 h 1851319"/>
              <a:gd name="connsiteX389" fmla="*/ 583352 w 1295466"/>
              <a:gd name="connsiteY389" fmla="*/ 1123188 h 1851319"/>
              <a:gd name="connsiteX390" fmla="*/ 696890 w 1295466"/>
              <a:gd name="connsiteY390" fmla="*/ 1121950 h 1851319"/>
              <a:gd name="connsiteX391" fmla="*/ 720608 w 1295466"/>
              <a:gd name="connsiteY391" fmla="*/ 1146239 h 1851319"/>
              <a:gd name="connsiteX392" fmla="*/ 695747 w 1295466"/>
              <a:gd name="connsiteY392" fmla="*/ 1169384 h 1851319"/>
              <a:gd name="connsiteX393" fmla="*/ 672602 w 1295466"/>
              <a:gd name="connsiteY393" fmla="*/ 1145096 h 1851319"/>
              <a:gd name="connsiteX394" fmla="*/ 696890 w 1295466"/>
              <a:gd name="connsiteY394" fmla="*/ 1121950 h 1851319"/>
              <a:gd name="connsiteX395" fmla="*/ 808619 w 1295466"/>
              <a:gd name="connsiteY395" fmla="*/ 1120902 h 1851319"/>
              <a:gd name="connsiteX396" fmla="*/ 833384 w 1295466"/>
              <a:gd name="connsiteY396" fmla="*/ 1146048 h 1851319"/>
              <a:gd name="connsiteX397" fmla="*/ 807571 w 1295466"/>
              <a:gd name="connsiteY397" fmla="*/ 1170432 h 1851319"/>
              <a:gd name="connsiteX398" fmla="*/ 783854 w 1295466"/>
              <a:gd name="connsiteY398" fmla="*/ 1144143 h 1851319"/>
              <a:gd name="connsiteX399" fmla="*/ 808619 w 1295466"/>
              <a:gd name="connsiteY399" fmla="*/ 1120902 h 1851319"/>
              <a:gd name="connsiteX400" fmla="*/ 923586 w 1295466"/>
              <a:gd name="connsiteY400" fmla="*/ 1119283 h 1851319"/>
              <a:gd name="connsiteX401" fmla="*/ 951494 w 1295466"/>
              <a:gd name="connsiteY401" fmla="*/ 1144810 h 1851319"/>
              <a:gd name="connsiteX402" fmla="*/ 925300 w 1295466"/>
              <a:gd name="connsiteY402" fmla="*/ 1172242 h 1851319"/>
              <a:gd name="connsiteX403" fmla="*/ 898535 w 1295466"/>
              <a:gd name="connsiteY403" fmla="*/ 1145572 h 1851319"/>
              <a:gd name="connsiteX404" fmla="*/ 923586 w 1295466"/>
              <a:gd name="connsiteY404" fmla="*/ 1119283 h 1851319"/>
              <a:gd name="connsiteX405" fmla="*/ 1037029 w 1295466"/>
              <a:gd name="connsiteY405" fmla="*/ 1118235 h 1851319"/>
              <a:gd name="connsiteX406" fmla="*/ 1064747 w 1295466"/>
              <a:gd name="connsiteY406" fmla="*/ 1146429 h 1851319"/>
              <a:gd name="connsiteX407" fmla="*/ 1037505 w 1295466"/>
              <a:gd name="connsiteY407" fmla="*/ 1173194 h 1851319"/>
              <a:gd name="connsiteX408" fmla="*/ 1009787 w 1295466"/>
              <a:gd name="connsiteY408" fmla="*/ 1145000 h 1851319"/>
              <a:gd name="connsiteX409" fmla="*/ 1037029 w 1295466"/>
              <a:gd name="connsiteY409" fmla="*/ 1118235 h 1851319"/>
              <a:gd name="connsiteX410" fmla="*/ 1149995 w 1295466"/>
              <a:gd name="connsiteY410" fmla="*/ 1117854 h 1851319"/>
              <a:gd name="connsiteX411" fmla="*/ 1177427 w 1295466"/>
              <a:gd name="connsiteY411" fmla="*/ 1144619 h 1851319"/>
              <a:gd name="connsiteX412" fmla="*/ 1150186 w 1295466"/>
              <a:gd name="connsiteY412" fmla="*/ 1173575 h 1851319"/>
              <a:gd name="connsiteX413" fmla="*/ 1121706 w 1295466"/>
              <a:gd name="connsiteY413" fmla="*/ 1145858 h 1851319"/>
              <a:gd name="connsiteX414" fmla="*/ 1149995 w 1295466"/>
              <a:gd name="connsiteY414" fmla="*/ 1117854 h 1851319"/>
              <a:gd name="connsiteX415" fmla="*/ 1266104 w 1295466"/>
              <a:gd name="connsiteY415" fmla="*/ 1117569 h 1851319"/>
              <a:gd name="connsiteX416" fmla="*/ 1294012 w 1295466"/>
              <a:gd name="connsiteY416" fmla="*/ 1145762 h 1851319"/>
              <a:gd name="connsiteX417" fmla="*/ 1265819 w 1295466"/>
              <a:gd name="connsiteY417" fmla="*/ 1173671 h 1851319"/>
              <a:gd name="connsiteX418" fmla="*/ 1237911 w 1295466"/>
              <a:gd name="connsiteY418" fmla="*/ 1145477 h 1851319"/>
              <a:gd name="connsiteX419" fmla="*/ 1266104 w 1295466"/>
              <a:gd name="connsiteY419" fmla="*/ 1117569 h 1851319"/>
              <a:gd name="connsiteX420" fmla="*/ 15472 w 1295466"/>
              <a:gd name="connsiteY420" fmla="*/ 1017270 h 1851319"/>
              <a:gd name="connsiteX421" fmla="*/ 26521 w 1295466"/>
              <a:gd name="connsiteY421" fmla="*/ 1028986 h 1851319"/>
              <a:gd name="connsiteX422" fmla="*/ 14329 w 1295466"/>
              <a:gd name="connsiteY422" fmla="*/ 1041654 h 1851319"/>
              <a:gd name="connsiteX423" fmla="*/ 2327 w 1295466"/>
              <a:gd name="connsiteY423" fmla="*/ 1028795 h 1851319"/>
              <a:gd name="connsiteX424" fmla="*/ 15472 w 1295466"/>
              <a:gd name="connsiteY424" fmla="*/ 1017270 h 1851319"/>
              <a:gd name="connsiteX425" fmla="*/ 131773 w 1295466"/>
              <a:gd name="connsiteY425" fmla="*/ 1013937 h 1851319"/>
              <a:gd name="connsiteX426" fmla="*/ 146727 w 1295466"/>
              <a:gd name="connsiteY426" fmla="*/ 1028987 h 1851319"/>
              <a:gd name="connsiteX427" fmla="*/ 130820 w 1295466"/>
              <a:gd name="connsiteY427" fmla="*/ 1044703 h 1851319"/>
              <a:gd name="connsiteX428" fmla="*/ 115485 w 1295466"/>
              <a:gd name="connsiteY428" fmla="*/ 1027843 h 1851319"/>
              <a:gd name="connsiteX429" fmla="*/ 131773 w 1295466"/>
              <a:gd name="connsiteY429" fmla="*/ 1013937 h 1851319"/>
              <a:gd name="connsiteX430" fmla="*/ 242643 w 1295466"/>
              <a:gd name="connsiteY430" fmla="*/ 1012127 h 1851319"/>
              <a:gd name="connsiteX431" fmla="*/ 260169 w 1295466"/>
              <a:gd name="connsiteY431" fmla="*/ 1029272 h 1851319"/>
              <a:gd name="connsiteX432" fmla="*/ 244643 w 1295466"/>
              <a:gd name="connsiteY432" fmla="*/ 1046417 h 1851319"/>
              <a:gd name="connsiteX433" fmla="*/ 225974 w 1295466"/>
              <a:gd name="connsiteY433" fmla="*/ 1030510 h 1851319"/>
              <a:gd name="connsiteX434" fmla="*/ 242643 w 1295466"/>
              <a:gd name="connsiteY434" fmla="*/ 1012127 h 1851319"/>
              <a:gd name="connsiteX435" fmla="*/ 356562 w 1295466"/>
              <a:gd name="connsiteY435" fmla="*/ 1010317 h 1851319"/>
              <a:gd name="connsiteX436" fmla="*/ 374565 w 1295466"/>
              <a:gd name="connsiteY436" fmla="*/ 1030033 h 1851319"/>
              <a:gd name="connsiteX437" fmla="*/ 355229 w 1295466"/>
              <a:gd name="connsiteY437" fmla="*/ 1048988 h 1851319"/>
              <a:gd name="connsiteX438" fmla="*/ 336274 w 1295466"/>
              <a:gd name="connsiteY438" fmla="*/ 1029748 h 1851319"/>
              <a:gd name="connsiteX439" fmla="*/ 356562 w 1295466"/>
              <a:gd name="connsiteY439" fmla="*/ 1010317 h 1851319"/>
              <a:gd name="connsiteX440" fmla="*/ 472292 w 1295466"/>
              <a:gd name="connsiteY440" fmla="*/ 1009078 h 1851319"/>
              <a:gd name="connsiteX441" fmla="*/ 492008 w 1295466"/>
              <a:gd name="connsiteY441" fmla="*/ 1029462 h 1851319"/>
              <a:gd name="connsiteX442" fmla="*/ 472196 w 1295466"/>
              <a:gd name="connsiteY442" fmla="*/ 1049941 h 1851319"/>
              <a:gd name="connsiteX443" fmla="*/ 451432 w 1295466"/>
              <a:gd name="connsiteY443" fmla="*/ 1030224 h 1851319"/>
              <a:gd name="connsiteX444" fmla="*/ 472292 w 1295466"/>
              <a:gd name="connsiteY444" fmla="*/ 1009078 h 1851319"/>
              <a:gd name="connsiteX445" fmla="*/ 584115 w 1295466"/>
              <a:gd name="connsiteY445" fmla="*/ 1008126 h 1851319"/>
              <a:gd name="connsiteX446" fmla="*/ 605451 w 1295466"/>
              <a:gd name="connsiteY446" fmla="*/ 1028700 h 1851319"/>
              <a:gd name="connsiteX447" fmla="*/ 583829 w 1295466"/>
              <a:gd name="connsiteY447" fmla="*/ 1050512 h 1851319"/>
              <a:gd name="connsiteX448" fmla="*/ 562779 w 1295466"/>
              <a:gd name="connsiteY448" fmla="*/ 1029176 h 1851319"/>
              <a:gd name="connsiteX449" fmla="*/ 584115 w 1295466"/>
              <a:gd name="connsiteY449" fmla="*/ 1008126 h 1851319"/>
              <a:gd name="connsiteX450" fmla="*/ 696605 w 1295466"/>
              <a:gd name="connsiteY450" fmla="*/ 1006126 h 1851319"/>
              <a:gd name="connsiteX451" fmla="*/ 720131 w 1295466"/>
              <a:gd name="connsiteY451" fmla="*/ 1028891 h 1851319"/>
              <a:gd name="connsiteX452" fmla="*/ 696033 w 1295466"/>
              <a:gd name="connsiteY452" fmla="*/ 1052608 h 1851319"/>
              <a:gd name="connsiteX453" fmla="*/ 673077 w 1295466"/>
              <a:gd name="connsiteY453" fmla="*/ 1030034 h 1851319"/>
              <a:gd name="connsiteX454" fmla="*/ 696605 w 1295466"/>
              <a:gd name="connsiteY454" fmla="*/ 1006126 h 1851319"/>
              <a:gd name="connsiteX455" fmla="*/ 808904 w 1295466"/>
              <a:gd name="connsiteY455" fmla="*/ 1005269 h 1851319"/>
              <a:gd name="connsiteX456" fmla="*/ 832621 w 1295466"/>
              <a:gd name="connsiteY456" fmla="*/ 1029081 h 1851319"/>
              <a:gd name="connsiteX457" fmla="*/ 809666 w 1295466"/>
              <a:gd name="connsiteY457" fmla="*/ 1053846 h 1851319"/>
              <a:gd name="connsiteX458" fmla="*/ 784615 w 1295466"/>
              <a:gd name="connsiteY458" fmla="*/ 1030605 h 1851319"/>
              <a:gd name="connsiteX459" fmla="*/ 808904 w 1295466"/>
              <a:gd name="connsiteY459" fmla="*/ 1005269 h 1851319"/>
              <a:gd name="connsiteX460" fmla="*/ 923681 w 1295466"/>
              <a:gd name="connsiteY460" fmla="*/ 1004602 h 1851319"/>
              <a:gd name="connsiteX461" fmla="*/ 949875 w 1295466"/>
              <a:gd name="connsiteY461" fmla="*/ 1028605 h 1851319"/>
              <a:gd name="connsiteX462" fmla="*/ 925300 w 1295466"/>
              <a:gd name="connsiteY462" fmla="*/ 1054132 h 1851319"/>
              <a:gd name="connsiteX463" fmla="*/ 900345 w 1295466"/>
              <a:gd name="connsiteY463" fmla="*/ 1029176 h 1851319"/>
              <a:gd name="connsiteX464" fmla="*/ 923681 w 1295466"/>
              <a:gd name="connsiteY464" fmla="*/ 1004602 h 1851319"/>
              <a:gd name="connsiteX465" fmla="*/ 1039886 w 1295466"/>
              <a:gd name="connsiteY465" fmla="*/ 1004126 h 1851319"/>
              <a:gd name="connsiteX466" fmla="*/ 1062460 w 1295466"/>
              <a:gd name="connsiteY466" fmla="*/ 1031463 h 1851319"/>
              <a:gd name="connsiteX467" fmla="*/ 1035599 w 1295466"/>
              <a:gd name="connsiteY467" fmla="*/ 1054799 h 1851319"/>
              <a:gd name="connsiteX468" fmla="*/ 1011882 w 1295466"/>
              <a:gd name="connsiteY468" fmla="*/ 1028129 h 1851319"/>
              <a:gd name="connsiteX469" fmla="*/ 1039886 w 1295466"/>
              <a:gd name="connsiteY469" fmla="*/ 1004126 h 1851319"/>
              <a:gd name="connsiteX470" fmla="*/ 1150090 w 1295466"/>
              <a:gd name="connsiteY470" fmla="*/ 1002412 h 1851319"/>
              <a:gd name="connsiteX471" fmla="*/ 1176474 w 1295466"/>
              <a:gd name="connsiteY471" fmla="*/ 1029844 h 1851319"/>
              <a:gd name="connsiteX472" fmla="*/ 1149042 w 1295466"/>
              <a:gd name="connsiteY472" fmla="*/ 1056228 h 1851319"/>
              <a:gd name="connsiteX473" fmla="*/ 1122658 w 1295466"/>
              <a:gd name="connsiteY473" fmla="*/ 1028796 h 1851319"/>
              <a:gd name="connsiteX474" fmla="*/ 1150090 w 1295466"/>
              <a:gd name="connsiteY474" fmla="*/ 1002412 h 1851319"/>
              <a:gd name="connsiteX475" fmla="*/ 1266866 w 1295466"/>
              <a:gd name="connsiteY475" fmla="*/ 1002126 h 1851319"/>
              <a:gd name="connsiteX476" fmla="*/ 1293155 w 1295466"/>
              <a:gd name="connsiteY476" fmla="*/ 1029844 h 1851319"/>
              <a:gd name="connsiteX477" fmla="*/ 1266009 w 1295466"/>
              <a:gd name="connsiteY477" fmla="*/ 1056609 h 1851319"/>
              <a:gd name="connsiteX478" fmla="*/ 1238767 w 1295466"/>
              <a:gd name="connsiteY478" fmla="*/ 1027939 h 1851319"/>
              <a:gd name="connsiteX479" fmla="*/ 1266866 w 1295466"/>
              <a:gd name="connsiteY479" fmla="*/ 1002126 h 1851319"/>
              <a:gd name="connsiteX480" fmla="*/ 15853 w 1295466"/>
              <a:gd name="connsiteY480" fmla="*/ 905447 h 1851319"/>
              <a:gd name="connsiteX481" fmla="*/ 26426 w 1295466"/>
              <a:gd name="connsiteY481" fmla="*/ 917734 h 1851319"/>
              <a:gd name="connsiteX482" fmla="*/ 13091 w 1295466"/>
              <a:gd name="connsiteY482" fmla="*/ 928783 h 1851319"/>
              <a:gd name="connsiteX483" fmla="*/ 2804 w 1295466"/>
              <a:gd name="connsiteY483" fmla="*/ 916686 h 1851319"/>
              <a:gd name="connsiteX484" fmla="*/ 15853 w 1295466"/>
              <a:gd name="connsiteY484" fmla="*/ 905447 h 1851319"/>
              <a:gd name="connsiteX485" fmla="*/ 129105 w 1295466"/>
              <a:gd name="connsiteY485" fmla="*/ 902780 h 1851319"/>
              <a:gd name="connsiteX486" fmla="*/ 145393 w 1295466"/>
              <a:gd name="connsiteY486" fmla="*/ 916496 h 1851319"/>
              <a:gd name="connsiteX487" fmla="*/ 132344 w 1295466"/>
              <a:gd name="connsiteY487" fmla="*/ 931355 h 1851319"/>
              <a:gd name="connsiteX488" fmla="*/ 116342 w 1295466"/>
              <a:gd name="connsiteY488" fmla="*/ 917734 h 1851319"/>
              <a:gd name="connsiteX489" fmla="*/ 129105 w 1295466"/>
              <a:gd name="connsiteY489" fmla="*/ 902780 h 1851319"/>
              <a:gd name="connsiteX490" fmla="*/ 243976 w 1295466"/>
              <a:gd name="connsiteY490" fmla="*/ 900779 h 1851319"/>
              <a:gd name="connsiteX491" fmla="*/ 259026 w 1295466"/>
              <a:gd name="connsiteY491" fmla="*/ 917924 h 1851319"/>
              <a:gd name="connsiteX492" fmla="*/ 242166 w 1295466"/>
              <a:gd name="connsiteY492" fmla="*/ 933069 h 1851319"/>
              <a:gd name="connsiteX493" fmla="*/ 227022 w 1295466"/>
              <a:gd name="connsiteY493" fmla="*/ 916209 h 1851319"/>
              <a:gd name="connsiteX494" fmla="*/ 243976 w 1295466"/>
              <a:gd name="connsiteY494" fmla="*/ 900779 h 1851319"/>
              <a:gd name="connsiteX495" fmla="*/ 355610 w 1295466"/>
              <a:gd name="connsiteY495" fmla="*/ 898779 h 1851319"/>
              <a:gd name="connsiteX496" fmla="*/ 374089 w 1295466"/>
              <a:gd name="connsiteY496" fmla="*/ 916591 h 1851319"/>
              <a:gd name="connsiteX497" fmla="*/ 357134 w 1295466"/>
              <a:gd name="connsiteY497" fmla="*/ 935260 h 1851319"/>
              <a:gd name="connsiteX498" fmla="*/ 337132 w 1295466"/>
              <a:gd name="connsiteY498" fmla="*/ 917829 h 1851319"/>
              <a:gd name="connsiteX499" fmla="*/ 355610 w 1295466"/>
              <a:gd name="connsiteY499" fmla="*/ 898779 h 1851319"/>
              <a:gd name="connsiteX500" fmla="*/ 471816 w 1295466"/>
              <a:gd name="connsiteY500" fmla="*/ 897351 h 1851319"/>
              <a:gd name="connsiteX501" fmla="*/ 491913 w 1295466"/>
              <a:gd name="connsiteY501" fmla="*/ 917830 h 1851319"/>
              <a:gd name="connsiteX502" fmla="*/ 470577 w 1295466"/>
              <a:gd name="connsiteY502" fmla="*/ 936880 h 1851319"/>
              <a:gd name="connsiteX503" fmla="*/ 451908 w 1295466"/>
              <a:gd name="connsiteY503" fmla="*/ 917449 h 1851319"/>
              <a:gd name="connsiteX504" fmla="*/ 471816 w 1295466"/>
              <a:gd name="connsiteY504" fmla="*/ 897351 h 1851319"/>
              <a:gd name="connsiteX505" fmla="*/ 584209 w 1295466"/>
              <a:gd name="connsiteY505" fmla="*/ 896493 h 1851319"/>
              <a:gd name="connsiteX506" fmla="*/ 604783 w 1295466"/>
              <a:gd name="connsiteY506" fmla="*/ 916305 h 1851319"/>
              <a:gd name="connsiteX507" fmla="*/ 583733 w 1295466"/>
              <a:gd name="connsiteY507" fmla="*/ 937641 h 1851319"/>
              <a:gd name="connsiteX508" fmla="*/ 563445 w 1295466"/>
              <a:gd name="connsiteY508" fmla="*/ 917829 h 1851319"/>
              <a:gd name="connsiteX509" fmla="*/ 584209 w 1295466"/>
              <a:gd name="connsiteY509" fmla="*/ 896493 h 1851319"/>
              <a:gd name="connsiteX510" fmla="*/ 697557 w 1295466"/>
              <a:gd name="connsiteY510" fmla="*/ 894969 h 1851319"/>
              <a:gd name="connsiteX511" fmla="*/ 718703 w 1295466"/>
              <a:gd name="connsiteY511" fmla="*/ 917448 h 1851319"/>
              <a:gd name="connsiteX512" fmla="*/ 694986 w 1295466"/>
              <a:gd name="connsiteY512" fmla="*/ 939165 h 1851319"/>
              <a:gd name="connsiteX513" fmla="*/ 674221 w 1295466"/>
              <a:gd name="connsiteY513" fmla="*/ 916782 h 1851319"/>
              <a:gd name="connsiteX514" fmla="*/ 697557 w 1295466"/>
              <a:gd name="connsiteY514" fmla="*/ 894969 h 1851319"/>
              <a:gd name="connsiteX515" fmla="*/ 809953 w 1295466"/>
              <a:gd name="connsiteY515" fmla="*/ 893827 h 1851319"/>
              <a:gd name="connsiteX516" fmla="*/ 832621 w 1295466"/>
              <a:gd name="connsiteY516" fmla="*/ 916591 h 1851319"/>
              <a:gd name="connsiteX517" fmla="*/ 807381 w 1295466"/>
              <a:gd name="connsiteY517" fmla="*/ 940309 h 1851319"/>
              <a:gd name="connsiteX518" fmla="*/ 785378 w 1295466"/>
              <a:gd name="connsiteY518" fmla="*/ 916782 h 1851319"/>
              <a:gd name="connsiteX519" fmla="*/ 809953 w 1295466"/>
              <a:gd name="connsiteY519" fmla="*/ 893827 h 1851319"/>
              <a:gd name="connsiteX520" fmla="*/ 1038171 w 1295466"/>
              <a:gd name="connsiteY520" fmla="*/ 892588 h 1851319"/>
              <a:gd name="connsiteX521" fmla="*/ 1061888 w 1295466"/>
              <a:gd name="connsiteY521" fmla="*/ 914209 h 1851319"/>
              <a:gd name="connsiteX522" fmla="*/ 1036456 w 1295466"/>
              <a:gd name="connsiteY522" fmla="*/ 941641 h 1851319"/>
              <a:gd name="connsiteX523" fmla="*/ 1012835 w 1295466"/>
              <a:gd name="connsiteY523" fmla="*/ 917257 h 1851319"/>
              <a:gd name="connsiteX524" fmla="*/ 1038171 w 1295466"/>
              <a:gd name="connsiteY524" fmla="*/ 892588 h 1851319"/>
              <a:gd name="connsiteX525" fmla="*/ 923871 w 1295466"/>
              <a:gd name="connsiteY525" fmla="*/ 892493 h 1851319"/>
              <a:gd name="connsiteX526" fmla="*/ 949113 w 1295466"/>
              <a:gd name="connsiteY526" fmla="*/ 915544 h 1851319"/>
              <a:gd name="connsiteX527" fmla="*/ 924919 w 1295466"/>
              <a:gd name="connsiteY527" fmla="*/ 941071 h 1851319"/>
              <a:gd name="connsiteX528" fmla="*/ 901012 w 1295466"/>
              <a:gd name="connsiteY528" fmla="*/ 917448 h 1851319"/>
              <a:gd name="connsiteX529" fmla="*/ 923871 w 1295466"/>
              <a:gd name="connsiteY529" fmla="*/ 892493 h 1851319"/>
              <a:gd name="connsiteX530" fmla="*/ 1265628 w 1295466"/>
              <a:gd name="connsiteY530" fmla="*/ 892112 h 1851319"/>
              <a:gd name="connsiteX531" fmla="*/ 1291250 w 1295466"/>
              <a:gd name="connsiteY531" fmla="*/ 916877 h 1851319"/>
              <a:gd name="connsiteX532" fmla="*/ 1266200 w 1295466"/>
              <a:gd name="connsiteY532" fmla="*/ 942023 h 1851319"/>
              <a:gd name="connsiteX533" fmla="*/ 1240959 w 1295466"/>
              <a:gd name="connsiteY533" fmla="*/ 917353 h 1851319"/>
              <a:gd name="connsiteX534" fmla="*/ 1265628 w 1295466"/>
              <a:gd name="connsiteY534" fmla="*/ 892112 h 1851319"/>
              <a:gd name="connsiteX535" fmla="*/ 1148661 w 1295466"/>
              <a:gd name="connsiteY535" fmla="*/ 892112 h 1851319"/>
              <a:gd name="connsiteX536" fmla="*/ 1174474 w 1295466"/>
              <a:gd name="connsiteY536" fmla="*/ 916496 h 1851319"/>
              <a:gd name="connsiteX537" fmla="*/ 1149613 w 1295466"/>
              <a:gd name="connsiteY537" fmla="*/ 941737 h 1851319"/>
              <a:gd name="connsiteX538" fmla="*/ 1124849 w 1295466"/>
              <a:gd name="connsiteY538" fmla="*/ 918496 h 1851319"/>
              <a:gd name="connsiteX539" fmla="*/ 1148661 w 1295466"/>
              <a:gd name="connsiteY539" fmla="*/ 892112 h 1851319"/>
              <a:gd name="connsiteX540" fmla="*/ 13948 w 1295466"/>
              <a:gd name="connsiteY540" fmla="*/ 794290 h 1851319"/>
              <a:gd name="connsiteX541" fmla="*/ 24616 w 1295466"/>
              <a:gd name="connsiteY541" fmla="*/ 803720 h 1851319"/>
              <a:gd name="connsiteX542" fmla="*/ 15948 w 1295466"/>
              <a:gd name="connsiteY542" fmla="*/ 814959 h 1851319"/>
              <a:gd name="connsiteX543" fmla="*/ 4137 w 1295466"/>
              <a:gd name="connsiteY543" fmla="*/ 804863 h 1851319"/>
              <a:gd name="connsiteX544" fmla="*/ 13948 w 1295466"/>
              <a:gd name="connsiteY544" fmla="*/ 794290 h 1851319"/>
              <a:gd name="connsiteX545" fmla="*/ 130820 w 1295466"/>
              <a:gd name="connsiteY545" fmla="*/ 792099 h 1851319"/>
              <a:gd name="connsiteX546" fmla="*/ 143297 w 1295466"/>
              <a:gd name="connsiteY546" fmla="*/ 804386 h 1851319"/>
              <a:gd name="connsiteX547" fmla="*/ 129677 w 1295466"/>
              <a:gd name="connsiteY547" fmla="*/ 817245 h 1851319"/>
              <a:gd name="connsiteX548" fmla="*/ 118247 w 1295466"/>
              <a:gd name="connsiteY548" fmla="*/ 804196 h 1851319"/>
              <a:gd name="connsiteX549" fmla="*/ 130820 w 1295466"/>
              <a:gd name="connsiteY549" fmla="*/ 792099 h 1851319"/>
              <a:gd name="connsiteX550" fmla="*/ 243501 w 1295466"/>
              <a:gd name="connsiteY550" fmla="*/ 789337 h 1851319"/>
              <a:gd name="connsiteX551" fmla="*/ 258741 w 1295466"/>
              <a:gd name="connsiteY551" fmla="*/ 804672 h 1851319"/>
              <a:gd name="connsiteX552" fmla="*/ 243501 w 1295466"/>
              <a:gd name="connsiteY552" fmla="*/ 820008 h 1851319"/>
              <a:gd name="connsiteX553" fmla="*/ 227690 w 1295466"/>
              <a:gd name="connsiteY553" fmla="*/ 803720 h 1851319"/>
              <a:gd name="connsiteX554" fmla="*/ 243501 w 1295466"/>
              <a:gd name="connsiteY554" fmla="*/ 789337 h 1851319"/>
              <a:gd name="connsiteX555" fmla="*/ 355324 w 1295466"/>
              <a:gd name="connsiteY555" fmla="*/ 788194 h 1851319"/>
              <a:gd name="connsiteX556" fmla="*/ 371707 w 1295466"/>
              <a:gd name="connsiteY556" fmla="*/ 804196 h 1851319"/>
              <a:gd name="connsiteX557" fmla="*/ 354467 w 1295466"/>
              <a:gd name="connsiteY557" fmla="*/ 821055 h 1851319"/>
              <a:gd name="connsiteX558" fmla="*/ 339037 w 1295466"/>
              <a:gd name="connsiteY558" fmla="*/ 804386 h 1851319"/>
              <a:gd name="connsiteX559" fmla="*/ 355324 w 1295466"/>
              <a:gd name="connsiteY559" fmla="*/ 788194 h 1851319"/>
              <a:gd name="connsiteX560" fmla="*/ 470671 w 1295466"/>
              <a:gd name="connsiteY560" fmla="*/ 786004 h 1851319"/>
              <a:gd name="connsiteX561" fmla="*/ 490960 w 1295466"/>
              <a:gd name="connsiteY561" fmla="*/ 804387 h 1851319"/>
              <a:gd name="connsiteX562" fmla="*/ 471815 w 1295466"/>
              <a:gd name="connsiteY562" fmla="*/ 823532 h 1851319"/>
              <a:gd name="connsiteX563" fmla="*/ 452955 w 1295466"/>
              <a:gd name="connsiteY563" fmla="*/ 804387 h 1851319"/>
              <a:gd name="connsiteX564" fmla="*/ 470671 w 1295466"/>
              <a:gd name="connsiteY564" fmla="*/ 786004 h 1851319"/>
              <a:gd name="connsiteX565" fmla="*/ 582685 w 1295466"/>
              <a:gd name="connsiteY565" fmla="*/ 784956 h 1851319"/>
              <a:gd name="connsiteX566" fmla="*/ 604307 w 1295466"/>
              <a:gd name="connsiteY566" fmla="*/ 802672 h 1851319"/>
              <a:gd name="connsiteX567" fmla="*/ 584305 w 1295466"/>
              <a:gd name="connsiteY567" fmla="*/ 824485 h 1851319"/>
              <a:gd name="connsiteX568" fmla="*/ 564207 w 1295466"/>
              <a:gd name="connsiteY568" fmla="*/ 804577 h 1851319"/>
              <a:gd name="connsiteX569" fmla="*/ 582685 w 1295466"/>
              <a:gd name="connsiteY569" fmla="*/ 784956 h 1851319"/>
              <a:gd name="connsiteX570" fmla="*/ 697557 w 1295466"/>
              <a:gd name="connsiteY570" fmla="*/ 783908 h 1851319"/>
              <a:gd name="connsiteX571" fmla="*/ 716893 w 1295466"/>
              <a:gd name="connsiteY571" fmla="*/ 804577 h 1851319"/>
              <a:gd name="connsiteX572" fmla="*/ 695462 w 1295466"/>
              <a:gd name="connsiteY572" fmla="*/ 825246 h 1851319"/>
              <a:gd name="connsiteX573" fmla="*/ 675840 w 1295466"/>
              <a:gd name="connsiteY573" fmla="*/ 802863 h 1851319"/>
              <a:gd name="connsiteX574" fmla="*/ 697557 w 1295466"/>
              <a:gd name="connsiteY574" fmla="*/ 783908 h 1851319"/>
              <a:gd name="connsiteX575" fmla="*/ 810047 w 1295466"/>
              <a:gd name="connsiteY575" fmla="*/ 782669 h 1851319"/>
              <a:gd name="connsiteX576" fmla="*/ 831097 w 1295466"/>
              <a:gd name="connsiteY576" fmla="*/ 804767 h 1851319"/>
              <a:gd name="connsiteX577" fmla="*/ 807190 w 1295466"/>
              <a:gd name="connsiteY577" fmla="*/ 826770 h 1851319"/>
              <a:gd name="connsiteX578" fmla="*/ 786520 w 1295466"/>
              <a:gd name="connsiteY578" fmla="*/ 804291 h 1851319"/>
              <a:gd name="connsiteX579" fmla="*/ 810047 w 1295466"/>
              <a:gd name="connsiteY579" fmla="*/ 782669 h 1851319"/>
              <a:gd name="connsiteX580" fmla="*/ 926062 w 1295466"/>
              <a:gd name="connsiteY580" fmla="*/ 781812 h 1851319"/>
              <a:gd name="connsiteX581" fmla="*/ 948446 w 1295466"/>
              <a:gd name="connsiteY581" fmla="*/ 805244 h 1851319"/>
              <a:gd name="connsiteX582" fmla="*/ 924919 w 1295466"/>
              <a:gd name="connsiteY582" fmla="*/ 827913 h 1851319"/>
              <a:gd name="connsiteX583" fmla="*/ 901869 w 1295466"/>
              <a:gd name="connsiteY583" fmla="*/ 803244 h 1851319"/>
              <a:gd name="connsiteX584" fmla="*/ 926062 w 1295466"/>
              <a:gd name="connsiteY584" fmla="*/ 781812 h 1851319"/>
              <a:gd name="connsiteX585" fmla="*/ 1149995 w 1295466"/>
              <a:gd name="connsiteY585" fmla="*/ 780955 h 1851319"/>
              <a:gd name="connsiteX586" fmla="*/ 1173998 w 1295466"/>
              <a:gd name="connsiteY586" fmla="*/ 804291 h 1851319"/>
              <a:gd name="connsiteX587" fmla="*/ 1149138 w 1295466"/>
              <a:gd name="connsiteY587" fmla="*/ 828485 h 1851319"/>
              <a:gd name="connsiteX588" fmla="*/ 1125802 w 1295466"/>
              <a:gd name="connsiteY588" fmla="*/ 804291 h 1851319"/>
              <a:gd name="connsiteX589" fmla="*/ 1149995 w 1295466"/>
              <a:gd name="connsiteY589" fmla="*/ 780955 h 1851319"/>
              <a:gd name="connsiteX590" fmla="*/ 1268486 w 1295466"/>
              <a:gd name="connsiteY590" fmla="*/ 780764 h 1851319"/>
              <a:gd name="connsiteX591" fmla="*/ 1289822 w 1295466"/>
              <a:gd name="connsiteY591" fmla="*/ 806767 h 1851319"/>
              <a:gd name="connsiteX592" fmla="*/ 1263914 w 1295466"/>
              <a:gd name="connsiteY592" fmla="*/ 829151 h 1851319"/>
              <a:gd name="connsiteX593" fmla="*/ 1241816 w 1295466"/>
              <a:gd name="connsiteY593" fmla="*/ 803624 h 1851319"/>
              <a:gd name="connsiteX594" fmla="*/ 1268486 w 1295466"/>
              <a:gd name="connsiteY594" fmla="*/ 780764 h 1851319"/>
              <a:gd name="connsiteX595" fmla="*/ 1036933 w 1295466"/>
              <a:gd name="connsiteY595" fmla="*/ 780669 h 1851319"/>
              <a:gd name="connsiteX596" fmla="*/ 1060840 w 1295466"/>
              <a:gd name="connsiteY596" fmla="*/ 804767 h 1851319"/>
              <a:gd name="connsiteX597" fmla="*/ 1036742 w 1295466"/>
              <a:gd name="connsiteY597" fmla="*/ 828199 h 1851319"/>
              <a:gd name="connsiteX598" fmla="*/ 1013787 w 1295466"/>
              <a:gd name="connsiteY598" fmla="*/ 805624 h 1851319"/>
              <a:gd name="connsiteX599" fmla="*/ 1036933 w 1295466"/>
              <a:gd name="connsiteY599" fmla="*/ 780669 h 1851319"/>
              <a:gd name="connsiteX600" fmla="*/ 131296 w 1295466"/>
              <a:gd name="connsiteY600" fmla="*/ 677323 h 1851319"/>
              <a:gd name="connsiteX601" fmla="*/ 141964 w 1295466"/>
              <a:gd name="connsiteY601" fmla="*/ 688944 h 1851319"/>
              <a:gd name="connsiteX602" fmla="*/ 131296 w 1295466"/>
              <a:gd name="connsiteY602" fmla="*/ 700088 h 1851319"/>
              <a:gd name="connsiteX603" fmla="*/ 119675 w 1295466"/>
              <a:gd name="connsiteY603" fmla="*/ 687991 h 1851319"/>
              <a:gd name="connsiteX604" fmla="*/ 131296 w 1295466"/>
              <a:gd name="connsiteY604" fmla="*/ 677323 h 1851319"/>
              <a:gd name="connsiteX605" fmla="*/ 242929 w 1295466"/>
              <a:gd name="connsiteY605" fmla="*/ 675227 h 1851319"/>
              <a:gd name="connsiteX606" fmla="*/ 256073 w 1295466"/>
              <a:gd name="connsiteY606" fmla="*/ 688181 h 1851319"/>
              <a:gd name="connsiteX607" fmla="*/ 242357 w 1295466"/>
              <a:gd name="connsiteY607" fmla="*/ 701421 h 1851319"/>
              <a:gd name="connsiteX608" fmla="*/ 230070 w 1295466"/>
              <a:gd name="connsiteY608" fmla="*/ 686752 h 1851319"/>
              <a:gd name="connsiteX609" fmla="*/ 242929 w 1295466"/>
              <a:gd name="connsiteY609" fmla="*/ 675227 h 1851319"/>
              <a:gd name="connsiteX610" fmla="*/ 353705 w 1295466"/>
              <a:gd name="connsiteY610" fmla="*/ 672275 h 1851319"/>
              <a:gd name="connsiteX611" fmla="*/ 371136 w 1295466"/>
              <a:gd name="connsiteY611" fmla="*/ 688944 h 1851319"/>
              <a:gd name="connsiteX612" fmla="*/ 355895 w 1295466"/>
              <a:gd name="connsiteY612" fmla="*/ 704184 h 1851319"/>
              <a:gd name="connsiteX613" fmla="*/ 339608 w 1295466"/>
              <a:gd name="connsiteY613" fmla="*/ 687991 h 1851319"/>
              <a:gd name="connsiteX614" fmla="*/ 353705 w 1295466"/>
              <a:gd name="connsiteY614" fmla="*/ 672275 h 1851319"/>
              <a:gd name="connsiteX615" fmla="*/ 471910 w 1295466"/>
              <a:gd name="connsiteY615" fmla="*/ 671132 h 1851319"/>
              <a:gd name="connsiteX616" fmla="*/ 488674 w 1295466"/>
              <a:gd name="connsiteY616" fmla="*/ 689325 h 1851319"/>
              <a:gd name="connsiteX617" fmla="*/ 470290 w 1295466"/>
              <a:gd name="connsiteY617" fmla="*/ 705517 h 1851319"/>
              <a:gd name="connsiteX618" fmla="*/ 454574 w 1295466"/>
              <a:gd name="connsiteY618" fmla="*/ 688563 h 1851319"/>
              <a:gd name="connsiteX619" fmla="*/ 471910 w 1295466"/>
              <a:gd name="connsiteY619" fmla="*/ 671132 h 1851319"/>
              <a:gd name="connsiteX620" fmla="*/ 582781 w 1295466"/>
              <a:gd name="connsiteY620" fmla="*/ 669703 h 1851319"/>
              <a:gd name="connsiteX621" fmla="*/ 603260 w 1295466"/>
              <a:gd name="connsiteY621" fmla="*/ 687800 h 1851319"/>
              <a:gd name="connsiteX622" fmla="*/ 584305 w 1295466"/>
              <a:gd name="connsiteY622" fmla="*/ 707136 h 1851319"/>
              <a:gd name="connsiteX623" fmla="*/ 565255 w 1295466"/>
              <a:gd name="connsiteY623" fmla="*/ 688182 h 1851319"/>
              <a:gd name="connsiteX624" fmla="*/ 582781 w 1295466"/>
              <a:gd name="connsiteY624" fmla="*/ 669703 h 1851319"/>
              <a:gd name="connsiteX625" fmla="*/ 695652 w 1295466"/>
              <a:gd name="connsiteY625" fmla="*/ 668655 h 1851319"/>
              <a:gd name="connsiteX626" fmla="*/ 716607 w 1295466"/>
              <a:gd name="connsiteY626" fmla="*/ 688277 h 1851319"/>
              <a:gd name="connsiteX627" fmla="*/ 696033 w 1295466"/>
              <a:gd name="connsiteY627" fmla="*/ 708184 h 1851319"/>
              <a:gd name="connsiteX628" fmla="*/ 676602 w 1295466"/>
              <a:gd name="connsiteY628" fmla="*/ 687610 h 1851319"/>
              <a:gd name="connsiteX629" fmla="*/ 695652 w 1295466"/>
              <a:gd name="connsiteY629" fmla="*/ 668655 h 1851319"/>
              <a:gd name="connsiteX630" fmla="*/ 807476 w 1295466"/>
              <a:gd name="connsiteY630" fmla="*/ 667988 h 1851319"/>
              <a:gd name="connsiteX631" fmla="*/ 828907 w 1295466"/>
              <a:gd name="connsiteY631" fmla="*/ 687133 h 1851319"/>
              <a:gd name="connsiteX632" fmla="*/ 808523 w 1295466"/>
              <a:gd name="connsiteY632" fmla="*/ 708755 h 1851319"/>
              <a:gd name="connsiteX633" fmla="*/ 788330 w 1295466"/>
              <a:gd name="connsiteY633" fmla="*/ 688848 h 1851319"/>
              <a:gd name="connsiteX634" fmla="*/ 807476 w 1295466"/>
              <a:gd name="connsiteY634" fmla="*/ 667988 h 1851319"/>
              <a:gd name="connsiteX635" fmla="*/ 925396 w 1295466"/>
              <a:gd name="connsiteY635" fmla="*/ 667227 h 1851319"/>
              <a:gd name="connsiteX636" fmla="*/ 946446 w 1295466"/>
              <a:gd name="connsiteY636" fmla="*/ 688848 h 1851319"/>
              <a:gd name="connsiteX637" fmla="*/ 924538 w 1295466"/>
              <a:gd name="connsiteY637" fmla="*/ 709613 h 1851319"/>
              <a:gd name="connsiteX638" fmla="*/ 903774 w 1295466"/>
              <a:gd name="connsiteY638" fmla="*/ 687991 h 1851319"/>
              <a:gd name="connsiteX639" fmla="*/ 925396 w 1295466"/>
              <a:gd name="connsiteY639" fmla="*/ 667227 h 1851319"/>
              <a:gd name="connsiteX640" fmla="*/ 1148566 w 1295466"/>
              <a:gd name="connsiteY640" fmla="*/ 665893 h 1851319"/>
              <a:gd name="connsiteX641" fmla="*/ 1172569 w 1295466"/>
              <a:gd name="connsiteY641" fmla="*/ 687991 h 1851319"/>
              <a:gd name="connsiteX642" fmla="*/ 1149709 w 1295466"/>
              <a:gd name="connsiteY642" fmla="*/ 710756 h 1851319"/>
              <a:gd name="connsiteX643" fmla="*/ 1127135 w 1295466"/>
              <a:gd name="connsiteY643" fmla="*/ 687896 h 1851319"/>
              <a:gd name="connsiteX644" fmla="*/ 1148566 w 1295466"/>
              <a:gd name="connsiteY644" fmla="*/ 665893 h 1851319"/>
              <a:gd name="connsiteX645" fmla="*/ 1037028 w 1295466"/>
              <a:gd name="connsiteY645" fmla="*/ 665893 h 1851319"/>
              <a:gd name="connsiteX646" fmla="*/ 1059317 w 1295466"/>
              <a:gd name="connsiteY646" fmla="*/ 686943 h 1851319"/>
              <a:gd name="connsiteX647" fmla="*/ 1037695 w 1295466"/>
              <a:gd name="connsiteY647" fmla="*/ 710375 h 1851319"/>
              <a:gd name="connsiteX648" fmla="*/ 1015216 w 1295466"/>
              <a:gd name="connsiteY648" fmla="*/ 687801 h 1851319"/>
              <a:gd name="connsiteX649" fmla="*/ 1037028 w 1295466"/>
              <a:gd name="connsiteY649" fmla="*/ 665893 h 1851319"/>
              <a:gd name="connsiteX650" fmla="*/ 1267057 w 1295466"/>
              <a:gd name="connsiteY650" fmla="*/ 665321 h 1851319"/>
              <a:gd name="connsiteX651" fmla="*/ 1288869 w 1295466"/>
              <a:gd name="connsiteY651" fmla="*/ 689133 h 1851319"/>
              <a:gd name="connsiteX652" fmla="*/ 1265724 w 1295466"/>
              <a:gd name="connsiteY652" fmla="*/ 711898 h 1851319"/>
              <a:gd name="connsiteX653" fmla="*/ 1242768 w 1295466"/>
              <a:gd name="connsiteY653" fmla="*/ 688753 h 1851319"/>
              <a:gd name="connsiteX654" fmla="*/ 1267057 w 1295466"/>
              <a:gd name="connsiteY654" fmla="*/ 665321 h 1851319"/>
              <a:gd name="connsiteX655" fmla="*/ 130534 w 1295466"/>
              <a:gd name="connsiteY655" fmla="*/ 567214 h 1851319"/>
              <a:gd name="connsiteX656" fmla="*/ 139488 w 1295466"/>
              <a:gd name="connsiteY656" fmla="*/ 575310 h 1851319"/>
              <a:gd name="connsiteX657" fmla="*/ 131963 w 1295466"/>
              <a:gd name="connsiteY657" fmla="*/ 584835 h 1851319"/>
              <a:gd name="connsiteX658" fmla="*/ 121962 w 1295466"/>
              <a:gd name="connsiteY658" fmla="*/ 575882 h 1851319"/>
              <a:gd name="connsiteX659" fmla="*/ 130534 w 1295466"/>
              <a:gd name="connsiteY659" fmla="*/ 567214 h 1851319"/>
              <a:gd name="connsiteX660" fmla="*/ 244167 w 1295466"/>
              <a:gd name="connsiteY660" fmla="*/ 564451 h 1851319"/>
              <a:gd name="connsiteX661" fmla="*/ 255121 w 1295466"/>
              <a:gd name="connsiteY661" fmla="*/ 575405 h 1851319"/>
              <a:gd name="connsiteX662" fmla="*/ 241977 w 1295466"/>
              <a:gd name="connsiteY662" fmla="*/ 587788 h 1851319"/>
              <a:gd name="connsiteX663" fmla="*/ 231403 w 1295466"/>
              <a:gd name="connsiteY663" fmla="*/ 576072 h 1851319"/>
              <a:gd name="connsiteX664" fmla="*/ 244167 w 1295466"/>
              <a:gd name="connsiteY664" fmla="*/ 564451 h 1851319"/>
              <a:gd name="connsiteX665" fmla="*/ 355800 w 1295466"/>
              <a:gd name="connsiteY665" fmla="*/ 561785 h 1851319"/>
              <a:gd name="connsiteX666" fmla="*/ 369707 w 1295466"/>
              <a:gd name="connsiteY666" fmla="*/ 577501 h 1851319"/>
              <a:gd name="connsiteX667" fmla="*/ 354943 w 1295466"/>
              <a:gd name="connsiteY667" fmla="*/ 590741 h 1851319"/>
              <a:gd name="connsiteX668" fmla="*/ 341037 w 1295466"/>
              <a:gd name="connsiteY668" fmla="*/ 574739 h 1851319"/>
              <a:gd name="connsiteX669" fmla="*/ 355800 w 1295466"/>
              <a:gd name="connsiteY669" fmla="*/ 561785 h 1851319"/>
              <a:gd name="connsiteX670" fmla="*/ 470386 w 1295466"/>
              <a:gd name="connsiteY670" fmla="*/ 559785 h 1851319"/>
              <a:gd name="connsiteX671" fmla="*/ 487435 w 1295466"/>
              <a:gd name="connsiteY671" fmla="*/ 576835 h 1851319"/>
              <a:gd name="connsiteX672" fmla="*/ 471909 w 1295466"/>
              <a:gd name="connsiteY672" fmla="*/ 591789 h 1851319"/>
              <a:gd name="connsiteX673" fmla="*/ 455907 w 1295466"/>
              <a:gd name="connsiteY673" fmla="*/ 575311 h 1851319"/>
              <a:gd name="connsiteX674" fmla="*/ 470386 w 1295466"/>
              <a:gd name="connsiteY674" fmla="*/ 559785 h 1851319"/>
              <a:gd name="connsiteX675" fmla="*/ 584306 w 1295466"/>
              <a:gd name="connsiteY675" fmla="*/ 558737 h 1851319"/>
              <a:gd name="connsiteX676" fmla="*/ 601069 w 1295466"/>
              <a:gd name="connsiteY676" fmla="*/ 576930 h 1851319"/>
              <a:gd name="connsiteX677" fmla="*/ 582686 w 1295466"/>
              <a:gd name="connsiteY677" fmla="*/ 593122 h 1851319"/>
              <a:gd name="connsiteX678" fmla="*/ 566970 w 1295466"/>
              <a:gd name="connsiteY678" fmla="*/ 576168 h 1851319"/>
              <a:gd name="connsiteX679" fmla="*/ 584306 w 1295466"/>
              <a:gd name="connsiteY679" fmla="*/ 558737 h 1851319"/>
              <a:gd name="connsiteX680" fmla="*/ 695843 w 1295466"/>
              <a:gd name="connsiteY680" fmla="*/ 556736 h 1851319"/>
              <a:gd name="connsiteX681" fmla="*/ 715083 w 1295466"/>
              <a:gd name="connsiteY681" fmla="*/ 576739 h 1851319"/>
              <a:gd name="connsiteX682" fmla="*/ 695176 w 1295466"/>
              <a:gd name="connsiteY682" fmla="*/ 594836 h 1851319"/>
              <a:gd name="connsiteX683" fmla="*/ 677555 w 1295466"/>
              <a:gd name="connsiteY683" fmla="*/ 576453 h 1851319"/>
              <a:gd name="connsiteX684" fmla="*/ 695843 w 1295466"/>
              <a:gd name="connsiteY684" fmla="*/ 556736 h 1851319"/>
              <a:gd name="connsiteX685" fmla="*/ 808047 w 1295466"/>
              <a:gd name="connsiteY685" fmla="*/ 556641 h 1851319"/>
              <a:gd name="connsiteX686" fmla="*/ 828049 w 1295466"/>
              <a:gd name="connsiteY686" fmla="*/ 576454 h 1851319"/>
              <a:gd name="connsiteX687" fmla="*/ 808999 w 1295466"/>
              <a:gd name="connsiteY687" fmla="*/ 595980 h 1851319"/>
              <a:gd name="connsiteX688" fmla="*/ 789187 w 1295466"/>
              <a:gd name="connsiteY688" fmla="*/ 575691 h 1851319"/>
              <a:gd name="connsiteX689" fmla="*/ 808047 w 1295466"/>
              <a:gd name="connsiteY689" fmla="*/ 556641 h 1851319"/>
              <a:gd name="connsiteX690" fmla="*/ 924253 w 1295466"/>
              <a:gd name="connsiteY690" fmla="*/ 556165 h 1851319"/>
              <a:gd name="connsiteX691" fmla="*/ 945303 w 1295466"/>
              <a:gd name="connsiteY691" fmla="*/ 575215 h 1851319"/>
              <a:gd name="connsiteX692" fmla="*/ 925681 w 1295466"/>
              <a:gd name="connsiteY692" fmla="*/ 596075 h 1851319"/>
              <a:gd name="connsiteX693" fmla="*/ 905012 w 1295466"/>
              <a:gd name="connsiteY693" fmla="*/ 576834 h 1851319"/>
              <a:gd name="connsiteX694" fmla="*/ 924253 w 1295466"/>
              <a:gd name="connsiteY694" fmla="*/ 556165 h 1851319"/>
              <a:gd name="connsiteX695" fmla="*/ 1036933 w 1295466"/>
              <a:gd name="connsiteY695" fmla="*/ 555784 h 1851319"/>
              <a:gd name="connsiteX696" fmla="*/ 1057888 w 1295466"/>
              <a:gd name="connsiteY696" fmla="*/ 574929 h 1851319"/>
              <a:gd name="connsiteX697" fmla="*/ 1038647 w 1295466"/>
              <a:gd name="connsiteY697" fmla="*/ 596265 h 1851319"/>
              <a:gd name="connsiteX698" fmla="*/ 1017026 w 1295466"/>
              <a:gd name="connsiteY698" fmla="*/ 575882 h 1851319"/>
              <a:gd name="connsiteX699" fmla="*/ 1036933 w 1295466"/>
              <a:gd name="connsiteY699" fmla="*/ 555784 h 1851319"/>
              <a:gd name="connsiteX700" fmla="*/ 1266105 w 1295466"/>
              <a:gd name="connsiteY700" fmla="*/ 555213 h 1851319"/>
              <a:gd name="connsiteX701" fmla="*/ 1286964 w 1295466"/>
              <a:gd name="connsiteY701" fmla="*/ 576835 h 1851319"/>
              <a:gd name="connsiteX702" fmla="*/ 1264676 w 1295466"/>
              <a:gd name="connsiteY702" fmla="*/ 596932 h 1851319"/>
              <a:gd name="connsiteX703" fmla="*/ 1245055 w 1295466"/>
              <a:gd name="connsiteY703" fmla="*/ 574358 h 1851319"/>
              <a:gd name="connsiteX704" fmla="*/ 1266105 w 1295466"/>
              <a:gd name="connsiteY704" fmla="*/ 555213 h 1851319"/>
              <a:gd name="connsiteX705" fmla="*/ 1149042 w 1295466"/>
              <a:gd name="connsiteY705" fmla="*/ 555212 h 1851319"/>
              <a:gd name="connsiteX706" fmla="*/ 1170187 w 1295466"/>
              <a:gd name="connsiteY706" fmla="*/ 576453 h 1851319"/>
              <a:gd name="connsiteX707" fmla="*/ 1150281 w 1295466"/>
              <a:gd name="connsiteY707" fmla="*/ 596646 h 1851319"/>
              <a:gd name="connsiteX708" fmla="*/ 1129040 w 1295466"/>
              <a:gd name="connsiteY708" fmla="*/ 575786 h 1851319"/>
              <a:gd name="connsiteX709" fmla="*/ 1149042 w 1295466"/>
              <a:gd name="connsiteY709" fmla="*/ 555212 h 1851319"/>
              <a:gd name="connsiteX710" fmla="*/ 243786 w 1295466"/>
              <a:gd name="connsiteY710" fmla="*/ 454914 h 1851319"/>
              <a:gd name="connsiteX711" fmla="*/ 251787 w 1295466"/>
              <a:gd name="connsiteY711" fmla="*/ 464058 h 1851319"/>
              <a:gd name="connsiteX712" fmla="*/ 241310 w 1295466"/>
              <a:gd name="connsiteY712" fmla="*/ 472440 h 1851319"/>
              <a:gd name="connsiteX713" fmla="*/ 234261 w 1295466"/>
              <a:gd name="connsiteY713" fmla="*/ 462534 h 1851319"/>
              <a:gd name="connsiteX714" fmla="*/ 243786 w 1295466"/>
              <a:gd name="connsiteY714" fmla="*/ 454914 h 1851319"/>
              <a:gd name="connsiteX715" fmla="*/ 356657 w 1295466"/>
              <a:gd name="connsiteY715" fmla="*/ 451675 h 1851319"/>
              <a:gd name="connsiteX716" fmla="*/ 367325 w 1295466"/>
              <a:gd name="connsiteY716" fmla="*/ 465582 h 1851319"/>
              <a:gd name="connsiteX717" fmla="*/ 354943 w 1295466"/>
              <a:gd name="connsiteY717" fmla="*/ 475869 h 1851319"/>
              <a:gd name="connsiteX718" fmla="*/ 342846 w 1295466"/>
              <a:gd name="connsiteY718" fmla="*/ 463772 h 1851319"/>
              <a:gd name="connsiteX719" fmla="*/ 356657 w 1295466"/>
              <a:gd name="connsiteY719" fmla="*/ 451675 h 1851319"/>
              <a:gd name="connsiteX720" fmla="*/ 470862 w 1295466"/>
              <a:gd name="connsiteY720" fmla="*/ 449485 h 1851319"/>
              <a:gd name="connsiteX721" fmla="*/ 486102 w 1295466"/>
              <a:gd name="connsiteY721" fmla="*/ 463868 h 1851319"/>
              <a:gd name="connsiteX722" fmla="*/ 472386 w 1295466"/>
              <a:gd name="connsiteY722" fmla="*/ 478441 h 1851319"/>
              <a:gd name="connsiteX723" fmla="*/ 457527 w 1295466"/>
              <a:gd name="connsiteY723" fmla="*/ 465678 h 1851319"/>
              <a:gd name="connsiteX724" fmla="*/ 470862 w 1295466"/>
              <a:gd name="connsiteY724" fmla="*/ 449485 h 1851319"/>
              <a:gd name="connsiteX725" fmla="*/ 585448 w 1295466"/>
              <a:gd name="connsiteY725" fmla="*/ 448437 h 1851319"/>
              <a:gd name="connsiteX726" fmla="*/ 599830 w 1295466"/>
              <a:gd name="connsiteY726" fmla="*/ 464154 h 1851319"/>
              <a:gd name="connsiteX727" fmla="*/ 583543 w 1295466"/>
              <a:gd name="connsiteY727" fmla="*/ 479203 h 1851319"/>
              <a:gd name="connsiteX728" fmla="*/ 568779 w 1295466"/>
              <a:gd name="connsiteY728" fmla="*/ 461963 h 1851319"/>
              <a:gd name="connsiteX729" fmla="*/ 585448 w 1295466"/>
              <a:gd name="connsiteY729" fmla="*/ 448437 h 1851319"/>
              <a:gd name="connsiteX730" fmla="*/ 697081 w 1295466"/>
              <a:gd name="connsiteY730" fmla="*/ 447104 h 1851319"/>
              <a:gd name="connsiteX731" fmla="*/ 712702 w 1295466"/>
              <a:gd name="connsiteY731" fmla="*/ 463868 h 1851319"/>
              <a:gd name="connsiteX732" fmla="*/ 694795 w 1295466"/>
              <a:gd name="connsiteY732" fmla="*/ 480061 h 1851319"/>
              <a:gd name="connsiteX733" fmla="*/ 680031 w 1295466"/>
              <a:gd name="connsiteY733" fmla="*/ 462630 h 1851319"/>
              <a:gd name="connsiteX734" fmla="*/ 697081 w 1295466"/>
              <a:gd name="connsiteY734" fmla="*/ 447104 h 1851319"/>
              <a:gd name="connsiteX735" fmla="*/ 808428 w 1295466"/>
              <a:gd name="connsiteY735" fmla="*/ 445961 h 1851319"/>
              <a:gd name="connsiteX736" fmla="*/ 826336 w 1295466"/>
              <a:gd name="connsiteY736" fmla="*/ 463201 h 1851319"/>
              <a:gd name="connsiteX737" fmla="*/ 809286 w 1295466"/>
              <a:gd name="connsiteY737" fmla="*/ 481394 h 1851319"/>
              <a:gd name="connsiteX738" fmla="*/ 791093 w 1295466"/>
              <a:gd name="connsiteY738" fmla="*/ 464344 h 1851319"/>
              <a:gd name="connsiteX739" fmla="*/ 808428 w 1295466"/>
              <a:gd name="connsiteY739" fmla="*/ 445961 h 1851319"/>
              <a:gd name="connsiteX740" fmla="*/ 1037790 w 1295466"/>
              <a:gd name="connsiteY740" fmla="*/ 444627 h 1851319"/>
              <a:gd name="connsiteX741" fmla="*/ 1056935 w 1295466"/>
              <a:gd name="connsiteY741" fmla="*/ 463772 h 1851319"/>
              <a:gd name="connsiteX742" fmla="*/ 1037885 w 1295466"/>
              <a:gd name="connsiteY742" fmla="*/ 482918 h 1851319"/>
              <a:gd name="connsiteX743" fmla="*/ 1018264 w 1295466"/>
              <a:gd name="connsiteY743" fmla="*/ 462820 h 1851319"/>
              <a:gd name="connsiteX744" fmla="*/ 1037790 w 1295466"/>
              <a:gd name="connsiteY744" fmla="*/ 444627 h 1851319"/>
              <a:gd name="connsiteX745" fmla="*/ 924253 w 1295466"/>
              <a:gd name="connsiteY745" fmla="*/ 444532 h 1851319"/>
              <a:gd name="connsiteX746" fmla="*/ 943684 w 1295466"/>
              <a:gd name="connsiteY746" fmla="*/ 463392 h 1851319"/>
              <a:gd name="connsiteX747" fmla="*/ 924824 w 1295466"/>
              <a:gd name="connsiteY747" fmla="*/ 482537 h 1851319"/>
              <a:gd name="connsiteX748" fmla="*/ 906250 w 1295466"/>
              <a:gd name="connsiteY748" fmla="*/ 465106 h 1851319"/>
              <a:gd name="connsiteX749" fmla="*/ 924253 w 1295466"/>
              <a:gd name="connsiteY749" fmla="*/ 444532 h 1851319"/>
              <a:gd name="connsiteX750" fmla="*/ 1267819 w 1295466"/>
              <a:gd name="connsiteY750" fmla="*/ 444437 h 1851319"/>
              <a:gd name="connsiteX751" fmla="*/ 1285821 w 1295466"/>
              <a:gd name="connsiteY751" fmla="*/ 464916 h 1851319"/>
              <a:gd name="connsiteX752" fmla="*/ 1264009 w 1295466"/>
              <a:gd name="connsiteY752" fmla="*/ 483203 h 1851319"/>
              <a:gd name="connsiteX753" fmla="*/ 1246483 w 1295466"/>
              <a:gd name="connsiteY753" fmla="*/ 462915 h 1851319"/>
              <a:gd name="connsiteX754" fmla="*/ 1267819 w 1295466"/>
              <a:gd name="connsiteY754" fmla="*/ 444437 h 1851319"/>
              <a:gd name="connsiteX755" fmla="*/ 1150471 w 1295466"/>
              <a:gd name="connsiteY755" fmla="*/ 444342 h 1851319"/>
              <a:gd name="connsiteX756" fmla="*/ 1168949 w 1295466"/>
              <a:gd name="connsiteY756" fmla="*/ 465678 h 1851319"/>
              <a:gd name="connsiteX757" fmla="*/ 1148471 w 1295466"/>
              <a:gd name="connsiteY757" fmla="*/ 483680 h 1851319"/>
              <a:gd name="connsiteX758" fmla="*/ 1130183 w 1295466"/>
              <a:gd name="connsiteY758" fmla="*/ 461868 h 1851319"/>
              <a:gd name="connsiteX759" fmla="*/ 1150471 w 1295466"/>
              <a:gd name="connsiteY759" fmla="*/ 444342 h 1851319"/>
              <a:gd name="connsiteX760" fmla="*/ 356277 w 1295466"/>
              <a:gd name="connsiteY760" fmla="*/ 342709 h 1851319"/>
              <a:gd name="connsiteX761" fmla="*/ 364182 w 1295466"/>
              <a:gd name="connsiteY761" fmla="*/ 351853 h 1851319"/>
              <a:gd name="connsiteX762" fmla="*/ 355419 w 1295466"/>
              <a:gd name="connsiteY762" fmla="*/ 360235 h 1851319"/>
              <a:gd name="connsiteX763" fmla="*/ 346656 w 1295466"/>
              <a:gd name="connsiteY763" fmla="*/ 350044 h 1851319"/>
              <a:gd name="connsiteX764" fmla="*/ 356277 w 1295466"/>
              <a:gd name="connsiteY764" fmla="*/ 342709 h 1851319"/>
              <a:gd name="connsiteX765" fmla="*/ 471815 w 1295466"/>
              <a:gd name="connsiteY765" fmla="*/ 339757 h 1851319"/>
              <a:gd name="connsiteX766" fmla="*/ 483626 w 1295466"/>
              <a:gd name="connsiteY766" fmla="*/ 349473 h 1851319"/>
              <a:gd name="connsiteX767" fmla="*/ 473530 w 1295466"/>
              <a:gd name="connsiteY767" fmla="*/ 362998 h 1851319"/>
              <a:gd name="connsiteX768" fmla="*/ 460099 w 1295466"/>
              <a:gd name="connsiteY768" fmla="*/ 352330 h 1851319"/>
              <a:gd name="connsiteX769" fmla="*/ 471815 w 1295466"/>
              <a:gd name="connsiteY769" fmla="*/ 339757 h 1851319"/>
              <a:gd name="connsiteX770" fmla="*/ 584686 w 1295466"/>
              <a:gd name="connsiteY770" fmla="*/ 338423 h 1851319"/>
              <a:gd name="connsiteX771" fmla="*/ 597164 w 1295466"/>
              <a:gd name="connsiteY771" fmla="*/ 351473 h 1851319"/>
              <a:gd name="connsiteX772" fmla="*/ 583257 w 1295466"/>
              <a:gd name="connsiteY772" fmla="*/ 364426 h 1851319"/>
              <a:gd name="connsiteX773" fmla="*/ 570970 w 1295466"/>
              <a:gd name="connsiteY773" fmla="*/ 351663 h 1851319"/>
              <a:gd name="connsiteX774" fmla="*/ 584686 w 1295466"/>
              <a:gd name="connsiteY774" fmla="*/ 338423 h 1851319"/>
              <a:gd name="connsiteX775" fmla="*/ 696510 w 1295466"/>
              <a:gd name="connsiteY775" fmla="*/ 336233 h 1851319"/>
              <a:gd name="connsiteX776" fmla="*/ 711178 w 1295466"/>
              <a:gd name="connsiteY776" fmla="*/ 352330 h 1851319"/>
              <a:gd name="connsiteX777" fmla="*/ 694986 w 1295466"/>
              <a:gd name="connsiteY777" fmla="*/ 366427 h 1851319"/>
              <a:gd name="connsiteX778" fmla="*/ 681365 w 1295466"/>
              <a:gd name="connsiteY778" fmla="*/ 351663 h 1851319"/>
              <a:gd name="connsiteX779" fmla="*/ 696510 w 1295466"/>
              <a:gd name="connsiteY779" fmla="*/ 336233 h 1851319"/>
              <a:gd name="connsiteX780" fmla="*/ 808332 w 1295466"/>
              <a:gd name="connsiteY780" fmla="*/ 335757 h 1851319"/>
              <a:gd name="connsiteX781" fmla="*/ 824430 w 1295466"/>
              <a:gd name="connsiteY781" fmla="*/ 352140 h 1851319"/>
              <a:gd name="connsiteX782" fmla="*/ 808809 w 1295466"/>
              <a:gd name="connsiteY782" fmla="*/ 367571 h 1851319"/>
              <a:gd name="connsiteX783" fmla="*/ 792902 w 1295466"/>
              <a:gd name="connsiteY783" fmla="*/ 350806 h 1851319"/>
              <a:gd name="connsiteX784" fmla="*/ 808332 w 1295466"/>
              <a:gd name="connsiteY784" fmla="*/ 335757 h 1851319"/>
              <a:gd name="connsiteX785" fmla="*/ 925396 w 1295466"/>
              <a:gd name="connsiteY785" fmla="*/ 335090 h 1851319"/>
              <a:gd name="connsiteX786" fmla="*/ 941588 w 1295466"/>
              <a:gd name="connsiteY786" fmla="*/ 351377 h 1851319"/>
              <a:gd name="connsiteX787" fmla="*/ 925490 w 1295466"/>
              <a:gd name="connsiteY787" fmla="*/ 367760 h 1851319"/>
              <a:gd name="connsiteX788" fmla="*/ 908632 w 1295466"/>
              <a:gd name="connsiteY788" fmla="*/ 350520 h 1851319"/>
              <a:gd name="connsiteX789" fmla="*/ 925396 w 1295466"/>
              <a:gd name="connsiteY789" fmla="*/ 335090 h 1851319"/>
              <a:gd name="connsiteX790" fmla="*/ 1035981 w 1295466"/>
              <a:gd name="connsiteY790" fmla="*/ 334423 h 1851319"/>
              <a:gd name="connsiteX791" fmla="*/ 1054555 w 1295466"/>
              <a:gd name="connsiteY791" fmla="*/ 350425 h 1851319"/>
              <a:gd name="connsiteX792" fmla="*/ 1037600 w 1295466"/>
              <a:gd name="connsiteY792" fmla="*/ 368618 h 1851319"/>
              <a:gd name="connsiteX793" fmla="*/ 1020169 w 1295466"/>
              <a:gd name="connsiteY793" fmla="*/ 351378 h 1851319"/>
              <a:gd name="connsiteX794" fmla="*/ 1035981 w 1295466"/>
              <a:gd name="connsiteY794" fmla="*/ 334423 h 1851319"/>
              <a:gd name="connsiteX795" fmla="*/ 1266105 w 1295466"/>
              <a:gd name="connsiteY795" fmla="*/ 333851 h 1851319"/>
              <a:gd name="connsiteX796" fmla="*/ 1283631 w 1295466"/>
              <a:gd name="connsiteY796" fmla="*/ 351567 h 1851319"/>
              <a:gd name="connsiteX797" fmla="*/ 1265629 w 1295466"/>
              <a:gd name="connsiteY797" fmla="*/ 368998 h 1851319"/>
              <a:gd name="connsiteX798" fmla="*/ 1248293 w 1295466"/>
              <a:gd name="connsiteY798" fmla="*/ 351187 h 1851319"/>
              <a:gd name="connsiteX799" fmla="*/ 1266105 w 1295466"/>
              <a:gd name="connsiteY799" fmla="*/ 333851 h 1851319"/>
              <a:gd name="connsiteX800" fmla="*/ 1149043 w 1295466"/>
              <a:gd name="connsiteY800" fmla="*/ 333851 h 1851319"/>
              <a:gd name="connsiteX801" fmla="*/ 1167235 w 1295466"/>
              <a:gd name="connsiteY801" fmla="*/ 350901 h 1851319"/>
              <a:gd name="connsiteX802" fmla="*/ 1149900 w 1295466"/>
              <a:gd name="connsiteY802" fmla="*/ 369284 h 1851319"/>
              <a:gd name="connsiteX803" fmla="*/ 1131993 w 1295466"/>
              <a:gd name="connsiteY803" fmla="*/ 352044 h 1851319"/>
              <a:gd name="connsiteX804" fmla="*/ 1149043 w 1295466"/>
              <a:gd name="connsiteY804" fmla="*/ 333851 h 1851319"/>
              <a:gd name="connsiteX805" fmla="*/ 473530 w 1295466"/>
              <a:gd name="connsiteY805" fmla="*/ 227267 h 1851319"/>
              <a:gd name="connsiteX806" fmla="*/ 479816 w 1295466"/>
              <a:gd name="connsiteY806" fmla="*/ 235649 h 1851319"/>
              <a:gd name="connsiteX807" fmla="*/ 470767 w 1295466"/>
              <a:gd name="connsiteY807" fmla="*/ 243460 h 1851319"/>
              <a:gd name="connsiteX808" fmla="*/ 463623 w 1295466"/>
              <a:gd name="connsiteY808" fmla="*/ 233839 h 1851319"/>
              <a:gd name="connsiteX809" fmla="*/ 473530 w 1295466"/>
              <a:gd name="connsiteY809" fmla="*/ 227267 h 1851319"/>
              <a:gd name="connsiteX810" fmla="*/ 584495 w 1295466"/>
              <a:gd name="connsiteY810" fmla="*/ 224028 h 1851319"/>
              <a:gd name="connsiteX811" fmla="*/ 595449 w 1295466"/>
              <a:gd name="connsiteY811" fmla="*/ 235553 h 1851319"/>
              <a:gd name="connsiteX812" fmla="*/ 583543 w 1295466"/>
              <a:gd name="connsiteY812" fmla="*/ 246316 h 1851319"/>
              <a:gd name="connsiteX813" fmla="*/ 572875 w 1295466"/>
              <a:gd name="connsiteY813" fmla="*/ 234696 h 1851319"/>
              <a:gd name="connsiteX814" fmla="*/ 584495 w 1295466"/>
              <a:gd name="connsiteY814" fmla="*/ 224028 h 1851319"/>
              <a:gd name="connsiteX815" fmla="*/ 696224 w 1295466"/>
              <a:gd name="connsiteY815" fmla="*/ 222980 h 1851319"/>
              <a:gd name="connsiteX816" fmla="*/ 708607 w 1295466"/>
              <a:gd name="connsiteY816" fmla="*/ 234315 h 1851319"/>
              <a:gd name="connsiteX817" fmla="*/ 695367 w 1295466"/>
              <a:gd name="connsiteY817" fmla="*/ 247174 h 1851319"/>
              <a:gd name="connsiteX818" fmla="*/ 684223 w 1295466"/>
              <a:gd name="connsiteY818" fmla="*/ 233743 h 1851319"/>
              <a:gd name="connsiteX819" fmla="*/ 696224 w 1295466"/>
              <a:gd name="connsiteY819" fmla="*/ 222980 h 1851319"/>
              <a:gd name="connsiteX820" fmla="*/ 808904 w 1295466"/>
              <a:gd name="connsiteY820" fmla="*/ 222123 h 1851319"/>
              <a:gd name="connsiteX821" fmla="*/ 821668 w 1295466"/>
              <a:gd name="connsiteY821" fmla="*/ 236411 h 1851319"/>
              <a:gd name="connsiteX822" fmla="*/ 808428 w 1295466"/>
              <a:gd name="connsiteY822" fmla="*/ 248317 h 1851319"/>
              <a:gd name="connsiteX823" fmla="*/ 795665 w 1295466"/>
              <a:gd name="connsiteY823" fmla="*/ 233935 h 1851319"/>
              <a:gd name="connsiteX824" fmla="*/ 808904 w 1295466"/>
              <a:gd name="connsiteY824" fmla="*/ 222123 h 1851319"/>
              <a:gd name="connsiteX825" fmla="*/ 923490 w 1295466"/>
              <a:gd name="connsiteY825" fmla="*/ 220885 h 1851319"/>
              <a:gd name="connsiteX826" fmla="*/ 939683 w 1295466"/>
              <a:gd name="connsiteY826" fmla="*/ 234697 h 1851319"/>
              <a:gd name="connsiteX827" fmla="*/ 926538 w 1295466"/>
              <a:gd name="connsiteY827" fmla="*/ 249460 h 1851319"/>
              <a:gd name="connsiteX828" fmla="*/ 910631 w 1295466"/>
              <a:gd name="connsiteY828" fmla="*/ 235745 h 1851319"/>
              <a:gd name="connsiteX829" fmla="*/ 923490 w 1295466"/>
              <a:gd name="connsiteY829" fmla="*/ 220885 h 1851319"/>
              <a:gd name="connsiteX830" fmla="*/ 1038267 w 1295466"/>
              <a:gd name="connsiteY830" fmla="*/ 220218 h 1851319"/>
              <a:gd name="connsiteX831" fmla="*/ 1052268 w 1295466"/>
              <a:gd name="connsiteY831" fmla="*/ 234601 h 1851319"/>
              <a:gd name="connsiteX832" fmla="*/ 1037409 w 1295466"/>
              <a:gd name="connsiteY832" fmla="*/ 250412 h 1851319"/>
              <a:gd name="connsiteX833" fmla="*/ 1022455 w 1295466"/>
              <a:gd name="connsiteY833" fmla="*/ 234696 h 1851319"/>
              <a:gd name="connsiteX834" fmla="*/ 1038267 w 1295466"/>
              <a:gd name="connsiteY834" fmla="*/ 220218 h 1851319"/>
              <a:gd name="connsiteX835" fmla="*/ 1150280 w 1295466"/>
              <a:gd name="connsiteY835" fmla="*/ 219456 h 1851319"/>
              <a:gd name="connsiteX836" fmla="*/ 1165044 w 1295466"/>
              <a:gd name="connsiteY836" fmla="*/ 235268 h 1851319"/>
              <a:gd name="connsiteX837" fmla="*/ 1149994 w 1295466"/>
              <a:gd name="connsiteY837" fmla="*/ 250508 h 1851319"/>
              <a:gd name="connsiteX838" fmla="*/ 1134278 w 1295466"/>
              <a:gd name="connsiteY838" fmla="*/ 234029 h 1851319"/>
              <a:gd name="connsiteX839" fmla="*/ 1150280 w 1295466"/>
              <a:gd name="connsiteY839" fmla="*/ 219456 h 1851319"/>
              <a:gd name="connsiteX840" fmla="*/ 1265438 w 1295466"/>
              <a:gd name="connsiteY840" fmla="*/ 218885 h 1851319"/>
              <a:gd name="connsiteX841" fmla="*/ 1281726 w 1295466"/>
              <a:gd name="connsiteY841" fmla="*/ 236506 h 1851319"/>
              <a:gd name="connsiteX842" fmla="*/ 1265628 w 1295466"/>
              <a:gd name="connsiteY842" fmla="*/ 250889 h 1851319"/>
              <a:gd name="connsiteX843" fmla="*/ 1250198 w 1295466"/>
              <a:gd name="connsiteY843" fmla="*/ 233839 h 1851319"/>
              <a:gd name="connsiteX844" fmla="*/ 1265438 w 1295466"/>
              <a:gd name="connsiteY844" fmla="*/ 218885 h 1851319"/>
              <a:gd name="connsiteX845" fmla="*/ 695558 w 1295466"/>
              <a:gd name="connsiteY845" fmla="*/ 114110 h 1851319"/>
              <a:gd name="connsiteX846" fmla="*/ 705083 w 1295466"/>
              <a:gd name="connsiteY846" fmla="*/ 121635 h 1851319"/>
              <a:gd name="connsiteX847" fmla="*/ 696129 w 1295466"/>
              <a:gd name="connsiteY847" fmla="*/ 131636 h 1851319"/>
              <a:gd name="connsiteX848" fmla="*/ 687461 w 1295466"/>
              <a:gd name="connsiteY848" fmla="*/ 123064 h 1851319"/>
              <a:gd name="connsiteX849" fmla="*/ 695558 w 1295466"/>
              <a:gd name="connsiteY849" fmla="*/ 114110 h 1851319"/>
              <a:gd name="connsiteX850" fmla="*/ 809191 w 1295466"/>
              <a:gd name="connsiteY850" fmla="*/ 111633 h 1851319"/>
              <a:gd name="connsiteX851" fmla="*/ 820144 w 1295466"/>
              <a:gd name="connsiteY851" fmla="*/ 123158 h 1851319"/>
              <a:gd name="connsiteX852" fmla="*/ 808238 w 1295466"/>
              <a:gd name="connsiteY852" fmla="*/ 133921 h 1851319"/>
              <a:gd name="connsiteX853" fmla="*/ 797570 w 1295466"/>
              <a:gd name="connsiteY853" fmla="*/ 122301 h 1851319"/>
              <a:gd name="connsiteX854" fmla="*/ 809191 w 1295466"/>
              <a:gd name="connsiteY854" fmla="*/ 111633 h 1851319"/>
              <a:gd name="connsiteX855" fmla="*/ 926252 w 1295466"/>
              <a:gd name="connsiteY855" fmla="*/ 111157 h 1851319"/>
              <a:gd name="connsiteX856" fmla="*/ 936920 w 1295466"/>
              <a:gd name="connsiteY856" fmla="*/ 123158 h 1851319"/>
              <a:gd name="connsiteX857" fmla="*/ 923776 w 1295466"/>
              <a:gd name="connsiteY857" fmla="*/ 134398 h 1851319"/>
              <a:gd name="connsiteX858" fmla="*/ 913298 w 1295466"/>
              <a:gd name="connsiteY858" fmla="*/ 122491 h 1851319"/>
              <a:gd name="connsiteX859" fmla="*/ 926252 w 1295466"/>
              <a:gd name="connsiteY859" fmla="*/ 111157 h 1851319"/>
              <a:gd name="connsiteX860" fmla="*/ 1037409 w 1295466"/>
              <a:gd name="connsiteY860" fmla="*/ 110681 h 1851319"/>
              <a:gd name="connsiteX861" fmla="*/ 1049697 w 1295466"/>
              <a:gd name="connsiteY861" fmla="*/ 122301 h 1851319"/>
              <a:gd name="connsiteX862" fmla="*/ 1036171 w 1295466"/>
              <a:gd name="connsiteY862" fmla="*/ 134874 h 1851319"/>
              <a:gd name="connsiteX863" fmla="*/ 1025217 w 1295466"/>
              <a:gd name="connsiteY863" fmla="*/ 121253 h 1851319"/>
              <a:gd name="connsiteX864" fmla="*/ 1037409 w 1295466"/>
              <a:gd name="connsiteY864" fmla="*/ 110681 h 1851319"/>
              <a:gd name="connsiteX865" fmla="*/ 1265629 w 1295466"/>
              <a:gd name="connsiteY865" fmla="*/ 110300 h 1851319"/>
              <a:gd name="connsiteX866" fmla="*/ 1278583 w 1295466"/>
              <a:gd name="connsiteY866" fmla="*/ 122111 h 1851319"/>
              <a:gd name="connsiteX867" fmla="*/ 1267248 w 1295466"/>
              <a:gd name="connsiteY867" fmla="*/ 135351 h 1851319"/>
              <a:gd name="connsiteX868" fmla="*/ 1253437 w 1295466"/>
              <a:gd name="connsiteY868" fmla="*/ 122683 h 1851319"/>
              <a:gd name="connsiteX869" fmla="*/ 1265629 w 1295466"/>
              <a:gd name="connsiteY869" fmla="*/ 110300 h 1851319"/>
              <a:gd name="connsiteX870" fmla="*/ 1150090 w 1295466"/>
              <a:gd name="connsiteY870" fmla="*/ 110299 h 1851319"/>
              <a:gd name="connsiteX871" fmla="*/ 1162282 w 1295466"/>
              <a:gd name="connsiteY871" fmla="*/ 122777 h 1851319"/>
              <a:gd name="connsiteX872" fmla="*/ 1150090 w 1295466"/>
              <a:gd name="connsiteY872" fmla="*/ 135350 h 1851319"/>
              <a:gd name="connsiteX873" fmla="*/ 1137136 w 1295466"/>
              <a:gd name="connsiteY873" fmla="*/ 121824 h 1851319"/>
              <a:gd name="connsiteX874" fmla="*/ 1150090 w 1295466"/>
              <a:gd name="connsiteY874" fmla="*/ 110299 h 1851319"/>
              <a:gd name="connsiteX875" fmla="*/ 926157 w 1295466"/>
              <a:gd name="connsiteY875" fmla="*/ 2381 h 1851319"/>
              <a:gd name="connsiteX876" fmla="*/ 933110 w 1295466"/>
              <a:gd name="connsiteY876" fmla="*/ 10192 h 1851319"/>
              <a:gd name="connsiteX877" fmla="*/ 925014 w 1295466"/>
              <a:gd name="connsiteY877" fmla="*/ 18669 h 1851319"/>
              <a:gd name="connsiteX878" fmla="*/ 916918 w 1295466"/>
              <a:gd name="connsiteY878" fmla="*/ 9811 h 1851319"/>
              <a:gd name="connsiteX879" fmla="*/ 926157 w 1295466"/>
              <a:gd name="connsiteY879" fmla="*/ 2381 h 1851319"/>
              <a:gd name="connsiteX880" fmla="*/ 1149423 w 1295466"/>
              <a:gd name="connsiteY880" fmla="*/ 1715 h 1851319"/>
              <a:gd name="connsiteX881" fmla="*/ 1158472 w 1295466"/>
              <a:gd name="connsiteY881" fmla="*/ 9811 h 1851319"/>
              <a:gd name="connsiteX882" fmla="*/ 1150852 w 1295466"/>
              <a:gd name="connsiteY882" fmla="*/ 19241 h 1851319"/>
              <a:gd name="connsiteX883" fmla="*/ 1140946 w 1295466"/>
              <a:gd name="connsiteY883" fmla="*/ 12192 h 1851319"/>
              <a:gd name="connsiteX884" fmla="*/ 1149423 w 1295466"/>
              <a:gd name="connsiteY884" fmla="*/ 1715 h 1851319"/>
              <a:gd name="connsiteX885" fmla="*/ 1038362 w 1295466"/>
              <a:gd name="connsiteY885" fmla="*/ 1714 h 1851319"/>
              <a:gd name="connsiteX886" fmla="*/ 1046363 w 1295466"/>
              <a:gd name="connsiteY886" fmla="*/ 10096 h 1851319"/>
              <a:gd name="connsiteX887" fmla="*/ 1037314 w 1295466"/>
              <a:gd name="connsiteY887" fmla="*/ 19240 h 1851319"/>
              <a:gd name="connsiteX888" fmla="*/ 1028646 w 1295466"/>
              <a:gd name="connsiteY888" fmla="*/ 8953 h 1851319"/>
              <a:gd name="connsiteX889" fmla="*/ 1038362 w 1295466"/>
              <a:gd name="connsiteY889" fmla="*/ 1714 h 1851319"/>
              <a:gd name="connsiteX890" fmla="*/ 1265437 w 1295466"/>
              <a:gd name="connsiteY890" fmla="*/ 0 h 1851319"/>
              <a:gd name="connsiteX891" fmla="*/ 1276105 w 1295466"/>
              <a:gd name="connsiteY891" fmla="*/ 9430 h 1851319"/>
              <a:gd name="connsiteX892" fmla="*/ 1267438 w 1295466"/>
              <a:gd name="connsiteY892" fmla="*/ 20669 h 1851319"/>
              <a:gd name="connsiteX893" fmla="*/ 1255627 w 1295466"/>
              <a:gd name="connsiteY893" fmla="*/ 10573 h 1851319"/>
              <a:gd name="connsiteX894" fmla="*/ 1265437 w 1295466"/>
              <a:gd name="connsiteY894" fmla="*/ 0 h 185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</a:cxnLst>
            <a:rect l="l" t="t" r="r" b="b"/>
            <a:pathLst>
              <a:path w="1295466" h="1851319">
                <a:moveTo>
                  <a:pt x="14901" y="1811084"/>
                </a:moveTo>
                <a:cubicBezTo>
                  <a:pt x="22711" y="1811180"/>
                  <a:pt x="26902" y="1815751"/>
                  <a:pt x="26998" y="1823562"/>
                </a:cubicBezTo>
                <a:cubicBezTo>
                  <a:pt x="26998" y="1831468"/>
                  <a:pt x="22616" y="1835468"/>
                  <a:pt x="15663" y="1836230"/>
                </a:cubicBezTo>
                <a:cubicBezTo>
                  <a:pt x="7281" y="1836040"/>
                  <a:pt x="2328" y="1832420"/>
                  <a:pt x="1947" y="1824610"/>
                </a:cubicBezTo>
                <a:cubicBezTo>
                  <a:pt x="1471" y="1815942"/>
                  <a:pt x="6042" y="1810894"/>
                  <a:pt x="14901" y="1811084"/>
                </a:cubicBezTo>
                <a:close/>
                <a:moveTo>
                  <a:pt x="129677" y="1807750"/>
                </a:moveTo>
                <a:cubicBezTo>
                  <a:pt x="139583" y="1808893"/>
                  <a:pt x="145869" y="1813655"/>
                  <a:pt x="146155" y="1822800"/>
                </a:cubicBezTo>
                <a:cubicBezTo>
                  <a:pt x="146441" y="1832896"/>
                  <a:pt x="140154" y="1839183"/>
                  <a:pt x="130058" y="1838897"/>
                </a:cubicBezTo>
                <a:cubicBezTo>
                  <a:pt x="121009" y="1838611"/>
                  <a:pt x="115389" y="1832515"/>
                  <a:pt x="115389" y="1823371"/>
                </a:cubicBezTo>
                <a:cubicBezTo>
                  <a:pt x="115389" y="1814037"/>
                  <a:pt x="121866" y="1809655"/>
                  <a:pt x="129677" y="1807750"/>
                </a:cubicBezTo>
                <a:close/>
                <a:moveTo>
                  <a:pt x="242738" y="1806512"/>
                </a:moveTo>
                <a:cubicBezTo>
                  <a:pt x="253788" y="1806417"/>
                  <a:pt x="259503" y="1812799"/>
                  <a:pt x="260455" y="1823753"/>
                </a:cubicBezTo>
                <a:cubicBezTo>
                  <a:pt x="259407" y="1834706"/>
                  <a:pt x="253597" y="1841088"/>
                  <a:pt x="242548" y="1840707"/>
                </a:cubicBezTo>
                <a:cubicBezTo>
                  <a:pt x="231499" y="1840326"/>
                  <a:pt x="225594" y="1833468"/>
                  <a:pt x="226070" y="1822514"/>
                </a:cubicBezTo>
                <a:cubicBezTo>
                  <a:pt x="226546" y="1812513"/>
                  <a:pt x="232737" y="1806607"/>
                  <a:pt x="242738" y="1806512"/>
                </a:cubicBezTo>
                <a:close/>
                <a:moveTo>
                  <a:pt x="355039" y="1804035"/>
                </a:moveTo>
                <a:cubicBezTo>
                  <a:pt x="366278" y="1805464"/>
                  <a:pt x="374184" y="1811464"/>
                  <a:pt x="374470" y="1822799"/>
                </a:cubicBezTo>
                <a:cubicBezTo>
                  <a:pt x="374756" y="1835086"/>
                  <a:pt x="366945" y="1842992"/>
                  <a:pt x="354657" y="1842706"/>
                </a:cubicBezTo>
                <a:cubicBezTo>
                  <a:pt x="343418" y="1842516"/>
                  <a:pt x="336084" y="1834896"/>
                  <a:pt x="336179" y="1823466"/>
                </a:cubicBezTo>
                <a:cubicBezTo>
                  <a:pt x="336274" y="1812036"/>
                  <a:pt x="343894" y="1805845"/>
                  <a:pt x="355039" y="1804035"/>
                </a:cubicBezTo>
                <a:close/>
                <a:moveTo>
                  <a:pt x="471338" y="1802797"/>
                </a:moveTo>
                <a:cubicBezTo>
                  <a:pt x="484768" y="1803559"/>
                  <a:pt x="492484" y="1810322"/>
                  <a:pt x="492293" y="1824133"/>
                </a:cubicBezTo>
                <a:cubicBezTo>
                  <a:pt x="492102" y="1836801"/>
                  <a:pt x="484864" y="1843945"/>
                  <a:pt x="472195" y="1844135"/>
                </a:cubicBezTo>
                <a:cubicBezTo>
                  <a:pt x="458479" y="1844326"/>
                  <a:pt x="451050" y="1836801"/>
                  <a:pt x="451145" y="1823085"/>
                </a:cubicBezTo>
                <a:cubicBezTo>
                  <a:pt x="451240" y="1810322"/>
                  <a:pt x="458765" y="1803845"/>
                  <a:pt x="471338" y="1802797"/>
                </a:cubicBezTo>
                <a:close/>
                <a:moveTo>
                  <a:pt x="584686" y="1801559"/>
                </a:moveTo>
                <a:cubicBezTo>
                  <a:pt x="597640" y="1801845"/>
                  <a:pt x="604783" y="1810417"/>
                  <a:pt x="606498" y="1823562"/>
                </a:cubicBezTo>
                <a:cubicBezTo>
                  <a:pt x="605165" y="1836325"/>
                  <a:pt x="598116" y="1845183"/>
                  <a:pt x="585257" y="1845755"/>
                </a:cubicBezTo>
                <a:cubicBezTo>
                  <a:pt x="571351" y="1846421"/>
                  <a:pt x="562112" y="1837849"/>
                  <a:pt x="561921" y="1823943"/>
                </a:cubicBezTo>
                <a:cubicBezTo>
                  <a:pt x="561730" y="1810036"/>
                  <a:pt x="570779" y="1801273"/>
                  <a:pt x="584686" y="1801559"/>
                </a:cubicBezTo>
                <a:close/>
                <a:moveTo>
                  <a:pt x="697843" y="1800130"/>
                </a:moveTo>
                <a:cubicBezTo>
                  <a:pt x="711368" y="1800892"/>
                  <a:pt x="720036" y="1809845"/>
                  <a:pt x="719846" y="1823656"/>
                </a:cubicBezTo>
                <a:cubicBezTo>
                  <a:pt x="719750" y="1838515"/>
                  <a:pt x="710225" y="1845945"/>
                  <a:pt x="695747" y="1847659"/>
                </a:cubicBezTo>
                <a:cubicBezTo>
                  <a:pt x="681460" y="1845278"/>
                  <a:pt x="672030" y="1837467"/>
                  <a:pt x="672792" y="1822608"/>
                </a:cubicBezTo>
                <a:cubicBezTo>
                  <a:pt x="673554" y="1808035"/>
                  <a:pt x="683174" y="1799272"/>
                  <a:pt x="697843" y="1800130"/>
                </a:cubicBezTo>
                <a:close/>
                <a:moveTo>
                  <a:pt x="810334" y="1799368"/>
                </a:moveTo>
                <a:cubicBezTo>
                  <a:pt x="825097" y="1800702"/>
                  <a:pt x="832241" y="1809750"/>
                  <a:pt x="833289" y="1824609"/>
                </a:cubicBezTo>
                <a:cubicBezTo>
                  <a:pt x="831479" y="1838706"/>
                  <a:pt x="823954" y="1847374"/>
                  <a:pt x="809000" y="1847945"/>
                </a:cubicBezTo>
                <a:cubicBezTo>
                  <a:pt x="794808" y="1848422"/>
                  <a:pt x="783949" y="1837182"/>
                  <a:pt x="784331" y="1822990"/>
                </a:cubicBezTo>
                <a:cubicBezTo>
                  <a:pt x="784712" y="1808893"/>
                  <a:pt x="796237" y="1798035"/>
                  <a:pt x="810334" y="1799368"/>
                </a:cubicBezTo>
                <a:close/>
                <a:moveTo>
                  <a:pt x="923967" y="1798320"/>
                </a:moveTo>
                <a:cubicBezTo>
                  <a:pt x="939683" y="1799082"/>
                  <a:pt x="949494" y="1806607"/>
                  <a:pt x="949970" y="1822609"/>
                </a:cubicBezTo>
                <a:cubicBezTo>
                  <a:pt x="950447" y="1838420"/>
                  <a:pt x="941874" y="1847945"/>
                  <a:pt x="925967" y="1848517"/>
                </a:cubicBezTo>
                <a:cubicBezTo>
                  <a:pt x="910156" y="1849088"/>
                  <a:pt x="900631" y="1840516"/>
                  <a:pt x="900059" y="1824609"/>
                </a:cubicBezTo>
                <a:cubicBezTo>
                  <a:pt x="899488" y="1808702"/>
                  <a:pt x="908346" y="1800130"/>
                  <a:pt x="923967" y="1798320"/>
                </a:cubicBezTo>
                <a:close/>
                <a:moveTo>
                  <a:pt x="1036743" y="1796701"/>
                </a:moveTo>
                <a:cubicBezTo>
                  <a:pt x="1050744" y="1796321"/>
                  <a:pt x="1063889" y="1808989"/>
                  <a:pt x="1064174" y="1823086"/>
                </a:cubicBezTo>
                <a:cubicBezTo>
                  <a:pt x="1064556" y="1837088"/>
                  <a:pt x="1051887" y="1850232"/>
                  <a:pt x="1037790" y="1850518"/>
                </a:cubicBezTo>
                <a:cubicBezTo>
                  <a:pt x="1023788" y="1850899"/>
                  <a:pt x="1010644" y="1838231"/>
                  <a:pt x="1010358" y="1824133"/>
                </a:cubicBezTo>
                <a:cubicBezTo>
                  <a:pt x="1009978" y="1810132"/>
                  <a:pt x="1022645" y="1796987"/>
                  <a:pt x="1036743" y="1796701"/>
                </a:cubicBezTo>
                <a:close/>
                <a:moveTo>
                  <a:pt x="1150471" y="1796130"/>
                </a:moveTo>
                <a:cubicBezTo>
                  <a:pt x="1164473" y="1796701"/>
                  <a:pt x="1176950" y="1809560"/>
                  <a:pt x="1177046" y="1823466"/>
                </a:cubicBezTo>
                <a:cubicBezTo>
                  <a:pt x="1177141" y="1838230"/>
                  <a:pt x="1163425" y="1851661"/>
                  <a:pt x="1148756" y="1851089"/>
                </a:cubicBezTo>
                <a:cubicBezTo>
                  <a:pt x="1134755" y="1850613"/>
                  <a:pt x="1122277" y="1837659"/>
                  <a:pt x="1122181" y="1823752"/>
                </a:cubicBezTo>
                <a:cubicBezTo>
                  <a:pt x="1122086" y="1808988"/>
                  <a:pt x="1135802" y="1795558"/>
                  <a:pt x="1150471" y="1796130"/>
                </a:cubicBezTo>
                <a:close/>
                <a:moveTo>
                  <a:pt x="1262390" y="1796035"/>
                </a:moveTo>
                <a:cubicBezTo>
                  <a:pt x="1276963" y="1795558"/>
                  <a:pt x="1290203" y="1809941"/>
                  <a:pt x="1289727" y="1824514"/>
                </a:cubicBezTo>
                <a:cubicBezTo>
                  <a:pt x="1289155" y="1839183"/>
                  <a:pt x="1275058" y="1852137"/>
                  <a:pt x="1260580" y="1851279"/>
                </a:cubicBezTo>
                <a:cubicBezTo>
                  <a:pt x="1245911" y="1850327"/>
                  <a:pt x="1232577" y="1835944"/>
                  <a:pt x="1234481" y="1821657"/>
                </a:cubicBezTo>
                <a:cubicBezTo>
                  <a:pt x="1236577" y="1805940"/>
                  <a:pt x="1246293" y="1796606"/>
                  <a:pt x="1262390" y="1796035"/>
                </a:cubicBezTo>
                <a:close/>
                <a:moveTo>
                  <a:pt x="15186" y="1698308"/>
                </a:moveTo>
                <a:cubicBezTo>
                  <a:pt x="24140" y="1698784"/>
                  <a:pt x="28236" y="1704595"/>
                  <a:pt x="27378" y="1713072"/>
                </a:cubicBezTo>
                <a:cubicBezTo>
                  <a:pt x="26616" y="1720882"/>
                  <a:pt x="21377" y="1724407"/>
                  <a:pt x="13662" y="1724407"/>
                </a:cubicBezTo>
                <a:cubicBezTo>
                  <a:pt x="5851" y="1723645"/>
                  <a:pt x="1375" y="1719358"/>
                  <a:pt x="1375" y="1711548"/>
                </a:cubicBezTo>
                <a:cubicBezTo>
                  <a:pt x="1375" y="1702690"/>
                  <a:pt x="6423" y="1697927"/>
                  <a:pt x="15186" y="1698308"/>
                </a:cubicBezTo>
                <a:close/>
                <a:moveTo>
                  <a:pt x="130630" y="1695545"/>
                </a:moveTo>
                <a:cubicBezTo>
                  <a:pt x="140821" y="1695736"/>
                  <a:pt x="146917" y="1702022"/>
                  <a:pt x="146441" y="1712214"/>
                </a:cubicBezTo>
                <a:cubicBezTo>
                  <a:pt x="146060" y="1721453"/>
                  <a:pt x="139869" y="1726216"/>
                  <a:pt x="130630" y="1727359"/>
                </a:cubicBezTo>
                <a:cubicBezTo>
                  <a:pt x="120819" y="1725930"/>
                  <a:pt x="114437" y="1720596"/>
                  <a:pt x="115008" y="1710309"/>
                </a:cubicBezTo>
                <a:cubicBezTo>
                  <a:pt x="115389" y="1701165"/>
                  <a:pt x="121390" y="1695450"/>
                  <a:pt x="130630" y="1695545"/>
                </a:cubicBezTo>
                <a:close/>
                <a:moveTo>
                  <a:pt x="244167" y="1692974"/>
                </a:moveTo>
                <a:cubicBezTo>
                  <a:pt x="254740" y="1693545"/>
                  <a:pt x="260550" y="1700784"/>
                  <a:pt x="261693" y="1711452"/>
                </a:cubicBezTo>
                <a:cubicBezTo>
                  <a:pt x="259979" y="1722787"/>
                  <a:pt x="253502" y="1730121"/>
                  <a:pt x="241881" y="1729455"/>
                </a:cubicBezTo>
                <a:cubicBezTo>
                  <a:pt x="231404" y="1728883"/>
                  <a:pt x="224450" y="1721739"/>
                  <a:pt x="224737" y="1711071"/>
                </a:cubicBezTo>
                <a:cubicBezTo>
                  <a:pt x="225022" y="1699546"/>
                  <a:pt x="232642" y="1692402"/>
                  <a:pt x="244167" y="1692974"/>
                </a:cubicBezTo>
                <a:close/>
                <a:moveTo>
                  <a:pt x="356467" y="1691545"/>
                </a:moveTo>
                <a:cubicBezTo>
                  <a:pt x="367897" y="1692021"/>
                  <a:pt x="375041" y="1699355"/>
                  <a:pt x="375136" y="1710881"/>
                </a:cubicBezTo>
                <a:cubicBezTo>
                  <a:pt x="375232" y="1723549"/>
                  <a:pt x="367421" y="1729836"/>
                  <a:pt x="355229" y="1731550"/>
                </a:cubicBezTo>
                <a:cubicBezTo>
                  <a:pt x="343037" y="1729740"/>
                  <a:pt x="335131" y="1723263"/>
                  <a:pt x="335607" y="1710690"/>
                </a:cubicBezTo>
                <a:cubicBezTo>
                  <a:pt x="336084" y="1698308"/>
                  <a:pt x="343989" y="1690974"/>
                  <a:pt x="356467" y="1691545"/>
                </a:cubicBezTo>
                <a:close/>
                <a:moveTo>
                  <a:pt x="470862" y="1690402"/>
                </a:moveTo>
                <a:cubicBezTo>
                  <a:pt x="484674" y="1689925"/>
                  <a:pt x="491532" y="1697641"/>
                  <a:pt x="492865" y="1710214"/>
                </a:cubicBezTo>
                <a:cubicBezTo>
                  <a:pt x="492008" y="1724406"/>
                  <a:pt x="485245" y="1732216"/>
                  <a:pt x="471529" y="1732121"/>
                </a:cubicBezTo>
                <a:cubicBezTo>
                  <a:pt x="457813" y="1732026"/>
                  <a:pt x="450574" y="1724120"/>
                  <a:pt x="450860" y="1710595"/>
                </a:cubicBezTo>
                <a:cubicBezTo>
                  <a:pt x="451050" y="1698022"/>
                  <a:pt x="458194" y="1690878"/>
                  <a:pt x="470862" y="1690402"/>
                </a:cubicBezTo>
                <a:close/>
                <a:moveTo>
                  <a:pt x="585162" y="1688211"/>
                </a:moveTo>
                <a:cubicBezTo>
                  <a:pt x="598782" y="1689830"/>
                  <a:pt x="607451" y="1698212"/>
                  <a:pt x="606974" y="1712023"/>
                </a:cubicBezTo>
                <a:cubicBezTo>
                  <a:pt x="606498" y="1725739"/>
                  <a:pt x="597354" y="1732978"/>
                  <a:pt x="583828" y="1734788"/>
                </a:cubicBezTo>
                <a:cubicBezTo>
                  <a:pt x="570303" y="1732788"/>
                  <a:pt x="561825" y="1725454"/>
                  <a:pt x="560873" y="1711642"/>
                </a:cubicBezTo>
                <a:cubicBezTo>
                  <a:pt x="559921" y="1699260"/>
                  <a:pt x="572970" y="1686687"/>
                  <a:pt x="585162" y="1688211"/>
                </a:cubicBezTo>
                <a:close/>
                <a:moveTo>
                  <a:pt x="695652" y="1686783"/>
                </a:moveTo>
                <a:cubicBezTo>
                  <a:pt x="710321" y="1688116"/>
                  <a:pt x="719274" y="1695355"/>
                  <a:pt x="720322" y="1710310"/>
                </a:cubicBezTo>
                <a:cubicBezTo>
                  <a:pt x="721369" y="1724407"/>
                  <a:pt x="709845" y="1736122"/>
                  <a:pt x="695747" y="1735360"/>
                </a:cubicBezTo>
                <a:cubicBezTo>
                  <a:pt x="680983" y="1734503"/>
                  <a:pt x="672411" y="1726121"/>
                  <a:pt x="672316" y="1711262"/>
                </a:cubicBezTo>
                <a:cubicBezTo>
                  <a:pt x="672316" y="1696213"/>
                  <a:pt x="681460" y="1688783"/>
                  <a:pt x="695652" y="1686783"/>
                </a:cubicBezTo>
                <a:close/>
                <a:moveTo>
                  <a:pt x="811000" y="1686497"/>
                </a:moveTo>
                <a:cubicBezTo>
                  <a:pt x="824049" y="1687640"/>
                  <a:pt x="833098" y="1695546"/>
                  <a:pt x="833383" y="1711643"/>
                </a:cubicBezTo>
                <a:cubicBezTo>
                  <a:pt x="833669" y="1726216"/>
                  <a:pt x="822430" y="1736884"/>
                  <a:pt x="807856" y="1736122"/>
                </a:cubicBezTo>
                <a:cubicBezTo>
                  <a:pt x="792902" y="1735265"/>
                  <a:pt x="784615" y="1726883"/>
                  <a:pt x="783853" y="1712024"/>
                </a:cubicBezTo>
                <a:cubicBezTo>
                  <a:pt x="783186" y="1697451"/>
                  <a:pt x="793950" y="1686592"/>
                  <a:pt x="811000" y="1686497"/>
                </a:cubicBezTo>
                <a:close/>
                <a:moveTo>
                  <a:pt x="925490" y="1684401"/>
                </a:moveTo>
                <a:cubicBezTo>
                  <a:pt x="939588" y="1684687"/>
                  <a:pt x="952161" y="1697832"/>
                  <a:pt x="951875" y="1711833"/>
                </a:cubicBezTo>
                <a:cubicBezTo>
                  <a:pt x="951589" y="1725930"/>
                  <a:pt x="938445" y="1738503"/>
                  <a:pt x="924443" y="1738218"/>
                </a:cubicBezTo>
                <a:cubicBezTo>
                  <a:pt x="910346" y="1737932"/>
                  <a:pt x="897773" y="1724787"/>
                  <a:pt x="898059" y="1710786"/>
                </a:cubicBezTo>
                <a:cubicBezTo>
                  <a:pt x="898344" y="1696688"/>
                  <a:pt x="911489" y="1684020"/>
                  <a:pt x="925490" y="1684401"/>
                </a:cubicBezTo>
                <a:close/>
                <a:moveTo>
                  <a:pt x="1036647" y="1683735"/>
                </a:moveTo>
                <a:cubicBezTo>
                  <a:pt x="1051220" y="1682592"/>
                  <a:pt x="1064936" y="1696498"/>
                  <a:pt x="1064936" y="1711167"/>
                </a:cubicBezTo>
                <a:cubicBezTo>
                  <a:pt x="1064936" y="1725835"/>
                  <a:pt x="1051506" y="1739170"/>
                  <a:pt x="1036837" y="1738980"/>
                </a:cubicBezTo>
                <a:cubicBezTo>
                  <a:pt x="1022169" y="1738694"/>
                  <a:pt x="1008358" y="1724883"/>
                  <a:pt x="1009691" y="1710405"/>
                </a:cubicBezTo>
                <a:cubicBezTo>
                  <a:pt x="1011215" y="1694498"/>
                  <a:pt x="1020645" y="1684973"/>
                  <a:pt x="1036647" y="1683735"/>
                </a:cubicBezTo>
                <a:close/>
                <a:moveTo>
                  <a:pt x="1149709" y="1683259"/>
                </a:moveTo>
                <a:cubicBezTo>
                  <a:pt x="1164758" y="1683354"/>
                  <a:pt x="1177712" y="1696403"/>
                  <a:pt x="1177617" y="1711452"/>
                </a:cubicBezTo>
                <a:cubicBezTo>
                  <a:pt x="1177522" y="1726502"/>
                  <a:pt x="1164472" y="1739456"/>
                  <a:pt x="1149423" y="1739361"/>
                </a:cubicBezTo>
                <a:cubicBezTo>
                  <a:pt x="1134374" y="1739265"/>
                  <a:pt x="1121419" y="1726216"/>
                  <a:pt x="1121515" y="1711167"/>
                </a:cubicBezTo>
                <a:cubicBezTo>
                  <a:pt x="1121610" y="1696117"/>
                  <a:pt x="1134659" y="1683163"/>
                  <a:pt x="1149709" y="1683259"/>
                </a:cubicBezTo>
                <a:close/>
                <a:moveTo>
                  <a:pt x="1262200" y="1683068"/>
                </a:moveTo>
                <a:cubicBezTo>
                  <a:pt x="1277535" y="1683259"/>
                  <a:pt x="1290013" y="1695737"/>
                  <a:pt x="1290013" y="1711072"/>
                </a:cubicBezTo>
                <a:cubicBezTo>
                  <a:pt x="1290203" y="1726312"/>
                  <a:pt x="1277821" y="1739075"/>
                  <a:pt x="1262581" y="1739456"/>
                </a:cubicBezTo>
                <a:cubicBezTo>
                  <a:pt x="1246483" y="1739837"/>
                  <a:pt x="1233339" y="1726597"/>
                  <a:pt x="1233720" y="1710500"/>
                </a:cubicBezTo>
                <a:cubicBezTo>
                  <a:pt x="1234101" y="1695260"/>
                  <a:pt x="1246865" y="1682878"/>
                  <a:pt x="1262200" y="1683068"/>
                </a:cubicBezTo>
                <a:close/>
                <a:moveTo>
                  <a:pt x="12806" y="1584675"/>
                </a:moveTo>
                <a:cubicBezTo>
                  <a:pt x="22045" y="1583627"/>
                  <a:pt x="27188" y="1589437"/>
                  <a:pt x="29093" y="1598391"/>
                </a:cubicBezTo>
                <a:cubicBezTo>
                  <a:pt x="28426" y="1606582"/>
                  <a:pt x="24140" y="1612393"/>
                  <a:pt x="16044" y="1613250"/>
                </a:cubicBezTo>
                <a:cubicBezTo>
                  <a:pt x="6805" y="1614202"/>
                  <a:pt x="709" y="1608678"/>
                  <a:pt x="42" y="1599629"/>
                </a:cubicBezTo>
                <a:cubicBezTo>
                  <a:pt x="-530" y="1591342"/>
                  <a:pt x="4804" y="1585532"/>
                  <a:pt x="12806" y="1584675"/>
                </a:cubicBezTo>
                <a:close/>
                <a:moveTo>
                  <a:pt x="130343" y="1582960"/>
                </a:moveTo>
                <a:cubicBezTo>
                  <a:pt x="140535" y="1582674"/>
                  <a:pt x="145774" y="1588770"/>
                  <a:pt x="147012" y="1598485"/>
                </a:cubicBezTo>
                <a:cubicBezTo>
                  <a:pt x="146250" y="1608392"/>
                  <a:pt x="141297" y="1614773"/>
                  <a:pt x="131105" y="1614964"/>
                </a:cubicBezTo>
                <a:cubicBezTo>
                  <a:pt x="121104" y="1615154"/>
                  <a:pt x="115008" y="1609439"/>
                  <a:pt x="114722" y="1599343"/>
                </a:cubicBezTo>
                <a:cubicBezTo>
                  <a:pt x="114437" y="1589342"/>
                  <a:pt x="120247" y="1583246"/>
                  <a:pt x="130343" y="1582960"/>
                </a:cubicBezTo>
                <a:close/>
                <a:moveTo>
                  <a:pt x="243881" y="1580674"/>
                </a:moveTo>
                <a:cubicBezTo>
                  <a:pt x="255311" y="1581436"/>
                  <a:pt x="262360" y="1588961"/>
                  <a:pt x="261312" y="1600677"/>
                </a:cubicBezTo>
                <a:cubicBezTo>
                  <a:pt x="260360" y="1611249"/>
                  <a:pt x="252930" y="1616774"/>
                  <a:pt x="242453" y="1617631"/>
                </a:cubicBezTo>
                <a:cubicBezTo>
                  <a:pt x="231118" y="1615440"/>
                  <a:pt x="223879" y="1608963"/>
                  <a:pt x="224926" y="1597248"/>
                </a:cubicBezTo>
                <a:cubicBezTo>
                  <a:pt x="225879" y="1586770"/>
                  <a:pt x="233213" y="1580007"/>
                  <a:pt x="243881" y="1580674"/>
                </a:cubicBezTo>
                <a:close/>
                <a:moveTo>
                  <a:pt x="355800" y="1578960"/>
                </a:moveTo>
                <a:cubicBezTo>
                  <a:pt x="368469" y="1579150"/>
                  <a:pt x="374565" y="1587056"/>
                  <a:pt x="375708" y="1599438"/>
                </a:cubicBezTo>
                <a:cubicBezTo>
                  <a:pt x="374089" y="1611630"/>
                  <a:pt x="367612" y="1619251"/>
                  <a:pt x="354943" y="1618965"/>
                </a:cubicBezTo>
                <a:cubicBezTo>
                  <a:pt x="342465" y="1618679"/>
                  <a:pt x="335131" y="1611059"/>
                  <a:pt x="335417" y="1598581"/>
                </a:cubicBezTo>
                <a:cubicBezTo>
                  <a:pt x="335703" y="1586008"/>
                  <a:pt x="343228" y="1578769"/>
                  <a:pt x="355800" y="1578960"/>
                </a:cubicBezTo>
                <a:close/>
                <a:moveTo>
                  <a:pt x="471815" y="1577721"/>
                </a:moveTo>
                <a:cubicBezTo>
                  <a:pt x="485341" y="1577816"/>
                  <a:pt x="492865" y="1585531"/>
                  <a:pt x="492865" y="1599057"/>
                </a:cubicBezTo>
                <a:cubicBezTo>
                  <a:pt x="492865" y="1612678"/>
                  <a:pt x="484959" y="1619536"/>
                  <a:pt x="471529" y="1620393"/>
                </a:cubicBezTo>
                <a:cubicBezTo>
                  <a:pt x="458099" y="1619345"/>
                  <a:pt x="450384" y="1612392"/>
                  <a:pt x="450479" y="1598771"/>
                </a:cubicBezTo>
                <a:cubicBezTo>
                  <a:pt x="450574" y="1585246"/>
                  <a:pt x="458289" y="1577626"/>
                  <a:pt x="471815" y="1577721"/>
                </a:cubicBezTo>
                <a:close/>
                <a:moveTo>
                  <a:pt x="584590" y="1575721"/>
                </a:moveTo>
                <a:cubicBezTo>
                  <a:pt x="598306" y="1575816"/>
                  <a:pt x="605736" y="1585055"/>
                  <a:pt x="607831" y="1598771"/>
                </a:cubicBezTo>
                <a:cubicBezTo>
                  <a:pt x="605926" y="1612964"/>
                  <a:pt x="598211" y="1622489"/>
                  <a:pt x="583447" y="1622203"/>
                </a:cubicBezTo>
                <a:cubicBezTo>
                  <a:pt x="569827" y="1621917"/>
                  <a:pt x="560873" y="1613059"/>
                  <a:pt x="560778" y="1599343"/>
                </a:cubicBezTo>
                <a:cubicBezTo>
                  <a:pt x="560682" y="1584674"/>
                  <a:pt x="569922" y="1575530"/>
                  <a:pt x="584590" y="1575721"/>
                </a:cubicBezTo>
                <a:close/>
                <a:moveTo>
                  <a:pt x="697748" y="1574578"/>
                </a:moveTo>
                <a:cubicBezTo>
                  <a:pt x="710988" y="1575244"/>
                  <a:pt x="720894" y="1585913"/>
                  <a:pt x="720703" y="1602009"/>
                </a:cubicBezTo>
                <a:cubicBezTo>
                  <a:pt x="719370" y="1613821"/>
                  <a:pt x="711940" y="1622584"/>
                  <a:pt x="696986" y="1623250"/>
                </a:cubicBezTo>
                <a:cubicBezTo>
                  <a:pt x="682794" y="1623917"/>
                  <a:pt x="671840" y="1612773"/>
                  <a:pt x="672030" y="1598581"/>
                </a:cubicBezTo>
                <a:cubicBezTo>
                  <a:pt x="672221" y="1584388"/>
                  <a:pt x="683556" y="1573816"/>
                  <a:pt x="697748" y="1574578"/>
                </a:cubicBezTo>
                <a:close/>
                <a:moveTo>
                  <a:pt x="808524" y="1573435"/>
                </a:moveTo>
                <a:cubicBezTo>
                  <a:pt x="824145" y="1574483"/>
                  <a:pt x="833289" y="1582389"/>
                  <a:pt x="834051" y="1598295"/>
                </a:cubicBezTo>
                <a:cubicBezTo>
                  <a:pt x="834813" y="1613631"/>
                  <a:pt x="823192" y="1625156"/>
                  <a:pt x="807857" y="1624299"/>
                </a:cubicBezTo>
                <a:cubicBezTo>
                  <a:pt x="792046" y="1623441"/>
                  <a:pt x="783282" y="1614393"/>
                  <a:pt x="783378" y="1598676"/>
                </a:cubicBezTo>
                <a:cubicBezTo>
                  <a:pt x="783568" y="1582770"/>
                  <a:pt x="792903" y="1574673"/>
                  <a:pt x="808524" y="1573435"/>
                </a:cubicBezTo>
                <a:close/>
                <a:moveTo>
                  <a:pt x="925681" y="1571530"/>
                </a:moveTo>
                <a:cubicBezTo>
                  <a:pt x="939683" y="1571911"/>
                  <a:pt x="952256" y="1584770"/>
                  <a:pt x="952446" y="1598772"/>
                </a:cubicBezTo>
                <a:cubicBezTo>
                  <a:pt x="952637" y="1613440"/>
                  <a:pt x="938921" y="1626966"/>
                  <a:pt x="924253" y="1626489"/>
                </a:cubicBezTo>
                <a:cubicBezTo>
                  <a:pt x="910251" y="1626013"/>
                  <a:pt x="897678" y="1613250"/>
                  <a:pt x="897487" y="1599248"/>
                </a:cubicBezTo>
                <a:cubicBezTo>
                  <a:pt x="897297" y="1584579"/>
                  <a:pt x="911013" y="1571054"/>
                  <a:pt x="925681" y="1571530"/>
                </a:cubicBezTo>
                <a:close/>
                <a:moveTo>
                  <a:pt x="1038838" y="1570863"/>
                </a:moveTo>
                <a:cubicBezTo>
                  <a:pt x="1053887" y="1571720"/>
                  <a:pt x="1066270" y="1585627"/>
                  <a:pt x="1065317" y="1600486"/>
                </a:cubicBezTo>
                <a:cubicBezTo>
                  <a:pt x="1064460" y="1615440"/>
                  <a:pt x="1050649" y="1627823"/>
                  <a:pt x="1035694" y="1626965"/>
                </a:cubicBezTo>
                <a:cubicBezTo>
                  <a:pt x="1020740" y="1626108"/>
                  <a:pt x="1008358" y="1612297"/>
                  <a:pt x="1009215" y="1597342"/>
                </a:cubicBezTo>
                <a:cubicBezTo>
                  <a:pt x="1010072" y="1582388"/>
                  <a:pt x="1023883" y="1570006"/>
                  <a:pt x="1038838" y="1570863"/>
                </a:cubicBezTo>
                <a:close/>
                <a:moveTo>
                  <a:pt x="1150281" y="1570482"/>
                </a:moveTo>
                <a:cubicBezTo>
                  <a:pt x="1166759" y="1570768"/>
                  <a:pt x="1178760" y="1583437"/>
                  <a:pt x="1178189" y="1600105"/>
                </a:cubicBezTo>
                <a:cubicBezTo>
                  <a:pt x="1177617" y="1616488"/>
                  <a:pt x="1164568" y="1628299"/>
                  <a:pt x="1147995" y="1627632"/>
                </a:cubicBezTo>
                <a:cubicBezTo>
                  <a:pt x="1131611" y="1626775"/>
                  <a:pt x="1120086" y="1613536"/>
                  <a:pt x="1121134" y="1596962"/>
                </a:cubicBezTo>
                <a:cubicBezTo>
                  <a:pt x="1122182" y="1581341"/>
                  <a:pt x="1134469" y="1570197"/>
                  <a:pt x="1150281" y="1570482"/>
                </a:cubicBezTo>
                <a:close/>
                <a:moveTo>
                  <a:pt x="1266199" y="1570197"/>
                </a:moveTo>
                <a:cubicBezTo>
                  <a:pt x="1282868" y="1570292"/>
                  <a:pt x="1294870" y="1582484"/>
                  <a:pt x="1294774" y="1599153"/>
                </a:cubicBezTo>
                <a:cubicBezTo>
                  <a:pt x="1294679" y="1615821"/>
                  <a:pt x="1282487" y="1627823"/>
                  <a:pt x="1265819" y="1627728"/>
                </a:cubicBezTo>
                <a:cubicBezTo>
                  <a:pt x="1249150" y="1627632"/>
                  <a:pt x="1237148" y="1615440"/>
                  <a:pt x="1237244" y="1598772"/>
                </a:cubicBezTo>
                <a:cubicBezTo>
                  <a:pt x="1237244" y="1582198"/>
                  <a:pt x="1249435" y="1570102"/>
                  <a:pt x="1266199" y="1570197"/>
                </a:cubicBezTo>
                <a:close/>
                <a:moveTo>
                  <a:pt x="15948" y="1468374"/>
                </a:moveTo>
                <a:cubicBezTo>
                  <a:pt x="24044" y="1469136"/>
                  <a:pt x="28426" y="1474946"/>
                  <a:pt x="29092" y="1483138"/>
                </a:cubicBezTo>
                <a:cubicBezTo>
                  <a:pt x="27283" y="1492186"/>
                  <a:pt x="22139" y="1497901"/>
                  <a:pt x="12900" y="1496949"/>
                </a:cubicBezTo>
                <a:cubicBezTo>
                  <a:pt x="4899" y="1496091"/>
                  <a:pt x="-530" y="1490377"/>
                  <a:pt x="41" y="1482090"/>
                </a:cubicBezTo>
                <a:cubicBezTo>
                  <a:pt x="708" y="1473041"/>
                  <a:pt x="6709" y="1467421"/>
                  <a:pt x="15948" y="1468374"/>
                </a:cubicBezTo>
                <a:close/>
                <a:moveTo>
                  <a:pt x="130343" y="1466565"/>
                </a:moveTo>
                <a:cubicBezTo>
                  <a:pt x="140821" y="1466089"/>
                  <a:pt x="145202" y="1473042"/>
                  <a:pt x="147203" y="1480757"/>
                </a:cubicBezTo>
                <a:cubicBezTo>
                  <a:pt x="146250" y="1492092"/>
                  <a:pt x="141297" y="1498474"/>
                  <a:pt x="131105" y="1498664"/>
                </a:cubicBezTo>
                <a:cubicBezTo>
                  <a:pt x="121104" y="1498855"/>
                  <a:pt x="115008" y="1493140"/>
                  <a:pt x="114722" y="1483043"/>
                </a:cubicBezTo>
                <a:cubicBezTo>
                  <a:pt x="114437" y="1472947"/>
                  <a:pt x="120247" y="1467041"/>
                  <a:pt x="130343" y="1466565"/>
                </a:cubicBezTo>
                <a:close/>
                <a:moveTo>
                  <a:pt x="244834" y="1463992"/>
                </a:moveTo>
                <a:cubicBezTo>
                  <a:pt x="255216" y="1464945"/>
                  <a:pt x="262170" y="1472279"/>
                  <a:pt x="261788" y="1482947"/>
                </a:cubicBezTo>
                <a:cubicBezTo>
                  <a:pt x="261408" y="1494567"/>
                  <a:pt x="253692" y="1500568"/>
                  <a:pt x="242453" y="1501902"/>
                </a:cubicBezTo>
                <a:cubicBezTo>
                  <a:pt x="231023" y="1499521"/>
                  <a:pt x="223403" y="1493044"/>
                  <a:pt x="224355" y="1481423"/>
                </a:cubicBezTo>
                <a:cubicBezTo>
                  <a:pt x="225308" y="1470088"/>
                  <a:pt x="233118" y="1462849"/>
                  <a:pt x="244834" y="1463992"/>
                </a:cubicBezTo>
                <a:close/>
                <a:moveTo>
                  <a:pt x="356277" y="1462278"/>
                </a:moveTo>
                <a:cubicBezTo>
                  <a:pt x="368374" y="1464183"/>
                  <a:pt x="375899" y="1470755"/>
                  <a:pt x="375327" y="1483424"/>
                </a:cubicBezTo>
                <a:cubicBezTo>
                  <a:pt x="374756" y="1495901"/>
                  <a:pt x="367041" y="1503045"/>
                  <a:pt x="354562" y="1502569"/>
                </a:cubicBezTo>
                <a:cubicBezTo>
                  <a:pt x="342084" y="1502092"/>
                  <a:pt x="334941" y="1494282"/>
                  <a:pt x="335417" y="1481804"/>
                </a:cubicBezTo>
                <a:cubicBezTo>
                  <a:pt x="335894" y="1469231"/>
                  <a:pt x="343894" y="1463135"/>
                  <a:pt x="356277" y="1462278"/>
                </a:cubicBezTo>
                <a:close/>
                <a:moveTo>
                  <a:pt x="473244" y="1460658"/>
                </a:moveTo>
                <a:cubicBezTo>
                  <a:pt x="486103" y="1461421"/>
                  <a:pt x="492960" y="1470279"/>
                  <a:pt x="494103" y="1483042"/>
                </a:cubicBezTo>
                <a:cubicBezTo>
                  <a:pt x="491913" y="1496949"/>
                  <a:pt x="484102" y="1505521"/>
                  <a:pt x="470100" y="1504664"/>
                </a:cubicBezTo>
                <a:cubicBezTo>
                  <a:pt x="457337" y="1503902"/>
                  <a:pt x="449050" y="1495044"/>
                  <a:pt x="449622" y="1482090"/>
                </a:cubicBezTo>
                <a:cubicBezTo>
                  <a:pt x="450193" y="1468279"/>
                  <a:pt x="459337" y="1459801"/>
                  <a:pt x="473244" y="1460658"/>
                </a:cubicBezTo>
                <a:close/>
                <a:moveTo>
                  <a:pt x="583447" y="1459134"/>
                </a:moveTo>
                <a:cubicBezTo>
                  <a:pt x="598306" y="1458849"/>
                  <a:pt x="606022" y="1468183"/>
                  <a:pt x="608022" y="1482661"/>
                </a:cubicBezTo>
                <a:cubicBezTo>
                  <a:pt x="606022" y="1497044"/>
                  <a:pt x="598402" y="1506569"/>
                  <a:pt x="583543" y="1506188"/>
                </a:cubicBezTo>
                <a:cubicBezTo>
                  <a:pt x="568874" y="1505807"/>
                  <a:pt x="560016" y="1496377"/>
                  <a:pt x="560492" y="1481709"/>
                </a:cubicBezTo>
                <a:cubicBezTo>
                  <a:pt x="560873" y="1468088"/>
                  <a:pt x="569731" y="1459325"/>
                  <a:pt x="583447" y="1459134"/>
                </a:cubicBezTo>
                <a:close/>
                <a:moveTo>
                  <a:pt x="697462" y="1458087"/>
                </a:moveTo>
                <a:cubicBezTo>
                  <a:pt x="712607" y="1459135"/>
                  <a:pt x="719941" y="1468088"/>
                  <a:pt x="720894" y="1480090"/>
                </a:cubicBezTo>
                <a:cubicBezTo>
                  <a:pt x="720798" y="1497235"/>
                  <a:pt x="709654" y="1508189"/>
                  <a:pt x="695176" y="1507141"/>
                </a:cubicBezTo>
                <a:cubicBezTo>
                  <a:pt x="680222" y="1505998"/>
                  <a:pt x="672126" y="1497521"/>
                  <a:pt x="671840" y="1482471"/>
                </a:cubicBezTo>
                <a:cubicBezTo>
                  <a:pt x="671554" y="1467993"/>
                  <a:pt x="682984" y="1457135"/>
                  <a:pt x="697462" y="1458087"/>
                </a:cubicBezTo>
                <a:close/>
                <a:moveTo>
                  <a:pt x="810333" y="1456277"/>
                </a:moveTo>
                <a:cubicBezTo>
                  <a:pt x="825477" y="1458182"/>
                  <a:pt x="834336" y="1467517"/>
                  <a:pt x="835002" y="1482852"/>
                </a:cubicBezTo>
                <a:cubicBezTo>
                  <a:pt x="835669" y="1497044"/>
                  <a:pt x="822048" y="1509617"/>
                  <a:pt x="807856" y="1509236"/>
                </a:cubicBezTo>
                <a:cubicBezTo>
                  <a:pt x="793664" y="1508760"/>
                  <a:pt x="781282" y="1495520"/>
                  <a:pt x="782043" y="1481423"/>
                </a:cubicBezTo>
                <a:cubicBezTo>
                  <a:pt x="782806" y="1467231"/>
                  <a:pt x="796426" y="1454563"/>
                  <a:pt x="810333" y="1456277"/>
                </a:cubicBezTo>
                <a:close/>
                <a:moveTo>
                  <a:pt x="924919" y="1454944"/>
                </a:moveTo>
                <a:cubicBezTo>
                  <a:pt x="939588" y="1454944"/>
                  <a:pt x="952922" y="1468374"/>
                  <a:pt x="952732" y="1483043"/>
                </a:cubicBezTo>
                <a:cubicBezTo>
                  <a:pt x="952446" y="1497711"/>
                  <a:pt x="938635" y="1511522"/>
                  <a:pt x="924157" y="1510189"/>
                </a:cubicBezTo>
                <a:cubicBezTo>
                  <a:pt x="908250" y="1508665"/>
                  <a:pt x="898725" y="1499235"/>
                  <a:pt x="897487" y="1483233"/>
                </a:cubicBezTo>
                <a:cubicBezTo>
                  <a:pt x="896249" y="1468660"/>
                  <a:pt x="910155" y="1455039"/>
                  <a:pt x="924919" y="1454944"/>
                </a:cubicBezTo>
                <a:close/>
                <a:moveTo>
                  <a:pt x="1037029" y="1454468"/>
                </a:moveTo>
                <a:cubicBezTo>
                  <a:pt x="1052268" y="1454278"/>
                  <a:pt x="1065032" y="1466565"/>
                  <a:pt x="1065413" y="1481900"/>
                </a:cubicBezTo>
                <a:cubicBezTo>
                  <a:pt x="1065890" y="1497140"/>
                  <a:pt x="1053793" y="1510189"/>
                  <a:pt x="1038553" y="1510856"/>
                </a:cubicBezTo>
                <a:cubicBezTo>
                  <a:pt x="1022550" y="1511618"/>
                  <a:pt x="1009025" y="1498569"/>
                  <a:pt x="1009121" y="1482472"/>
                </a:cubicBezTo>
                <a:cubicBezTo>
                  <a:pt x="1009216" y="1467137"/>
                  <a:pt x="1021694" y="1454659"/>
                  <a:pt x="1037029" y="1454468"/>
                </a:cubicBezTo>
                <a:close/>
                <a:moveTo>
                  <a:pt x="1150185" y="1453896"/>
                </a:moveTo>
                <a:cubicBezTo>
                  <a:pt x="1166758" y="1454182"/>
                  <a:pt x="1178665" y="1466469"/>
                  <a:pt x="1178379" y="1483138"/>
                </a:cubicBezTo>
                <a:cubicBezTo>
                  <a:pt x="1178093" y="1499711"/>
                  <a:pt x="1165806" y="1511618"/>
                  <a:pt x="1149137" y="1511332"/>
                </a:cubicBezTo>
                <a:cubicBezTo>
                  <a:pt x="1132564" y="1511046"/>
                  <a:pt x="1120658" y="1498759"/>
                  <a:pt x="1120943" y="1482090"/>
                </a:cubicBezTo>
                <a:cubicBezTo>
                  <a:pt x="1121229" y="1465517"/>
                  <a:pt x="1133516" y="1453610"/>
                  <a:pt x="1150185" y="1453896"/>
                </a:cubicBezTo>
                <a:close/>
                <a:moveTo>
                  <a:pt x="1265723" y="1453134"/>
                </a:moveTo>
                <a:cubicBezTo>
                  <a:pt x="1282297" y="1452944"/>
                  <a:pt x="1294870" y="1464850"/>
                  <a:pt x="1295441" y="1481328"/>
                </a:cubicBezTo>
                <a:cubicBezTo>
                  <a:pt x="1296108" y="1498759"/>
                  <a:pt x="1283535" y="1511999"/>
                  <a:pt x="1266199" y="1512094"/>
                </a:cubicBezTo>
                <a:cubicBezTo>
                  <a:pt x="1248864" y="1512284"/>
                  <a:pt x="1236101" y="1499330"/>
                  <a:pt x="1236481" y="1481900"/>
                </a:cubicBezTo>
                <a:cubicBezTo>
                  <a:pt x="1236767" y="1465326"/>
                  <a:pt x="1249054" y="1453325"/>
                  <a:pt x="1265723" y="1453134"/>
                </a:cubicBezTo>
                <a:close/>
                <a:moveTo>
                  <a:pt x="15377" y="1355980"/>
                </a:moveTo>
                <a:cubicBezTo>
                  <a:pt x="23473" y="1356361"/>
                  <a:pt x="28045" y="1362076"/>
                  <a:pt x="29093" y="1370458"/>
                </a:cubicBezTo>
                <a:cubicBezTo>
                  <a:pt x="27759" y="1379221"/>
                  <a:pt x="22806" y="1385126"/>
                  <a:pt x="13567" y="1384650"/>
                </a:cubicBezTo>
                <a:cubicBezTo>
                  <a:pt x="5471" y="1384174"/>
                  <a:pt x="-54" y="1378554"/>
                  <a:pt x="137" y="1370362"/>
                </a:cubicBezTo>
                <a:cubicBezTo>
                  <a:pt x="232" y="1361218"/>
                  <a:pt x="6233" y="1355503"/>
                  <a:pt x="15377" y="1355980"/>
                </a:cubicBezTo>
                <a:close/>
                <a:moveTo>
                  <a:pt x="130343" y="1354265"/>
                </a:moveTo>
                <a:cubicBezTo>
                  <a:pt x="140821" y="1353789"/>
                  <a:pt x="145202" y="1360742"/>
                  <a:pt x="147203" y="1368457"/>
                </a:cubicBezTo>
                <a:cubicBezTo>
                  <a:pt x="146250" y="1379792"/>
                  <a:pt x="141297" y="1386174"/>
                  <a:pt x="131105" y="1386364"/>
                </a:cubicBezTo>
                <a:cubicBezTo>
                  <a:pt x="121104" y="1386555"/>
                  <a:pt x="115008" y="1380840"/>
                  <a:pt x="114722" y="1370743"/>
                </a:cubicBezTo>
                <a:cubicBezTo>
                  <a:pt x="114437" y="1360647"/>
                  <a:pt x="120247" y="1354741"/>
                  <a:pt x="130343" y="1354265"/>
                </a:cubicBezTo>
                <a:close/>
                <a:moveTo>
                  <a:pt x="243215" y="1351597"/>
                </a:moveTo>
                <a:cubicBezTo>
                  <a:pt x="254835" y="1351788"/>
                  <a:pt x="260836" y="1359598"/>
                  <a:pt x="262265" y="1370933"/>
                </a:cubicBezTo>
                <a:cubicBezTo>
                  <a:pt x="259979" y="1382268"/>
                  <a:pt x="253502" y="1389983"/>
                  <a:pt x="241882" y="1389126"/>
                </a:cubicBezTo>
                <a:cubicBezTo>
                  <a:pt x="230642" y="1388269"/>
                  <a:pt x="223308" y="1380458"/>
                  <a:pt x="224355" y="1368742"/>
                </a:cubicBezTo>
                <a:cubicBezTo>
                  <a:pt x="225308" y="1358360"/>
                  <a:pt x="232547" y="1351312"/>
                  <a:pt x="243215" y="1351597"/>
                </a:cubicBezTo>
                <a:close/>
                <a:moveTo>
                  <a:pt x="355419" y="1350360"/>
                </a:moveTo>
                <a:cubicBezTo>
                  <a:pt x="368088" y="1350265"/>
                  <a:pt x="374374" y="1358075"/>
                  <a:pt x="375803" y="1370362"/>
                </a:cubicBezTo>
                <a:cubicBezTo>
                  <a:pt x="374374" y="1382649"/>
                  <a:pt x="368088" y="1390460"/>
                  <a:pt x="355419" y="1390365"/>
                </a:cubicBezTo>
                <a:cubicBezTo>
                  <a:pt x="342846" y="1390270"/>
                  <a:pt x="335417" y="1382935"/>
                  <a:pt x="335417" y="1370362"/>
                </a:cubicBezTo>
                <a:cubicBezTo>
                  <a:pt x="335417" y="1357789"/>
                  <a:pt x="342846" y="1350455"/>
                  <a:pt x="355419" y="1350360"/>
                </a:cubicBezTo>
                <a:close/>
                <a:moveTo>
                  <a:pt x="473339" y="1349122"/>
                </a:moveTo>
                <a:cubicBezTo>
                  <a:pt x="487055" y="1350074"/>
                  <a:pt x="493722" y="1358742"/>
                  <a:pt x="492865" y="1371982"/>
                </a:cubicBezTo>
                <a:cubicBezTo>
                  <a:pt x="492008" y="1385698"/>
                  <a:pt x="483244" y="1392365"/>
                  <a:pt x="470005" y="1391508"/>
                </a:cubicBezTo>
                <a:cubicBezTo>
                  <a:pt x="456289" y="1390651"/>
                  <a:pt x="450384" y="1381888"/>
                  <a:pt x="450193" y="1368648"/>
                </a:cubicBezTo>
                <a:cubicBezTo>
                  <a:pt x="452098" y="1355122"/>
                  <a:pt x="460003" y="1348264"/>
                  <a:pt x="473339" y="1349122"/>
                </a:cubicBezTo>
                <a:close/>
                <a:moveTo>
                  <a:pt x="582876" y="1346835"/>
                </a:moveTo>
                <a:cubicBezTo>
                  <a:pt x="597735" y="1346168"/>
                  <a:pt x="605641" y="1355407"/>
                  <a:pt x="608022" y="1369695"/>
                </a:cubicBezTo>
                <a:cubicBezTo>
                  <a:pt x="606403" y="1384078"/>
                  <a:pt x="598974" y="1393793"/>
                  <a:pt x="584115" y="1393793"/>
                </a:cubicBezTo>
                <a:cubicBezTo>
                  <a:pt x="569446" y="1393888"/>
                  <a:pt x="560397" y="1384649"/>
                  <a:pt x="560493" y="1369981"/>
                </a:cubicBezTo>
                <a:cubicBezTo>
                  <a:pt x="560493" y="1356265"/>
                  <a:pt x="569256" y="1347406"/>
                  <a:pt x="582876" y="1346835"/>
                </a:cubicBezTo>
                <a:close/>
                <a:moveTo>
                  <a:pt x="696129" y="1345788"/>
                </a:moveTo>
                <a:cubicBezTo>
                  <a:pt x="710702" y="1345311"/>
                  <a:pt x="721370" y="1356551"/>
                  <a:pt x="720893" y="1371124"/>
                </a:cubicBezTo>
                <a:cubicBezTo>
                  <a:pt x="720513" y="1384840"/>
                  <a:pt x="710226" y="1394841"/>
                  <a:pt x="696510" y="1394937"/>
                </a:cubicBezTo>
                <a:cubicBezTo>
                  <a:pt x="681937" y="1395032"/>
                  <a:pt x="670983" y="1384078"/>
                  <a:pt x="671840" y="1369505"/>
                </a:cubicBezTo>
                <a:cubicBezTo>
                  <a:pt x="672697" y="1354455"/>
                  <a:pt x="681079" y="1346264"/>
                  <a:pt x="696129" y="1345788"/>
                </a:cubicBezTo>
                <a:close/>
                <a:moveTo>
                  <a:pt x="809762" y="1345025"/>
                </a:moveTo>
                <a:cubicBezTo>
                  <a:pt x="825573" y="1346168"/>
                  <a:pt x="834241" y="1355312"/>
                  <a:pt x="833860" y="1371028"/>
                </a:cubicBezTo>
                <a:cubicBezTo>
                  <a:pt x="833575" y="1386935"/>
                  <a:pt x="824050" y="1394841"/>
                  <a:pt x="808333" y="1395889"/>
                </a:cubicBezTo>
                <a:cubicBezTo>
                  <a:pt x="792712" y="1394650"/>
                  <a:pt x="783759" y="1386554"/>
                  <a:pt x="783187" y="1370647"/>
                </a:cubicBezTo>
                <a:cubicBezTo>
                  <a:pt x="782615" y="1355407"/>
                  <a:pt x="794427" y="1343882"/>
                  <a:pt x="809762" y="1345025"/>
                </a:cubicBezTo>
                <a:close/>
                <a:moveTo>
                  <a:pt x="925300" y="1342930"/>
                </a:moveTo>
                <a:cubicBezTo>
                  <a:pt x="940063" y="1343121"/>
                  <a:pt x="953303" y="1357122"/>
                  <a:pt x="952446" y="1371696"/>
                </a:cubicBezTo>
                <a:cubicBezTo>
                  <a:pt x="951589" y="1385602"/>
                  <a:pt x="938540" y="1397985"/>
                  <a:pt x="924633" y="1397794"/>
                </a:cubicBezTo>
                <a:cubicBezTo>
                  <a:pt x="909869" y="1397604"/>
                  <a:pt x="896630" y="1383602"/>
                  <a:pt x="897486" y="1369029"/>
                </a:cubicBezTo>
                <a:cubicBezTo>
                  <a:pt x="898344" y="1355027"/>
                  <a:pt x="911393" y="1342740"/>
                  <a:pt x="925300" y="1342930"/>
                </a:cubicBezTo>
                <a:close/>
                <a:moveTo>
                  <a:pt x="1037695" y="1342168"/>
                </a:moveTo>
                <a:cubicBezTo>
                  <a:pt x="1053030" y="1342359"/>
                  <a:pt x="1065507" y="1354932"/>
                  <a:pt x="1065507" y="1370267"/>
                </a:cubicBezTo>
                <a:cubicBezTo>
                  <a:pt x="1065507" y="1386364"/>
                  <a:pt x="1051982" y="1399318"/>
                  <a:pt x="1035885" y="1398556"/>
                </a:cubicBezTo>
                <a:cubicBezTo>
                  <a:pt x="1020740" y="1397794"/>
                  <a:pt x="1008643" y="1384650"/>
                  <a:pt x="1009120" y="1369410"/>
                </a:cubicBezTo>
                <a:cubicBezTo>
                  <a:pt x="1009596" y="1354169"/>
                  <a:pt x="1022359" y="1341882"/>
                  <a:pt x="1037695" y="1342168"/>
                </a:cubicBezTo>
                <a:close/>
                <a:moveTo>
                  <a:pt x="1149805" y="1341502"/>
                </a:moveTo>
                <a:cubicBezTo>
                  <a:pt x="1166474" y="1341597"/>
                  <a:pt x="1178475" y="1353789"/>
                  <a:pt x="1178380" y="1370457"/>
                </a:cubicBezTo>
                <a:cubicBezTo>
                  <a:pt x="1178285" y="1387126"/>
                  <a:pt x="1166092" y="1399128"/>
                  <a:pt x="1149424" y="1399032"/>
                </a:cubicBezTo>
                <a:cubicBezTo>
                  <a:pt x="1132755" y="1398937"/>
                  <a:pt x="1120753" y="1386745"/>
                  <a:pt x="1120849" y="1370077"/>
                </a:cubicBezTo>
                <a:cubicBezTo>
                  <a:pt x="1120944" y="1353408"/>
                  <a:pt x="1133136" y="1341406"/>
                  <a:pt x="1149805" y="1341502"/>
                </a:cubicBezTo>
                <a:close/>
                <a:moveTo>
                  <a:pt x="1265914" y="1341121"/>
                </a:moveTo>
                <a:cubicBezTo>
                  <a:pt x="1282583" y="1341025"/>
                  <a:pt x="1294870" y="1353027"/>
                  <a:pt x="1295155" y="1369696"/>
                </a:cubicBezTo>
                <a:cubicBezTo>
                  <a:pt x="1295441" y="1387317"/>
                  <a:pt x="1282583" y="1399985"/>
                  <a:pt x="1265056" y="1399509"/>
                </a:cubicBezTo>
                <a:cubicBezTo>
                  <a:pt x="1248387" y="1399032"/>
                  <a:pt x="1236577" y="1386650"/>
                  <a:pt x="1236767" y="1369886"/>
                </a:cubicBezTo>
                <a:cubicBezTo>
                  <a:pt x="1236957" y="1353217"/>
                  <a:pt x="1249054" y="1341216"/>
                  <a:pt x="1265914" y="1341121"/>
                </a:cubicBezTo>
                <a:close/>
                <a:moveTo>
                  <a:pt x="14615" y="1245013"/>
                </a:moveTo>
                <a:cubicBezTo>
                  <a:pt x="23568" y="1245299"/>
                  <a:pt x="27950" y="1250633"/>
                  <a:pt x="27379" y="1259301"/>
                </a:cubicBezTo>
                <a:cubicBezTo>
                  <a:pt x="26902" y="1267111"/>
                  <a:pt x="21854" y="1270921"/>
                  <a:pt x="14139" y="1271207"/>
                </a:cubicBezTo>
                <a:cubicBezTo>
                  <a:pt x="5185" y="1270540"/>
                  <a:pt x="804" y="1265492"/>
                  <a:pt x="1376" y="1256824"/>
                </a:cubicBezTo>
                <a:cubicBezTo>
                  <a:pt x="1852" y="1248919"/>
                  <a:pt x="6805" y="1244823"/>
                  <a:pt x="14615" y="1245013"/>
                </a:cubicBezTo>
                <a:close/>
                <a:moveTo>
                  <a:pt x="131391" y="1241965"/>
                </a:moveTo>
                <a:cubicBezTo>
                  <a:pt x="141487" y="1242346"/>
                  <a:pt x="147203" y="1248537"/>
                  <a:pt x="146821" y="1258634"/>
                </a:cubicBezTo>
                <a:cubicBezTo>
                  <a:pt x="146440" y="1268730"/>
                  <a:pt x="140059" y="1273683"/>
                  <a:pt x="130058" y="1274350"/>
                </a:cubicBezTo>
                <a:cubicBezTo>
                  <a:pt x="120342" y="1272826"/>
                  <a:pt x="114246" y="1267587"/>
                  <a:pt x="114722" y="1257395"/>
                </a:cubicBezTo>
                <a:cubicBezTo>
                  <a:pt x="115199" y="1247299"/>
                  <a:pt x="121294" y="1241584"/>
                  <a:pt x="131391" y="1241965"/>
                </a:cubicBezTo>
                <a:close/>
                <a:moveTo>
                  <a:pt x="241690" y="1239774"/>
                </a:moveTo>
                <a:cubicBezTo>
                  <a:pt x="253216" y="1239012"/>
                  <a:pt x="261026" y="1246061"/>
                  <a:pt x="261312" y="1257586"/>
                </a:cubicBezTo>
                <a:cubicBezTo>
                  <a:pt x="261502" y="1269111"/>
                  <a:pt x="254073" y="1276445"/>
                  <a:pt x="242452" y="1276255"/>
                </a:cubicBezTo>
                <a:cubicBezTo>
                  <a:pt x="231880" y="1276065"/>
                  <a:pt x="225974" y="1268921"/>
                  <a:pt x="224450" y="1258253"/>
                </a:cubicBezTo>
                <a:cubicBezTo>
                  <a:pt x="225498" y="1247870"/>
                  <a:pt x="231213" y="1240441"/>
                  <a:pt x="241690" y="1239774"/>
                </a:cubicBezTo>
                <a:close/>
                <a:moveTo>
                  <a:pt x="355610" y="1238250"/>
                </a:moveTo>
                <a:cubicBezTo>
                  <a:pt x="367135" y="1238155"/>
                  <a:pt x="374374" y="1245394"/>
                  <a:pt x="375136" y="1256728"/>
                </a:cubicBezTo>
                <a:cubicBezTo>
                  <a:pt x="375898" y="1269301"/>
                  <a:pt x="368183" y="1275969"/>
                  <a:pt x="356277" y="1278255"/>
                </a:cubicBezTo>
                <a:cubicBezTo>
                  <a:pt x="343989" y="1277016"/>
                  <a:pt x="335798" y="1270921"/>
                  <a:pt x="335702" y="1258348"/>
                </a:cubicBezTo>
                <a:cubicBezTo>
                  <a:pt x="335512" y="1245870"/>
                  <a:pt x="343132" y="1238345"/>
                  <a:pt x="355610" y="1238250"/>
                </a:cubicBezTo>
                <a:close/>
                <a:moveTo>
                  <a:pt x="472101" y="1236536"/>
                </a:moveTo>
                <a:cubicBezTo>
                  <a:pt x="485531" y="1237679"/>
                  <a:pt x="493151" y="1244918"/>
                  <a:pt x="492865" y="1258444"/>
                </a:cubicBezTo>
                <a:cubicBezTo>
                  <a:pt x="492674" y="1272064"/>
                  <a:pt x="484674" y="1279494"/>
                  <a:pt x="471243" y="1279208"/>
                </a:cubicBezTo>
                <a:cubicBezTo>
                  <a:pt x="457622" y="1279018"/>
                  <a:pt x="450289" y="1271112"/>
                  <a:pt x="450479" y="1257586"/>
                </a:cubicBezTo>
                <a:cubicBezTo>
                  <a:pt x="450765" y="1243870"/>
                  <a:pt x="458765" y="1237298"/>
                  <a:pt x="472101" y="1236536"/>
                </a:cubicBezTo>
                <a:close/>
                <a:moveTo>
                  <a:pt x="583543" y="1234154"/>
                </a:moveTo>
                <a:cubicBezTo>
                  <a:pt x="597735" y="1235869"/>
                  <a:pt x="607355" y="1243489"/>
                  <a:pt x="607260" y="1258252"/>
                </a:cubicBezTo>
                <a:cubicBezTo>
                  <a:pt x="607165" y="1271968"/>
                  <a:pt x="598307" y="1280922"/>
                  <a:pt x="584686" y="1281208"/>
                </a:cubicBezTo>
                <a:cubicBezTo>
                  <a:pt x="570018" y="1281493"/>
                  <a:pt x="560778" y="1272349"/>
                  <a:pt x="560778" y="1257681"/>
                </a:cubicBezTo>
                <a:cubicBezTo>
                  <a:pt x="560778" y="1243965"/>
                  <a:pt x="569922" y="1236535"/>
                  <a:pt x="583543" y="1234154"/>
                </a:cubicBezTo>
                <a:close/>
                <a:moveTo>
                  <a:pt x="697462" y="1233679"/>
                </a:moveTo>
                <a:cubicBezTo>
                  <a:pt x="712321" y="1234726"/>
                  <a:pt x="719655" y="1243680"/>
                  <a:pt x="720989" y="1258158"/>
                </a:cubicBezTo>
                <a:cubicBezTo>
                  <a:pt x="719465" y="1272541"/>
                  <a:pt x="712130" y="1281399"/>
                  <a:pt x="697176" y="1282256"/>
                </a:cubicBezTo>
                <a:cubicBezTo>
                  <a:pt x="682889" y="1283113"/>
                  <a:pt x="671840" y="1272064"/>
                  <a:pt x="671935" y="1257872"/>
                </a:cubicBezTo>
                <a:cubicBezTo>
                  <a:pt x="672030" y="1243680"/>
                  <a:pt x="683269" y="1232726"/>
                  <a:pt x="697462" y="1233679"/>
                </a:cubicBezTo>
                <a:close/>
                <a:moveTo>
                  <a:pt x="809000" y="1233107"/>
                </a:moveTo>
                <a:cubicBezTo>
                  <a:pt x="825002" y="1233202"/>
                  <a:pt x="832908" y="1242727"/>
                  <a:pt x="833955" y="1258348"/>
                </a:cubicBezTo>
                <a:cubicBezTo>
                  <a:pt x="832527" y="1273969"/>
                  <a:pt x="824335" y="1283208"/>
                  <a:pt x="808333" y="1282922"/>
                </a:cubicBezTo>
                <a:cubicBezTo>
                  <a:pt x="792427" y="1282732"/>
                  <a:pt x="783568" y="1273493"/>
                  <a:pt x="783759" y="1257681"/>
                </a:cubicBezTo>
                <a:cubicBezTo>
                  <a:pt x="783949" y="1241775"/>
                  <a:pt x="793093" y="1233011"/>
                  <a:pt x="809000" y="1233107"/>
                </a:cubicBezTo>
                <a:close/>
                <a:moveTo>
                  <a:pt x="924824" y="1230821"/>
                </a:moveTo>
                <a:cubicBezTo>
                  <a:pt x="938826" y="1230725"/>
                  <a:pt x="951780" y="1243203"/>
                  <a:pt x="952256" y="1257300"/>
                </a:cubicBezTo>
                <a:cubicBezTo>
                  <a:pt x="952733" y="1271873"/>
                  <a:pt x="938921" y="1285684"/>
                  <a:pt x="924253" y="1285208"/>
                </a:cubicBezTo>
                <a:cubicBezTo>
                  <a:pt x="910156" y="1284827"/>
                  <a:pt x="897582" y="1271778"/>
                  <a:pt x="897773" y="1257776"/>
                </a:cubicBezTo>
                <a:cubicBezTo>
                  <a:pt x="897964" y="1243679"/>
                  <a:pt x="910727" y="1230916"/>
                  <a:pt x="924824" y="1230821"/>
                </a:cubicBezTo>
                <a:close/>
                <a:moveTo>
                  <a:pt x="1037028" y="1230154"/>
                </a:moveTo>
                <a:cubicBezTo>
                  <a:pt x="1051982" y="1229963"/>
                  <a:pt x="1065317" y="1243299"/>
                  <a:pt x="1065127" y="1258253"/>
                </a:cubicBezTo>
                <a:cubicBezTo>
                  <a:pt x="1065031" y="1273302"/>
                  <a:pt x="1051506" y="1286351"/>
                  <a:pt x="1036552" y="1285875"/>
                </a:cubicBezTo>
                <a:cubicBezTo>
                  <a:pt x="1021502" y="1285399"/>
                  <a:pt x="1008644" y="1271588"/>
                  <a:pt x="1009405" y="1256729"/>
                </a:cubicBezTo>
                <a:cubicBezTo>
                  <a:pt x="1010072" y="1242536"/>
                  <a:pt x="1022836" y="1230344"/>
                  <a:pt x="1037028" y="1230154"/>
                </a:cubicBezTo>
                <a:close/>
                <a:moveTo>
                  <a:pt x="1150185" y="1229678"/>
                </a:moveTo>
                <a:cubicBezTo>
                  <a:pt x="1165901" y="1229964"/>
                  <a:pt x="1177712" y="1241775"/>
                  <a:pt x="1177998" y="1257491"/>
                </a:cubicBezTo>
                <a:cubicBezTo>
                  <a:pt x="1178284" y="1273302"/>
                  <a:pt x="1166758" y="1285590"/>
                  <a:pt x="1151137" y="1286352"/>
                </a:cubicBezTo>
                <a:cubicBezTo>
                  <a:pt x="1134564" y="1287114"/>
                  <a:pt x="1121610" y="1274922"/>
                  <a:pt x="1121324" y="1258443"/>
                </a:cubicBezTo>
                <a:cubicBezTo>
                  <a:pt x="1121038" y="1241965"/>
                  <a:pt x="1133707" y="1229392"/>
                  <a:pt x="1150185" y="1229678"/>
                </a:cubicBezTo>
                <a:close/>
                <a:moveTo>
                  <a:pt x="1265533" y="1229487"/>
                </a:moveTo>
                <a:cubicBezTo>
                  <a:pt x="1282202" y="1229297"/>
                  <a:pt x="1294584" y="1241584"/>
                  <a:pt x="1294394" y="1258253"/>
                </a:cubicBezTo>
                <a:cubicBezTo>
                  <a:pt x="1294394" y="1274731"/>
                  <a:pt x="1281821" y="1286923"/>
                  <a:pt x="1265248" y="1286637"/>
                </a:cubicBezTo>
                <a:cubicBezTo>
                  <a:pt x="1248674" y="1286256"/>
                  <a:pt x="1236768" y="1273588"/>
                  <a:pt x="1237340" y="1256919"/>
                </a:cubicBezTo>
                <a:cubicBezTo>
                  <a:pt x="1237911" y="1241203"/>
                  <a:pt x="1249722" y="1229678"/>
                  <a:pt x="1265533" y="1229487"/>
                </a:cubicBezTo>
                <a:close/>
                <a:moveTo>
                  <a:pt x="14709" y="1133190"/>
                </a:moveTo>
                <a:cubicBezTo>
                  <a:pt x="22615" y="1133285"/>
                  <a:pt x="26521" y="1137761"/>
                  <a:pt x="27092" y="1145667"/>
                </a:cubicBezTo>
                <a:cubicBezTo>
                  <a:pt x="26711" y="1153287"/>
                  <a:pt x="22901" y="1158050"/>
                  <a:pt x="15091" y="1158240"/>
                </a:cubicBezTo>
                <a:cubicBezTo>
                  <a:pt x="6327" y="1158431"/>
                  <a:pt x="1565" y="1153668"/>
                  <a:pt x="1946" y="1144905"/>
                </a:cubicBezTo>
                <a:cubicBezTo>
                  <a:pt x="2232" y="1137095"/>
                  <a:pt x="6994" y="1133094"/>
                  <a:pt x="14709" y="1133190"/>
                </a:cubicBezTo>
                <a:close/>
                <a:moveTo>
                  <a:pt x="131201" y="1129951"/>
                </a:moveTo>
                <a:cubicBezTo>
                  <a:pt x="140726" y="1129951"/>
                  <a:pt x="144917" y="1136619"/>
                  <a:pt x="146917" y="1144048"/>
                </a:cubicBezTo>
                <a:cubicBezTo>
                  <a:pt x="145679" y="1155192"/>
                  <a:pt x="140631" y="1161669"/>
                  <a:pt x="130248" y="1161479"/>
                </a:cubicBezTo>
                <a:cubicBezTo>
                  <a:pt x="121104" y="1161288"/>
                  <a:pt x="115199" y="1155478"/>
                  <a:pt x="115008" y="1146239"/>
                </a:cubicBezTo>
                <a:cubicBezTo>
                  <a:pt x="114818" y="1136047"/>
                  <a:pt x="120914" y="1129951"/>
                  <a:pt x="131201" y="1129951"/>
                </a:cubicBezTo>
                <a:close/>
                <a:moveTo>
                  <a:pt x="242453" y="1128141"/>
                </a:moveTo>
                <a:cubicBezTo>
                  <a:pt x="253407" y="1127760"/>
                  <a:pt x="259503" y="1134237"/>
                  <a:pt x="260836" y="1145381"/>
                </a:cubicBezTo>
                <a:cubicBezTo>
                  <a:pt x="260170" y="1156049"/>
                  <a:pt x="254550" y="1163002"/>
                  <a:pt x="243596" y="1163384"/>
                </a:cubicBezTo>
                <a:cubicBezTo>
                  <a:pt x="232642" y="1163669"/>
                  <a:pt x="225785" y="1157288"/>
                  <a:pt x="225403" y="1146334"/>
                </a:cubicBezTo>
                <a:cubicBezTo>
                  <a:pt x="225118" y="1135380"/>
                  <a:pt x="231499" y="1128522"/>
                  <a:pt x="242453" y="1128141"/>
                </a:cubicBezTo>
                <a:close/>
                <a:moveTo>
                  <a:pt x="357325" y="1126332"/>
                </a:moveTo>
                <a:cubicBezTo>
                  <a:pt x="368564" y="1127379"/>
                  <a:pt x="374374" y="1135285"/>
                  <a:pt x="375327" y="1146810"/>
                </a:cubicBezTo>
                <a:cubicBezTo>
                  <a:pt x="372755" y="1158526"/>
                  <a:pt x="366087" y="1166337"/>
                  <a:pt x="353514" y="1165098"/>
                </a:cubicBezTo>
                <a:cubicBezTo>
                  <a:pt x="342370" y="1163955"/>
                  <a:pt x="335131" y="1156335"/>
                  <a:pt x="335989" y="1144810"/>
                </a:cubicBezTo>
                <a:cubicBezTo>
                  <a:pt x="336846" y="1132523"/>
                  <a:pt x="344847" y="1125188"/>
                  <a:pt x="357325" y="1126332"/>
                </a:cubicBezTo>
                <a:close/>
                <a:moveTo>
                  <a:pt x="471815" y="1125093"/>
                </a:moveTo>
                <a:cubicBezTo>
                  <a:pt x="484578" y="1124998"/>
                  <a:pt x="491150" y="1132332"/>
                  <a:pt x="492579" y="1144619"/>
                </a:cubicBezTo>
                <a:cubicBezTo>
                  <a:pt x="492008" y="1158145"/>
                  <a:pt x="485530" y="1166146"/>
                  <a:pt x="471624" y="1166146"/>
                </a:cubicBezTo>
                <a:cubicBezTo>
                  <a:pt x="458956" y="1166146"/>
                  <a:pt x="451526" y="1159192"/>
                  <a:pt x="451145" y="1146524"/>
                </a:cubicBezTo>
                <a:cubicBezTo>
                  <a:pt x="450764" y="1132903"/>
                  <a:pt x="458099" y="1125188"/>
                  <a:pt x="471815" y="1125093"/>
                </a:cubicBezTo>
                <a:close/>
                <a:moveTo>
                  <a:pt x="583352" y="1123188"/>
                </a:moveTo>
                <a:cubicBezTo>
                  <a:pt x="597354" y="1122807"/>
                  <a:pt x="604783" y="1131952"/>
                  <a:pt x="606974" y="1145191"/>
                </a:cubicBezTo>
                <a:cubicBezTo>
                  <a:pt x="605165" y="1159193"/>
                  <a:pt x="597640" y="1168337"/>
                  <a:pt x="583733" y="1168146"/>
                </a:cubicBezTo>
                <a:cubicBezTo>
                  <a:pt x="569922" y="1167956"/>
                  <a:pt x="561159" y="1158812"/>
                  <a:pt x="561540" y="1144905"/>
                </a:cubicBezTo>
                <a:cubicBezTo>
                  <a:pt x="561921" y="1132047"/>
                  <a:pt x="570493" y="1123474"/>
                  <a:pt x="583352" y="1123188"/>
                </a:cubicBezTo>
                <a:close/>
                <a:moveTo>
                  <a:pt x="696890" y="1121950"/>
                </a:moveTo>
                <a:cubicBezTo>
                  <a:pt x="711749" y="1122235"/>
                  <a:pt x="719084" y="1131856"/>
                  <a:pt x="720608" y="1146239"/>
                </a:cubicBezTo>
                <a:cubicBezTo>
                  <a:pt x="718322" y="1160526"/>
                  <a:pt x="710606" y="1169860"/>
                  <a:pt x="695747" y="1169384"/>
                </a:cubicBezTo>
                <a:cubicBezTo>
                  <a:pt x="681079" y="1169003"/>
                  <a:pt x="672221" y="1159764"/>
                  <a:pt x="672602" y="1145096"/>
                </a:cubicBezTo>
                <a:cubicBezTo>
                  <a:pt x="672983" y="1130522"/>
                  <a:pt x="682222" y="1121664"/>
                  <a:pt x="696890" y="1121950"/>
                </a:cubicBezTo>
                <a:close/>
                <a:moveTo>
                  <a:pt x="808619" y="1120902"/>
                </a:moveTo>
                <a:cubicBezTo>
                  <a:pt x="823097" y="1120617"/>
                  <a:pt x="833765" y="1131666"/>
                  <a:pt x="833384" y="1146048"/>
                </a:cubicBezTo>
                <a:cubicBezTo>
                  <a:pt x="833098" y="1160526"/>
                  <a:pt x="822049" y="1170909"/>
                  <a:pt x="807571" y="1170432"/>
                </a:cubicBezTo>
                <a:cubicBezTo>
                  <a:pt x="793284" y="1169956"/>
                  <a:pt x="782711" y="1158526"/>
                  <a:pt x="783854" y="1144143"/>
                </a:cubicBezTo>
                <a:cubicBezTo>
                  <a:pt x="785092" y="1129284"/>
                  <a:pt x="793665" y="1121283"/>
                  <a:pt x="808619" y="1120902"/>
                </a:cubicBezTo>
                <a:close/>
                <a:moveTo>
                  <a:pt x="923586" y="1119283"/>
                </a:moveTo>
                <a:cubicBezTo>
                  <a:pt x="937587" y="1117759"/>
                  <a:pt x="951018" y="1130618"/>
                  <a:pt x="951494" y="1144810"/>
                </a:cubicBezTo>
                <a:cubicBezTo>
                  <a:pt x="951970" y="1158907"/>
                  <a:pt x="939493" y="1172052"/>
                  <a:pt x="925300" y="1172242"/>
                </a:cubicBezTo>
                <a:cubicBezTo>
                  <a:pt x="911108" y="1172433"/>
                  <a:pt x="897773" y="1159669"/>
                  <a:pt x="898535" y="1145572"/>
                </a:cubicBezTo>
                <a:cubicBezTo>
                  <a:pt x="899392" y="1130237"/>
                  <a:pt x="908441" y="1120998"/>
                  <a:pt x="923586" y="1119283"/>
                </a:cubicBezTo>
                <a:close/>
                <a:moveTo>
                  <a:pt x="1037029" y="1118235"/>
                </a:moveTo>
                <a:cubicBezTo>
                  <a:pt x="1051697" y="1118044"/>
                  <a:pt x="1065223" y="1131760"/>
                  <a:pt x="1064747" y="1146429"/>
                </a:cubicBezTo>
                <a:cubicBezTo>
                  <a:pt x="1064270" y="1160431"/>
                  <a:pt x="1051507" y="1173004"/>
                  <a:pt x="1037505" y="1173194"/>
                </a:cubicBezTo>
                <a:cubicBezTo>
                  <a:pt x="1022836" y="1173385"/>
                  <a:pt x="1009311" y="1159669"/>
                  <a:pt x="1009787" y="1145000"/>
                </a:cubicBezTo>
                <a:cubicBezTo>
                  <a:pt x="1010263" y="1130998"/>
                  <a:pt x="1023027" y="1118425"/>
                  <a:pt x="1037029" y="1118235"/>
                </a:cubicBezTo>
                <a:close/>
                <a:moveTo>
                  <a:pt x="1149995" y="1117854"/>
                </a:moveTo>
                <a:cubicBezTo>
                  <a:pt x="1164187" y="1118044"/>
                  <a:pt x="1176760" y="1130427"/>
                  <a:pt x="1177427" y="1144619"/>
                </a:cubicBezTo>
                <a:cubicBezTo>
                  <a:pt x="1178094" y="1159478"/>
                  <a:pt x="1165235" y="1173194"/>
                  <a:pt x="1150186" y="1173575"/>
                </a:cubicBezTo>
                <a:cubicBezTo>
                  <a:pt x="1135231" y="1173956"/>
                  <a:pt x="1121801" y="1160907"/>
                  <a:pt x="1121706" y="1145858"/>
                </a:cubicBezTo>
                <a:cubicBezTo>
                  <a:pt x="1121706" y="1130808"/>
                  <a:pt x="1135041" y="1117664"/>
                  <a:pt x="1149995" y="1117854"/>
                </a:cubicBezTo>
                <a:close/>
                <a:moveTo>
                  <a:pt x="1266104" y="1117569"/>
                </a:moveTo>
                <a:cubicBezTo>
                  <a:pt x="1281154" y="1117664"/>
                  <a:pt x="1294108" y="1130713"/>
                  <a:pt x="1294012" y="1145762"/>
                </a:cubicBezTo>
                <a:cubicBezTo>
                  <a:pt x="1293918" y="1160812"/>
                  <a:pt x="1280868" y="1173766"/>
                  <a:pt x="1265819" y="1173671"/>
                </a:cubicBezTo>
                <a:cubicBezTo>
                  <a:pt x="1250769" y="1173576"/>
                  <a:pt x="1237815" y="1160526"/>
                  <a:pt x="1237911" y="1145477"/>
                </a:cubicBezTo>
                <a:cubicBezTo>
                  <a:pt x="1238005" y="1130427"/>
                  <a:pt x="1251055" y="1117473"/>
                  <a:pt x="1266104" y="1117569"/>
                </a:cubicBezTo>
                <a:close/>
                <a:moveTo>
                  <a:pt x="15472" y="1017270"/>
                </a:moveTo>
                <a:cubicBezTo>
                  <a:pt x="22425" y="1017746"/>
                  <a:pt x="26426" y="1022033"/>
                  <a:pt x="26521" y="1028986"/>
                </a:cubicBezTo>
                <a:cubicBezTo>
                  <a:pt x="26711" y="1036987"/>
                  <a:pt x="22235" y="1041083"/>
                  <a:pt x="14329" y="1041654"/>
                </a:cubicBezTo>
                <a:cubicBezTo>
                  <a:pt x="6423" y="1040987"/>
                  <a:pt x="1947" y="1036796"/>
                  <a:pt x="2327" y="1028795"/>
                </a:cubicBezTo>
                <a:cubicBezTo>
                  <a:pt x="2709" y="1020794"/>
                  <a:pt x="7661" y="1016794"/>
                  <a:pt x="15472" y="1017270"/>
                </a:cubicBezTo>
                <a:close/>
                <a:moveTo>
                  <a:pt x="131773" y="1013937"/>
                </a:moveTo>
                <a:cubicBezTo>
                  <a:pt x="140917" y="1014604"/>
                  <a:pt x="145203" y="1021081"/>
                  <a:pt x="146727" y="1028987"/>
                </a:cubicBezTo>
                <a:cubicBezTo>
                  <a:pt x="144917" y="1038797"/>
                  <a:pt x="139964" y="1044893"/>
                  <a:pt x="130820" y="1044703"/>
                </a:cubicBezTo>
                <a:cubicBezTo>
                  <a:pt x="120724" y="1044417"/>
                  <a:pt x="114628" y="1037940"/>
                  <a:pt x="115485" y="1027843"/>
                </a:cubicBezTo>
                <a:cubicBezTo>
                  <a:pt x="116247" y="1018985"/>
                  <a:pt x="122533" y="1013365"/>
                  <a:pt x="131773" y="1013937"/>
                </a:cubicBezTo>
                <a:close/>
                <a:moveTo>
                  <a:pt x="242643" y="1012127"/>
                </a:moveTo>
                <a:cubicBezTo>
                  <a:pt x="253311" y="1012698"/>
                  <a:pt x="259978" y="1018128"/>
                  <a:pt x="260169" y="1029272"/>
                </a:cubicBezTo>
                <a:cubicBezTo>
                  <a:pt x="260264" y="1039273"/>
                  <a:pt x="254644" y="1045655"/>
                  <a:pt x="244643" y="1046417"/>
                </a:cubicBezTo>
                <a:cubicBezTo>
                  <a:pt x="233690" y="1047179"/>
                  <a:pt x="226641" y="1041559"/>
                  <a:pt x="225974" y="1030510"/>
                </a:cubicBezTo>
                <a:cubicBezTo>
                  <a:pt x="225308" y="1019556"/>
                  <a:pt x="231498" y="1013365"/>
                  <a:pt x="242643" y="1012127"/>
                </a:cubicBezTo>
                <a:close/>
                <a:moveTo>
                  <a:pt x="356562" y="1010317"/>
                </a:moveTo>
                <a:cubicBezTo>
                  <a:pt x="367706" y="1010888"/>
                  <a:pt x="374945" y="1018603"/>
                  <a:pt x="374565" y="1030033"/>
                </a:cubicBezTo>
                <a:cubicBezTo>
                  <a:pt x="374089" y="1041368"/>
                  <a:pt x="366468" y="1047464"/>
                  <a:pt x="355229" y="1048988"/>
                </a:cubicBezTo>
                <a:cubicBezTo>
                  <a:pt x="344085" y="1047274"/>
                  <a:pt x="336274" y="1041178"/>
                  <a:pt x="336274" y="1029748"/>
                </a:cubicBezTo>
                <a:cubicBezTo>
                  <a:pt x="336274" y="1017460"/>
                  <a:pt x="344275" y="1009650"/>
                  <a:pt x="356562" y="1010317"/>
                </a:cubicBezTo>
                <a:close/>
                <a:moveTo>
                  <a:pt x="472292" y="1009078"/>
                </a:moveTo>
                <a:cubicBezTo>
                  <a:pt x="484959" y="1009364"/>
                  <a:pt x="492008" y="1016794"/>
                  <a:pt x="492008" y="1029462"/>
                </a:cubicBezTo>
                <a:cubicBezTo>
                  <a:pt x="492008" y="1042226"/>
                  <a:pt x="484579" y="1048702"/>
                  <a:pt x="472196" y="1049941"/>
                </a:cubicBezTo>
                <a:cubicBezTo>
                  <a:pt x="459623" y="1049084"/>
                  <a:pt x="451717" y="1042988"/>
                  <a:pt x="451432" y="1030224"/>
                </a:cubicBezTo>
                <a:cubicBezTo>
                  <a:pt x="451050" y="1016603"/>
                  <a:pt x="458576" y="1008888"/>
                  <a:pt x="472292" y="1009078"/>
                </a:cubicBezTo>
                <a:close/>
                <a:moveTo>
                  <a:pt x="584115" y="1008126"/>
                </a:moveTo>
                <a:cubicBezTo>
                  <a:pt x="597926" y="1008126"/>
                  <a:pt x="604498" y="1016222"/>
                  <a:pt x="605451" y="1028700"/>
                </a:cubicBezTo>
                <a:cubicBezTo>
                  <a:pt x="604403" y="1042892"/>
                  <a:pt x="597449" y="1050607"/>
                  <a:pt x="583829" y="1050512"/>
                </a:cubicBezTo>
                <a:cubicBezTo>
                  <a:pt x="570303" y="1050417"/>
                  <a:pt x="562684" y="1042702"/>
                  <a:pt x="562779" y="1029176"/>
                </a:cubicBezTo>
                <a:cubicBezTo>
                  <a:pt x="562874" y="1015651"/>
                  <a:pt x="570589" y="1008126"/>
                  <a:pt x="584115" y="1008126"/>
                </a:cubicBezTo>
                <a:close/>
                <a:moveTo>
                  <a:pt x="696605" y="1006126"/>
                </a:moveTo>
                <a:cubicBezTo>
                  <a:pt x="710416" y="1006126"/>
                  <a:pt x="717845" y="1015270"/>
                  <a:pt x="720131" y="1028891"/>
                </a:cubicBezTo>
                <a:cubicBezTo>
                  <a:pt x="718417" y="1043083"/>
                  <a:pt x="710797" y="1052703"/>
                  <a:pt x="696033" y="1052608"/>
                </a:cubicBezTo>
                <a:cubicBezTo>
                  <a:pt x="682317" y="1052513"/>
                  <a:pt x="673364" y="1043655"/>
                  <a:pt x="673077" y="1030034"/>
                </a:cubicBezTo>
                <a:cubicBezTo>
                  <a:pt x="672792" y="1015365"/>
                  <a:pt x="681936" y="1006126"/>
                  <a:pt x="696605" y="1006126"/>
                </a:cubicBezTo>
                <a:close/>
                <a:moveTo>
                  <a:pt x="808904" y="1005269"/>
                </a:moveTo>
                <a:cubicBezTo>
                  <a:pt x="823668" y="1005936"/>
                  <a:pt x="832336" y="1014222"/>
                  <a:pt x="832621" y="1029081"/>
                </a:cubicBezTo>
                <a:cubicBezTo>
                  <a:pt x="832907" y="1044131"/>
                  <a:pt x="823763" y="1051751"/>
                  <a:pt x="809666" y="1053846"/>
                </a:cubicBezTo>
                <a:cubicBezTo>
                  <a:pt x="794903" y="1052703"/>
                  <a:pt x="785854" y="1045464"/>
                  <a:pt x="784615" y="1030605"/>
                </a:cubicBezTo>
                <a:cubicBezTo>
                  <a:pt x="783473" y="1016508"/>
                  <a:pt x="794807" y="1004602"/>
                  <a:pt x="808904" y="1005269"/>
                </a:cubicBezTo>
                <a:close/>
                <a:moveTo>
                  <a:pt x="923681" y="1004602"/>
                </a:moveTo>
                <a:cubicBezTo>
                  <a:pt x="938064" y="1003554"/>
                  <a:pt x="949398" y="1014222"/>
                  <a:pt x="949875" y="1028605"/>
                </a:cubicBezTo>
                <a:cubicBezTo>
                  <a:pt x="950256" y="1043178"/>
                  <a:pt x="939778" y="1054418"/>
                  <a:pt x="925300" y="1054132"/>
                </a:cubicBezTo>
                <a:cubicBezTo>
                  <a:pt x="909393" y="1053751"/>
                  <a:pt x="900345" y="1045083"/>
                  <a:pt x="900345" y="1029176"/>
                </a:cubicBezTo>
                <a:cubicBezTo>
                  <a:pt x="900345" y="1014222"/>
                  <a:pt x="908822" y="1005745"/>
                  <a:pt x="923681" y="1004602"/>
                </a:cubicBezTo>
                <a:close/>
                <a:moveTo>
                  <a:pt x="1039886" y="1004126"/>
                </a:moveTo>
                <a:cubicBezTo>
                  <a:pt x="1055793" y="1006031"/>
                  <a:pt x="1063508" y="1015937"/>
                  <a:pt x="1062460" y="1031463"/>
                </a:cubicBezTo>
                <a:cubicBezTo>
                  <a:pt x="1061317" y="1047465"/>
                  <a:pt x="1051125" y="1054513"/>
                  <a:pt x="1035599" y="1054799"/>
                </a:cubicBezTo>
                <a:cubicBezTo>
                  <a:pt x="1019883" y="1052704"/>
                  <a:pt x="1011692" y="1043845"/>
                  <a:pt x="1011882" y="1028129"/>
                </a:cubicBezTo>
                <a:cubicBezTo>
                  <a:pt x="1012073" y="1012984"/>
                  <a:pt x="1024551" y="1002316"/>
                  <a:pt x="1039886" y="1004126"/>
                </a:cubicBezTo>
                <a:close/>
                <a:moveTo>
                  <a:pt x="1150090" y="1002412"/>
                </a:moveTo>
                <a:cubicBezTo>
                  <a:pt x="1164187" y="1002793"/>
                  <a:pt x="1176855" y="1015842"/>
                  <a:pt x="1176474" y="1029844"/>
                </a:cubicBezTo>
                <a:cubicBezTo>
                  <a:pt x="1176188" y="1043941"/>
                  <a:pt x="1163044" y="1056514"/>
                  <a:pt x="1149042" y="1056228"/>
                </a:cubicBezTo>
                <a:cubicBezTo>
                  <a:pt x="1134945" y="1055942"/>
                  <a:pt x="1122372" y="1042798"/>
                  <a:pt x="1122658" y="1028796"/>
                </a:cubicBezTo>
                <a:cubicBezTo>
                  <a:pt x="1122944" y="1014699"/>
                  <a:pt x="1136088" y="1002126"/>
                  <a:pt x="1150090" y="1002412"/>
                </a:cubicBezTo>
                <a:close/>
                <a:moveTo>
                  <a:pt x="1266866" y="1002126"/>
                </a:moveTo>
                <a:cubicBezTo>
                  <a:pt x="1280963" y="1002698"/>
                  <a:pt x="1293441" y="1015842"/>
                  <a:pt x="1293155" y="1029844"/>
                </a:cubicBezTo>
                <a:cubicBezTo>
                  <a:pt x="1292869" y="1043846"/>
                  <a:pt x="1280011" y="1056609"/>
                  <a:pt x="1266009" y="1056609"/>
                </a:cubicBezTo>
                <a:cubicBezTo>
                  <a:pt x="1251341" y="1056609"/>
                  <a:pt x="1237815" y="1042512"/>
                  <a:pt x="1238767" y="1027939"/>
                </a:cubicBezTo>
                <a:cubicBezTo>
                  <a:pt x="1239625" y="1013937"/>
                  <a:pt x="1253055" y="1001555"/>
                  <a:pt x="1266866" y="1002126"/>
                </a:cubicBezTo>
                <a:close/>
                <a:moveTo>
                  <a:pt x="15853" y="905447"/>
                </a:moveTo>
                <a:cubicBezTo>
                  <a:pt x="22331" y="906114"/>
                  <a:pt x="25950" y="910686"/>
                  <a:pt x="26426" y="917734"/>
                </a:cubicBezTo>
                <a:cubicBezTo>
                  <a:pt x="25093" y="925068"/>
                  <a:pt x="20806" y="929640"/>
                  <a:pt x="13091" y="928783"/>
                </a:cubicBezTo>
                <a:cubicBezTo>
                  <a:pt x="6614" y="928021"/>
                  <a:pt x="2328" y="923544"/>
                  <a:pt x="2804" y="916686"/>
                </a:cubicBezTo>
                <a:cubicBezTo>
                  <a:pt x="3281" y="908971"/>
                  <a:pt x="8233" y="904685"/>
                  <a:pt x="15853" y="905447"/>
                </a:cubicBezTo>
                <a:close/>
                <a:moveTo>
                  <a:pt x="129105" y="902780"/>
                </a:moveTo>
                <a:cubicBezTo>
                  <a:pt x="138345" y="901732"/>
                  <a:pt x="143583" y="907542"/>
                  <a:pt x="145393" y="916496"/>
                </a:cubicBezTo>
                <a:cubicBezTo>
                  <a:pt x="144726" y="924687"/>
                  <a:pt x="140440" y="930497"/>
                  <a:pt x="132344" y="931355"/>
                </a:cubicBezTo>
                <a:cubicBezTo>
                  <a:pt x="123104" y="932307"/>
                  <a:pt x="117009" y="926783"/>
                  <a:pt x="116342" y="917734"/>
                </a:cubicBezTo>
                <a:cubicBezTo>
                  <a:pt x="115770" y="909447"/>
                  <a:pt x="121104" y="903637"/>
                  <a:pt x="129105" y="902780"/>
                </a:cubicBezTo>
                <a:close/>
                <a:moveTo>
                  <a:pt x="243976" y="900779"/>
                </a:moveTo>
                <a:cubicBezTo>
                  <a:pt x="253597" y="902398"/>
                  <a:pt x="259597" y="907828"/>
                  <a:pt x="259026" y="917924"/>
                </a:cubicBezTo>
                <a:cubicBezTo>
                  <a:pt x="258454" y="927925"/>
                  <a:pt x="252263" y="933545"/>
                  <a:pt x="242166" y="933069"/>
                </a:cubicBezTo>
                <a:cubicBezTo>
                  <a:pt x="232165" y="932497"/>
                  <a:pt x="226546" y="926211"/>
                  <a:pt x="227022" y="916209"/>
                </a:cubicBezTo>
                <a:cubicBezTo>
                  <a:pt x="227498" y="906113"/>
                  <a:pt x="233975" y="901255"/>
                  <a:pt x="243976" y="900779"/>
                </a:cubicBezTo>
                <a:close/>
                <a:moveTo>
                  <a:pt x="355610" y="898779"/>
                </a:moveTo>
                <a:cubicBezTo>
                  <a:pt x="366183" y="898684"/>
                  <a:pt x="372184" y="905827"/>
                  <a:pt x="374089" y="916591"/>
                </a:cubicBezTo>
                <a:cubicBezTo>
                  <a:pt x="373136" y="926878"/>
                  <a:pt x="367707" y="934307"/>
                  <a:pt x="357134" y="935260"/>
                </a:cubicBezTo>
                <a:cubicBezTo>
                  <a:pt x="345418" y="936307"/>
                  <a:pt x="337703" y="929259"/>
                  <a:pt x="337132" y="917829"/>
                </a:cubicBezTo>
                <a:cubicBezTo>
                  <a:pt x="336560" y="906304"/>
                  <a:pt x="343990" y="898874"/>
                  <a:pt x="355610" y="898779"/>
                </a:cubicBezTo>
                <a:close/>
                <a:moveTo>
                  <a:pt x="471816" y="897351"/>
                </a:moveTo>
                <a:cubicBezTo>
                  <a:pt x="484388" y="897351"/>
                  <a:pt x="490579" y="905447"/>
                  <a:pt x="491913" y="917830"/>
                </a:cubicBezTo>
                <a:cubicBezTo>
                  <a:pt x="489817" y="929831"/>
                  <a:pt x="483150" y="937547"/>
                  <a:pt x="470577" y="936880"/>
                </a:cubicBezTo>
                <a:cubicBezTo>
                  <a:pt x="459147" y="936213"/>
                  <a:pt x="451908" y="928974"/>
                  <a:pt x="451908" y="917449"/>
                </a:cubicBezTo>
                <a:cubicBezTo>
                  <a:pt x="451908" y="904971"/>
                  <a:pt x="459337" y="897351"/>
                  <a:pt x="471816" y="897351"/>
                </a:cubicBezTo>
                <a:close/>
                <a:moveTo>
                  <a:pt x="584209" y="896493"/>
                </a:moveTo>
                <a:cubicBezTo>
                  <a:pt x="596973" y="896398"/>
                  <a:pt x="603545" y="903827"/>
                  <a:pt x="604783" y="916305"/>
                </a:cubicBezTo>
                <a:cubicBezTo>
                  <a:pt x="604116" y="929735"/>
                  <a:pt x="597544" y="937736"/>
                  <a:pt x="583733" y="937641"/>
                </a:cubicBezTo>
                <a:cubicBezTo>
                  <a:pt x="571065" y="937546"/>
                  <a:pt x="563731" y="930497"/>
                  <a:pt x="563445" y="917829"/>
                </a:cubicBezTo>
                <a:cubicBezTo>
                  <a:pt x="563159" y="904208"/>
                  <a:pt x="570493" y="896493"/>
                  <a:pt x="584209" y="896493"/>
                </a:cubicBezTo>
                <a:close/>
                <a:moveTo>
                  <a:pt x="697557" y="894969"/>
                </a:moveTo>
                <a:cubicBezTo>
                  <a:pt x="710416" y="895636"/>
                  <a:pt x="717465" y="904399"/>
                  <a:pt x="718703" y="917448"/>
                </a:cubicBezTo>
                <a:cubicBezTo>
                  <a:pt x="716703" y="931164"/>
                  <a:pt x="708892" y="939832"/>
                  <a:pt x="694986" y="939165"/>
                </a:cubicBezTo>
                <a:cubicBezTo>
                  <a:pt x="682222" y="938499"/>
                  <a:pt x="673840" y="929735"/>
                  <a:pt x="674221" y="916782"/>
                </a:cubicBezTo>
                <a:cubicBezTo>
                  <a:pt x="674602" y="902875"/>
                  <a:pt x="683651" y="894302"/>
                  <a:pt x="697557" y="894969"/>
                </a:cubicBezTo>
                <a:close/>
                <a:moveTo>
                  <a:pt x="809953" y="893827"/>
                </a:moveTo>
                <a:cubicBezTo>
                  <a:pt x="823668" y="894303"/>
                  <a:pt x="830526" y="904018"/>
                  <a:pt x="832621" y="916591"/>
                </a:cubicBezTo>
                <a:cubicBezTo>
                  <a:pt x="830050" y="931641"/>
                  <a:pt x="822144" y="941071"/>
                  <a:pt x="807381" y="940309"/>
                </a:cubicBezTo>
                <a:cubicBezTo>
                  <a:pt x="793855" y="939642"/>
                  <a:pt x="784996" y="930498"/>
                  <a:pt x="785378" y="916782"/>
                </a:cubicBezTo>
                <a:cubicBezTo>
                  <a:pt x="785854" y="902209"/>
                  <a:pt x="795284" y="893255"/>
                  <a:pt x="809953" y="893827"/>
                </a:cubicBezTo>
                <a:close/>
                <a:moveTo>
                  <a:pt x="1038171" y="892588"/>
                </a:moveTo>
                <a:cubicBezTo>
                  <a:pt x="1053316" y="893350"/>
                  <a:pt x="1060745" y="902208"/>
                  <a:pt x="1061888" y="914209"/>
                </a:cubicBezTo>
                <a:cubicBezTo>
                  <a:pt x="1061983" y="931545"/>
                  <a:pt x="1051030" y="942499"/>
                  <a:pt x="1036456" y="941641"/>
                </a:cubicBezTo>
                <a:cubicBezTo>
                  <a:pt x="1021502" y="940689"/>
                  <a:pt x="1013311" y="932307"/>
                  <a:pt x="1012835" y="917257"/>
                </a:cubicBezTo>
                <a:cubicBezTo>
                  <a:pt x="1012358" y="902684"/>
                  <a:pt x="1023598" y="891826"/>
                  <a:pt x="1038171" y="892588"/>
                </a:cubicBezTo>
                <a:close/>
                <a:moveTo>
                  <a:pt x="923871" y="892493"/>
                </a:moveTo>
                <a:cubicBezTo>
                  <a:pt x="938635" y="893541"/>
                  <a:pt x="947779" y="900685"/>
                  <a:pt x="949113" y="915544"/>
                </a:cubicBezTo>
                <a:cubicBezTo>
                  <a:pt x="950351" y="929640"/>
                  <a:pt x="939016" y="941642"/>
                  <a:pt x="924919" y="941071"/>
                </a:cubicBezTo>
                <a:cubicBezTo>
                  <a:pt x="910060" y="940499"/>
                  <a:pt x="901392" y="932307"/>
                  <a:pt x="901012" y="917448"/>
                </a:cubicBezTo>
                <a:cubicBezTo>
                  <a:pt x="900630" y="902494"/>
                  <a:pt x="909679" y="894779"/>
                  <a:pt x="923871" y="892493"/>
                </a:cubicBezTo>
                <a:close/>
                <a:moveTo>
                  <a:pt x="1265628" y="892112"/>
                </a:moveTo>
                <a:cubicBezTo>
                  <a:pt x="1281630" y="891921"/>
                  <a:pt x="1289821" y="901161"/>
                  <a:pt x="1291250" y="916877"/>
                </a:cubicBezTo>
                <a:cubicBezTo>
                  <a:pt x="1290108" y="932498"/>
                  <a:pt x="1282202" y="941928"/>
                  <a:pt x="1266200" y="942023"/>
                </a:cubicBezTo>
                <a:cubicBezTo>
                  <a:pt x="1250293" y="942118"/>
                  <a:pt x="1241149" y="933260"/>
                  <a:pt x="1240959" y="917353"/>
                </a:cubicBezTo>
                <a:cubicBezTo>
                  <a:pt x="1240863" y="901446"/>
                  <a:pt x="1249722" y="892303"/>
                  <a:pt x="1265628" y="892112"/>
                </a:cubicBezTo>
                <a:close/>
                <a:moveTo>
                  <a:pt x="1148661" y="892112"/>
                </a:moveTo>
                <a:cubicBezTo>
                  <a:pt x="1163139" y="891635"/>
                  <a:pt x="1174188" y="902113"/>
                  <a:pt x="1174474" y="916496"/>
                </a:cubicBezTo>
                <a:cubicBezTo>
                  <a:pt x="1174760" y="931069"/>
                  <a:pt x="1164092" y="942118"/>
                  <a:pt x="1149613" y="941737"/>
                </a:cubicBezTo>
                <a:cubicBezTo>
                  <a:pt x="1134659" y="941356"/>
                  <a:pt x="1126086" y="933355"/>
                  <a:pt x="1124849" y="918496"/>
                </a:cubicBezTo>
                <a:cubicBezTo>
                  <a:pt x="1123705" y="904113"/>
                  <a:pt x="1134278" y="892683"/>
                  <a:pt x="1148661" y="892112"/>
                </a:cubicBezTo>
                <a:close/>
                <a:moveTo>
                  <a:pt x="13948" y="794290"/>
                </a:moveTo>
                <a:cubicBezTo>
                  <a:pt x="19758" y="794671"/>
                  <a:pt x="23854" y="798005"/>
                  <a:pt x="24616" y="803720"/>
                </a:cubicBezTo>
                <a:cubicBezTo>
                  <a:pt x="25473" y="809720"/>
                  <a:pt x="21663" y="814102"/>
                  <a:pt x="15948" y="814959"/>
                </a:cubicBezTo>
                <a:cubicBezTo>
                  <a:pt x="9090" y="815912"/>
                  <a:pt x="4423" y="811721"/>
                  <a:pt x="4137" y="804863"/>
                </a:cubicBezTo>
                <a:cubicBezTo>
                  <a:pt x="3851" y="798862"/>
                  <a:pt x="8042" y="795528"/>
                  <a:pt x="13948" y="794290"/>
                </a:cubicBezTo>
                <a:close/>
                <a:moveTo>
                  <a:pt x="130820" y="792099"/>
                </a:moveTo>
                <a:cubicBezTo>
                  <a:pt x="138630" y="792575"/>
                  <a:pt x="143203" y="796576"/>
                  <a:pt x="143297" y="804386"/>
                </a:cubicBezTo>
                <a:cubicBezTo>
                  <a:pt x="143393" y="813245"/>
                  <a:pt x="138345" y="817721"/>
                  <a:pt x="129677" y="817245"/>
                </a:cubicBezTo>
                <a:cubicBezTo>
                  <a:pt x="121866" y="816864"/>
                  <a:pt x="117961" y="811911"/>
                  <a:pt x="118247" y="804196"/>
                </a:cubicBezTo>
                <a:cubicBezTo>
                  <a:pt x="118533" y="796290"/>
                  <a:pt x="123104" y="792480"/>
                  <a:pt x="130820" y="792099"/>
                </a:cubicBezTo>
                <a:close/>
                <a:moveTo>
                  <a:pt x="243501" y="789337"/>
                </a:moveTo>
                <a:cubicBezTo>
                  <a:pt x="252740" y="789623"/>
                  <a:pt x="257503" y="795814"/>
                  <a:pt x="258741" y="804672"/>
                </a:cubicBezTo>
                <a:cubicBezTo>
                  <a:pt x="257503" y="813626"/>
                  <a:pt x="252645" y="819912"/>
                  <a:pt x="243501" y="820008"/>
                </a:cubicBezTo>
                <a:cubicBezTo>
                  <a:pt x="233404" y="820198"/>
                  <a:pt x="227213" y="813816"/>
                  <a:pt x="227690" y="803720"/>
                </a:cubicBezTo>
                <a:cubicBezTo>
                  <a:pt x="228166" y="794766"/>
                  <a:pt x="234262" y="789052"/>
                  <a:pt x="243501" y="789337"/>
                </a:cubicBezTo>
                <a:close/>
                <a:moveTo>
                  <a:pt x="355324" y="788194"/>
                </a:moveTo>
                <a:cubicBezTo>
                  <a:pt x="365231" y="788956"/>
                  <a:pt x="371517" y="794004"/>
                  <a:pt x="371707" y="804196"/>
                </a:cubicBezTo>
                <a:cubicBezTo>
                  <a:pt x="371898" y="815245"/>
                  <a:pt x="365516" y="821436"/>
                  <a:pt x="354467" y="821055"/>
                </a:cubicBezTo>
                <a:cubicBezTo>
                  <a:pt x="344371" y="820674"/>
                  <a:pt x="338846" y="814483"/>
                  <a:pt x="339037" y="804386"/>
                </a:cubicBezTo>
                <a:cubicBezTo>
                  <a:pt x="339227" y="794195"/>
                  <a:pt x="345323" y="789051"/>
                  <a:pt x="355324" y="788194"/>
                </a:cubicBezTo>
                <a:close/>
                <a:moveTo>
                  <a:pt x="470671" y="786004"/>
                </a:moveTo>
                <a:cubicBezTo>
                  <a:pt x="482292" y="785337"/>
                  <a:pt x="488674" y="792957"/>
                  <a:pt x="490960" y="804387"/>
                </a:cubicBezTo>
                <a:cubicBezTo>
                  <a:pt x="489436" y="815626"/>
                  <a:pt x="483435" y="823532"/>
                  <a:pt x="471815" y="823532"/>
                </a:cubicBezTo>
                <a:cubicBezTo>
                  <a:pt x="460289" y="823532"/>
                  <a:pt x="452860" y="815912"/>
                  <a:pt x="452955" y="804387"/>
                </a:cubicBezTo>
                <a:cubicBezTo>
                  <a:pt x="453050" y="793719"/>
                  <a:pt x="460194" y="786575"/>
                  <a:pt x="470671" y="786004"/>
                </a:cubicBezTo>
                <a:close/>
                <a:moveTo>
                  <a:pt x="582685" y="784956"/>
                </a:moveTo>
                <a:cubicBezTo>
                  <a:pt x="595449" y="784003"/>
                  <a:pt x="601545" y="792290"/>
                  <a:pt x="604307" y="802672"/>
                </a:cubicBezTo>
                <a:cubicBezTo>
                  <a:pt x="602974" y="816198"/>
                  <a:pt x="596878" y="824294"/>
                  <a:pt x="584305" y="824485"/>
                </a:cubicBezTo>
                <a:cubicBezTo>
                  <a:pt x="571827" y="824675"/>
                  <a:pt x="564302" y="817055"/>
                  <a:pt x="564207" y="804577"/>
                </a:cubicBezTo>
                <a:cubicBezTo>
                  <a:pt x="564112" y="793052"/>
                  <a:pt x="571351" y="785813"/>
                  <a:pt x="582685" y="784956"/>
                </a:cubicBezTo>
                <a:close/>
                <a:moveTo>
                  <a:pt x="697557" y="783908"/>
                </a:moveTo>
                <a:cubicBezTo>
                  <a:pt x="709749" y="785146"/>
                  <a:pt x="716988" y="791814"/>
                  <a:pt x="716893" y="804577"/>
                </a:cubicBezTo>
                <a:cubicBezTo>
                  <a:pt x="716798" y="818388"/>
                  <a:pt x="709082" y="825723"/>
                  <a:pt x="695462" y="825246"/>
                </a:cubicBezTo>
                <a:cubicBezTo>
                  <a:pt x="681555" y="824770"/>
                  <a:pt x="674983" y="816293"/>
                  <a:pt x="675840" y="802863"/>
                </a:cubicBezTo>
                <a:cubicBezTo>
                  <a:pt x="676697" y="790004"/>
                  <a:pt x="684794" y="784289"/>
                  <a:pt x="697557" y="783908"/>
                </a:cubicBezTo>
                <a:close/>
                <a:moveTo>
                  <a:pt x="810047" y="782669"/>
                </a:moveTo>
                <a:cubicBezTo>
                  <a:pt x="822906" y="783336"/>
                  <a:pt x="829764" y="792385"/>
                  <a:pt x="831097" y="804767"/>
                </a:cubicBezTo>
                <a:cubicBezTo>
                  <a:pt x="829002" y="818960"/>
                  <a:pt x="821096" y="827532"/>
                  <a:pt x="807190" y="826770"/>
                </a:cubicBezTo>
                <a:cubicBezTo>
                  <a:pt x="794331" y="826008"/>
                  <a:pt x="786044" y="817245"/>
                  <a:pt x="786520" y="804291"/>
                </a:cubicBezTo>
                <a:cubicBezTo>
                  <a:pt x="786997" y="790385"/>
                  <a:pt x="796141" y="781908"/>
                  <a:pt x="810047" y="782669"/>
                </a:cubicBezTo>
                <a:close/>
                <a:moveTo>
                  <a:pt x="926062" y="781812"/>
                </a:moveTo>
                <a:cubicBezTo>
                  <a:pt x="939683" y="782479"/>
                  <a:pt x="946922" y="791718"/>
                  <a:pt x="948446" y="805244"/>
                </a:cubicBezTo>
                <a:cubicBezTo>
                  <a:pt x="946256" y="818865"/>
                  <a:pt x="938730" y="827151"/>
                  <a:pt x="924919" y="827913"/>
                </a:cubicBezTo>
                <a:cubicBezTo>
                  <a:pt x="912441" y="828580"/>
                  <a:pt x="900154" y="815436"/>
                  <a:pt x="901869" y="803244"/>
                </a:cubicBezTo>
                <a:cubicBezTo>
                  <a:pt x="903774" y="789718"/>
                  <a:pt x="912251" y="781145"/>
                  <a:pt x="926062" y="781812"/>
                </a:cubicBezTo>
                <a:close/>
                <a:moveTo>
                  <a:pt x="1149995" y="780955"/>
                </a:moveTo>
                <a:cubicBezTo>
                  <a:pt x="1164949" y="781145"/>
                  <a:pt x="1171903" y="791051"/>
                  <a:pt x="1173998" y="804291"/>
                </a:cubicBezTo>
                <a:cubicBezTo>
                  <a:pt x="1171617" y="819436"/>
                  <a:pt x="1163997" y="828866"/>
                  <a:pt x="1149138" y="828485"/>
                </a:cubicBezTo>
                <a:cubicBezTo>
                  <a:pt x="1134469" y="828104"/>
                  <a:pt x="1125516" y="818960"/>
                  <a:pt x="1125802" y="804291"/>
                </a:cubicBezTo>
                <a:cubicBezTo>
                  <a:pt x="1126087" y="789623"/>
                  <a:pt x="1135327" y="780765"/>
                  <a:pt x="1149995" y="780955"/>
                </a:cubicBezTo>
                <a:close/>
                <a:moveTo>
                  <a:pt x="1268486" y="780764"/>
                </a:moveTo>
                <a:cubicBezTo>
                  <a:pt x="1283060" y="782859"/>
                  <a:pt x="1291060" y="792004"/>
                  <a:pt x="1289822" y="806767"/>
                </a:cubicBezTo>
                <a:cubicBezTo>
                  <a:pt x="1288679" y="821626"/>
                  <a:pt x="1278964" y="828580"/>
                  <a:pt x="1263914" y="829151"/>
                </a:cubicBezTo>
                <a:cubicBezTo>
                  <a:pt x="1250008" y="826484"/>
                  <a:pt x="1241625" y="818674"/>
                  <a:pt x="1241816" y="803624"/>
                </a:cubicBezTo>
                <a:cubicBezTo>
                  <a:pt x="1242007" y="789622"/>
                  <a:pt x="1254485" y="778764"/>
                  <a:pt x="1268486" y="780764"/>
                </a:cubicBezTo>
                <a:close/>
                <a:moveTo>
                  <a:pt x="1036933" y="780669"/>
                </a:moveTo>
                <a:cubicBezTo>
                  <a:pt x="1051315" y="782383"/>
                  <a:pt x="1060936" y="789908"/>
                  <a:pt x="1060840" y="804767"/>
                </a:cubicBezTo>
                <a:cubicBezTo>
                  <a:pt x="1060650" y="819436"/>
                  <a:pt x="1051411" y="828389"/>
                  <a:pt x="1036742" y="828199"/>
                </a:cubicBezTo>
                <a:cubicBezTo>
                  <a:pt x="1023026" y="828008"/>
                  <a:pt x="1014263" y="819340"/>
                  <a:pt x="1013787" y="805624"/>
                </a:cubicBezTo>
                <a:cubicBezTo>
                  <a:pt x="1013215" y="790765"/>
                  <a:pt x="1022550" y="782955"/>
                  <a:pt x="1036933" y="780669"/>
                </a:cubicBezTo>
                <a:close/>
                <a:moveTo>
                  <a:pt x="131296" y="677323"/>
                </a:moveTo>
                <a:cubicBezTo>
                  <a:pt x="137868" y="677704"/>
                  <a:pt x="142249" y="682086"/>
                  <a:pt x="141964" y="688944"/>
                </a:cubicBezTo>
                <a:cubicBezTo>
                  <a:pt x="141678" y="695802"/>
                  <a:pt x="136630" y="698754"/>
                  <a:pt x="131296" y="700088"/>
                </a:cubicBezTo>
                <a:cubicBezTo>
                  <a:pt x="123866" y="698469"/>
                  <a:pt x="119294" y="694849"/>
                  <a:pt x="119675" y="687991"/>
                </a:cubicBezTo>
                <a:cubicBezTo>
                  <a:pt x="120056" y="681324"/>
                  <a:pt x="124533" y="676942"/>
                  <a:pt x="131296" y="677323"/>
                </a:cubicBezTo>
                <a:close/>
                <a:moveTo>
                  <a:pt x="242929" y="675227"/>
                </a:moveTo>
                <a:cubicBezTo>
                  <a:pt x="251596" y="676084"/>
                  <a:pt x="256073" y="680371"/>
                  <a:pt x="256073" y="688181"/>
                </a:cubicBezTo>
                <a:cubicBezTo>
                  <a:pt x="256169" y="697039"/>
                  <a:pt x="251120" y="701802"/>
                  <a:pt x="242357" y="701421"/>
                </a:cubicBezTo>
                <a:cubicBezTo>
                  <a:pt x="233309" y="701040"/>
                  <a:pt x="229308" y="695230"/>
                  <a:pt x="230070" y="686752"/>
                </a:cubicBezTo>
                <a:cubicBezTo>
                  <a:pt x="230832" y="678847"/>
                  <a:pt x="236166" y="675417"/>
                  <a:pt x="242929" y="675227"/>
                </a:cubicBezTo>
                <a:close/>
                <a:moveTo>
                  <a:pt x="353705" y="672275"/>
                </a:moveTo>
                <a:cubicBezTo>
                  <a:pt x="364849" y="673513"/>
                  <a:pt x="371326" y="678562"/>
                  <a:pt x="371136" y="688944"/>
                </a:cubicBezTo>
                <a:cubicBezTo>
                  <a:pt x="370945" y="698088"/>
                  <a:pt x="365135" y="703993"/>
                  <a:pt x="355895" y="704184"/>
                </a:cubicBezTo>
                <a:cubicBezTo>
                  <a:pt x="345704" y="704374"/>
                  <a:pt x="339608" y="698278"/>
                  <a:pt x="339608" y="687991"/>
                </a:cubicBezTo>
                <a:cubicBezTo>
                  <a:pt x="339608" y="678466"/>
                  <a:pt x="346275" y="674275"/>
                  <a:pt x="353705" y="672275"/>
                </a:cubicBezTo>
                <a:close/>
                <a:moveTo>
                  <a:pt x="471910" y="671132"/>
                </a:moveTo>
                <a:cubicBezTo>
                  <a:pt x="482959" y="672275"/>
                  <a:pt x="489245" y="678371"/>
                  <a:pt x="488674" y="689325"/>
                </a:cubicBezTo>
                <a:cubicBezTo>
                  <a:pt x="488198" y="700374"/>
                  <a:pt x="481149" y="706184"/>
                  <a:pt x="470290" y="705517"/>
                </a:cubicBezTo>
                <a:cubicBezTo>
                  <a:pt x="460289" y="704946"/>
                  <a:pt x="454574" y="698564"/>
                  <a:pt x="454574" y="688563"/>
                </a:cubicBezTo>
                <a:cubicBezTo>
                  <a:pt x="454669" y="677419"/>
                  <a:pt x="461146" y="671799"/>
                  <a:pt x="471910" y="671132"/>
                </a:cubicBezTo>
                <a:close/>
                <a:moveTo>
                  <a:pt x="582781" y="669703"/>
                </a:moveTo>
                <a:cubicBezTo>
                  <a:pt x="594401" y="668941"/>
                  <a:pt x="600878" y="676466"/>
                  <a:pt x="603260" y="687800"/>
                </a:cubicBezTo>
                <a:cubicBezTo>
                  <a:pt x="601926" y="699040"/>
                  <a:pt x="595830" y="707041"/>
                  <a:pt x="584305" y="707136"/>
                </a:cubicBezTo>
                <a:cubicBezTo>
                  <a:pt x="572780" y="707327"/>
                  <a:pt x="565350" y="699707"/>
                  <a:pt x="565255" y="688182"/>
                </a:cubicBezTo>
                <a:cubicBezTo>
                  <a:pt x="565255" y="677609"/>
                  <a:pt x="572399" y="670370"/>
                  <a:pt x="582781" y="669703"/>
                </a:cubicBezTo>
                <a:close/>
                <a:moveTo>
                  <a:pt x="695652" y="668655"/>
                </a:moveTo>
                <a:cubicBezTo>
                  <a:pt x="708225" y="668274"/>
                  <a:pt x="714702" y="676085"/>
                  <a:pt x="716607" y="688277"/>
                </a:cubicBezTo>
                <a:cubicBezTo>
                  <a:pt x="714988" y="700469"/>
                  <a:pt x="708606" y="708470"/>
                  <a:pt x="696033" y="708184"/>
                </a:cubicBezTo>
                <a:cubicBezTo>
                  <a:pt x="683555" y="707898"/>
                  <a:pt x="676221" y="700088"/>
                  <a:pt x="676602" y="687610"/>
                </a:cubicBezTo>
                <a:cubicBezTo>
                  <a:pt x="676888" y="676180"/>
                  <a:pt x="684222" y="668941"/>
                  <a:pt x="695652" y="668655"/>
                </a:cubicBezTo>
                <a:close/>
                <a:moveTo>
                  <a:pt x="807476" y="667988"/>
                </a:moveTo>
                <a:cubicBezTo>
                  <a:pt x="820239" y="668464"/>
                  <a:pt x="828335" y="674370"/>
                  <a:pt x="828907" y="687133"/>
                </a:cubicBezTo>
                <a:cubicBezTo>
                  <a:pt x="829478" y="700659"/>
                  <a:pt x="822334" y="708660"/>
                  <a:pt x="808523" y="708755"/>
                </a:cubicBezTo>
                <a:cubicBezTo>
                  <a:pt x="795855" y="708755"/>
                  <a:pt x="788616" y="701516"/>
                  <a:pt x="788330" y="688848"/>
                </a:cubicBezTo>
                <a:cubicBezTo>
                  <a:pt x="788044" y="676084"/>
                  <a:pt x="795283" y="669417"/>
                  <a:pt x="807476" y="667988"/>
                </a:cubicBezTo>
                <a:close/>
                <a:moveTo>
                  <a:pt x="925396" y="667227"/>
                </a:moveTo>
                <a:cubicBezTo>
                  <a:pt x="939112" y="667417"/>
                  <a:pt x="945684" y="675513"/>
                  <a:pt x="946446" y="688848"/>
                </a:cubicBezTo>
                <a:cubicBezTo>
                  <a:pt x="945303" y="702279"/>
                  <a:pt x="938064" y="709899"/>
                  <a:pt x="924538" y="709613"/>
                </a:cubicBezTo>
                <a:cubicBezTo>
                  <a:pt x="910918" y="709327"/>
                  <a:pt x="903488" y="701517"/>
                  <a:pt x="903774" y="687991"/>
                </a:cubicBezTo>
                <a:cubicBezTo>
                  <a:pt x="903965" y="674370"/>
                  <a:pt x="911870" y="667036"/>
                  <a:pt x="925396" y="667227"/>
                </a:cubicBezTo>
                <a:close/>
                <a:moveTo>
                  <a:pt x="1148566" y="665893"/>
                </a:moveTo>
                <a:cubicBezTo>
                  <a:pt x="1162472" y="665417"/>
                  <a:pt x="1170283" y="674275"/>
                  <a:pt x="1172569" y="687991"/>
                </a:cubicBezTo>
                <a:cubicBezTo>
                  <a:pt x="1170950" y="701422"/>
                  <a:pt x="1163615" y="710756"/>
                  <a:pt x="1149709" y="710756"/>
                </a:cubicBezTo>
                <a:cubicBezTo>
                  <a:pt x="1135898" y="710756"/>
                  <a:pt x="1127039" y="701707"/>
                  <a:pt x="1127135" y="687896"/>
                </a:cubicBezTo>
                <a:cubicBezTo>
                  <a:pt x="1127230" y="675038"/>
                  <a:pt x="1135802" y="666370"/>
                  <a:pt x="1148566" y="665893"/>
                </a:cubicBezTo>
                <a:close/>
                <a:moveTo>
                  <a:pt x="1037028" y="665893"/>
                </a:moveTo>
                <a:cubicBezTo>
                  <a:pt x="1049792" y="667131"/>
                  <a:pt x="1058650" y="674085"/>
                  <a:pt x="1059317" y="686943"/>
                </a:cubicBezTo>
                <a:cubicBezTo>
                  <a:pt x="1060078" y="700850"/>
                  <a:pt x="1051506" y="710089"/>
                  <a:pt x="1037695" y="710375"/>
                </a:cubicBezTo>
                <a:cubicBezTo>
                  <a:pt x="1023788" y="710661"/>
                  <a:pt x="1015025" y="701707"/>
                  <a:pt x="1015216" y="687801"/>
                </a:cubicBezTo>
                <a:cubicBezTo>
                  <a:pt x="1015406" y="674942"/>
                  <a:pt x="1023979" y="667703"/>
                  <a:pt x="1037028" y="665893"/>
                </a:cubicBezTo>
                <a:close/>
                <a:moveTo>
                  <a:pt x="1267057" y="665321"/>
                </a:moveTo>
                <a:cubicBezTo>
                  <a:pt x="1280678" y="666940"/>
                  <a:pt x="1289346" y="675322"/>
                  <a:pt x="1288869" y="689133"/>
                </a:cubicBezTo>
                <a:cubicBezTo>
                  <a:pt x="1288489" y="702849"/>
                  <a:pt x="1279249" y="710184"/>
                  <a:pt x="1265724" y="711898"/>
                </a:cubicBezTo>
                <a:cubicBezTo>
                  <a:pt x="1252198" y="709898"/>
                  <a:pt x="1243721" y="702564"/>
                  <a:pt x="1242768" y="688753"/>
                </a:cubicBezTo>
                <a:cubicBezTo>
                  <a:pt x="1241816" y="676370"/>
                  <a:pt x="1254865" y="663797"/>
                  <a:pt x="1267057" y="665321"/>
                </a:cubicBezTo>
                <a:close/>
                <a:moveTo>
                  <a:pt x="130534" y="567214"/>
                </a:moveTo>
                <a:cubicBezTo>
                  <a:pt x="135868" y="567309"/>
                  <a:pt x="139107" y="569976"/>
                  <a:pt x="139488" y="575310"/>
                </a:cubicBezTo>
                <a:cubicBezTo>
                  <a:pt x="139869" y="580644"/>
                  <a:pt x="137392" y="584359"/>
                  <a:pt x="131963" y="584835"/>
                </a:cubicBezTo>
                <a:cubicBezTo>
                  <a:pt x="125867" y="585311"/>
                  <a:pt x="121866" y="582454"/>
                  <a:pt x="121962" y="575882"/>
                </a:cubicBezTo>
                <a:cubicBezTo>
                  <a:pt x="121962" y="570452"/>
                  <a:pt x="125105" y="567690"/>
                  <a:pt x="130534" y="567214"/>
                </a:cubicBezTo>
                <a:close/>
                <a:moveTo>
                  <a:pt x="244167" y="564451"/>
                </a:moveTo>
                <a:cubicBezTo>
                  <a:pt x="250930" y="564832"/>
                  <a:pt x="253978" y="569785"/>
                  <a:pt x="255121" y="575405"/>
                </a:cubicBezTo>
                <a:cubicBezTo>
                  <a:pt x="253883" y="583787"/>
                  <a:pt x="249692" y="588454"/>
                  <a:pt x="241977" y="587788"/>
                </a:cubicBezTo>
                <a:cubicBezTo>
                  <a:pt x="235404" y="587311"/>
                  <a:pt x="231118" y="582834"/>
                  <a:pt x="231403" y="576072"/>
                </a:cubicBezTo>
                <a:cubicBezTo>
                  <a:pt x="231689" y="568356"/>
                  <a:pt x="236452" y="563975"/>
                  <a:pt x="244167" y="564451"/>
                </a:cubicBezTo>
                <a:close/>
                <a:moveTo>
                  <a:pt x="355800" y="561785"/>
                </a:moveTo>
                <a:cubicBezTo>
                  <a:pt x="364849" y="562261"/>
                  <a:pt x="370469" y="568357"/>
                  <a:pt x="369707" y="577501"/>
                </a:cubicBezTo>
                <a:cubicBezTo>
                  <a:pt x="369040" y="585502"/>
                  <a:pt x="363230" y="589979"/>
                  <a:pt x="354943" y="590741"/>
                </a:cubicBezTo>
                <a:cubicBezTo>
                  <a:pt x="345990" y="589122"/>
                  <a:pt x="340180" y="583883"/>
                  <a:pt x="341037" y="574739"/>
                </a:cubicBezTo>
                <a:cubicBezTo>
                  <a:pt x="341799" y="566738"/>
                  <a:pt x="347513" y="561309"/>
                  <a:pt x="355800" y="561785"/>
                </a:cubicBezTo>
                <a:close/>
                <a:moveTo>
                  <a:pt x="470386" y="559785"/>
                </a:moveTo>
                <a:cubicBezTo>
                  <a:pt x="481434" y="561214"/>
                  <a:pt x="487817" y="566548"/>
                  <a:pt x="487435" y="576835"/>
                </a:cubicBezTo>
                <a:cubicBezTo>
                  <a:pt x="487054" y="585979"/>
                  <a:pt x="481149" y="591789"/>
                  <a:pt x="471909" y="591789"/>
                </a:cubicBezTo>
                <a:cubicBezTo>
                  <a:pt x="461623" y="591789"/>
                  <a:pt x="455717" y="585503"/>
                  <a:pt x="455907" y="575311"/>
                </a:cubicBezTo>
                <a:cubicBezTo>
                  <a:pt x="456193" y="565881"/>
                  <a:pt x="462861" y="561690"/>
                  <a:pt x="470386" y="559785"/>
                </a:cubicBezTo>
                <a:close/>
                <a:moveTo>
                  <a:pt x="584306" y="558737"/>
                </a:moveTo>
                <a:cubicBezTo>
                  <a:pt x="595354" y="559880"/>
                  <a:pt x="601546" y="565976"/>
                  <a:pt x="601069" y="576930"/>
                </a:cubicBezTo>
                <a:cubicBezTo>
                  <a:pt x="600593" y="587979"/>
                  <a:pt x="593545" y="593789"/>
                  <a:pt x="582686" y="593122"/>
                </a:cubicBezTo>
                <a:cubicBezTo>
                  <a:pt x="572685" y="592551"/>
                  <a:pt x="566970" y="586169"/>
                  <a:pt x="566970" y="576168"/>
                </a:cubicBezTo>
                <a:cubicBezTo>
                  <a:pt x="566970" y="565119"/>
                  <a:pt x="573542" y="559499"/>
                  <a:pt x="584306" y="558737"/>
                </a:cubicBezTo>
                <a:close/>
                <a:moveTo>
                  <a:pt x="695843" y="556736"/>
                </a:moveTo>
                <a:cubicBezTo>
                  <a:pt x="707844" y="558832"/>
                  <a:pt x="715560" y="565118"/>
                  <a:pt x="715083" y="576739"/>
                </a:cubicBezTo>
                <a:cubicBezTo>
                  <a:pt x="714512" y="588169"/>
                  <a:pt x="706797" y="595503"/>
                  <a:pt x="695176" y="594836"/>
                </a:cubicBezTo>
                <a:cubicBezTo>
                  <a:pt x="684699" y="594265"/>
                  <a:pt x="677650" y="587121"/>
                  <a:pt x="677555" y="576453"/>
                </a:cubicBezTo>
                <a:cubicBezTo>
                  <a:pt x="677460" y="564642"/>
                  <a:pt x="685461" y="558927"/>
                  <a:pt x="695843" y="556736"/>
                </a:cubicBezTo>
                <a:close/>
                <a:moveTo>
                  <a:pt x="808047" y="556641"/>
                </a:moveTo>
                <a:cubicBezTo>
                  <a:pt x="820430" y="556451"/>
                  <a:pt x="828049" y="564071"/>
                  <a:pt x="828049" y="576454"/>
                </a:cubicBezTo>
                <a:cubicBezTo>
                  <a:pt x="828049" y="587979"/>
                  <a:pt x="820334" y="594075"/>
                  <a:pt x="808999" y="595980"/>
                </a:cubicBezTo>
                <a:cubicBezTo>
                  <a:pt x="797093" y="594456"/>
                  <a:pt x="788997" y="588170"/>
                  <a:pt x="789187" y="575691"/>
                </a:cubicBezTo>
                <a:cubicBezTo>
                  <a:pt x="789378" y="564262"/>
                  <a:pt x="796712" y="556832"/>
                  <a:pt x="808047" y="556641"/>
                </a:cubicBezTo>
                <a:close/>
                <a:moveTo>
                  <a:pt x="924253" y="556165"/>
                </a:moveTo>
                <a:cubicBezTo>
                  <a:pt x="936921" y="555594"/>
                  <a:pt x="943493" y="563213"/>
                  <a:pt x="945303" y="575215"/>
                </a:cubicBezTo>
                <a:cubicBezTo>
                  <a:pt x="944350" y="587693"/>
                  <a:pt x="938350" y="595694"/>
                  <a:pt x="925681" y="596075"/>
                </a:cubicBezTo>
                <a:cubicBezTo>
                  <a:pt x="913203" y="596456"/>
                  <a:pt x="905488" y="589312"/>
                  <a:pt x="905012" y="576834"/>
                </a:cubicBezTo>
                <a:cubicBezTo>
                  <a:pt x="904536" y="564357"/>
                  <a:pt x="911774" y="556737"/>
                  <a:pt x="924253" y="556165"/>
                </a:cubicBezTo>
                <a:close/>
                <a:moveTo>
                  <a:pt x="1036933" y="555784"/>
                </a:moveTo>
                <a:cubicBezTo>
                  <a:pt x="1049697" y="555593"/>
                  <a:pt x="1056364" y="562832"/>
                  <a:pt x="1057888" y="574929"/>
                </a:cubicBezTo>
                <a:cubicBezTo>
                  <a:pt x="1057412" y="587597"/>
                  <a:pt x="1051411" y="595693"/>
                  <a:pt x="1038647" y="596265"/>
                </a:cubicBezTo>
                <a:cubicBezTo>
                  <a:pt x="1025027" y="596932"/>
                  <a:pt x="1017026" y="589693"/>
                  <a:pt x="1017026" y="575882"/>
                </a:cubicBezTo>
                <a:cubicBezTo>
                  <a:pt x="1016931" y="563213"/>
                  <a:pt x="1024265" y="556069"/>
                  <a:pt x="1036933" y="555784"/>
                </a:cubicBezTo>
                <a:close/>
                <a:moveTo>
                  <a:pt x="1266105" y="555213"/>
                </a:moveTo>
                <a:cubicBezTo>
                  <a:pt x="1279916" y="555404"/>
                  <a:pt x="1286393" y="563405"/>
                  <a:pt x="1286964" y="576835"/>
                </a:cubicBezTo>
                <a:cubicBezTo>
                  <a:pt x="1285631" y="590360"/>
                  <a:pt x="1278202" y="597599"/>
                  <a:pt x="1264676" y="596932"/>
                </a:cubicBezTo>
                <a:cubicBezTo>
                  <a:pt x="1250960" y="596171"/>
                  <a:pt x="1244293" y="587693"/>
                  <a:pt x="1245055" y="574358"/>
                </a:cubicBezTo>
                <a:cubicBezTo>
                  <a:pt x="1245816" y="561785"/>
                  <a:pt x="1253531" y="555023"/>
                  <a:pt x="1266105" y="555213"/>
                </a:cubicBezTo>
                <a:close/>
                <a:moveTo>
                  <a:pt x="1149042" y="555212"/>
                </a:moveTo>
                <a:cubicBezTo>
                  <a:pt x="1162472" y="555974"/>
                  <a:pt x="1170283" y="562641"/>
                  <a:pt x="1170187" y="576453"/>
                </a:cubicBezTo>
                <a:cubicBezTo>
                  <a:pt x="1170093" y="589121"/>
                  <a:pt x="1162949" y="596455"/>
                  <a:pt x="1150281" y="596646"/>
                </a:cubicBezTo>
                <a:cubicBezTo>
                  <a:pt x="1136565" y="596932"/>
                  <a:pt x="1129040" y="589502"/>
                  <a:pt x="1129040" y="575786"/>
                </a:cubicBezTo>
                <a:cubicBezTo>
                  <a:pt x="1129040" y="562927"/>
                  <a:pt x="1136469" y="556450"/>
                  <a:pt x="1149042" y="555212"/>
                </a:cubicBezTo>
                <a:close/>
                <a:moveTo>
                  <a:pt x="243786" y="454914"/>
                </a:moveTo>
                <a:cubicBezTo>
                  <a:pt x="249120" y="455676"/>
                  <a:pt x="252073" y="458629"/>
                  <a:pt x="251787" y="464058"/>
                </a:cubicBezTo>
                <a:cubicBezTo>
                  <a:pt x="251501" y="470630"/>
                  <a:pt x="247310" y="473297"/>
                  <a:pt x="241310" y="472440"/>
                </a:cubicBezTo>
                <a:cubicBezTo>
                  <a:pt x="235880" y="471773"/>
                  <a:pt x="233690" y="467677"/>
                  <a:pt x="234261" y="462534"/>
                </a:cubicBezTo>
                <a:cubicBezTo>
                  <a:pt x="234927" y="457105"/>
                  <a:pt x="238547" y="454819"/>
                  <a:pt x="243786" y="454914"/>
                </a:cubicBezTo>
                <a:close/>
                <a:moveTo>
                  <a:pt x="356657" y="451675"/>
                </a:moveTo>
                <a:cubicBezTo>
                  <a:pt x="364659" y="452438"/>
                  <a:pt x="368278" y="457867"/>
                  <a:pt x="367325" y="465582"/>
                </a:cubicBezTo>
                <a:cubicBezTo>
                  <a:pt x="366468" y="472535"/>
                  <a:pt x="361896" y="476155"/>
                  <a:pt x="354943" y="475869"/>
                </a:cubicBezTo>
                <a:cubicBezTo>
                  <a:pt x="346846" y="475583"/>
                  <a:pt x="343513" y="470535"/>
                  <a:pt x="342846" y="463772"/>
                </a:cubicBezTo>
                <a:cubicBezTo>
                  <a:pt x="344180" y="454914"/>
                  <a:pt x="348847" y="450913"/>
                  <a:pt x="356657" y="451675"/>
                </a:cubicBezTo>
                <a:close/>
                <a:moveTo>
                  <a:pt x="470862" y="449485"/>
                </a:moveTo>
                <a:cubicBezTo>
                  <a:pt x="480006" y="448819"/>
                  <a:pt x="485912" y="454724"/>
                  <a:pt x="486102" y="463868"/>
                </a:cubicBezTo>
                <a:cubicBezTo>
                  <a:pt x="486197" y="472060"/>
                  <a:pt x="480673" y="476822"/>
                  <a:pt x="472386" y="478441"/>
                </a:cubicBezTo>
                <a:cubicBezTo>
                  <a:pt x="464385" y="477965"/>
                  <a:pt x="458575" y="473774"/>
                  <a:pt x="457527" y="465678"/>
                </a:cubicBezTo>
                <a:cubicBezTo>
                  <a:pt x="456384" y="456343"/>
                  <a:pt x="461908" y="450152"/>
                  <a:pt x="470862" y="449485"/>
                </a:cubicBezTo>
                <a:close/>
                <a:moveTo>
                  <a:pt x="585448" y="448437"/>
                </a:moveTo>
                <a:cubicBezTo>
                  <a:pt x="594496" y="449295"/>
                  <a:pt x="598878" y="455771"/>
                  <a:pt x="599830" y="464154"/>
                </a:cubicBezTo>
                <a:cubicBezTo>
                  <a:pt x="597735" y="473583"/>
                  <a:pt x="592782" y="479775"/>
                  <a:pt x="583543" y="479203"/>
                </a:cubicBezTo>
                <a:cubicBezTo>
                  <a:pt x="573636" y="478632"/>
                  <a:pt x="567541" y="472059"/>
                  <a:pt x="568779" y="461963"/>
                </a:cubicBezTo>
                <a:cubicBezTo>
                  <a:pt x="569827" y="453009"/>
                  <a:pt x="576208" y="447485"/>
                  <a:pt x="585448" y="448437"/>
                </a:cubicBezTo>
                <a:close/>
                <a:moveTo>
                  <a:pt x="697081" y="447104"/>
                </a:moveTo>
                <a:cubicBezTo>
                  <a:pt x="706892" y="448342"/>
                  <a:pt x="712893" y="453676"/>
                  <a:pt x="712702" y="463868"/>
                </a:cubicBezTo>
                <a:cubicBezTo>
                  <a:pt x="712511" y="475108"/>
                  <a:pt x="705749" y="480918"/>
                  <a:pt x="694795" y="480061"/>
                </a:cubicBezTo>
                <a:cubicBezTo>
                  <a:pt x="684698" y="479299"/>
                  <a:pt x="679460" y="472631"/>
                  <a:pt x="680031" y="462630"/>
                </a:cubicBezTo>
                <a:cubicBezTo>
                  <a:pt x="680603" y="452533"/>
                  <a:pt x="686984" y="447676"/>
                  <a:pt x="697081" y="447104"/>
                </a:cubicBezTo>
                <a:close/>
                <a:moveTo>
                  <a:pt x="808428" y="445961"/>
                </a:moveTo>
                <a:cubicBezTo>
                  <a:pt x="819001" y="446628"/>
                  <a:pt x="825955" y="452248"/>
                  <a:pt x="826336" y="463201"/>
                </a:cubicBezTo>
                <a:cubicBezTo>
                  <a:pt x="826622" y="474155"/>
                  <a:pt x="820239" y="481013"/>
                  <a:pt x="809286" y="481394"/>
                </a:cubicBezTo>
                <a:cubicBezTo>
                  <a:pt x="798332" y="481680"/>
                  <a:pt x="791474" y="475298"/>
                  <a:pt x="791093" y="464344"/>
                </a:cubicBezTo>
                <a:cubicBezTo>
                  <a:pt x="790712" y="453486"/>
                  <a:pt x="797189" y="447295"/>
                  <a:pt x="808428" y="445961"/>
                </a:cubicBezTo>
                <a:close/>
                <a:moveTo>
                  <a:pt x="1037790" y="444627"/>
                </a:moveTo>
                <a:cubicBezTo>
                  <a:pt x="1049220" y="444913"/>
                  <a:pt x="1055221" y="452533"/>
                  <a:pt x="1056935" y="463772"/>
                </a:cubicBezTo>
                <a:cubicBezTo>
                  <a:pt x="1055316" y="474917"/>
                  <a:pt x="1049315" y="482822"/>
                  <a:pt x="1037885" y="482918"/>
                </a:cubicBezTo>
                <a:cubicBezTo>
                  <a:pt x="1025502" y="483013"/>
                  <a:pt x="1017787" y="475107"/>
                  <a:pt x="1018264" y="462820"/>
                </a:cubicBezTo>
                <a:cubicBezTo>
                  <a:pt x="1018645" y="451580"/>
                  <a:pt x="1026360" y="444341"/>
                  <a:pt x="1037790" y="444627"/>
                </a:cubicBezTo>
                <a:close/>
                <a:moveTo>
                  <a:pt x="924253" y="444532"/>
                </a:moveTo>
                <a:cubicBezTo>
                  <a:pt x="935492" y="445770"/>
                  <a:pt x="943493" y="451866"/>
                  <a:pt x="943684" y="463392"/>
                </a:cubicBezTo>
                <a:cubicBezTo>
                  <a:pt x="943874" y="475012"/>
                  <a:pt x="936349" y="482442"/>
                  <a:pt x="924824" y="482537"/>
                </a:cubicBezTo>
                <a:cubicBezTo>
                  <a:pt x="914156" y="482632"/>
                  <a:pt x="907012" y="475488"/>
                  <a:pt x="906250" y="465106"/>
                </a:cubicBezTo>
                <a:cubicBezTo>
                  <a:pt x="905393" y="453486"/>
                  <a:pt x="912918" y="447009"/>
                  <a:pt x="924253" y="444532"/>
                </a:cubicBezTo>
                <a:close/>
                <a:moveTo>
                  <a:pt x="1267819" y="444437"/>
                </a:moveTo>
                <a:cubicBezTo>
                  <a:pt x="1279153" y="445485"/>
                  <a:pt x="1284964" y="453295"/>
                  <a:pt x="1285821" y="464916"/>
                </a:cubicBezTo>
                <a:cubicBezTo>
                  <a:pt x="1283344" y="476631"/>
                  <a:pt x="1276582" y="484442"/>
                  <a:pt x="1264009" y="483203"/>
                </a:cubicBezTo>
                <a:cubicBezTo>
                  <a:pt x="1252865" y="482061"/>
                  <a:pt x="1245626" y="474441"/>
                  <a:pt x="1246483" y="462915"/>
                </a:cubicBezTo>
                <a:cubicBezTo>
                  <a:pt x="1247340" y="450628"/>
                  <a:pt x="1255341" y="443294"/>
                  <a:pt x="1267819" y="444437"/>
                </a:cubicBezTo>
                <a:close/>
                <a:moveTo>
                  <a:pt x="1150471" y="444342"/>
                </a:moveTo>
                <a:cubicBezTo>
                  <a:pt x="1162758" y="445199"/>
                  <a:pt x="1170093" y="453200"/>
                  <a:pt x="1168949" y="465678"/>
                </a:cubicBezTo>
                <a:cubicBezTo>
                  <a:pt x="1167901" y="477012"/>
                  <a:pt x="1160091" y="482822"/>
                  <a:pt x="1148471" y="483680"/>
                </a:cubicBezTo>
                <a:cubicBezTo>
                  <a:pt x="1136755" y="481108"/>
                  <a:pt x="1128944" y="474441"/>
                  <a:pt x="1130183" y="461868"/>
                </a:cubicBezTo>
                <a:cubicBezTo>
                  <a:pt x="1131326" y="450723"/>
                  <a:pt x="1139041" y="443484"/>
                  <a:pt x="1150471" y="444342"/>
                </a:cubicBezTo>
                <a:close/>
                <a:moveTo>
                  <a:pt x="356277" y="342709"/>
                </a:moveTo>
                <a:cubicBezTo>
                  <a:pt x="361705" y="343186"/>
                  <a:pt x="364277" y="346519"/>
                  <a:pt x="364182" y="351853"/>
                </a:cubicBezTo>
                <a:cubicBezTo>
                  <a:pt x="363706" y="357188"/>
                  <a:pt x="360848" y="360331"/>
                  <a:pt x="355419" y="360235"/>
                </a:cubicBezTo>
                <a:cubicBezTo>
                  <a:pt x="348847" y="360140"/>
                  <a:pt x="346085" y="356140"/>
                  <a:pt x="346656" y="350044"/>
                </a:cubicBezTo>
                <a:cubicBezTo>
                  <a:pt x="347228" y="344615"/>
                  <a:pt x="351037" y="342233"/>
                  <a:pt x="356277" y="342709"/>
                </a:cubicBezTo>
                <a:close/>
                <a:moveTo>
                  <a:pt x="471815" y="339757"/>
                </a:moveTo>
                <a:cubicBezTo>
                  <a:pt x="478768" y="339567"/>
                  <a:pt x="482006" y="344425"/>
                  <a:pt x="483626" y="349473"/>
                </a:cubicBezTo>
                <a:cubicBezTo>
                  <a:pt x="483531" y="357379"/>
                  <a:pt x="480102" y="362046"/>
                  <a:pt x="473530" y="362998"/>
                </a:cubicBezTo>
                <a:cubicBezTo>
                  <a:pt x="465909" y="364141"/>
                  <a:pt x="460670" y="359950"/>
                  <a:pt x="460099" y="352330"/>
                </a:cubicBezTo>
                <a:cubicBezTo>
                  <a:pt x="459527" y="344615"/>
                  <a:pt x="464099" y="339948"/>
                  <a:pt x="471815" y="339757"/>
                </a:cubicBezTo>
                <a:close/>
                <a:moveTo>
                  <a:pt x="584686" y="338423"/>
                </a:moveTo>
                <a:cubicBezTo>
                  <a:pt x="592592" y="338709"/>
                  <a:pt x="596593" y="343376"/>
                  <a:pt x="597164" y="351473"/>
                </a:cubicBezTo>
                <a:cubicBezTo>
                  <a:pt x="596593" y="359855"/>
                  <a:pt x="592116" y="364712"/>
                  <a:pt x="583257" y="364426"/>
                </a:cubicBezTo>
                <a:cubicBezTo>
                  <a:pt x="575447" y="364141"/>
                  <a:pt x="570970" y="359474"/>
                  <a:pt x="570970" y="351663"/>
                </a:cubicBezTo>
                <a:cubicBezTo>
                  <a:pt x="570875" y="342805"/>
                  <a:pt x="575924" y="338138"/>
                  <a:pt x="584686" y="338423"/>
                </a:cubicBezTo>
                <a:close/>
                <a:moveTo>
                  <a:pt x="696510" y="336233"/>
                </a:moveTo>
                <a:cubicBezTo>
                  <a:pt x="705654" y="337947"/>
                  <a:pt x="711845" y="342996"/>
                  <a:pt x="711178" y="352330"/>
                </a:cubicBezTo>
                <a:cubicBezTo>
                  <a:pt x="710606" y="361379"/>
                  <a:pt x="704320" y="367189"/>
                  <a:pt x="694986" y="366427"/>
                </a:cubicBezTo>
                <a:cubicBezTo>
                  <a:pt x="686889" y="365761"/>
                  <a:pt x="681270" y="360046"/>
                  <a:pt x="681365" y="351663"/>
                </a:cubicBezTo>
                <a:cubicBezTo>
                  <a:pt x="681460" y="342329"/>
                  <a:pt x="687556" y="337471"/>
                  <a:pt x="696510" y="336233"/>
                </a:cubicBezTo>
                <a:close/>
                <a:moveTo>
                  <a:pt x="808332" y="335757"/>
                </a:moveTo>
                <a:cubicBezTo>
                  <a:pt x="818620" y="335662"/>
                  <a:pt x="824620" y="341948"/>
                  <a:pt x="824430" y="352140"/>
                </a:cubicBezTo>
                <a:cubicBezTo>
                  <a:pt x="824144" y="361379"/>
                  <a:pt x="818048" y="366237"/>
                  <a:pt x="808809" y="367571"/>
                </a:cubicBezTo>
                <a:cubicBezTo>
                  <a:pt x="798998" y="366332"/>
                  <a:pt x="792521" y="361093"/>
                  <a:pt x="792902" y="350806"/>
                </a:cubicBezTo>
                <a:cubicBezTo>
                  <a:pt x="793188" y="341663"/>
                  <a:pt x="799093" y="335757"/>
                  <a:pt x="808332" y="335757"/>
                </a:cubicBezTo>
                <a:close/>
                <a:moveTo>
                  <a:pt x="925396" y="335090"/>
                </a:moveTo>
                <a:cubicBezTo>
                  <a:pt x="935587" y="335376"/>
                  <a:pt x="940731" y="341471"/>
                  <a:pt x="941588" y="351377"/>
                </a:cubicBezTo>
                <a:cubicBezTo>
                  <a:pt x="940731" y="361379"/>
                  <a:pt x="935682" y="367570"/>
                  <a:pt x="925490" y="367760"/>
                </a:cubicBezTo>
                <a:cubicBezTo>
                  <a:pt x="914346" y="367951"/>
                  <a:pt x="908155" y="361569"/>
                  <a:pt x="908632" y="350520"/>
                </a:cubicBezTo>
                <a:cubicBezTo>
                  <a:pt x="909012" y="340424"/>
                  <a:pt x="915299" y="334899"/>
                  <a:pt x="925396" y="335090"/>
                </a:cubicBezTo>
                <a:close/>
                <a:moveTo>
                  <a:pt x="1035981" y="334423"/>
                </a:moveTo>
                <a:cubicBezTo>
                  <a:pt x="1046934" y="333661"/>
                  <a:pt x="1053030" y="339852"/>
                  <a:pt x="1054555" y="350425"/>
                </a:cubicBezTo>
                <a:cubicBezTo>
                  <a:pt x="1054078" y="361569"/>
                  <a:pt x="1048744" y="368427"/>
                  <a:pt x="1037600" y="368618"/>
                </a:cubicBezTo>
                <a:cubicBezTo>
                  <a:pt x="1026551" y="368808"/>
                  <a:pt x="1020169" y="362427"/>
                  <a:pt x="1020169" y="351378"/>
                </a:cubicBezTo>
                <a:cubicBezTo>
                  <a:pt x="1020169" y="341281"/>
                  <a:pt x="1025980" y="335090"/>
                  <a:pt x="1035981" y="334423"/>
                </a:cubicBezTo>
                <a:close/>
                <a:moveTo>
                  <a:pt x="1266105" y="333851"/>
                </a:moveTo>
                <a:cubicBezTo>
                  <a:pt x="1277059" y="334041"/>
                  <a:pt x="1282869" y="340804"/>
                  <a:pt x="1283631" y="351567"/>
                </a:cubicBezTo>
                <a:cubicBezTo>
                  <a:pt x="1282488" y="362521"/>
                  <a:pt x="1276583" y="369094"/>
                  <a:pt x="1265629" y="368998"/>
                </a:cubicBezTo>
                <a:cubicBezTo>
                  <a:pt x="1254770" y="368808"/>
                  <a:pt x="1248198" y="362140"/>
                  <a:pt x="1248293" y="351187"/>
                </a:cubicBezTo>
                <a:cubicBezTo>
                  <a:pt x="1248484" y="340328"/>
                  <a:pt x="1255151" y="333756"/>
                  <a:pt x="1266105" y="333851"/>
                </a:cubicBezTo>
                <a:close/>
                <a:moveTo>
                  <a:pt x="1149043" y="333851"/>
                </a:moveTo>
                <a:cubicBezTo>
                  <a:pt x="1159997" y="333565"/>
                  <a:pt x="1166854" y="339947"/>
                  <a:pt x="1167235" y="350901"/>
                </a:cubicBezTo>
                <a:cubicBezTo>
                  <a:pt x="1167521" y="361759"/>
                  <a:pt x="1161044" y="367951"/>
                  <a:pt x="1149900" y="369284"/>
                </a:cubicBezTo>
                <a:cubicBezTo>
                  <a:pt x="1139327" y="368617"/>
                  <a:pt x="1132374" y="362998"/>
                  <a:pt x="1131993" y="352044"/>
                </a:cubicBezTo>
                <a:cubicBezTo>
                  <a:pt x="1131707" y="341090"/>
                  <a:pt x="1138089" y="334232"/>
                  <a:pt x="1149043" y="333851"/>
                </a:cubicBezTo>
                <a:close/>
                <a:moveTo>
                  <a:pt x="473530" y="227267"/>
                </a:moveTo>
                <a:cubicBezTo>
                  <a:pt x="477911" y="228029"/>
                  <a:pt x="480102" y="231172"/>
                  <a:pt x="479816" y="235649"/>
                </a:cubicBezTo>
                <a:cubicBezTo>
                  <a:pt x="479435" y="241174"/>
                  <a:pt x="476101" y="243460"/>
                  <a:pt x="470767" y="243460"/>
                </a:cubicBezTo>
                <a:cubicBezTo>
                  <a:pt x="465148" y="242603"/>
                  <a:pt x="462862" y="238983"/>
                  <a:pt x="463623" y="233839"/>
                </a:cubicBezTo>
                <a:cubicBezTo>
                  <a:pt x="464385" y="228410"/>
                  <a:pt x="468386" y="226315"/>
                  <a:pt x="473530" y="227267"/>
                </a:cubicBezTo>
                <a:close/>
                <a:moveTo>
                  <a:pt x="584495" y="224028"/>
                </a:moveTo>
                <a:cubicBezTo>
                  <a:pt x="591258" y="224314"/>
                  <a:pt x="594782" y="228981"/>
                  <a:pt x="595449" y="235553"/>
                </a:cubicBezTo>
                <a:cubicBezTo>
                  <a:pt x="594020" y="242125"/>
                  <a:pt x="590401" y="246698"/>
                  <a:pt x="583543" y="246316"/>
                </a:cubicBezTo>
                <a:cubicBezTo>
                  <a:pt x="576875" y="245935"/>
                  <a:pt x="572494" y="241459"/>
                  <a:pt x="572875" y="234696"/>
                </a:cubicBezTo>
                <a:cubicBezTo>
                  <a:pt x="573256" y="228028"/>
                  <a:pt x="577733" y="223647"/>
                  <a:pt x="584495" y="224028"/>
                </a:cubicBezTo>
                <a:close/>
                <a:moveTo>
                  <a:pt x="696224" y="222980"/>
                </a:moveTo>
                <a:cubicBezTo>
                  <a:pt x="704416" y="222980"/>
                  <a:pt x="707940" y="227933"/>
                  <a:pt x="708607" y="234315"/>
                </a:cubicBezTo>
                <a:cubicBezTo>
                  <a:pt x="707654" y="243364"/>
                  <a:pt x="703273" y="247650"/>
                  <a:pt x="695367" y="247174"/>
                </a:cubicBezTo>
                <a:cubicBezTo>
                  <a:pt x="687365" y="246697"/>
                  <a:pt x="683556" y="241459"/>
                  <a:pt x="684223" y="233743"/>
                </a:cubicBezTo>
                <a:cubicBezTo>
                  <a:pt x="684794" y="226790"/>
                  <a:pt x="689271" y="222980"/>
                  <a:pt x="696224" y="222980"/>
                </a:cubicBezTo>
                <a:close/>
                <a:moveTo>
                  <a:pt x="808904" y="222123"/>
                </a:moveTo>
                <a:cubicBezTo>
                  <a:pt x="817857" y="222409"/>
                  <a:pt x="822239" y="227743"/>
                  <a:pt x="821668" y="236411"/>
                </a:cubicBezTo>
                <a:cubicBezTo>
                  <a:pt x="821096" y="244221"/>
                  <a:pt x="816143" y="248031"/>
                  <a:pt x="808428" y="248317"/>
                </a:cubicBezTo>
                <a:cubicBezTo>
                  <a:pt x="799474" y="247651"/>
                  <a:pt x="795093" y="242602"/>
                  <a:pt x="795665" y="233935"/>
                </a:cubicBezTo>
                <a:cubicBezTo>
                  <a:pt x="796141" y="226029"/>
                  <a:pt x="801093" y="221933"/>
                  <a:pt x="808904" y="222123"/>
                </a:cubicBezTo>
                <a:close/>
                <a:moveTo>
                  <a:pt x="923490" y="220885"/>
                </a:moveTo>
                <a:cubicBezTo>
                  <a:pt x="932634" y="219933"/>
                  <a:pt x="937873" y="225648"/>
                  <a:pt x="939683" y="234697"/>
                </a:cubicBezTo>
                <a:cubicBezTo>
                  <a:pt x="939016" y="242888"/>
                  <a:pt x="934634" y="248698"/>
                  <a:pt x="926538" y="249460"/>
                </a:cubicBezTo>
                <a:cubicBezTo>
                  <a:pt x="917299" y="250413"/>
                  <a:pt x="911298" y="244793"/>
                  <a:pt x="910631" y="235745"/>
                </a:cubicBezTo>
                <a:cubicBezTo>
                  <a:pt x="910060" y="227458"/>
                  <a:pt x="915489" y="221743"/>
                  <a:pt x="923490" y="220885"/>
                </a:cubicBezTo>
                <a:close/>
                <a:moveTo>
                  <a:pt x="1038267" y="220218"/>
                </a:moveTo>
                <a:cubicBezTo>
                  <a:pt x="1046458" y="220694"/>
                  <a:pt x="1052078" y="226314"/>
                  <a:pt x="1052268" y="234601"/>
                </a:cubicBezTo>
                <a:cubicBezTo>
                  <a:pt x="1052459" y="243935"/>
                  <a:pt x="1046363" y="248888"/>
                  <a:pt x="1037409" y="250412"/>
                </a:cubicBezTo>
                <a:cubicBezTo>
                  <a:pt x="1028361" y="248984"/>
                  <a:pt x="1022074" y="244031"/>
                  <a:pt x="1022455" y="234696"/>
                </a:cubicBezTo>
                <a:cubicBezTo>
                  <a:pt x="1022741" y="225552"/>
                  <a:pt x="1029028" y="219742"/>
                  <a:pt x="1038267" y="220218"/>
                </a:cubicBezTo>
                <a:close/>
                <a:moveTo>
                  <a:pt x="1150280" y="219456"/>
                </a:moveTo>
                <a:cubicBezTo>
                  <a:pt x="1159139" y="221075"/>
                  <a:pt x="1165139" y="226028"/>
                  <a:pt x="1165044" y="235268"/>
                </a:cubicBezTo>
                <a:cubicBezTo>
                  <a:pt x="1164853" y="244411"/>
                  <a:pt x="1159043" y="250412"/>
                  <a:pt x="1149994" y="250508"/>
                </a:cubicBezTo>
                <a:cubicBezTo>
                  <a:pt x="1139898" y="250508"/>
                  <a:pt x="1133707" y="244126"/>
                  <a:pt x="1134278" y="234029"/>
                </a:cubicBezTo>
                <a:cubicBezTo>
                  <a:pt x="1134755" y="224981"/>
                  <a:pt x="1141136" y="220218"/>
                  <a:pt x="1150280" y="219456"/>
                </a:cubicBezTo>
                <a:close/>
                <a:moveTo>
                  <a:pt x="1265438" y="218885"/>
                </a:moveTo>
                <a:cubicBezTo>
                  <a:pt x="1276296" y="220790"/>
                  <a:pt x="1282583" y="226219"/>
                  <a:pt x="1281726" y="236506"/>
                </a:cubicBezTo>
                <a:cubicBezTo>
                  <a:pt x="1280964" y="245555"/>
                  <a:pt x="1274963" y="251270"/>
                  <a:pt x="1265628" y="250889"/>
                </a:cubicBezTo>
                <a:cubicBezTo>
                  <a:pt x="1255437" y="250413"/>
                  <a:pt x="1249531" y="244031"/>
                  <a:pt x="1250198" y="233839"/>
                </a:cubicBezTo>
                <a:cubicBezTo>
                  <a:pt x="1250770" y="224505"/>
                  <a:pt x="1257437" y="220314"/>
                  <a:pt x="1265438" y="218885"/>
                </a:cubicBezTo>
                <a:close/>
                <a:moveTo>
                  <a:pt x="695558" y="114110"/>
                </a:moveTo>
                <a:cubicBezTo>
                  <a:pt x="700892" y="113729"/>
                  <a:pt x="704606" y="116206"/>
                  <a:pt x="705083" y="121635"/>
                </a:cubicBezTo>
                <a:cubicBezTo>
                  <a:pt x="705559" y="127731"/>
                  <a:pt x="702701" y="131731"/>
                  <a:pt x="696129" y="131636"/>
                </a:cubicBezTo>
                <a:cubicBezTo>
                  <a:pt x="690700" y="131541"/>
                  <a:pt x="687937" y="128493"/>
                  <a:pt x="687461" y="123064"/>
                </a:cubicBezTo>
                <a:cubicBezTo>
                  <a:pt x="687556" y="117730"/>
                  <a:pt x="690224" y="114491"/>
                  <a:pt x="695558" y="114110"/>
                </a:cubicBezTo>
                <a:close/>
                <a:moveTo>
                  <a:pt x="809191" y="111633"/>
                </a:moveTo>
                <a:cubicBezTo>
                  <a:pt x="815858" y="112014"/>
                  <a:pt x="819383" y="116586"/>
                  <a:pt x="820144" y="123158"/>
                </a:cubicBezTo>
                <a:cubicBezTo>
                  <a:pt x="818716" y="129730"/>
                  <a:pt x="815096" y="134302"/>
                  <a:pt x="808238" y="133921"/>
                </a:cubicBezTo>
                <a:cubicBezTo>
                  <a:pt x="801571" y="133540"/>
                  <a:pt x="797189" y="129064"/>
                  <a:pt x="797570" y="122301"/>
                </a:cubicBezTo>
                <a:cubicBezTo>
                  <a:pt x="797951" y="115633"/>
                  <a:pt x="802428" y="111252"/>
                  <a:pt x="809191" y="111633"/>
                </a:cubicBezTo>
                <a:close/>
                <a:moveTo>
                  <a:pt x="926252" y="111157"/>
                </a:moveTo>
                <a:cubicBezTo>
                  <a:pt x="932825" y="111728"/>
                  <a:pt x="936349" y="116300"/>
                  <a:pt x="936920" y="123158"/>
                </a:cubicBezTo>
                <a:cubicBezTo>
                  <a:pt x="935682" y="130492"/>
                  <a:pt x="931491" y="135159"/>
                  <a:pt x="923776" y="134398"/>
                </a:cubicBezTo>
                <a:cubicBezTo>
                  <a:pt x="917203" y="133731"/>
                  <a:pt x="912918" y="129349"/>
                  <a:pt x="913298" y="122491"/>
                </a:cubicBezTo>
                <a:cubicBezTo>
                  <a:pt x="913775" y="114871"/>
                  <a:pt x="918537" y="110490"/>
                  <a:pt x="926252" y="111157"/>
                </a:cubicBezTo>
                <a:close/>
                <a:moveTo>
                  <a:pt x="1037409" y="110681"/>
                </a:moveTo>
                <a:cubicBezTo>
                  <a:pt x="1045601" y="110776"/>
                  <a:pt x="1048935" y="115824"/>
                  <a:pt x="1049697" y="122301"/>
                </a:cubicBezTo>
                <a:cubicBezTo>
                  <a:pt x="1048554" y="131255"/>
                  <a:pt x="1044077" y="135541"/>
                  <a:pt x="1036171" y="134874"/>
                </a:cubicBezTo>
                <a:cubicBezTo>
                  <a:pt x="1028170" y="134303"/>
                  <a:pt x="1024455" y="128969"/>
                  <a:pt x="1025217" y="121253"/>
                </a:cubicBezTo>
                <a:cubicBezTo>
                  <a:pt x="1025980" y="114395"/>
                  <a:pt x="1030456" y="110585"/>
                  <a:pt x="1037409" y="110681"/>
                </a:cubicBezTo>
                <a:close/>
                <a:moveTo>
                  <a:pt x="1265629" y="110300"/>
                </a:moveTo>
                <a:cubicBezTo>
                  <a:pt x="1273439" y="110110"/>
                  <a:pt x="1277726" y="114301"/>
                  <a:pt x="1278583" y="122111"/>
                </a:cubicBezTo>
                <a:cubicBezTo>
                  <a:pt x="1278583" y="129731"/>
                  <a:pt x="1275058" y="134780"/>
                  <a:pt x="1267248" y="135351"/>
                </a:cubicBezTo>
                <a:cubicBezTo>
                  <a:pt x="1258580" y="135922"/>
                  <a:pt x="1253437" y="131636"/>
                  <a:pt x="1253437" y="122683"/>
                </a:cubicBezTo>
                <a:cubicBezTo>
                  <a:pt x="1253437" y="114872"/>
                  <a:pt x="1257818" y="110491"/>
                  <a:pt x="1265629" y="110300"/>
                </a:cubicBezTo>
                <a:close/>
                <a:moveTo>
                  <a:pt x="1150090" y="110299"/>
                </a:moveTo>
                <a:cubicBezTo>
                  <a:pt x="1157996" y="110585"/>
                  <a:pt x="1161805" y="115157"/>
                  <a:pt x="1162282" y="122777"/>
                </a:cubicBezTo>
                <a:cubicBezTo>
                  <a:pt x="1161805" y="130588"/>
                  <a:pt x="1157900" y="135255"/>
                  <a:pt x="1150090" y="135350"/>
                </a:cubicBezTo>
                <a:cubicBezTo>
                  <a:pt x="1141231" y="135445"/>
                  <a:pt x="1136660" y="130492"/>
                  <a:pt x="1137136" y="121824"/>
                </a:cubicBezTo>
                <a:cubicBezTo>
                  <a:pt x="1137517" y="114014"/>
                  <a:pt x="1142374" y="110014"/>
                  <a:pt x="1150090" y="110299"/>
                </a:cubicBezTo>
                <a:close/>
                <a:moveTo>
                  <a:pt x="926157" y="2381"/>
                </a:moveTo>
                <a:cubicBezTo>
                  <a:pt x="930539" y="2858"/>
                  <a:pt x="933015" y="5715"/>
                  <a:pt x="933110" y="10192"/>
                </a:cubicBezTo>
                <a:cubicBezTo>
                  <a:pt x="933301" y="15716"/>
                  <a:pt x="930253" y="18383"/>
                  <a:pt x="925014" y="18669"/>
                </a:cubicBezTo>
                <a:cubicBezTo>
                  <a:pt x="919490" y="18193"/>
                  <a:pt x="916536" y="15240"/>
                  <a:pt x="916918" y="9811"/>
                </a:cubicBezTo>
                <a:cubicBezTo>
                  <a:pt x="917299" y="4286"/>
                  <a:pt x="920918" y="1905"/>
                  <a:pt x="926157" y="2381"/>
                </a:cubicBezTo>
                <a:close/>
                <a:moveTo>
                  <a:pt x="1149423" y="1715"/>
                </a:moveTo>
                <a:cubicBezTo>
                  <a:pt x="1154853" y="1524"/>
                  <a:pt x="1157805" y="4477"/>
                  <a:pt x="1158472" y="9811"/>
                </a:cubicBezTo>
                <a:cubicBezTo>
                  <a:pt x="1158567" y="15050"/>
                  <a:pt x="1156282" y="18669"/>
                  <a:pt x="1150852" y="19241"/>
                </a:cubicBezTo>
                <a:cubicBezTo>
                  <a:pt x="1145614" y="19812"/>
                  <a:pt x="1141613" y="17621"/>
                  <a:pt x="1140946" y="12192"/>
                </a:cubicBezTo>
                <a:cubicBezTo>
                  <a:pt x="1140184" y="6191"/>
                  <a:pt x="1142851" y="2000"/>
                  <a:pt x="1149423" y="1715"/>
                </a:cubicBezTo>
                <a:close/>
                <a:moveTo>
                  <a:pt x="1038362" y="1714"/>
                </a:moveTo>
                <a:cubicBezTo>
                  <a:pt x="1043887" y="2191"/>
                  <a:pt x="1046077" y="5905"/>
                  <a:pt x="1046363" y="10096"/>
                </a:cubicBezTo>
                <a:cubicBezTo>
                  <a:pt x="1045601" y="16383"/>
                  <a:pt x="1042743" y="19336"/>
                  <a:pt x="1037314" y="19240"/>
                </a:cubicBezTo>
                <a:cubicBezTo>
                  <a:pt x="1030647" y="19145"/>
                  <a:pt x="1027980" y="14954"/>
                  <a:pt x="1028646" y="8953"/>
                </a:cubicBezTo>
                <a:cubicBezTo>
                  <a:pt x="1029218" y="3524"/>
                  <a:pt x="1033123" y="1238"/>
                  <a:pt x="1038362" y="1714"/>
                </a:cubicBezTo>
                <a:close/>
                <a:moveTo>
                  <a:pt x="1265437" y="0"/>
                </a:moveTo>
                <a:cubicBezTo>
                  <a:pt x="1271248" y="381"/>
                  <a:pt x="1275344" y="3715"/>
                  <a:pt x="1276105" y="9430"/>
                </a:cubicBezTo>
                <a:cubicBezTo>
                  <a:pt x="1276963" y="15430"/>
                  <a:pt x="1273152" y="19812"/>
                  <a:pt x="1267438" y="20669"/>
                </a:cubicBezTo>
                <a:cubicBezTo>
                  <a:pt x="1260580" y="21622"/>
                  <a:pt x="1255912" y="17431"/>
                  <a:pt x="1255627" y="10573"/>
                </a:cubicBezTo>
                <a:cubicBezTo>
                  <a:pt x="1255341" y="4667"/>
                  <a:pt x="1259532" y="1238"/>
                  <a:pt x="1265437" y="0"/>
                </a:cubicBezTo>
                <a:close/>
              </a:path>
            </a:pathLst>
          </a:custGeom>
          <a:solidFill>
            <a:schemeClr val="accent2">
              <a:alpha val="10000"/>
            </a:schemeClr>
          </a:solidFill>
          <a:ln w="1354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C6F0FB3-319E-4FC0-A30E-560F399EE936}"/>
              </a:ext>
            </a:extLst>
          </p:cNvPr>
          <p:cNvSpPr/>
          <p:nvPr/>
        </p:nvSpPr>
        <p:spPr>
          <a:xfrm>
            <a:off x="3402623" y="2095690"/>
            <a:ext cx="7990055" cy="3663271"/>
          </a:xfrm>
          <a:prstGeom prst="rect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4B30534-5DB3-4828-A1EA-53B09AAC5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20" y="418825"/>
            <a:ext cx="5523541" cy="496397"/>
          </a:xfrm>
        </p:spPr>
        <p:txBody>
          <a:bodyPr/>
          <a:lstStyle/>
          <a:p>
            <a:pPr algn="l"/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企业课程选购首选内容供应商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D519EB6-138B-4BC2-846E-B48A8BF0CBEB}"/>
              </a:ext>
            </a:extLst>
          </p:cNvPr>
          <p:cNvSpPr txBox="1"/>
          <p:nvPr/>
        </p:nvSpPr>
        <p:spPr>
          <a:xfrm>
            <a:off x="6037797" y="2411237"/>
            <a:ext cx="4300519" cy="2959286"/>
          </a:xfrm>
          <a:prstGeom prst="rect">
            <a:avLst/>
          </a:prstGeom>
          <a:noFill/>
          <a:effectLst/>
        </p:spPr>
        <p:txBody>
          <a:bodyPr wrap="square" lIns="85039" tIns="42520" rIns="85039" bIns="4252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+mn-cs"/>
                <a:sym typeface="微软雅黑" panose="020B0503020204020204" pitchFamily="34" charset="-122"/>
              </a:rPr>
              <a:t>截止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+mn-cs"/>
                <a:sym typeface="微软雅黑" panose="020B0503020204020204" pitchFamily="34" charset="-122"/>
              </a:rPr>
              <a:t>2021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+mn-cs"/>
                <a:sym typeface="微软雅黑" panose="020B0503020204020204" pitchFamily="34" charset="-122"/>
              </a:rPr>
              <a:t>年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共计研发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H"/>
                <a:ea typeface="OPPOSans H"/>
                <a:cs typeface="+mn-cs"/>
                <a:sym typeface="微软雅黑" panose="020B0503020204020204" pitchFamily="34" charset="-122"/>
              </a:rPr>
              <a:t>100+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H"/>
                <a:ea typeface="OPPOSans H"/>
                <a:cs typeface="阿里巴巴普惠体 H" panose="00020600040101010101" pitchFamily="18" charset="-122"/>
                <a:sym typeface="微软雅黑" panose="020B0503020204020204" pitchFamily="34" charset="-122"/>
              </a:rPr>
              <a:t>门职场课程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OPPOSans H"/>
              <a:ea typeface="OPPOSans H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累计付费用户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H"/>
                <a:ea typeface="OPPOSans H"/>
                <a:cs typeface="+mn-cs"/>
                <a:sym typeface="微软雅黑" panose="020B0503020204020204" pitchFamily="34" charset="-122"/>
              </a:rPr>
              <a:t>100</a:t>
            </a:r>
            <a:r>
              <a:rPr lang="zh-CN" altLang="en-US" sz="2000" dirty="0">
                <a:solidFill>
                  <a:schemeClr val="accent2"/>
                </a:solidFill>
                <a:latin typeface="OPPOSans H"/>
                <a:ea typeface="OPPOSans H"/>
                <a:sym typeface="微软雅黑" panose="020B0503020204020204" pitchFamily="34" charset="-122"/>
              </a:rPr>
              <a:t>万</a:t>
            </a:r>
            <a:endParaRPr lang="en-US" altLang="zh-CN" sz="2000" dirty="0">
              <a:solidFill>
                <a:schemeClr val="accent2"/>
              </a:solidFill>
              <a:latin typeface="OPPOSans H"/>
              <a:ea typeface="OPPOSans H"/>
              <a:sym typeface="微软雅黑" panose="020B0503020204020204" pitchFamily="34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影响超过</a:t>
            </a:r>
            <a:r>
              <a:rPr lang="en-US" altLang="zh-CN" sz="2000" dirty="0">
                <a:solidFill>
                  <a:schemeClr val="accent2"/>
                </a:solidFill>
                <a:latin typeface="OPPOSans H"/>
                <a:ea typeface="OPPOSans H"/>
                <a:sym typeface="微软雅黑" panose="020B0503020204020204" pitchFamily="34" charset="-122"/>
              </a:rPr>
              <a:t>1000</a:t>
            </a:r>
            <a:r>
              <a:rPr lang="zh-CN" altLang="en-US" sz="2000" dirty="0">
                <a:solidFill>
                  <a:schemeClr val="accent2"/>
                </a:solidFill>
                <a:latin typeface="OPPOSans H"/>
                <a:ea typeface="OPPOSans H"/>
                <a:sym typeface="微软雅黑" panose="020B0503020204020204" pitchFamily="34" charset="-122"/>
              </a:rPr>
              <a:t>万学员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是目前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office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品类销量最多的在线课程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超过</a:t>
            </a:r>
            <a:r>
              <a:rPr lang="en-US" altLang="zh-CN" sz="2000" dirty="0">
                <a:solidFill>
                  <a:schemeClr val="accent2"/>
                </a:solidFill>
                <a:latin typeface="OPPOSans H"/>
                <a:ea typeface="OPPOSans H"/>
              </a:rPr>
              <a:t>100</a:t>
            </a:r>
            <a:r>
              <a:rPr lang="zh-CN" altLang="en-US" sz="2000" dirty="0">
                <a:solidFill>
                  <a:schemeClr val="accent2"/>
                </a:solidFill>
                <a:latin typeface="OPPOSans H"/>
                <a:ea typeface="OPPOSans H"/>
              </a:rPr>
              <a:t>家企业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采购，充实企业大学线上学习资源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C6372F8-BA8F-4144-8892-0678026A7388}"/>
              </a:ext>
            </a:extLst>
          </p:cNvPr>
          <p:cNvGrpSpPr/>
          <p:nvPr/>
        </p:nvGrpSpPr>
        <p:grpSpPr>
          <a:xfrm>
            <a:off x="5548440" y="2868094"/>
            <a:ext cx="430067" cy="430067"/>
            <a:chOff x="5632419" y="2896087"/>
            <a:chExt cx="430067" cy="43006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AF1B943-A361-46D5-8FA2-57AA3D150BBB}"/>
                </a:ext>
              </a:extLst>
            </p:cNvPr>
            <p:cNvSpPr/>
            <p:nvPr/>
          </p:nvSpPr>
          <p:spPr>
            <a:xfrm>
              <a:off x="5632419" y="2896087"/>
              <a:ext cx="430067" cy="43006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7" name="图形 8">
              <a:extLst>
                <a:ext uri="{FF2B5EF4-FFF2-40B4-BE49-F238E27FC236}">
                  <a16:creationId xmlns:a16="http://schemas.microsoft.com/office/drawing/2014/main" id="{18B53B52-044A-4AD4-9703-8D656F768104}"/>
                </a:ext>
              </a:extLst>
            </p:cNvPr>
            <p:cNvSpPr/>
            <p:nvPr/>
          </p:nvSpPr>
          <p:spPr>
            <a:xfrm>
              <a:off x="5733390" y="3004513"/>
              <a:ext cx="228125" cy="213215"/>
            </a:xfrm>
            <a:custGeom>
              <a:avLst/>
              <a:gdLst>
                <a:gd name="connsiteX0" fmla="*/ 892370 w 1574490"/>
                <a:gd name="connsiteY0" fmla="*/ 1155383 h 1471612"/>
                <a:gd name="connsiteX1" fmla="*/ 892370 w 1574490"/>
                <a:gd name="connsiteY1" fmla="*/ 1313498 h 1471612"/>
                <a:gd name="connsiteX2" fmla="*/ 1128306 w 1574490"/>
                <a:gd name="connsiteY2" fmla="*/ 1313498 h 1471612"/>
                <a:gd name="connsiteX3" fmla="*/ 1207268 w 1574490"/>
                <a:gd name="connsiteY3" fmla="*/ 1392555 h 1471612"/>
                <a:gd name="connsiteX4" fmla="*/ 1128306 w 1574490"/>
                <a:gd name="connsiteY4" fmla="*/ 1471613 h 1471612"/>
                <a:gd name="connsiteX5" fmla="*/ 446185 w 1574490"/>
                <a:gd name="connsiteY5" fmla="*/ 1471613 h 1471612"/>
                <a:gd name="connsiteX6" fmla="*/ 367223 w 1574490"/>
                <a:gd name="connsiteY6" fmla="*/ 1392555 h 1471612"/>
                <a:gd name="connsiteX7" fmla="*/ 446185 w 1574490"/>
                <a:gd name="connsiteY7" fmla="*/ 1313498 h 1471612"/>
                <a:gd name="connsiteX8" fmla="*/ 682121 w 1574490"/>
                <a:gd name="connsiteY8" fmla="*/ 1313498 h 1471612"/>
                <a:gd name="connsiteX9" fmla="*/ 682121 w 1574490"/>
                <a:gd name="connsiteY9" fmla="*/ 1155383 h 1471612"/>
                <a:gd name="connsiteX10" fmla="*/ 104649 w 1574490"/>
                <a:gd name="connsiteY10" fmla="*/ 1155383 h 1471612"/>
                <a:gd name="connsiteX11" fmla="*/ 0 w 1574490"/>
                <a:gd name="connsiteY11" fmla="*/ 1050608 h 1471612"/>
                <a:gd name="connsiteX12" fmla="*/ 0 w 1574490"/>
                <a:gd name="connsiteY12" fmla="*/ 104775 h 1471612"/>
                <a:gd name="connsiteX13" fmla="*/ 104649 w 1574490"/>
                <a:gd name="connsiteY13" fmla="*/ 0 h 1471612"/>
                <a:gd name="connsiteX14" fmla="*/ 1469842 w 1574490"/>
                <a:gd name="connsiteY14" fmla="*/ 0 h 1471612"/>
                <a:gd name="connsiteX15" fmla="*/ 1574491 w 1574490"/>
                <a:gd name="connsiteY15" fmla="*/ 104775 h 1471612"/>
                <a:gd name="connsiteX16" fmla="*/ 1574491 w 1574490"/>
                <a:gd name="connsiteY16" fmla="*/ 1050608 h 1471612"/>
                <a:gd name="connsiteX17" fmla="*/ 1469842 w 1574490"/>
                <a:gd name="connsiteY17" fmla="*/ 1155383 h 1471612"/>
                <a:gd name="connsiteX18" fmla="*/ 892370 w 1574490"/>
                <a:gd name="connsiteY18" fmla="*/ 1155383 h 1471612"/>
                <a:gd name="connsiteX19" fmla="*/ 262574 w 1574490"/>
                <a:gd name="connsiteY19" fmla="*/ 367665 h 1471612"/>
                <a:gd name="connsiteX20" fmla="*/ 210249 w 1574490"/>
                <a:gd name="connsiteY20" fmla="*/ 420053 h 1471612"/>
                <a:gd name="connsiteX21" fmla="*/ 262574 w 1574490"/>
                <a:gd name="connsiteY21" fmla="*/ 472440 h 1471612"/>
                <a:gd name="connsiteX22" fmla="*/ 420498 w 1574490"/>
                <a:gd name="connsiteY22" fmla="*/ 472440 h 1471612"/>
                <a:gd name="connsiteX23" fmla="*/ 472823 w 1574490"/>
                <a:gd name="connsiteY23" fmla="*/ 420053 h 1471612"/>
                <a:gd name="connsiteX24" fmla="*/ 420498 w 1574490"/>
                <a:gd name="connsiteY24" fmla="*/ 367665 h 1471612"/>
                <a:gd name="connsiteX25" fmla="*/ 262574 w 1574490"/>
                <a:gd name="connsiteY25" fmla="*/ 367665 h 1471612"/>
                <a:gd name="connsiteX26" fmla="*/ 629796 w 1574490"/>
                <a:gd name="connsiteY26" fmla="*/ 367665 h 1471612"/>
                <a:gd name="connsiteX27" fmla="*/ 577472 w 1574490"/>
                <a:gd name="connsiteY27" fmla="*/ 420053 h 1471612"/>
                <a:gd name="connsiteX28" fmla="*/ 629796 w 1574490"/>
                <a:gd name="connsiteY28" fmla="*/ 472440 h 1471612"/>
                <a:gd name="connsiteX29" fmla="*/ 1154944 w 1574490"/>
                <a:gd name="connsiteY29" fmla="*/ 472440 h 1471612"/>
                <a:gd name="connsiteX30" fmla="*/ 1207268 w 1574490"/>
                <a:gd name="connsiteY30" fmla="*/ 420053 h 1471612"/>
                <a:gd name="connsiteX31" fmla="*/ 1154944 w 1574490"/>
                <a:gd name="connsiteY31" fmla="*/ 367665 h 1471612"/>
                <a:gd name="connsiteX32" fmla="*/ 629796 w 1574490"/>
                <a:gd name="connsiteY32" fmla="*/ 367665 h 1471612"/>
                <a:gd name="connsiteX33" fmla="*/ 262574 w 1574490"/>
                <a:gd name="connsiteY33" fmla="*/ 735330 h 1471612"/>
                <a:gd name="connsiteX34" fmla="*/ 210249 w 1574490"/>
                <a:gd name="connsiteY34" fmla="*/ 787717 h 1471612"/>
                <a:gd name="connsiteX35" fmla="*/ 262574 w 1574490"/>
                <a:gd name="connsiteY35" fmla="*/ 840105 h 1471612"/>
                <a:gd name="connsiteX36" fmla="*/ 1312868 w 1574490"/>
                <a:gd name="connsiteY36" fmla="*/ 840105 h 1471612"/>
                <a:gd name="connsiteX37" fmla="*/ 1365193 w 1574490"/>
                <a:gd name="connsiteY37" fmla="*/ 787717 h 1471612"/>
                <a:gd name="connsiteX38" fmla="*/ 1312868 w 1574490"/>
                <a:gd name="connsiteY38" fmla="*/ 735330 h 1471612"/>
                <a:gd name="connsiteX39" fmla="*/ 262574 w 1574490"/>
                <a:gd name="connsiteY39" fmla="*/ 735330 h 147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74490" h="1471612">
                  <a:moveTo>
                    <a:pt x="892370" y="1155383"/>
                  </a:moveTo>
                  <a:lnTo>
                    <a:pt x="892370" y="1313498"/>
                  </a:lnTo>
                  <a:lnTo>
                    <a:pt x="1128306" y="1313498"/>
                  </a:lnTo>
                  <a:cubicBezTo>
                    <a:pt x="1172068" y="1313498"/>
                    <a:pt x="1207268" y="1348740"/>
                    <a:pt x="1207268" y="1392555"/>
                  </a:cubicBezTo>
                  <a:cubicBezTo>
                    <a:pt x="1207268" y="1436370"/>
                    <a:pt x="1172068" y="1471613"/>
                    <a:pt x="1128306" y="1471613"/>
                  </a:cubicBezTo>
                  <a:lnTo>
                    <a:pt x="446185" y="1471613"/>
                  </a:lnTo>
                  <a:cubicBezTo>
                    <a:pt x="402423" y="1471613"/>
                    <a:pt x="367223" y="1436370"/>
                    <a:pt x="367223" y="1392555"/>
                  </a:cubicBezTo>
                  <a:cubicBezTo>
                    <a:pt x="367223" y="1348740"/>
                    <a:pt x="402423" y="1313498"/>
                    <a:pt x="446185" y="1313498"/>
                  </a:cubicBezTo>
                  <a:lnTo>
                    <a:pt x="682121" y="1313498"/>
                  </a:lnTo>
                  <a:lnTo>
                    <a:pt x="682121" y="1155383"/>
                  </a:lnTo>
                  <a:lnTo>
                    <a:pt x="104649" y="1155383"/>
                  </a:lnTo>
                  <a:cubicBezTo>
                    <a:pt x="46616" y="1155383"/>
                    <a:pt x="0" y="1108710"/>
                    <a:pt x="0" y="1050608"/>
                  </a:cubicBezTo>
                  <a:lnTo>
                    <a:pt x="0" y="104775"/>
                  </a:lnTo>
                  <a:cubicBezTo>
                    <a:pt x="0" y="46673"/>
                    <a:pt x="46616" y="0"/>
                    <a:pt x="104649" y="0"/>
                  </a:cubicBezTo>
                  <a:lnTo>
                    <a:pt x="1469842" y="0"/>
                  </a:lnTo>
                  <a:cubicBezTo>
                    <a:pt x="1527874" y="0"/>
                    <a:pt x="1574491" y="46673"/>
                    <a:pt x="1574491" y="104775"/>
                  </a:cubicBezTo>
                  <a:lnTo>
                    <a:pt x="1574491" y="1050608"/>
                  </a:lnTo>
                  <a:cubicBezTo>
                    <a:pt x="1574491" y="1108710"/>
                    <a:pt x="1527874" y="1155383"/>
                    <a:pt x="1469842" y="1155383"/>
                  </a:cubicBezTo>
                  <a:lnTo>
                    <a:pt x="892370" y="1155383"/>
                  </a:lnTo>
                  <a:close/>
                  <a:moveTo>
                    <a:pt x="262574" y="367665"/>
                  </a:moveTo>
                  <a:cubicBezTo>
                    <a:pt x="234033" y="367665"/>
                    <a:pt x="210249" y="391478"/>
                    <a:pt x="210249" y="420053"/>
                  </a:cubicBezTo>
                  <a:cubicBezTo>
                    <a:pt x="210249" y="448628"/>
                    <a:pt x="234033" y="472440"/>
                    <a:pt x="262574" y="472440"/>
                  </a:cubicBezTo>
                  <a:lnTo>
                    <a:pt x="420498" y="472440"/>
                  </a:lnTo>
                  <a:cubicBezTo>
                    <a:pt x="449039" y="472440"/>
                    <a:pt x="472823" y="448628"/>
                    <a:pt x="472823" y="420053"/>
                  </a:cubicBezTo>
                  <a:cubicBezTo>
                    <a:pt x="472823" y="391478"/>
                    <a:pt x="449039" y="367665"/>
                    <a:pt x="420498" y="367665"/>
                  </a:cubicBezTo>
                  <a:lnTo>
                    <a:pt x="262574" y="367665"/>
                  </a:lnTo>
                  <a:close/>
                  <a:moveTo>
                    <a:pt x="629796" y="367665"/>
                  </a:moveTo>
                  <a:cubicBezTo>
                    <a:pt x="601256" y="367665"/>
                    <a:pt x="577472" y="391478"/>
                    <a:pt x="577472" y="420053"/>
                  </a:cubicBezTo>
                  <a:cubicBezTo>
                    <a:pt x="577472" y="448628"/>
                    <a:pt x="601256" y="472440"/>
                    <a:pt x="629796" y="472440"/>
                  </a:cubicBezTo>
                  <a:lnTo>
                    <a:pt x="1154944" y="472440"/>
                  </a:lnTo>
                  <a:cubicBezTo>
                    <a:pt x="1183484" y="472440"/>
                    <a:pt x="1207268" y="448628"/>
                    <a:pt x="1207268" y="420053"/>
                  </a:cubicBezTo>
                  <a:cubicBezTo>
                    <a:pt x="1207268" y="391478"/>
                    <a:pt x="1183484" y="367665"/>
                    <a:pt x="1154944" y="367665"/>
                  </a:cubicBezTo>
                  <a:lnTo>
                    <a:pt x="629796" y="367665"/>
                  </a:lnTo>
                  <a:close/>
                  <a:moveTo>
                    <a:pt x="262574" y="735330"/>
                  </a:moveTo>
                  <a:cubicBezTo>
                    <a:pt x="234033" y="735330"/>
                    <a:pt x="210249" y="759143"/>
                    <a:pt x="210249" y="787717"/>
                  </a:cubicBezTo>
                  <a:cubicBezTo>
                    <a:pt x="210249" y="816293"/>
                    <a:pt x="234033" y="840105"/>
                    <a:pt x="262574" y="840105"/>
                  </a:cubicBezTo>
                  <a:lnTo>
                    <a:pt x="1312868" y="840105"/>
                  </a:lnTo>
                  <a:cubicBezTo>
                    <a:pt x="1341409" y="840105"/>
                    <a:pt x="1365193" y="816293"/>
                    <a:pt x="1365193" y="787717"/>
                  </a:cubicBezTo>
                  <a:cubicBezTo>
                    <a:pt x="1365193" y="759143"/>
                    <a:pt x="1341409" y="735330"/>
                    <a:pt x="1312868" y="735330"/>
                  </a:cubicBezTo>
                  <a:lnTo>
                    <a:pt x="262574" y="735330"/>
                  </a:lnTo>
                  <a:close/>
                </a:path>
              </a:pathLst>
            </a:custGeom>
            <a:solidFill>
              <a:schemeClr val="bg1"/>
            </a:solidFill>
            <a:ln w="18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BFAC3AA1-9376-40AC-86C0-3868742344F3}"/>
              </a:ext>
            </a:extLst>
          </p:cNvPr>
          <p:cNvSpPr/>
          <p:nvPr/>
        </p:nvSpPr>
        <p:spPr>
          <a:xfrm>
            <a:off x="5565136" y="4606163"/>
            <a:ext cx="430067" cy="43006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EC74FE9-7A41-48DB-A023-01B86CF766D9}"/>
              </a:ext>
            </a:extLst>
          </p:cNvPr>
          <p:cNvGrpSpPr/>
          <p:nvPr/>
        </p:nvGrpSpPr>
        <p:grpSpPr>
          <a:xfrm>
            <a:off x="5554217" y="3353868"/>
            <a:ext cx="430067" cy="430067"/>
            <a:chOff x="5638196" y="3381861"/>
            <a:chExt cx="430067" cy="430067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2BD4F98-46DF-4082-A05E-CADA5412018B}"/>
                </a:ext>
              </a:extLst>
            </p:cNvPr>
            <p:cNvSpPr/>
            <p:nvPr/>
          </p:nvSpPr>
          <p:spPr>
            <a:xfrm>
              <a:off x="5638196" y="3381861"/>
              <a:ext cx="430067" cy="43006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F6E364E-8FEF-44BF-ADE9-556F9A0B96CD}"/>
                </a:ext>
              </a:extLst>
            </p:cNvPr>
            <p:cNvSpPr/>
            <p:nvPr/>
          </p:nvSpPr>
          <p:spPr>
            <a:xfrm>
              <a:off x="5722117" y="3499374"/>
              <a:ext cx="262225" cy="195040"/>
            </a:xfrm>
            <a:custGeom>
              <a:avLst/>
              <a:gdLst>
                <a:gd name="connsiteX0" fmla="*/ 793386 w 1192524"/>
                <a:gd name="connsiteY0" fmla="*/ 580212 h 886983"/>
                <a:gd name="connsiteX1" fmla="*/ 949965 w 1192524"/>
                <a:gd name="connsiteY1" fmla="*/ 580212 h 886983"/>
                <a:gd name="connsiteX2" fmla="*/ 1192524 w 1192524"/>
                <a:gd name="connsiteY2" fmla="*/ 817938 h 886983"/>
                <a:gd name="connsiteX3" fmla="*/ 1192524 w 1192524"/>
                <a:gd name="connsiteY3" fmla="*/ 833261 h 886983"/>
                <a:gd name="connsiteX4" fmla="*/ 949965 w 1192524"/>
                <a:gd name="connsiteY4" fmla="*/ 886924 h 886983"/>
                <a:gd name="connsiteX5" fmla="*/ 793386 w 1192524"/>
                <a:gd name="connsiteY5" fmla="*/ 886924 h 886983"/>
                <a:gd name="connsiteX6" fmla="*/ 550707 w 1192524"/>
                <a:gd name="connsiteY6" fmla="*/ 833261 h 886983"/>
                <a:gd name="connsiteX7" fmla="*/ 550707 w 1192524"/>
                <a:gd name="connsiteY7" fmla="*/ 817938 h 886983"/>
                <a:gd name="connsiteX8" fmla="*/ 793386 w 1192524"/>
                <a:gd name="connsiteY8" fmla="*/ 580212 h 886983"/>
                <a:gd name="connsiteX9" fmla="*/ 292347 w 1192524"/>
                <a:gd name="connsiteY9" fmla="*/ 517427 h 886983"/>
                <a:gd name="connsiteX10" fmla="*/ 481005 w 1192524"/>
                <a:gd name="connsiteY10" fmla="*/ 517427 h 886983"/>
                <a:gd name="connsiteX11" fmla="*/ 609737 w 1192524"/>
                <a:gd name="connsiteY11" fmla="*/ 547001 h 886983"/>
                <a:gd name="connsiteX12" fmla="*/ 461984 w 1192524"/>
                <a:gd name="connsiteY12" fmla="*/ 817938 h 886983"/>
                <a:gd name="connsiteX13" fmla="*/ 461984 w 1192524"/>
                <a:gd name="connsiteY13" fmla="*/ 833261 h 886983"/>
                <a:gd name="connsiteX14" fmla="*/ 472717 w 1192524"/>
                <a:gd name="connsiteY14" fmla="*/ 886983 h 886983"/>
                <a:gd name="connsiteX15" fmla="*/ 292347 w 1192524"/>
                <a:gd name="connsiteY15" fmla="*/ 886983 h 886983"/>
                <a:gd name="connsiteX16" fmla="*/ 0 w 1192524"/>
                <a:gd name="connsiteY16" fmla="*/ 822290 h 886983"/>
                <a:gd name="connsiteX17" fmla="*/ 0 w 1192524"/>
                <a:gd name="connsiteY17" fmla="*/ 803806 h 886983"/>
                <a:gd name="connsiteX18" fmla="*/ 292347 w 1192524"/>
                <a:gd name="connsiteY18" fmla="*/ 517427 h 886983"/>
                <a:gd name="connsiteX19" fmla="*/ 849424 w 1192524"/>
                <a:gd name="connsiteY19" fmla="*/ 114127 h 886983"/>
                <a:gd name="connsiteX20" fmla="*/ 1027487 w 1192524"/>
                <a:gd name="connsiteY20" fmla="*/ 232155 h 886983"/>
                <a:gd name="connsiteX21" fmla="*/ 1032450 w 1192524"/>
                <a:gd name="connsiteY21" fmla="*/ 256735 h 886983"/>
                <a:gd name="connsiteX22" fmla="*/ 1042674 w 1192524"/>
                <a:gd name="connsiteY22" fmla="*/ 307377 h 886983"/>
                <a:gd name="connsiteX23" fmla="*/ 849424 w 1192524"/>
                <a:gd name="connsiteY23" fmla="*/ 500627 h 886983"/>
                <a:gd name="connsiteX24" fmla="*/ 774202 w 1192524"/>
                <a:gd name="connsiteY24" fmla="*/ 485441 h 886983"/>
                <a:gd name="connsiteX25" fmla="*/ 719896 w 1192524"/>
                <a:gd name="connsiteY25" fmla="*/ 448826 h 886983"/>
                <a:gd name="connsiteX26" fmla="*/ 712776 w 1192524"/>
                <a:gd name="connsiteY26" fmla="*/ 444025 h 886983"/>
                <a:gd name="connsiteX27" fmla="*/ 656174 w 1192524"/>
                <a:gd name="connsiteY27" fmla="*/ 307377 h 886983"/>
                <a:gd name="connsiteX28" fmla="*/ 849424 w 1192524"/>
                <a:gd name="connsiteY28" fmla="*/ 114127 h 886983"/>
                <a:gd name="connsiteX29" fmla="*/ 377195 w 1192524"/>
                <a:gd name="connsiteY29" fmla="*/ 0 h 886983"/>
                <a:gd name="connsiteX30" fmla="*/ 603537 w 1192524"/>
                <a:gd name="connsiteY30" fmla="*/ 221746 h 886983"/>
                <a:gd name="connsiteX31" fmla="*/ 377195 w 1192524"/>
                <a:gd name="connsiteY31" fmla="*/ 443491 h 886983"/>
                <a:gd name="connsiteX32" fmla="*/ 150914 w 1192524"/>
                <a:gd name="connsiteY32" fmla="*/ 221746 h 886983"/>
                <a:gd name="connsiteX33" fmla="*/ 377195 w 1192524"/>
                <a:gd name="connsiteY33" fmla="*/ 0 h 88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192524" h="886983">
                  <a:moveTo>
                    <a:pt x="793386" y="580212"/>
                  </a:moveTo>
                  <a:lnTo>
                    <a:pt x="949965" y="580212"/>
                  </a:lnTo>
                  <a:cubicBezTo>
                    <a:pt x="1083944" y="580212"/>
                    <a:pt x="1192524" y="686643"/>
                    <a:pt x="1192524" y="817938"/>
                  </a:cubicBezTo>
                  <a:lnTo>
                    <a:pt x="1192524" y="833261"/>
                  </a:lnTo>
                  <a:cubicBezTo>
                    <a:pt x="1192524" y="884956"/>
                    <a:pt x="1083944" y="886924"/>
                    <a:pt x="949965" y="886924"/>
                  </a:cubicBezTo>
                  <a:lnTo>
                    <a:pt x="793386" y="886924"/>
                  </a:lnTo>
                  <a:cubicBezTo>
                    <a:pt x="659346" y="886924"/>
                    <a:pt x="550707" y="886924"/>
                    <a:pt x="550707" y="833261"/>
                  </a:cubicBezTo>
                  <a:lnTo>
                    <a:pt x="550707" y="817938"/>
                  </a:lnTo>
                  <a:cubicBezTo>
                    <a:pt x="550707" y="686643"/>
                    <a:pt x="659346" y="580212"/>
                    <a:pt x="793386" y="580212"/>
                  </a:cubicBezTo>
                  <a:close/>
                  <a:moveTo>
                    <a:pt x="292347" y="517427"/>
                  </a:moveTo>
                  <a:lnTo>
                    <a:pt x="481005" y="517427"/>
                  </a:lnTo>
                  <a:cubicBezTo>
                    <a:pt x="525596" y="517458"/>
                    <a:pt x="569604" y="527568"/>
                    <a:pt x="609737" y="547001"/>
                  </a:cubicBezTo>
                  <a:cubicBezTo>
                    <a:pt x="520895" y="605553"/>
                    <a:pt x="461984" y="704889"/>
                    <a:pt x="461984" y="817938"/>
                  </a:cubicBezTo>
                  <a:lnTo>
                    <a:pt x="461984" y="833261"/>
                  </a:lnTo>
                  <a:cubicBezTo>
                    <a:pt x="461719" y="851725"/>
                    <a:pt x="465376" y="870038"/>
                    <a:pt x="472717" y="886983"/>
                  </a:cubicBezTo>
                  <a:lnTo>
                    <a:pt x="292347" y="886983"/>
                  </a:lnTo>
                  <a:cubicBezTo>
                    <a:pt x="130880" y="886983"/>
                    <a:pt x="0" y="886983"/>
                    <a:pt x="0" y="822290"/>
                  </a:cubicBezTo>
                  <a:lnTo>
                    <a:pt x="0" y="803806"/>
                  </a:lnTo>
                  <a:cubicBezTo>
                    <a:pt x="0" y="645620"/>
                    <a:pt x="130880" y="517427"/>
                    <a:pt x="292347" y="517427"/>
                  </a:cubicBezTo>
                  <a:close/>
                  <a:moveTo>
                    <a:pt x="849424" y="114127"/>
                  </a:moveTo>
                  <a:cubicBezTo>
                    <a:pt x="929471" y="114127"/>
                    <a:pt x="998150" y="162795"/>
                    <a:pt x="1027487" y="232155"/>
                  </a:cubicBezTo>
                  <a:lnTo>
                    <a:pt x="1032450" y="256735"/>
                  </a:lnTo>
                  <a:lnTo>
                    <a:pt x="1042674" y="307377"/>
                  </a:lnTo>
                  <a:cubicBezTo>
                    <a:pt x="1042674" y="414106"/>
                    <a:pt x="956153" y="500627"/>
                    <a:pt x="849424" y="500627"/>
                  </a:cubicBezTo>
                  <a:cubicBezTo>
                    <a:pt x="822742" y="500627"/>
                    <a:pt x="797322" y="495219"/>
                    <a:pt x="774202" y="485441"/>
                  </a:cubicBezTo>
                  <a:lnTo>
                    <a:pt x="719896" y="448826"/>
                  </a:lnTo>
                  <a:lnTo>
                    <a:pt x="712776" y="444025"/>
                  </a:lnTo>
                  <a:cubicBezTo>
                    <a:pt x="677804" y="409054"/>
                    <a:pt x="656174" y="360742"/>
                    <a:pt x="656174" y="307377"/>
                  </a:cubicBezTo>
                  <a:cubicBezTo>
                    <a:pt x="656174" y="200648"/>
                    <a:pt x="742695" y="114127"/>
                    <a:pt x="849424" y="114127"/>
                  </a:cubicBezTo>
                  <a:close/>
                  <a:moveTo>
                    <a:pt x="377195" y="0"/>
                  </a:moveTo>
                  <a:cubicBezTo>
                    <a:pt x="502232" y="0"/>
                    <a:pt x="603537" y="99276"/>
                    <a:pt x="603537" y="221746"/>
                  </a:cubicBezTo>
                  <a:cubicBezTo>
                    <a:pt x="603537" y="344216"/>
                    <a:pt x="502171" y="443491"/>
                    <a:pt x="377195" y="443491"/>
                  </a:cubicBezTo>
                  <a:cubicBezTo>
                    <a:pt x="252219" y="443491"/>
                    <a:pt x="150914" y="344216"/>
                    <a:pt x="150914" y="221746"/>
                  </a:cubicBezTo>
                  <a:cubicBezTo>
                    <a:pt x="150914" y="99276"/>
                    <a:pt x="252219" y="0"/>
                    <a:pt x="377195" y="0"/>
                  </a:cubicBezTo>
                  <a:close/>
                </a:path>
              </a:pathLst>
            </a:custGeom>
            <a:solidFill>
              <a:schemeClr val="bg1"/>
            </a:solidFill>
            <a:ln w="12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AA1F6FF-60C2-4DFF-9FEA-B344F4F60970}"/>
              </a:ext>
            </a:extLst>
          </p:cNvPr>
          <p:cNvGrpSpPr/>
          <p:nvPr/>
        </p:nvGrpSpPr>
        <p:grpSpPr>
          <a:xfrm>
            <a:off x="5557392" y="3842818"/>
            <a:ext cx="430067" cy="430067"/>
            <a:chOff x="5641371" y="3870811"/>
            <a:chExt cx="430067" cy="430067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72FCDBF-850A-4E8A-AA23-D99261D09FFC}"/>
                </a:ext>
              </a:extLst>
            </p:cNvPr>
            <p:cNvSpPr/>
            <p:nvPr/>
          </p:nvSpPr>
          <p:spPr>
            <a:xfrm>
              <a:off x="5641371" y="3870811"/>
              <a:ext cx="430067" cy="43006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" name="图形 53">
              <a:extLst>
                <a:ext uri="{FF2B5EF4-FFF2-40B4-BE49-F238E27FC236}">
                  <a16:creationId xmlns:a16="http://schemas.microsoft.com/office/drawing/2014/main" id="{EFCA15E1-D7CA-490D-9A71-99461CDC7876}"/>
                </a:ext>
              </a:extLst>
            </p:cNvPr>
            <p:cNvSpPr/>
            <p:nvPr/>
          </p:nvSpPr>
          <p:spPr>
            <a:xfrm>
              <a:off x="5721544" y="3993042"/>
              <a:ext cx="269721" cy="185605"/>
            </a:xfrm>
            <a:custGeom>
              <a:avLst/>
              <a:gdLst>
                <a:gd name="connsiteX0" fmla="*/ 836295 w 1655445"/>
                <a:gd name="connsiteY0" fmla="*/ 0 h 1139190"/>
                <a:gd name="connsiteX1" fmla="*/ 983933 w 1655445"/>
                <a:gd name="connsiteY1" fmla="*/ 147637 h 1139190"/>
                <a:gd name="connsiteX2" fmla="*/ 836295 w 1655445"/>
                <a:gd name="connsiteY2" fmla="*/ 295275 h 1139190"/>
                <a:gd name="connsiteX3" fmla="*/ 688658 w 1655445"/>
                <a:gd name="connsiteY3" fmla="*/ 147637 h 1139190"/>
                <a:gd name="connsiteX4" fmla="*/ 836295 w 1655445"/>
                <a:gd name="connsiteY4" fmla="*/ 0 h 1139190"/>
                <a:gd name="connsiteX5" fmla="*/ 225743 w 1655445"/>
                <a:gd name="connsiteY5" fmla="*/ 731520 h 1139190"/>
                <a:gd name="connsiteX6" fmla="*/ 225743 w 1655445"/>
                <a:gd name="connsiteY6" fmla="*/ 981075 h 1139190"/>
                <a:gd name="connsiteX7" fmla="*/ 157162 w 1655445"/>
                <a:gd name="connsiteY7" fmla="*/ 981075 h 1139190"/>
                <a:gd name="connsiteX8" fmla="*/ 157162 w 1655445"/>
                <a:gd name="connsiteY8" fmla="*/ 767715 h 1139190"/>
                <a:gd name="connsiteX9" fmla="*/ 142875 w 1655445"/>
                <a:gd name="connsiteY9" fmla="*/ 767715 h 1139190"/>
                <a:gd name="connsiteX10" fmla="*/ 142875 w 1655445"/>
                <a:gd name="connsiteY10" fmla="*/ 981075 h 1139190"/>
                <a:gd name="connsiteX11" fmla="*/ 72390 w 1655445"/>
                <a:gd name="connsiteY11" fmla="*/ 981075 h 1139190"/>
                <a:gd name="connsiteX12" fmla="*/ 72390 w 1655445"/>
                <a:gd name="connsiteY12" fmla="*/ 547688 h 1139190"/>
                <a:gd name="connsiteX13" fmla="*/ 61912 w 1655445"/>
                <a:gd name="connsiteY13" fmla="*/ 547688 h 1139190"/>
                <a:gd name="connsiteX14" fmla="*/ 61912 w 1655445"/>
                <a:gd name="connsiteY14" fmla="*/ 687705 h 1139190"/>
                <a:gd name="connsiteX15" fmla="*/ 0 w 1655445"/>
                <a:gd name="connsiteY15" fmla="*/ 687705 h 1139190"/>
                <a:gd name="connsiteX16" fmla="*/ 0 w 1655445"/>
                <a:gd name="connsiteY16" fmla="*/ 496252 h 1139190"/>
                <a:gd name="connsiteX17" fmla="*/ 60960 w 1655445"/>
                <a:gd name="connsiteY17" fmla="*/ 435293 h 1139190"/>
                <a:gd name="connsiteX18" fmla="*/ 200025 w 1655445"/>
                <a:gd name="connsiteY18" fmla="*/ 435293 h 1139190"/>
                <a:gd name="connsiteX19" fmla="*/ 197168 w 1655445"/>
                <a:gd name="connsiteY19" fmla="*/ 461963 h 1139190"/>
                <a:gd name="connsiteX20" fmla="*/ 197168 w 1655445"/>
                <a:gd name="connsiteY20" fmla="*/ 731520 h 1139190"/>
                <a:gd name="connsiteX21" fmla="*/ 225743 w 1655445"/>
                <a:gd name="connsiteY21" fmla="*/ 731520 h 1139190"/>
                <a:gd name="connsiteX22" fmla="*/ 150495 w 1655445"/>
                <a:gd name="connsiteY22" fmla="*/ 226695 h 1139190"/>
                <a:gd name="connsiteX23" fmla="*/ 248603 w 1655445"/>
                <a:gd name="connsiteY23" fmla="*/ 324803 h 1139190"/>
                <a:gd name="connsiteX24" fmla="*/ 229553 w 1655445"/>
                <a:gd name="connsiteY24" fmla="*/ 382905 h 1139190"/>
                <a:gd name="connsiteX25" fmla="*/ 220028 w 1655445"/>
                <a:gd name="connsiteY25" fmla="*/ 393383 h 1139190"/>
                <a:gd name="connsiteX26" fmla="*/ 150495 w 1655445"/>
                <a:gd name="connsiteY26" fmla="*/ 421958 h 1139190"/>
                <a:gd name="connsiteX27" fmla="*/ 52388 w 1655445"/>
                <a:gd name="connsiteY27" fmla="*/ 323850 h 1139190"/>
                <a:gd name="connsiteX28" fmla="*/ 150495 w 1655445"/>
                <a:gd name="connsiteY28" fmla="*/ 226695 h 1139190"/>
                <a:gd name="connsiteX29" fmla="*/ 1429703 w 1655445"/>
                <a:gd name="connsiteY29" fmla="*/ 731520 h 1139190"/>
                <a:gd name="connsiteX30" fmla="*/ 1429703 w 1655445"/>
                <a:gd name="connsiteY30" fmla="*/ 981075 h 1139190"/>
                <a:gd name="connsiteX31" fmla="*/ 1498283 w 1655445"/>
                <a:gd name="connsiteY31" fmla="*/ 981075 h 1139190"/>
                <a:gd name="connsiteX32" fmla="*/ 1498283 w 1655445"/>
                <a:gd name="connsiteY32" fmla="*/ 767715 h 1139190"/>
                <a:gd name="connsiteX33" fmla="*/ 1512570 w 1655445"/>
                <a:gd name="connsiteY33" fmla="*/ 767715 h 1139190"/>
                <a:gd name="connsiteX34" fmla="*/ 1512570 w 1655445"/>
                <a:gd name="connsiteY34" fmla="*/ 981075 h 1139190"/>
                <a:gd name="connsiteX35" fmla="*/ 1583055 w 1655445"/>
                <a:gd name="connsiteY35" fmla="*/ 981075 h 1139190"/>
                <a:gd name="connsiteX36" fmla="*/ 1583055 w 1655445"/>
                <a:gd name="connsiteY36" fmla="*/ 547688 h 1139190"/>
                <a:gd name="connsiteX37" fmla="*/ 1593533 w 1655445"/>
                <a:gd name="connsiteY37" fmla="*/ 547688 h 1139190"/>
                <a:gd name="connsiteX38" fmla="*/ 1593533 w 1655445"/>
                <a:gd name="connsiteY38" fmla="*/ 687705 h 1139190"/>
                <a:gd name="connsiteX39" fmla="*/ 1655445 w 1655445"/>
                <a:gd name="connsiteY39" fmla="*/ 687705 h 1139190"/>
                <a:gd name="connsiteX40" fmla="*/ 1655445 w 1655445"/>
                <a:gd name="connsiteY40" fmla="*/ 496252 h 1139190"/>
                <a:gd name="connsiteX41" fmla="*/ 1594485 w 1655445"/>
                <a:gd name="connsiteY41" fmla="*/ 435293 h 1139190"/>
                <a:gd name="connsiteX42" fmla="*/ 1455420 w 1655445"/>
                <a:gd name="connsiteY42" fmla="*/ 435293 h 1139190"/>
                <a:gd name="connsiteX43" fmla="*/ 1458278 w 1655445"/>
                <a:gd name="connsiteY43" fmla="*/ 461963 h 1139190"/>
                <a:gd name="connsiteX44" fmla="*/ 1458278 w 1655445"/>
                <a:gd name="connsiteY44" fmla="*/ 731520 h 1139190"/>
                <a:gd name="connsiteX45" fmla="*/ 1429703 w 1655445"/>
                <a:gd name="connsiteY45" fmla="*/ 731520 h 1139190"/>
                <a:gd name="connsiteX46" fmla="*/ 1504950 w 1655445"/>
                <a:gd name="connsiteY46" fmla="*/ 226695 h 1139190"/>
                <a:gd name="connsiteX47" fmla="*/ 1406843 w 1655445"/>
                <a:gd name="connsiteY47" fmla="*/ 324803 h 1139190"/>
                <a:gd name="connsiteX48" fmla="*/ 1425893 w 1655445"/>
                <a:gd name="connsiteY48" fmla="*/ 382905 h 1139190"/>
                <a:gd name="connsiteX49" fmla="*/ 1435418 w 1655445"/>
                <a:gd name="connsiteY49" fmla="*/ 393383 h 1139190"/>
                <a:gd name="connsiteX50" fmla="*/ 1504950 w 1655445"/>
                <a:gd name="connsiteY50" fmla="*/ 421958 h 1139190"/>
                <a:gd name="connsiteX51" fmla="*/ 1603058 w 1655445"/>
                <a:gd name="connsiteY51" fmla="*/ 323850 h 1139190"/>
                <a:gd name="connsiteX52" fmla="*/ 1504950 w 1655445"/>
                <a:gd name="connsiteY52" fmla="*/ 226695 h 1139190"/>
                <a:gd name="connsiteX53" fmla="*/ 1107758 w 1655445"/>
                <a:gd name="connsiteY53" fmla="*/ 762952 h 1139190"/>
                <a:gd name="connsiteX54" fmla="*/ 1107758 w 1655445"/>
                <a:gd name="connsiteY54" fmla="*/ 1073468 h 1139190"/>
                <a:gd name="connsiteX55" fmla="*/ 1193483 w 1655445"/>
                <a:gd name="connsiteY55" fmla="*/ 1073468 h 1139190"/>
                <a:gd name="connsiteX56" fmla="*/ 1193483 w 1655445"/>
                <a:gd name="connsiteY56" fmla="*/ 807720 h 1139190"/>
                <a:gd name="connsiteX57" fmla="*/ 1211580 w 1655445"/>
                <a:gd name="connsiteY57" fmla="*/ 807720 h 1139190"/>
                <a:gd name="connsiteX58" fmla="*/ 1211580 w 1655445"/>
                <a:gd name="connsiteY58" fmla="*/ 1073468 h 1139190"/>
                <a:gd name="connsiteX59" fmla="*/ 1299210 w 1655445"/>
                <a:gd name="connsiteY59" fmla="*/ 1073468 h 1139190"/>
                <a:gd name="connsiteX60" fmla="*/ 1299210 w 1655445"/>
                <a:gd name="connsiteY60" fmla="*/ 533400 h 1139190"/>
                <a:gd name="connsiteX61" fmla="*/ 1312545 w 1655445"/>
                <a:gd name="connsiteY61" fmla="*/ 533400 h 1139190"/>
                <a:gd name="connsiteX62" fmla="*/ 1312545 w 1655445"/>
                <a:gd name="connsiteY62" fmla="*/ 708660 h 1139190"/>
                <a:gd name="connsiteX63" fmla="*/ 1390650 w 1655445"/>
                <a:gd name="connsiteY63" fmla="*/ 708660 h 1139190"/>
                <a:gd name="connsiteX64" fmla="*/ 1390650 w 1655445"/>
                <a:gd name="connsiteY64" fmla="*/ 470535 h 1139190"/>
                <a:gd name="connsiteX65" fmla="*/ 1314450 w 1655445"/>
                <a:gd name="connsiteY65" fmla="*/ 394335 h 1139190"/>
                <a:gd name="connsiteX66" fmla="*/ 1141095 w 1655445"/>
                <a:gd name="connsiteY66" fmla="*/ 394335 h 1139190"/>
                <a:gd name="connsiteX67" fmla="*/ 1144905 w 1655445"/>
                <a:gd name="connsiteY67" fmla="*/ 427673 h 1139190"/>
                <a:gd name="connsiteX68" fmla="*/ 1144905 w 1655445"/>
                <a:gd name="connsiteY68" fmla="*/ 763905 h 1139190"/>
                <a:gd name="connsiteX69" fmla="*/ 1107758 w 1655445"/>
                <a:gd name="connsiteY69" fmla="*/ 763905 h 1139190"/>
                <a:gd name="connsiteX70" fmla="*/ 1107758 w 1655445"/>
                <a:gd name="connsiteY70" fmla="*/ 762952 h 1139190"/>
                <a:gd name="connsiteX71" fmla="*/ 965835 w 1655445"/>
                <a:gd name="connsiteY71" fmla="*/ 695325 h 1139190"/>
                <a:gd name="connsiteX72" fmla="*/ 965835 w 1655445"/>
                <a:gd name="connsiteY72" fmla="*/ 483870 h 1139190"/>
                <a:gd name="connsiteX73" fmla="*/ 949643 w 1655445"/>
                <a:gd name="connsiteY73" fmla="*/ 483870 h 1139190"/>
                <a:gd name="connsiteX74" fmla="*/ 949643 w 1655445"/>
                <a:gd name="connsiteY74" fmla="*/ 1139190 h 1139190"/>
                <a:gd name="connsiteX75" fmla="*/ 845820 w 1655445"/>
                <a:gd name="connsiteY75" fmla="*/ 1139190 h 1139190"/>
                <a:gd name="connsiteX76" fmla="*/ 845820 w 1655445"/>
                <a:gd name="connsiteY76" fmla="*/ 817245 h 1139190"/>
                <a:gd name="connsiteX77" fmla="*/ 823913 w 1655445"/>
                <a:gd name="connsiteY77" fmla="*/ 817245 h 1139190"/>
                <a:gd name="connsiteX78" fmla="*/ 823913 w 1655445"/>
                <a:gd name="connsiteY78" fmla="*/ 1139190 h 1139190"/>
                <a:gd name="connsiteX79" fmla="*/ 718185 w 1655445"/>
                <a:gd name="connsiteY79" fmla="*/ 1139190 h 1139190"/>
                <a:gd name="connsiteX80" fmla="*/ 718185 w 1655445"/>
                <a:gd name="connsiteY80" fmla="*/ 483870 h 1139190"/>
                <a:gd name="connsiteX81" fmla="*/ 701993 w 1655445"/>
                <a:gd name="connsiteY81" fmla="*/ 483870 h 1139190"/>
                <a:gd name="connsiteX82" fmla="*/ 701993 w 1655445"/>
                <a:gd name="connsiteY82" fmla="*/ 695325 h 1139190"/>
                <a:gd name="connsiteX83" fmla="*/ 607695 w 1655445"/>
                <a:gd name="connsiteY83" fmla="*/ 695325 h 1139190"/>
                <a:gd name="connsiteX84" fmla="*/ 607695 w 1655445"/>
                <a:gd name="connsiteY84" fmla="*/ 406718 h 1139190"/>
                <a:gd name="connsiteX85" fmla="*/ 700088 w 1655445"/>
                <a:gd name="connsiteY85" fmla="*/ 314325 h 1139190"/>
                <a:gd name="connsiteX86" fmla="*/ 968692 w 1655445"/>
                <a:gd name="connsiteY86" fmla="*/ 314325 h 1139190"/>
                <a:gd name="connsiteX87" fmla="*/ 1061085 w 1655445"/>
                <a:gd name="connsiteY87" fmla="*/ 406718 h 1139190"/>
                <a:gd name="connsiteX88" fmla="*/ 1061085 w 1655445"/>
                <a:gd name="connsiteY88" fmla="*/ 695325 h 1139190"/>
                <a:gd name="connsiteX89" fmla="*/ 965835 w 1655445"/>
                <a:gd name="connsiteY89" fmla="*/ 695325 h 1139190"/>
                <a:gd name="connsiteX90" fmla="*/ 553403 w 1655445"/>
                <a:gd name="connsiteY90" fmla="*/ 762952 h 1139190"/>
                <a:gd name="connsiteX91" fmla="*/ 553403 w 1655445"/>
                <a:gd name="connsiteY91" fmla="*/ 1073468 h 1139190"/>
                <a:gd name="connsiteX92" fmla="*/ 467678 w 1655445"/>
                <a:gd name="connsiteY92" fmla="*/ 1073468 h 1139190"/>
                <a:gd name="connsiteX93" fmla="*/ 467678 w 1655445"/>
                <a:gd name="connsiteY93" fmla="*/ 807720 h 1139190"/>
                <a:gd name="connsiteX94" fmla="*/ 449580 w 1655445"/>
                <a:gd name="connsiteY94" fmla="*/ 807720 h 1139190"/>
                <a:gd name="connsiteX95" fmla="*/ 449580 w 1655445"/>
                <a:gd name="connsiteY95" fmla="*/ 1073468 h 1139190"/>
                <a:gd name="connsiteX96" fmla="*/ 361950 w 1655445"/>
                <a:gd name="connsiteY96" fmla="*/ 1073468 h 1139190"/>
                <a:gd name="connsiteX97" fmla="*/ 361950 w 1655445"/>
                <a:gd name="connsiteY97" fmla="*/ 533400 h 1139190"/>
                <a:gd name="connsiteX98" fmla="*/ 348615 w 1655445"/>
                <a:gd name="connsiteY98" fmla="*/ 533400 h 1139190"/>
                <a:gd name="connsiteX99" fmla="*/ 348615 w 1655445"/>
                <a:gd name="connsiteY99" fmla="*/ 708660 h 1139190"/>
                <a:gd name="connsiteX100" fmla="*/ 270510 w 1655445"/>
                <a:gd name="connsiteY100" fmla="*/ 708660 h 1139190"/>
                <a:gd name="connsiteX101" fmla="*/ 270510 w 1655445"/>
                <a:gd name="connsiteY101" fmla="*/ 470535 h 1139190"/>
                <a:gd name="connsiteX102" fmla="*/ 346710 w 1655445"/>
                <a:gd name="connsiteY102" fmla="*/ 394335 h 1139190"/>
                <a:gd name="connsiteX103" fmla="*/ 520065 w 1655445"/>
                <a:gd name="connsiteY103" fmla="*/ 394335 h 1139190"/>
                <a:gd name="connsiteX104" fmla="*/ 516255 w 1655445"/>
                <a:gd name="connsiteY104" fmla="*/ 427673 h 1139190"/>
                <a:gd name="connsiteX105" fmla="*/ 516255 w 1655445"/>
                <a:gd name="connsiteY105" fmla="*/ 763905 h 1139190"/>
                <a:gd name="connsiteX106" fmla="*/ 553403 w 1655445"/>
                <a:gd name="connsiteY106" fmla="*/ 763905 h 1139190"/>
                <a:gd name="connsiteX107" fmla="*/ 553403 w 1655445"/>
                <a:gd name="connsiteY107" fmla="*/ 762952 h 1139190"/>
                <a:gd name="connsiteX108" fmla="*/ 460057 w 1655445"/>
                <a:gd name="connsiteY108" fmla="*/ 133350 h 1139190"/>
                <a:gd name="connsiteX109" fmla="*/ 581978 w 1655445"/>
                <a:gd name="connsiteY109" fmla="*/ 254521 h 1139190"/>
                <a:gd name="connsiteX110" fmla="*/ 581978 w 1655445"/>
                <a:gd name="connsiteY110" fmla="*/ 255270 h 1139190"/>
                <a:gd name="connsiteX111" fmla="*/ 558165 w 1655445"/>
                <a:gd name="connsiteY111" fmla="*/ 327660 h 1139190"/>
                <a:gd name="connsiteX112" fmla="*/ 546735 w 1655445"/>
                <a:gd name="connsiteY112" fmla="*/ 340995 h 1139190"/>
                <a:gd name="connsiteX113" fmla="*/ 461010 w 1655445"/>
                <a:gd name="connsiteY113" fmla="*/ 376237 h 1139190"/>
                <a:gd name="connsiteX114" fmla="*/ 339090 w 1655445"/>
                <a:gd name="connsiteY114" fmla="*/ 255066 h 1139190"/>
                <a:gd name="connsiteX115" fmla="*/ 339090 w 1655445"/>
                <a:gd name="connsiteY115" fmla="*/ 254317 h 1139190"/>
                <a:gd name="connsiteX116" fmla="*/ 460057 w 1655445"/>
                <a:gd name="connsiteY116" fmla="*/ 133350 h 1139190"/>
                <a:gd name="connsiteX117" fmla="*/ 1202055 w 1655445"/>
                <a:gd name="connsiteY117" fmla="*/ 133350 h 1139190"/>
                <a:gd name="connsiteX118" fmla="*/ 1080135 w 1655445"/>
                <a:gd name="connsiteY118" fmla="*/ 254521 h 1139190"/>
                <a:gd name="connsiteX119" fmla="*/ 1080135 w 1655445"/>
                <a:gd name="connsiteY119" fmla="*/ 255270 h 1139190"/>
                <a:gd name="connsiteX120" fmla="*/ 1103948 w 1655445"/>
                <a:gd name="connsiteY120" fmla="*/ 327660 h 1139190"/>
                <a:gd name="connsiteX121" fmla="*/ 1115378 w 1655445"/>
                <a:gd name="connsiteY121" fmla="*/ 340995 h 1139190"/>
                <a:gd name="connsiteX122" fmla="*/ 1201103 w 1655445"/>
                <a:gd name="connsiteY122" fmla="*/ 376237 h 1139190"/>
                <a:gd name="connsiteX123" fmla="*/ 1323023 w 1655445"/>
                <a:gd name="connsiteY123" fmla="*/ 255066 h 1139190"/>
                <a:gd name="connsiteX124" fmla="*/ 1323023 w 1655445"/>
                <a:gd name="connsiteY124" fmla="*/ 254317 h 1139190"/>
                <a:gd name="connsiteX125" fmla="*/ 1202055 w 1655445"/>
                <a:gd name="connsiteY125" fmla="*/ 133350 h 113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655445" h="1139190">
                  <a:moveTo>
                    <a:pt x="836295" y="0"/>
                  </a:moveTo>
                  <a:cubicBezTo>
                    <a:pt x="918210" y="0"/>
                    <a:pt x="983933" y="66675"/>
                    <a:pt x="983933" y="147637"/>
                  </a:cubicBezTo>
                  <a:cubicBezTo>
                    <a:pt x="983933" y="229553"/>
                    <a:pt x="918210" y="295275"/>
                    <a:pt x="836295" y="295275"/>
                  </a:cubicBezTo>
                  <a:cubicBezTo>
                    <a:pt x="754380" y="295275"/>
                    <a:pt x="688658" y="229553"/>
                    <a:pt x="688658" y="147637"/>
                  </a:cubicBezTo>
                  <a:cubicBezTo>
                    <a:pt x="688658" y="66675"/>
                    <a:pt x="754380" y="0"/>
                    <a:pt x="836295" y="0"/>
                  </a:cubicBezTo>
                  <a:close/>
                  <a:moveTo>
                    <a:pt x="225743" y="731520"/>
                  </a:moveTo>
                  <a:lnTo>
                    <a:pt x="225743" y="981075"/>
                  </a:lnTo>
                  <a:lnTo>
                    <a:pt x="157162" y="981075"/>
                  </a:lnTo>
                  <a:lnTo>
                    <a:pt x="157162" y="767715"/>
                  </a:lnTo>
                  <a:lnTo>
                    <a:pt x="142875" y="767715"/>
                  </a:lnTo>
                  <a:lnTo>
                    <a:pt x="142875" y="981075"/>
                  </a:lnTo>
                  <a:lnTo>
                    <a:pt x="72390" y="981075"/>
                  </a:lnTo>
                  <a:lnTo>
                    <a:pt x="72390" y="547688"/>
                  </a:lnTo>
                  <a:lnTo>
                    <a:pt x="61912" y="547688"/>
                  </a:lnTo>
                  <a:lnTo>
                    <a:pt x="61912" y="687705"/>
                  </a:lnTo>
                  <a:lnTo>
                    <a:pt x="0" y="687705"/>
                  </a:lnTo>
                  <a:lnTo>
                    <a:pt x="0" y="496252"/>
                  </a:lnTo>
                  <a:cubicBezTo>
                    <a:pt x="0" y="462915"/>
                    <a:pt x="27623" y="435293"/>
                    <a:pt x="60960" y="435293"/>
                  </a:cubicBezTo>
                  <a:lnTo>
                    <a:pt x="200025" y="435293"/>
                  </a:lnTo>
                  <a:cubicBezTo>
                    <a:pt x="198120" y="443865"/>
                    <a:pt x="197168" y="453390"/>
                    <a:pt x="197168" y="461963"/>
                  </a:cubicBezTo>
                  <a:lnTo>
                    <a:pt x="197168" y="731520"/>
                  </a:lnTo>
                  <a:lnTo>
                    <a:pt x="225743" y="731520"/>
                  </a:lnTo>
                  <a:close/>
                  <a:moveTo>
                    <a:pt x="150495" y="226695"/>
                  </a:moveTo>
                  <a:cubicBezTo>
                    <a:pt x="204788" y="226695"/>
                    <a:pt x="248603" y="270510"/>
                    <a:pt x="248603" y="324803"/>
                  </a:cubicBezTo>
                  <a:cubicBezTo>
                    <a:pt x="248603" y="346710"/>
                    <a:pt x="240982" y="366713"/>
                    <a:pt x="229553" y="382905"/>
                  </a:cubicBezTo>
                  <a:cubicBezTo>
                    <a:pt x="225743" y="386715"/>
                    <a:pt x="222885" y="389572"/>
                    <a:pt x="220028" y="393383"/>
                  </a:cubicBezTo>
                  <a:cubicBezTo>
                    <a:pt x="201930" y="411480"/>
                    <a:pt x="178118" y="421958"/>
                    <a:pt x="150495" y="421958"/>
                  </a:cubicBezTo>
                  <a:cubicBezTo>
                    <a:pt x="96203" y="421958"/>
                    <a:pt x="52388" y="378143"/>
                    <a:pt x="52388" y="323850"/>
                  </a:cubicBezTo>
                  <a:cubicBezTo>
                    <a:pt x="52388" y="270510"/>
                    <a:pt x="96203" y="226695"/>
                    <a:pt x="150495" y="226695"/>
                  </a:cubicBezTo>
                  <a:close/>
                  <a:moveTo>
                    <a:pt x="1429703" y="731520"/>
                  </a:moveTo>
                  <a:lnTo>
                    <a:pt x="1429703" y="981075"/>
                  </a:lnTo>
                  <a:lnTo>
                    <a:pt x="1498283" y="981075"/>
                  </a:lnTo>
                  <a:lnTo>
                    <a:pt x="1498283" y="767715"/>
                  </a:lnTo>
                  <a:lnTo>
                    <a:pt x="1512570" y="767715"/>
                  </a:lnTo>
                  <a:lnTo>
                    <a:pt x="1512570" y="981075"/>
                  </a:lnTo>
                  <a:lnTo>
                    <a:pt x="1583055" y="981075"/>
                  </a:lnTo>
                  <a:lnTo>
                    <a:pt x="1583055" y="547688"/>
                  </a:lnTo>
                  <a:lnTo>
                    <a:pt x="1593533" y="547688"/>
                  </a:lnTo>
                  <a:lnTo>
                    <a:pt x="1593533" y="687705"/>
                  </a:lnTo>
                  <a:lnTo>
                    <a:pt x="1655445" y="687705"/>
                  </a:lnTo>
                  <a:lnTo>
                    <a:pt x="1655445" y="496252"/>
                  </a:lnTo>
                  <a:cubicBezTo>
                    <a:pt x="1655445" y="462915"/>
                    <a:pt x="1627823" y="435293"/>
                    <a:pt x="1594485" y="435293"/>
                  </a:cubicBezTo>
                  <a:lnTo>
                    <a:pt x="1455420" y="435293"/>
                  </a:lnTo>
                  <a:cubicBezTo>
                    <a:pt x="1457325" y="443865"/>
                    <a:pt x="1458278" y="453390"/>
                    <a:pt x="1458278" y="461963"/>
                  </a:cubicBezTo>
                  <a:lnTo>
                    <a:pt x="1458278" y="731520"/>
                  </a:lnTo>
                  <a:lnTo>
                    <a:pt x="1429703" y="731520"/>
                  </a:lnTo>
                  <a:close/>
                  <a:moveTo>
                    <a:pt x="1504950" y="226695"/>
                  </a:moveTo>
                  <a:cubicBezTo>
                    <a:pt x="1450658" y="226695"/>
                    <a:pt x="1406843" y="270510"/>
                    <a:pt x="1406843" y="324803"/>
                  </a:cubicBezTo>
                  <a:cubicBezTo>
                    <a:pt x="1406843" y="346710"/>
                    <a:pt x="1414463" y="366713"/>
                    <a:pt x="1425893" y="382905"/>
                  </a:cubicBezTo>
                  <a:cubicBezTo>
                    <a:pt x="1429703" y="386715"/>
                    <a:pt x="1432560" y="389572"/>
                    <a:pt x="1435418" y="393383"/>
                  </a:cubicBezTo>
                  <a:cubicBezTo>
                    <a:pt x="1453515" y="411480"/>
                    <a:pt x="1477328" y="421958"/>
                    <a:pt x="1504950" y="421958"/>
                  </a:cubicBezTo>
                  <a:cubicBezTo>
                    <a:pt x="1559243" y="421958"/>
                    <a:pt x="1603058" y="378143"/>
                    <a:pt x="1603058" y="323850"/>
                  </a:cubicBezTo>
                  <a:cubicBezTo>
                    <a:pt x="1603058" y="270510"/>
                    <a:pt x="1559243" y="226695"/>
                    <a:pt x="1504950" y="226695"/>
                  </a:cubicBezTo>
                  <a:close/>
                  <a:moveTo>
                    <a:pt x="1107758" y="762952"/>
                  </a:moveTo>
                  <a:lnTo>
                    <a:pt x="1107758" y="1073468"/>
                  </a:lnTo>
                  <a:lnTo>
                    <a:pt x="1193483" y="1073468"/>
                  </a:lnTo>
                  <a:lnTo>
                    <a:pt x="1193483" y="807720"/>
                  </a:lnTo>
                  <a:lnTo>
                    <a:pt x="1211580" y="807720"/>
                  </a:lnTo>
                  <a:lnTo>
                    <a:pt x="1211580" y="1073468"/>
                  </a:lnTo>
                  <a:lnTo>
                    <a:pt x="1299210" y="1073468"/>
                  </a:lnTo>
                  <a:lnTo>
                    <a:pt x="1299210" y="533400"/>
                  </a:lnTo>
                  <a:lnTo>
                    <a:pt x="1312545" y="533400"/>
                  </a:lnTo>
                  <a:lnTo>
                    <a:pt x="1312545" y="708660"/>
                  </a:lnTo>
                  <a:lnTo>
                    <a:pt x="1390650" y="708660"/>
                  </a:lnTo>
                  <a:lnTo>
                    <a:pt x="1390650" y="470535"/>
                  </a:lnTo>
                  <a:cubicBezTo>
                    <a:pt x="1390650" y="428625"/>
                    <a:pt x="1356360" y="394335"/>
                    <a:pt x="1314450" y="394335"/>
                  </a:cubicBezTo>
                  <a:lnTo>
                    <a:pt x="1141095" y="394335"/>
                  </a:lnTo>
                  <a:cubicBezTo>
                    <a:pt x="1143953" y="404813"/>
                    <a:pt x="1144905" y="416242"/>
                    <a:pt x="1144905" y="427673"/>
                  </a:cubicBezTo>
                  <a:lnTo>
                    <a:pt x="1144905" y="763905"/>
                  </a:lnTo>
                  <a:lnTo>
                    <a:pt x="1107758" y="763905"/>
                  </a:lnTo>
                  <a:lnTo>
                    <a:pt x="1107758" y="762952"/>
                  </a:lnTo>
                  <a:close/>
                  <a:moveTo>
                    <a:pt x="965835" y="695325"/>
                  </a:moveTo>
                  <a:lnTo>
                    <a:pt x="965835" y="483870"/>
                  </a:lnTo>
                  <a:lnTo>
                    <a:pt x="949643" y="483870"/>
                  </a:lnTo>
                  <a:lnTo>
                    <a:pt x="949643" y="1139190"/>
                  </a:lnTo>
                  <a:lnTo>
                    <a:pt x="845820" y="1139190"/>
                  </a:lnTo>
                  <a:lnTo>
                    <a:pt x="845820" y="817245"/>
                  </a:lnTo>
                  <a:lnTo>
                    <a:pt x="823913" y="817245"/>
                  </a:lnTo>
                  <a:lnTo>
                    <a:pt x="823913" y="1139190"/>
                  </a:lnTo>
                  <a:lnTo>
                    <a:pt x="718185" y="1139190"/>
                  </a:lnTo>
                  <a:lnTo>
                    <a:pt x="718185" y="483870"/>
                  </a:lnTo>
                  <a:lnTo>
                    <a:pt x="701993" y="483870"/>
                  </a:lnTo>
                  <a:lnTo>
                    <a:pt x="701993" y="695325"/>
                  </a:lnTo>
                  <a:lnTo>
                    <a:pt x="607695" y="695325"/>
                  </a:lnTo>
                  <a:lnTo>
                    <a:pt x="607695" y="406718"/>
                  </a:lnTo>
                  <a:cubicBezTo>
                    <a:pt x="607695" y="355282"/>
                    <a:pt x="649605" y="314325"/>
                    <a:pt x="700088" y="314325"/>
                  </a:cubicBezTo>
                  <a:lnTo>
                    <a:pt x="968692" y="314325"/>
                  </a:lnTo>
                  <a:cubicBezTo>
                    <a:pt x="1020128" y="314325"/>
                    <a:pt x="1061085" y="356235"/>
                    <a:pt x="1061085" y="406718"/>
                  </a:cubicBezTo>
                  <a:lnTo>
                    <a:pt x="1061085" y="695325"/>
                  </a:lnTo>
                  <a:lnTo>
                    <a:pt x="965835" y="695325"/>
                  </a:lnTo>
                  <a:close/>
                  <a:moveTo>
                    <a:pt x="553403" y="762952"/>
                  </a:moveTo>
                  <a:lnTo>
                    <a:pt x="553403" y="1073468"/>
                  </a:lnTo>
                  <a:lnTo>
                    <a:pt x="467678" y="1073468"/>
                  </a:lnTo>
                  <a:lnTo>
                    <a:pt x="467678" y="807720"/>
                  </a:lnTo>
                  <a:lnTo>
                    <a:pt x="449580" y="807720"/>
                  </a:lnTo>
                  <a:lnTo>
                    <a:pt x="449580" y="1073468"/>
                  </a:lnTo>
                  <a:lnTo>
                    <a:pt x="361950" y="1073468"/>
                  </a:lnTo>
                  <a:lnTo>
                    <a:pt x="361950" y="533400"/>
                  </a:lnTo>
                  <a:lnTo>
                    <a:pt x="348615" y="533400"/>
                  </a:lnTo>
                  <a:lnTo>
                    <a:pt x="348615" y="708660"/>
                  </a:lnTo>
                  <a:lnTo>
                    <a:pt x="270510" y="708660"/>
                  </a:lnTo>
                  <a:lnTo>
                    <a:pt x="270510" y="470535"/>
                  </a:lnTo>
                  <a:cubicBezTo>
                    <a:pt x="270510" y="428625"/>
                    <a:pt x="304800" y="394335"/>
                    <a:pt x="346710" y="394335"/>
                  </a:cubicBezTo>
                  <a:lnTo>
                    <a:pt x="520065" y="394335"/>
                  </a:lnTo>
                  <a:cubicBezTo>
                    <a:pt x="517207" y="404813"/>
                    <a:pt x="516255" y="416242"/>
                    <a:pt x="516255" y="427673"/>
                  </a:cubicBezTo>
                  <a:lnTo>
                    <a:pt x="516255" y="763905"/>
                  </a:lnTo>
                  <a:lnTo>
                    <a:pt x="553403" y="763905"/>
                  </a:lnTo>
                  <a:lnTo>
                    <a:pt x="553403" y="762952"/>
                  </a:lnTo>
                  <a:close/>
                  <a:moveTo>
                    <a:pt x="460057" y="133350"/>
                  </a:moveTo>
                  <a:cubicBezTo>
                    <a:pt x="527185" y="133143"/>
                    <a:pt x="581771" y="187393"/>
                    <a:pt x="581978" y="254521"/>
                  </a:cubicBezTo>
                  <a:cubicBezTo>
                    <a:pt x="581978" y="254771"/>
                    <a:pt x="581978" y="255020"/>
                    <a:pt x="581978" y="255270"/>
                  </a:cubicBezTo>
                  <a:cubicBezTo>
                    <a:pt x="581978" y="282893"/>
                    <a:pt x="573405" y="307658"/>
                    <a:pt x="558165" y="327660"/>
                  </a:cubicBezTo>
                  <a:cubicBezTo>
                    <a:pt x="554355" y="331470"/>
                    <a:pt x="550545" y="336233"/>
                    <a:pt x="546735" y="340995"/>
                  </a:cubicBezTo>
                  <a:cubicBezTo>
                    <a:pt x="524828" y="362902"/>
                    <a:pt x="494348" y="376237"/>
                    <a:pt x="461010" y="376237"/>
                  </a:cubicBezTo>
                  <a:cubicBezTo>
                    <a:pt x="393882" y="376444"/>
                    <a:pt x="339297" y="322194"/>
                    <a:pt x="339090" y="255066"/>
                  </a:cubicBezTo>
                  <a:cubicBezTo>
                    <a:pt x="339089" y="254817"/>
                    <a:pt x="339089" y="254567"/>
                    <a:pt x="339090" y="254317"/>
                  </a:cubicBezTo>
                  <a:cubicBezTo>
                    <a:pt x="337185" y="188595"/>
                    <a:pt x="392430" y="133350"/>
                    <a:pt x="460057" y="133350"/>
                  </a:cubicBezTo>
                  <a:close/>
                  <a:moveTo>
                    <a:pt x="1202055" y="133350"/>
                  </a:moveTo>
                  <a:cubicBezTo>
                    <a:pt x="1134927" y="133143"/>
                    <a:pt x="1080342" y="187393"/>
                    <a:pt x="1080135" y="254521"/>
                  </a:cubicBezTo>
                  <a:cubicBezTo>
                    <a:pt x="1080134" y="254771"/>
                    <a:pt x="1080134" y="255020"/>
                    <a:pt x="1080135" y="255270"/>
                  </a:cubicBezTo>
                  <a:cubicBezTo>
                    <a:pt x="1080135" y="282893"/>
                    <a:pt x="1088708" y="307658"/>
                    <a:pt x="1103948" y="327660"/>
                  </a:cubicBezTo>
                  <a:cubicBezTo>
                    <a:pt x="1107758" y="331470"/>
                    <a:pt x="1111568" y="336233"/>
                    <a:pt x="1115378" y="340995"/>
                  </a:cubicBezTo>
                  <a:cubicBezTo>
                    <a:pt x="1137285" y="362902"/>
                    <a:pt x="1167765" y="376237"/>
                    <a:pt x="1201103" y="376237"/>
                  </a:cubicBezTo>
                  <a:cubicBezTo>
                    <a:pt x="1268230" y="376444"/>
                    <a:pt x="1322816" y="322194"/>
                    <a:pt x="1323023" y="255066"/>
                  </a:cubicBezTo>
                  <a:cubicBezTo>
                    <a:pt x="1323023" y="254817"/>
                    <a:pt x="1323023" y="254567"/>
                    <a:pt x="1323023" y="254317"/>
                  </a:cubicBezTo>
                  <a:cubicBezTo>
                    <a:pt x="1323975" y="188595"/>
                    <a:pt x="1269683" y="133350"/>
                    <a:pt x="1202055" y="13335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pic>
        <p:nvPicPr>
          <p:cNvPr id="19" name="图形 18">
            <a:extLst>
              <a:ext uri="{FF2B5EF4-FFF2-40B4-BE49-F238E27FC236}">
                <a16:creationId xmlns:a16="http://schemas.microsoft.com/office/drawing/2014/main" id="{BDB9D527-F48D-4DC0-8646-891C6614F6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56036" y="4697065"/>
            <a:ext cx="248266" cy="248262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8B363292-6546-4BFC-BCF6-A748DDFB9FCB}"/>
              </a:ext>
            </a:extLst>
          </p:cNvPr>
          <p:cNvSpPr/>
          <p:nvPr/>
        </p:nvSpPr>
        <p:spPr>
          <a:xfrm rot="10800000" flipH="1" flipV="1">
            <a:off x="9847168" y="2131295"/>
            <a:ext cx="1545510" cy="2196644"/>
          </a:xfrm>
          <a:custGeom>
            <a:avLst/>
            <a:gdLst>
              <a:gd name="connsiteX0" fmla="*/ 14901 w 1295466"/>
              <a:gd name="connsiteY0" fmla="*/ 1811084 h 1851319"/>
              <a:gd name="connsiteX1" fmla="*/ 26998 w 1295466"/>
              <a:gd name="connsiteY1" fmla="*/ 1823562 h 1851319"/>
              <a:gd name="connsiteX2" fmla="*/ 15663 w 1295466"/>
              <a:gd name="connsiteY2" fmla="*/ 1836230 h 1851319"/>
              <a:gd name="connsiteX3" fmla="*/ 1947 w 1295466"/>
              <a:gd name="connsiteY3" fmla="*/ 1824610 h 1851319"/>
              <a:gd name="connsiteX4" fmla="*/ 14901 w 1295466"/>
              <a:gd name="connsiteY4" fmla="*/ 1811084 h 1851319"/>
              <a:gd name="connsiteX5" fmla="*/ 129677 w 1295466"/>
              <a:gd name="connsiteY5" fmla="*/ 1807750 h 1851319"/>
              <a:gd name="connsiteX6" fmla="*/ 146155 w 1295466"/>
              <a:gd name="connsiteY6" fmla="*/ 1822800 h 1851319"/>
              <a:gd name="connsiteX7" fmla="*/ 130058 w 1295466"/>
              <a:gd name="connsiteY7" fmla="*/ 1838897 h 1851319"/>
              <a:gd name="connsiteX8" fmla="*/ 115389 w 1295466"/>
              <a:gd name="connsiteY8" fmla="*/ 1823371 h 1851319"/>
              <a:gd name="connsiteX9" fmla="*/ 129677 w 1295466"/>
              <a:gd name="connsiteY9" fmla="*/ 1807750 h 1851319"/>
              <a:gd name="connsiteX10" fmla="*/ 242738 w 1295466"/>
              <a:gd name="connsiteY10" fmla="*/ 1806512 h 1851319"/>
              <a:gd name="connsiteX11" fmla="*/ 260455 w 1295466"/>
              <a:gd name="connsiteY11" fmla="*/ 1823753 h 1851319"/>
              <a:gd name="connsiteX12" fmla="*/ 242548 w 1295466"/>
              <a:gd name="connsiteY12" fmla="*/ 1840707 h 1851319"/>
              <a:gd name="connsiteX13" fmla="*/ 226070 w 1295466"/>
              <a:gd name="connsiteY13" fmla="*/ 1822514 h 1851319"/>
              <a:gd name="connsiteX14" fmla="*/ 242738 w 1295466"/>
              <a:gd name="connsiteY14" fmla="*/ 1806512 h 1851319"/>
              <a:gd name="connsiteX15" fmla="*/ 355039 w 1295466"/>
              <a:gd name="connsiteY15" fmla="*/ 1804035 h 1851319"/>
              <a:gd name="connsiteX16" fmla="*/ 374470 w 1295466"/>
              <a:gd name="connsiteY16" fmla="*/ 1822799 h 1851319"/>
              <a:gd name="connsiteX17" fmla="*/ 354657 w 1295466"/>
              <a:gd name="connsiteY17" fmla="*/ 1842706 h 1851319"/>
              <a:gd name="connsiteX18" fmla="*/ 336179 w 1295466"/>
              <a:gd name="connsiteY18" fmla="*/ 1823466 h 1851319"/>
              <a:gd name="connsiteX19" fmla="*/ 355039 w 1295466"/>
              <a:gd name="connsiteY19" fmla="*/ 1804035 h 1851319"/>
              <a:gd name="connsiteX20" fmla="*/ 471338 w 1295466"/>
              <a:gd name="connsiteY20" fmla="*/ 1802797 h 1851319"/>
              <a:gd name="connsiteX21" fmla="*/ 492293 w 1295466"/>
              <a:gd name="connsiteY21" fmla="*/ 1824133 h 1851319"/>
              <a:gd name="connsiteX22" fmla="*/ 472195 w 1295466"/>
              <a:gd name="connsiteY22" fmla="*/ 1844135 h 1851319"/>
              <a:gd name="connsiteX23" fmla="*/ 451145 w 1295466"/>
              <a:gd name="connsiteY23" fmla="*/ 1823085 h 1851319"/>
              <a:gd name="connsiteX24" fmla="*/ 471338 w 1295466"/>
              <a:gd name="connsiteY24" fmla="*/ 1802797 h 1851319"/>
              <a:gd name="connsiteX25" fmla="*/ 584686 w 1295466"/>
              <a:gd name="connsiteY25" fmla="*/ 1801559 h 1851319"/>
              <a:gd name="connsiteX26" fmla="*/ 606498 w 1295466"/>
              <a:gd name="connsiteY26" fmla="*/ 1823562 h 1851319"/>
              <a:gd name="connsiteX27" fmla="*/ 585257 w 1295466"/>
              <a:gd name="connsiteY27" fmla="*/ 1845755 h 1851319"/>
              <a:gd name="connsiteX28" fmla="*/ 561921 w 1295466"/>
              <a:gd name="connsiteY28" fmla="*/ 1823943 h 1851319"/>
              <a:gd name="connsiteX29" fmla="*/ 584686 w 1295466"/>
              <a:gd name="connsiteY29" fmla="*/ 1801559 h 1851319"/>
              <a:gd name="connsiteX30" fmla="*/ 697843 w 1295466"/>
              <a:gd name="connsiteY30" fmla="*/ 1800130 h 1851319"/>
              <a:gd name="connsiteX31" fmla="*/ 719846 w 1295466"/>
              <a:gd name="connsiteY31" fmla="*/ 1823656 h 1851319"/>
              <a:gd name="connsiteX32" fmla="*/ 695747 w 1295466"/>
              <a:gd name="connsiteY32" fmla="*/ 1847659 h 1851319"/>
              <a:gd name="connsiteX33" fmla="*/ 672792 w 1295466"/>
              <a:gd name="connsiteY33" fmla="*/ 1822608 h 1851319"/>
              <a:gd name="connsiteX34" fmla="*/ 697843 w 1295466"/>
              <a:gd name="connsiteY34" fmla="*/ 1800130 h 1851319"/>
              <a:gd name="connsiteX35" fmla="*/ 810334 w 1295466"/>
              <a:gd name="connsiteY35" fmla="*/ 1799368 h 1851319"/>
              <a:gd name="connsiteX36" fmla="*/ 833289 w 1295466"/>
              <a:gd name="connsiteY36" fmla="*/ 1824609 h 1851319"/>
              <a:gd name="connsiteX37" fmla="*/ 809000 w 1295466"/>
              <a:gd name="connsiteY37" fmla="*/ 1847945 h 1851319"/>
              <a:gd name="connsiteX38" fmla="*/ 784331 w 1295466"/>
              <a:gd name="connsiteY38" fmla="*/ 1822990 h 1851319"/>
              <a:gd name="connsiteX39" fmla="*/ 810334 w 1295466"/>
              <a:gd name="connsiteY39" fmla="*/ 1799368 h 1851319"/>
              <a:gd name="connsiteX40" fmla="*/ 923967 w 1295466"/>
              <a:gd name="connsiteY40" fmla="*/ 1798320 h 1851319"/>
              <a:gd name="connsiteX41" fmla="*/ 949970 w 1295466"/>
              <a:gd name="connsiteY41" fmla="*/ 1822609 h 1851319"/>
              <a:gd name="connsiteX42" fmla="*/ 925967 w 1295466"/>
              <a:gd name="connsiteY42" fmla="*/ 1848517 h 1851319"/>
              <a:gd name="connsiteX43" fmla="*/ 900059 w 1295466"/>
              <a:gd name="connsiteY43" fmla="*/ 1824609 h 1851319"/>
              <a:gd name="connsiteX44" fmla="*/ 923967 w 1295466"/>
              <a:gd name="connsiteY44" fmla="*/ 1798320 h 1851319"/>
              <a:gd name="connsiteX45" fmla="*/ 1036743 w 1295466"/>
              <a:gd name="connsiteY45" fmla="*/ 1796701 h 1851319"/>
              <a:gd name="connsiteX46" fmla="*/ 1064174 w 1295466"/>
              <a:gd name="connsiteY46" fmla="*/ 1823086 h 1851319"/>
              <a:gd name="connsiteX47" fmla="*/ 1037790 w 1295466"/>
              <a:gd name="connsiteY47" fmla="*/ 1850518 h 1851319"/>
              <a:gd name="connsiteX48" fmla="*/ 1010358 w 1295466"/>
              <a:gd name="connsiteY48" fmla="*/ 1824133 h 1851319"/>
              <a:gd name="connsiteX49" fmla="*/ 1036743 w 1295466"/>
              <a:gd name="connsiteY49" fmla="*/ 1796701 h 1851319"/>
              <a:gd name="connsiteX50" fmla="*/ 1150471 w 1295466"/>
              <a:gd name="connsiteY50" fmla="*/ 1796130 h 1851319"/>
              <a:gd name="connsiteX51" fmla="*/ 1177046 w 1295466"/>
              <a:gd name="connsiteY51" fmla="*/ 1823466 h 1851319"/>
              <a:gd name="connsiteX52" fmla="*/ 1148756 w 1295466"/>
              <a:gd name="connsiteY52" fmla="*/ 1851089 h 1851319"/>
              <a:gd name="connsiteX53" fmla="*/ 1122181 w 1295466"/>
              <a:gd name="connsiteY53" fmla="*/ 1823752 h 1851319"/>
              <a:gd name="connsiteX54" fmla="*/ 1150471 w 1295466"/>
              <a:gd name="connsiteY54" fmla="*/ 1796130 h 1851319"/>
              <a:gd name="connsiteX55" fmla="*/ 1262390 w 1295466"/>
              <a:gd name="connsiteY55" fmla="*/ 1796035 h 1851319"/>
              <a:gd name="connsiteX56" fmla="*/ 1289727 w 1295466"/>
              <a:gd name="connsiteY56" fmla="*/ 1824514 h 1851319"/>
              <a:gd name="connsiteX57" fmla="*/ 1260580 w 1295466"/>
              <a:gd name="connsiteY57" fmla="*/ 1851279 h 1851319"/>
              <a:gd name="connsiteX58" fmla="*/ 1234481 w 1295466"/>
              <a:gd name="connsiteY58" fmla="*/ 1821657 h 1851319"/>
              <a:gd name="connsiteX59" fmla="*/ 1262390 w 1295466"/>
              <a:gd name="connsiteY59" fmla="*/ 1796035 h 1851319"/>
              <a:gd name="connsiteX60" fmla="*/ 15186 w 1295466"/>
              <a:gd name="connsiteY60" fmla="*/ 1698308 h 1851319"/>
              <a:gd name="connsiteX61" fmla="*/ 27378 w 1295466"/>
              <a:gd name="connsiteY61" fmla="*/ 1713072 h 1851319"/>
              <a:gd name="connsiteX62" fmla="*/ 13662 w 1295466"/>
              <a:gd name="connsiteY62" fmla="*/ 1724407 h 1851319"/>
              <a:gd name="connsiteX63" fmla="*/ 1375 w 1295466"/>
              <a:gd name="connsiteY63" fmla="*/ 1711548 h 1851319"/>
              <a:gd name="connsiteX64" fmla="*/ 15186 w 1295466"/>
              <a:gd name="connsiteY64" fmla="*/ 1698308 h 1851319"/>
              <a:gd name="connsiteX65" fmla="*/ 130630 w 1295466"/>
              <a:gd name="connsiteY65" fmla="*/ 1695545 h 1851319"/>
              <a:gd name="connsiteX66" fmla="*/ 146441 w 1295466"/>
              <a:gd name="connsiteY66" fmla="*/ 1712214 h 1851319"/>
              <a:gd name="connsiteX67" fmla="*/ 130630 w 1295466"/>
              <a:gd name="connsiteY67" fmla="*/ 1727359 h 1851319"/>
              <a:gd name="connsiteX68" fmla="*/ 115008 w 1295466"/>
              <a:gd name="connsiteY68" fmla="*/ 1710309 h 1851319"/>
              <a:gd name="connsiteX69" fmla="*/ 130630 w 1295466"/>
              <a:gd name="connsiteY69" fmla="*/ 1695545 h 1851319"/>
              <a:gd name="connsiteX70" fmla="*/ 244167 w 1295466"/>
              <a:gd name="connsiteY70" fmla="*/ 1692974 h 1851319"/>
              <a:gd name="connsiteX71" fmla="*/ 261693 w 1295466"/>
              <a:gd name="connsiteY71" fmla="*/ 1711452 h 1851319"/>
              <a:gd name="connsiteX72" fmla="*/ 241881 w 1295466"/>
              <a:gd name="connsiteY72" fmla="*/ 1729455 h 1851319"/>
              <a:gd name="connsiteX73" fmla="*/ 224737 w 1295466"/>
              <a:gd name="connsiteY73" fmla="*/ 1711071 h 1851319"/>
              <a:gd name="connsiteX74" fmla="*/ 244167 w 1295466"/>
              <a:gd name="connsiteY74" fmla="*/ 1692974 h 1851319"/>
              <a:gd name="connsiteX75" fmla="*/ 356467 w 1295466"/>
              <a:gd name="connsiteY75" fmla="*/ 1691545 h 1851319"/>
              <a:gd name="connsiteX76" fmla="*/ 375136 w 1295466"/>
              <a:gd name="connsiteY76" fmla="*/ 1710881 h 1851319"/>
              <a:gd name="connsiteX77" fmla="*/ 355229 w 1295466"/>
              <a:gd name="connsiteY77" fmla="*/ 1731550 h 1851319"/>
              <a:gd name="connsiteX78" fmla="*/ 335607 w 1295466"/>
              <a:gd name="connsiteY78" fmla="*/ 1710690 h 1851319"/>
              <a:gd name="connsiteX79" fmla="*/ 356467 w 1295466"/>
              <a:gd name="connsiteY79" fmla="*/ 1691545 h 1851319"/>
              <a:gd name="connsiteX80" fmla="*/ 470862 w 1295466"/>
              <a:gd name="connsiteY80" fmla="*/ 1690402 h 1851319"/>
              <a:gd name="connsiteX81" fmla="*/ 492865 w 1295466"/>
              <a:gd name="connsiteY81" fmla="*/ 1710214 h 1851319"/>
              <a:gd name="connsiteX82" fmla="*/ 471529 w 1295466"/>
              <a:gd name="connsiteY82" fmla="*/ 1732121 h 1851319"/>
              <a:gd name="connsiteX83" fmla="*/ 450860 w 1295466"/>
              <a:gd name="connsiteY83" fmla="*/ 1710595 h 1851319"/>
              <a:gd name="connsiteX84" fmla="*/ 470862 w 1295466"/>
              <a:gd name="connsiteY84" fmla="*/ 1690402 h 1851319"/>
              <a:gd name="connsiteX85" fmla="*/ 585162 w 1295466"/>
              <a:gd name="connsiteY85" fmla="*/ 1688211 h 1851319"/>
              <a:gd name="connsiteX86" fmla="*/ 606974 w 1295466"/>
              <a:gd name="connsiteY86" fmla="*/ 1712023 h 1851319"/>
              <a:gd name="connsiteX87" fmla="*/ 583828 w 1295466"/>
              <a:gd name="connsiteY87" fmla="*/ 1734788 h 1851319"/>
              <a:gd name="connsiteX88" fmla="*/ 560873 w 1295466"/>
              <a:gd name="connsiteY88" fmla="*/ 1711642 h 1851319"/>
              <a:gd name="connsiteX89" fmla="*/ 585162 w 1295466"/>
              <a:gd name="connsiteY89" fmla="*/ 1688211 h 1851319"/>
              <a:gd name="connsiteX90" fmla="*/ 695652 w 1295466"/>
              <a:gd name="connsiteY90" fmla="*/ 1686783 h 1851319"/>
              <a:gd name="connsiteX91" fmla="*/ 720322 w 1295466"/>
              <a:gd name="connsiteY91" fmla="*/ 1710310 h 1851319"/>
              <a:gd name="connsiteX92" fmla="*/ 695747 w 1295466"/>
              <a:gd name="connsiteY92" fmla="*/ 1735360 h 1851319"/>
              <a:gd name="connsiteX93" fmla="*/ 672316 w 1295466"/>
              <a:gd name="connsiteY93" fmla="*/ 1711262 h 1851319"/>
              <a:gd name="connsiteX94" fmla="*/ 695652 w 1295466"/>
              <a:gd name="connsiteY94" fmla="*/ 1686783 h 1851319"/>
              <a:gd name="connsiteX95" fmla="*/ 811000 w 1295466"/>
              <a:gd name="connsiteY95" fmla="*/ 1686497 h 1851319"/>
              <a:gd name="connsiteX96" fmla="*/ 833383 w 1295466"/>
              <a:gd name="connsiteY96" fmla="*/ 1711643 h 1851319"/>
              <a:gd name="connsiteX97" fmla="*/ 807856 w 1295466"/>
              <a:gd name="connsiteY97" fmla="*/ 1736122 h 1851319"/>
              <a:gd name="connsiteX98" fmla="*/ 783853 w 1295466"/>
              <a:gd name="connsiteY98" fmla="*/ 1712024 h 1851319"/>
              <a:gd name="connsiteX99" fmla="*/ 811000 w 1295466"/>
              <a:gd name="connsiteY99" fmla="*/ 1686497 h 1851319"/>
              <a:gd name="connsiteX100" fmla="*/ 925490 w 1295466"/>
              <a:gd name="connsiteY100" fmla="*/ 1684401 h 1851319"/>
              <a:gd name="connsiteX101" fmla="*/ 951875 w 1295466"/>
              <a:gd name="connsiteY101" fmla="*/ 1711833 h 1851319"/>
              <a:gd name="connsiteX102" fmla="*/ 924443 w 1295466"/>
              <a:gd name="connsiteY102" fmla="*/ 1738218 h 1851319"/>
              <a:gd name="connsiteX103" fmla="*/ 898059 w 1295466"/>
              <a:gd name="connsiteY103" fmla="*/ 1710786 h 1851319"/>
              <a:gd name="connsiteX104" fmla="*/ 925490 w 1295466"/>
              <a:gd name="connsiteY104" fmla="*/ 1684401 h 1851319"/>
              <a:gd name="connsiteX105" fmla="*/ 1036647 w 1295466"/>
              <a:gd name="connsiteY105" fmla="*/ 1683735 h 1851319"/>
              <a:gd name="connsiteX106" fmla="*/ 1064936 w 1295466"/>
              <a:gd name="connsiteY106" fmla="*/ 1711167 h 1851319"/>
              <a:gd name="connsiteX107" fmla="*/ 1036837 w 1295466"/>
              <a:gd name="connsiteY107" fmla="*/ 1738980 h 1851319"/>
              <a:gd name="connsiteX108" fmla="*/ 1009691 w 1295466"/>
              <a:gd name="connsiteY108" fmla="*/ 1710405 h 1851319"/>
              <a:gd name="connsiteX109" fmla="*/ 1036647 w 1295466"/>
              <a:gd name="connsiteY109" fmla="*/ 1683735 h 1851319"/>
              <a:gd name="connsiteX110" fmla="*/ 1149709 w 1295466"/>
              <a:gd name="connsiteY110" fmla="*/ 1683259 h 1851319"/>
              <a:gd name="connsiteX111" fmla="*/ 1177617 w 1295466"/>
              <a:gd name="connsiteY111" fmla="*/ 1711452 h 1851319"/>
              <a:gd name="connsiteX112" fmla="*/ 1149423 w 1295466"/>
              <a:gd name="connsiteY112" fmla="*/ 1739361 h 1851319"/>
              <a:gd name="connsiteX113" fmla="*/ 1121515 w 1295466"/>
              <a:gd name="connsiteY113" fmla="*/ 1711167 h 1851319"/>
              <a:gd name="connsiteX114" fmla="*/ 1149709 w 1295466"/>
              <a:gd name="connsiteY114" fmla="*/ 1683259 h 1851319"/>
              <a:gd name="connsiteX115" fmla="*/ 1262200 w 1295466"/>
              <a:gd name="connsiteY115" fmla="*/ 1683068 h 1851319"/>
              <a:gd name="connsiteX116" fmla="*/ 1290013 w 1295466"/>
              <a:gd name="connsiteY116" fmla="*/ 1711072 h 1851319"/>
              <a:gd name="connsiteX117" fmla="*/ 1262581 w 1295466"/>
              <a:gd name="connsiteY117" fmla="*/ 1739456 h 1851319"/>
              <a:gd name="connsiteX118" fmla="*/ 1233720 w 1295466"/>
              <a:gd name="connsiteY118" fmla="*/ 1710500 h 1851319"/>
              <a:gd name="connsiteX119" fmla="*/ 1262200 w 1295466"/>
              <a:gd name="connsiteY119" fmla="*/ 1683068 h 1851319"/>
              <a:gd name="connsiteX120" fmla="*/ 12806 w 1295466"/>
              <a:gd name="connsiteY120" fmla="*/ 1584675 h 1851319"/>
              <a:gd name="connsiteX121" fmla="*/ 29093 w 1295466"/>
              <a:gd name="connsiteY121" fmla="*/ 1598391 h 1851319"/>
              <a:gd name="connsiteX122" fmla="*/ 16044 w 1295466"/>
              <a:gd name="connsiteY122" fmla="*/ 1613250 h 1851319"/>
              <a:gd name="connsiteX123" fmla="*/ 42 w 1295466"/>
              <a:gd name="connsiteY123" fmla="*/ 1599629 h 1851319"/>
              <a:gd name="connsiteX124" fmla="*/ 12806 w 1295466"/>
              <a:gd name="connsiteY124" fmla="*/ 1584675 h 1851319"/>
              <a:gd name="connsiteX125" fmla="*/ 130343 w 1295466"/>
              <a:gd name="connsiteY125" fmla="*/ 1582960 h 1851319"/>
              <a:gd name="connsiteX126" fmla="*/ 147012 w 1295466"/>
              <a:gd name="connsiteY126" fmla="*/ 1598485 h 1851319"/>
              <a:gd name="connsiteX127" fmla="*/ 131105 w 1295466"/>
              <a:gd name="connsiteY127" fmla="*/ 1614964 h 1851319"/>
              <a:gd name="connsiteX128" fmla="*/ 114722 w 1295466"/>
              <a:gd name="connsiteY128" fmla="*/ 1599343 h 1851319"/>
              <a:gd name="connsiteX129" fmla="*/ 130343 w 1295466"/>
              <a:gd name="connsiteY129" fmla="*/ 1582960 h 1851319"/>
              <a:gd name="connsiteX130" fmla="*/ 243881 w 1295466"/>
              <a:gd name="connsiteY130" fmla="*/ 1580674 h 1851319"/>
              <a:gd name="connsiteX131" fmla="*/ 261312 w 1295466"/>
              <a:gd name="connsiteY131" fmla="*/ 1600677 h 1851319"/>
              <a:gd name="connsiteX132" fmla="*/ 242453 w 1295466"/>
              <a:gd name="connsiteY132" fmla="*/ 1617631 h 1851319"/>
              <a:gd name="connsiteX133" fmla="*/ 224926 w 1295466"/>
              <a:gd name="connsiteY133" fmla="*/ 1597248 h 1851319"/>
              <a:gd name="connsiteX134" fmla="*/ 243881 w 1295466"/>
              <a:gd name="connsiteY134" fmla="*/ 1580674 h 1851319"/>
              <a:gd name="connsiteX135" fmla="*/ 355800 w 1295466"/>
              <a:gd name="connsiteY135" fmla="*/ 1578960 h 1851319"/>
              <a:gd name="connsiteX136" fmla="*/ 375708 w 1295466"/>
              <a:gd name="connsiteY136" fmla="*/ 1599438 h 1851319"/>
              <a:gd name="connsiteX137" fmla="*/ 354943 w 1295466"/>
              <a:gd name="connsiteY137" fmla="*/ 1618965 h 1851319"/>
              <a:gd name="connsiteX138" fmla="*/ 335417 w 1295466"/>
              <a:gd name="connsiteY138" fmla="*/ 1598581 h 1851319"/>
              <a:gd name="connsiteX139" fmla="*/ 355800 w 1295466"/>
              <a:gd name="connsiteY139" fmla="*/ 1578960 h 1851319"/>
              <a:gd name="connsiteX140" fmla="*/ 471815 w 1295466"/>
              <a:gd name="connsiteY140" fmla="*/ 1577721 h 1851319"/>
              <a:gd name="connsiteX141" fmla="*/ 492865 w 1295466"/>
              <a:gd name="connsiteY141" fmla="*/ 1599057 h 1851319"/>
              <a:gd name="connsiteX142" fmla="*/ 471529 w 1295466"/>
              <a:gd name="connsiteY142" fmla="*/ 1620393 h 1851319"/>
              <a:gd name="connsiteX143" fmla="*/ 450479 w 1295466"/>
              <a:gd name="connsiteY143" fmla="*/ 1598771 h 1851319"/>
              <a:gd name="connsiteX144" fmla="*/ 471815 w 1295466"/>
              <a:gd name="connsiteY144" fmla="*/ 1577721 h 1851319"/>
              <a:gd name="connsiteX145" fmla="*/ 584590 w 1295466"/>
              <a:gd name="connsiteY145" fmla="*/ 1575721 h 1851319"/>
              <a:gd name="connsiteX146" fmla="*/ 607831 w 1295466"/>
              <a:gd name="connsiteY146" fmla="*/ 1598771 h 1851319"/>
              <a:gd name="connsiteX147" fmla="*/ 583447 w 1295466"/>
              <a:gd name="connsiteY147" fmla="*/ 1622203 h 1851319"/>
              <a:gd name="connsiteX148" fmla="*/ 560778 w 1295466"/>
              <a:gd name="connsiteY148" fmla="*/ 1599343 h 1851319"/>
              <a:gd name="connsiteX149" fmla="*/ 584590 w 1295466"/>
              <a:gd name="connsiteY149" fmla="*/ 1575721 h 1851319"/>
              <a:gd name="connsiteX150" fmla="*/ 697748 w 1295466"/>
              <a:gd name="connsiteY150" fmla="*/ 1574578 h 1851319"/>
              <a:gd name="connsiteX151" fmla="*/ 720703 w 1295466"/>
              <a:gd name="connsiteY151" fmla="*/ 1602009 h 1851319"/>
              <a:gd name="connsiteX152" fmla="*/ 696986 w 1295466"/>
              <a:gd name="connsiteY152" fmla="*/ 1623250 h 1851319"/>
              <a:gd name="connsiteX153" fmla="*/ 672030 w 1295466"/>
              <a:gd name="connsiteY153" fmla="*/ 1598581 h 1851319"/>
              <a:gd name="connsiteX154" fmla="*/ 697748 w 1295466"/>
              <a:gd name="connsiteY154" fmla="*/ 1574578 h 1851319"/>
              <a:gd name="connsiteX155" fmla="*/ 808524 w 1295466"/>
              <a:gd name="connsiteY155" fmla="*/ 1573435 h 1851319"/>
              <a:gd name="connsiteX156" fmla="*/ 834051 w 1295466"/>
              <a:gd name="connsiteY156" fmla="*/ 1598295 h 1851319"/>
              <a:gd name="connsiteX157" fmla="*/ 807857 w 1295466"/>
              <a:gd name="connsiteY157" fmla="*/ 1624299 h 1851319"/>
              <a:gd name="connsiteX158" fmla="*/ 783378 w 1295466"/>
              <a:gd name="connsiteY158" fmla="*/ 1598676 h 1851319"/>
              <a:gd name="connsiteX159" fmla="*/ 808524 w 1295466"/>
              <a:gd name="connsiteY159" fmla="*/ 1573435 h 1851319"/>
              <a:gd name="connsiteX160" fmla="*/ 925681 w 1295466"/>
              <a:gd name="connsiteY160" fmla="*/ 1571530 h 1851319"/>
              <a:gd name="connsiteX161" fmla="*/ 952446 w 1295466"/>
              <a:gd name="connsiteY161" fmla="*/ 1598772 h 1851319"/>
              <a:gd name="connsiteX162" fmla="*/ 924253 w 1295466"/>
              <a:gd name="connsiteY162" fmla="*/ 1626489 h 1851319"/>
              <a:gd name="connsiteX163" fmla="*/ 897487 w 1295466"/>
              <a:gd name="connsiteY163" fmla="*/ 1599248 h 1851319"/>
              <a:gd name="connsiteX164" fmla="*/ 925681 w 1295466"/>
              <a:gd name="connsiteY164" fmla="*/ 1571530 h 1851319"/>
              <a:gd name="connsiteX165" fmla="*/ 1038838 w 1295466"/>
              <a:gd name="connsiteY165" fmla="*/ 1570863 h 1851319"/>
              <a:gd name="connsiteX166" fmla="*/ 1065317 w 1295466"/>
              <a:gd name="connsiteY166" fmla="*/ 1600486 h 1851319"/>
              <a:gd name="connsiteX167" fmla="*/ 1035694 w 1295466"/>
              <a:gd name="connsiteY167" fmla="*/ 1626965 h 1851319"/>
              <a:gd name="connsiteX168" fmla="*/ 1009215 w 1295466"/>
              <a:gd name="connsiteY168" fmla="*/ 1597342 h 1851319"/>
              <a:gd name="connsiteX169" fmla="*/ 1038838 w 1295466"/>
              <a:gd name="connsiteY169" fmla="*/ 1570863 h 1851319"/>
              <a:gd name="connsiteX170" fmla="*/ 1150281 w 1295466"/>
              <a:gd name="connsiteY170" fmla="*/ 1570482 h 1851319"/>
              <a:gd name="connsiteX171" fmla="*/ 1178189 w 1295466"/>
              <a:gd name="connsiteY171" fmla="*/ 1600105 h 1851319"/>
              <a:gd name="connsiteX172" fmla="*/ 1147995 w 1295466"/>
              <a:gd name="connsiteY172" fmla="*/ 1627632 h 1851319"/>
              <a:gd name="connsiteX173" fmla="*/ 1121134 w 1295466"/>
              <a:gd name="connsiteY173" fmla="*/ 1596962 h 1851319"/>
              <a:gd name="connsiteX174" fmla="*/ 1150281 w 1295466"/>
              <a:gd name="connsiteY174" fmla="*/ 1570482 h 1851319"/>
              <a:gd name="connsiteX175" fmla="*/ 1266199 w 1295466"/>
              <a:gd name="connsiteY175" fmla="*/ 1570197 h 1851319"/>
              <a:gd name="connsiteX176" fmla="*/ 1294774 w 1295466"/>
              <a:gd name="connsiteY176" fmla="*/ 1599153 h 1851319"/>
              <a:gd name="connsiteX177" fmla="*/ 1265819 w 1295466"/>
              <a:gd name="connsiteY177" fmla="*/ 1627728 h 1851319"/>
              <a:gd name="connsiteX178" fmla="*/ 1237244 w 1295466"/>
              <a:gd name="connsiteY178" fmla="*/ 1598772 h 1851319"/>
              <a:gd name="connsiteX179" fmla="*/ 1266199 w 1295466"/>
              <a:gd name="connsiteY179" fmla="*/ 1570197 h 1851319"/>
              <a:gd name="connsiteX180" fmla="*/ 15948 w 1295466"/>
              <a:gd name="connsiteY180" fmla="*/ 1468374 h 1851319"/>
              <a:gd name="connsiteX181" fmla="*/ 29092 w 1295466"/>
              <a:gd name="connsiteY181" fmla="*/ 1483138 h 1851319"/>
              <a:gd name="connsiteX182" fmla="*/ 12900 w 1295466"/>
              <a:gd name="connsiteY182" fmla="*/ 1496949 h 1851319"/>
              <a:gd name="connsiteX183" fmla="*/ 41 w 1295466"/>
              <a:gd name="connsiteY183" fmla="*/ 1482090 h 1851319"/>
              <a:gd name="connsiteX184" fmla="*/ 15948 w 1295466"/>
              <a:gd name="connsiteY184" fmla="*/ 1468374 h 1851319"/>
              <a:gd name="connsiteX185" fmla="*/ 130343 w 1295466"/>
              <a:gd name="connsiteY185" fmla="*/ 1466565 h 1851319"/>
              <a:gd name="connsiteX186" fmla="*/ 147203 w 1295466"/>
              <a:gd name="connsiteY186" fmla="*/ 1480757 h 1851319"/>
              <a:gd name="connsiteX187" fmla="*/ 131105 w 1295466"/>
              <a:gd name="connsiteY187" fmla="*/ 1498664 h 1851319"/>
              <a:gd name="connsiteX188" fmla="*/ 114722 w 1295466"/>
              <a:gd name="connsiteY188" fmla="*/ 1483043 h 1851319"/>
              <a:gd name="connsiteX189" fmla="*/ 130343 w 1295466"/>
              <a:gd name="connsiteY189" fmla="*/ 1466565 h 1851319"/>
              <a:gd name="connsiteX190" fmla="*/ 244834 w 1295466"/>
              <a:gd name="connsiteY190" fmla="*/ 1463992 h 1851319"/>
              <a:gd name="connsiteX191" fmla="*/ 261788 w 1295466"/>
              <a:gd name="connsiteY191" fmla="*/ 1482947 h 1851319"/>
              <a:gd name="connsiteX192" fmla="*/ 242453 w 1295466"/>
              <a:gd name="connsiteY192" fmla="*/ 1501902 h 1851319"/>
              <a:gd name="connsiteX193" fmla="*/ 224355 w 1295466"/>
              <a:gd name="connsiteY193" fmla="*/ 1481423 h 1851319"/>
              <a:gd name="connsiteX194" fmla="*/ 244834 w 1295466"/>
              <a:gd name="connsiteY194" fmla="*/ 1463992 h 1851319"/>
              <a:gd name="connsiteX195" fmla="*/ 356277 w 1295466"/>
              <a:gd name="connsiteY195" fmla="*/ 1462278 h 1851319"/>
              <a:gd name="connsiteX196" fmla="*/ 375327 w 1295466"/>
              <a:gd name="connsiteY196" fmla="*/ 1483424 h 1851319"/>
              <a:gd name="connsiteX197" fmla="*/ 354562 w 1295466"/>
              <a:gd name="connsiteY197" fmla="*/ 1502569 h 1851319"/>
              <a:gd name="connsiteX198" fmla="*/ 335417 w 1295466"/>
              <a:gd name="connsiteY198" fmla="*/ 1481804 h 1851319"/>
              <a:gd name="connsiteX199" fmla="*/ 356277 w 1295466"/>
              <a:gd name="connsiteY199" fmla="*/ 1462278 h 1851319"/>
              <a:gd name="connsiteX200" fmla="*/ 473244 w 1295466"/>
              <a:gd name="connsiteY200" fmla="*/ 1460658 h 1851319"/>
              <a:gd name="connsiteX201" fmla="*/ 494103 w 1295466"/>
              <a:gd name="connsiteY201" fmla="*/ 1483042 h 1851319"/>
              <a:gd name="connsiteX202" fmla="*/ 470100 w 1295466"/>
              <a:gd name="connsiteY202" fmla="*/ 1504664 h 1851319"/>
              <a:gd name="connsiteX203" fmla="*/ 449622 w 1295466"/>
              <a:gd name="connsiteY203" fmla="*/ 1482090 h 1851319"/>
              <a:gd name="connsiteX204" fmla="*/ 473244 w 1295466"/>
              <a:gd name="connsiteY204" fmla="*/ 1460658 h 1851319"/>
              <a:gd name="connsiteX205" fmla="*/ 583447 w 1295466"/>
              <a:gd name="connsiteY205" fmla="*/ 1459134 h 1851319"/>
              <a:gd name="connsiteX206" fmla="*/ 608022 w 1295466"/>
              <a:gd name="connsiteY206" fmla="*/ 1482661 h 1851319"/>
              <a:gd name="connsiteX207" fmla="*/ 583543 w 1295466"/>
              <a:gd name="connsiteY207" fmla="*/ 1506188 h 1851319"/>
              <a:gd name="connsiteX208" fmla="*/ 560492 w 1295466"/>
              <a:gd name="connsiteY208" fmla="*/ 1481709 h 1851319"/>
              <a:gd name="connsiteX209" fmla="*/ 583447 w 1295466"/>
              <a:gd name="connsiteY209" fmla="*/ 1459134 h 1851319"/>
              <a:gd name="connsiteX210" fmla="*/ 697462 w 1295466"/>
              <a:gd name="connsiteY210" fmla="*/ 1458087 h 1851319"/>
              <a:gd name="connsiteX211" fmla="*/ 720894 w 1295466"/>
              <a:gd name="connsiteY211" fmla="*/ 1480090 h 1851319"/>
              <a:gd name="connsiteX212" fmla="*/ 695176 w 1295466"/>
              <a:gd name="connsiteY212" fmla="*/ 1507141 h 1851319"/>
              <a:gd name="connsiteX213" fmla="*/ 671840 w 1295466"/>
              <a:gd name="connsiteY213" fmla="*/ 1482471 h 1851319"/>
              <a:gd name="connsiteX214" fmla="*/ 697462 w 1295466"/>
              <a:gd name="connsiteY214" fmla="*/ 1458087 h 1851319"/>
              <a:gd name="connsiteX215" fmla="*/ 810333 w 1295466"/>
              <a:gd name="connsiteY215" fmla="*/ 1456277 h 1851319"/>
              <a:gd name="connsiteX216" fmla="*/ 835002 w 1295466"/>
              <a:gd name="connsiteY216" fmla="*/ 1482852 h 1851319"/>
              <a:gd name="connsiteX217" fmla="*/ 807856 w 1295466"/>
              <a:gd name="connsiteY217" fmla="*/ 1509236 h 1851319"/>
              <a:gd name="connsiteX218" fmla="*/ 782043 w 1295466"/>
              <a:gd name="connsiteY218" fmla="*/ 1481423 h 1851319"/>
              <a:gd name="connsiteX219" fmla="*/ 810333 w 1295466"/>
              <a:gd name="connsiteY219" fmla="*/ 1456277 h 1851319"/>
              <a:gd name="connsiteX220" fmla="*/ 924919 w 1295466"/>
              <a:gd name="connsiteY220" fmla="*/ 1454944 h 1851319"/>
              <a:gd name="connsiteX221" fmla="*/ 952732 w 1295466"/>
              <a:gd name="connsiteY221" fmla="*/ 1483043 h 1851319"/>
              <a:gd name="connsiteX222" fmla="*/ 924157 w 1295466"/>
              <a:gd name="connsiteY222" fmla="*/ 1510189 h 1851319"/>
              <a:gd name="connsiteX223" fmla="*/ 897487 w 1295466"/>
              <a:gd name="connsiteY223" fmla="*/ 1483233 h 1851319"/>
              <a:gd name="connsiteX224" fmla="*/ 924919 w 1295466"/>
              <a:gd name="connsiteY224" fmla="*/ 1454944 h 1851319"/>
              <a:gd name="connsiteX225" fmla="*/ 1037029 w 1295466"/>
              <a:gd name="connsiteY225" fmla="*/ 1454468 h 1851319"/>
              <a:gd name="connsiteX226" fmla="*/ 1065413 w 1295466"/>
              <a:gd name="connsiteY226" fmla="*/ 1481900 h 1851319"/>
              <a:gd name="connsiteX227" fmla="*/ 1038553 w 1295466"/>
              <a:gd name="connsiteY227" fmla="*/ 1510856 h 1851319"/>
              <a:gd name="connsiteX228" fmla="*/ 1009121 w 1295466"/>
              <a:gd name="connsiteY228" fmla="*/ 1482472 h 1851319"/>
              <a:gd name="connsiteX229" fmla="*/ 1037029 w 1295466"/>
              <a:gd name="connsiteY229" fmla="*/ 1454468 h 1851319"/>
              <a:gd name="connsiteX230" fmla="*/ 1150185 w 1295466"/>
              <a:gd name="connsiteY230" fmla="*/ 1453896 h 1851319"/>
              <a:gd name="connsiteX231" fmla="*/ 1178379 w 1295466"/>
              <a:gd name="connsiteY231" fmla="*/ 1483138 h 1851319"/>
              <a:gd name="connsiteX232" fmla="*/ 1149137 w 1295466"/>
              <a:gd name="connsiteY232" fmla="*/ 1511332 h 1851319"/>
              <a:gd name="connsiteX233" fmla="*/ 1120943 w 1295466"/>
              <a:gd name="connsiteY233" fmla="*/ 1482090 h 1851319"/>
              <a:gd name="connsiteX234" fmla="*/ 1150185 w 1295466"/>
              <a:gd name="connsiteY234" fmla="*/ 1453896 h 1851319"/>
              <a:gd name="connsiteX235" fmla="*/ 1265723 w 1295466"/>
              <a:gd name="connsiteY235" fmla="*/ 1453134 h 1851319"/>
              <a:gd name="connsiteX236" fmla="*/ 1295441 w 1295466"/>
              <a:gd name="connsiteY236" fmla="*/ 1481328 h 1851319"/>
              <a:gd name="connsiteX237" fmla="*/ 1266199 w 1295466"/>
              <a:gd name="connsiteY237" fmla="*/ 1512094 h 1851319"/>
              <a:gd name="connsiteX238" fmla="*/ 1236481 w 1295466"/>
              <a:gd name="connsiteY238" fmla="*/ 1481900 h 1851319"/>
              <a:gd name="connsiteX239" fmla="*/ 1265723 w 1295466"/>
              <a:gd name="connsiteY239" fmla="*/ 1453134 h 1851319"/>
              <a:gd name="connsiteX240" fmla="*/ 15377 w 1295466"/>
              <a:gd name="connsiteY240" fmla="*/ 1355980 h 1851319"/>
              <a:gd name="connsiteX241" fmla="*/ 29093 w 1295466"/>
              <a:gd name="connsiteY241" fmla="*/ 1370458 h 1851319"/>
              <a:gd name="connsiteX242" fmla="*/ 13567 w 1295466"/>
              <a:gd name="connsiteY242" fmla="*/ 1384650 h 1851319"/>
              <a:gd name="connsiteX243" fmla="*/ 137 w 1295466"/>
              <a:gd name="connsiteY243" fmla="*/ 1370362 h 1851319"/>
              <a:gd name="connsiteX244" fmla="*/ 15377 w 1295466"/>
              <a:gd name="connsiteY244" fmla="*/ 1355980 h 1851319"/>
              <a:gd name="connsiteX245" fmla="*/ 130343 w 1295466"/>
              <a:gd name="connsiteY245" fmla="*/ 1354265 h 1851319"/>
              <a:gd name="connsiteX246" fmla="*/ 147203 w 1295466"/>
              <a:gd name="connsiteY246" fmla="*/ 1368457 h 1851319"/>
              <a:gd name="connsiteX247" fmla="*/ 131105 w 1295466"/>
              <a:gd name="connsiteY247" fmla="*/ 1386364 h 1851319"/>
              <a:gd name="connsiteX248" fmla="*/ 114722 w 1295466"/>
              <a:gd name="connsiteY248" fmla="*/ 1370743 h 1851319"/>
              <a:gd name="connsiteX249" fmla="*/ 130343 w 1295466"/>
              <a:gd name="connsiteY249" fmla="*/ 1354265 h 1851319"/>
              <a:gd name="connsiteX250" fmla="*/ 243215 w 1295466"/>
              <a:gd name="connsiteY250" fmla="*/ 1351597 h 1851319"/>
              <a:gd name="connsiteX251" fmla="*/ 262265 w 1295466"/>
              <a:gd name="connsiteY251" fmla="*/ 1370933 h 1851319"/>
              <a:gd name="connsiteX252" fmla="*/ 241882 w 1295466"/>
              <a:gd name="connsiteY252" fmla="*/ 1389126 h 1851319"/>
              <a:gd name="connsiteX253" fmla="*/ 224355 w 1295466"/>
              <a:gd name="connsiteY253" fmla="*/ 1368742 h 1851319"/>
              <a:gd name="connsiteX254" fmla="*/ 243215 w 1295466"/>
              <a:gd name="connsiteY254" fmla="*/ 1351597 h 1851319"/>
              <a:gd name="connsiteX255" fmla="*/ 355419 w 1295466"/>
              <a:gd name="connsiteY255" fmla="*/ 1350360 h 1851319"/>
              <a:gd name="connsiteX256" fmla="*/ 375803 w 1295466"/>
              <a:gd name="connsiteY256" fmla="*/ 1370362 h 1851319"/>
              <a:gd name="connsiteX257" fmla="*/ 355419 w 1295466"/>
              <a:gd name="connsiteY257" fmla="*/ 1390365 h 1851319"/>
              <a:gd name="connsiteX258" fmla="*/ 335417 w 1295466"/>
              <a:gd name="connsiteY258" fmla="*/ 1370362 h 1851319"/>
              <a:gd name="connsiteX259" fmla="*/ 355419 w 1295466"/>
              <a:gd name="connsiteY259" fmla="*/ 1350360 h 1851319"/>
              <a:gd name="connsiteX260" fmla="*/ 473339 w 1295466"/>
              <a:gd name="connsiteY260" fmla="*/ 1349122 h 1851319"/>
              <a:gd name="connsiteX261" fmla="*/ 492865 w 1295466"/>
              <a:gd name="connsiteY261" fmla="*/ 1371982 h 1851319"/>
              <a:gd name="connsiteX262" fmla="*/ 470005 w 1295466"/>
              <a:gd name="connsiteY262" fmla="*/ 1391508 h 1851319"/>
              <a:gd name="connsiteX263" fmla="*/ 450193 w 1295466"/>
              <a:gd name="connsiteY263" fmla="*/ 1368648 h 1851319"/>
              <a:gd name="connsiteX264" fmla="*/ 473339 w 1295466"/>
              <a:gd name="connsiteY264" fmla="*/ 1349122 h 1851319"/>
              <a:gd name="connsiteX265" fmla="*/ 582876 w 1295466"/>
              <a:gd name="connsiteY265" fmla="*/ 1346835 h 1851319"/>
              <a:gd name="connsiteX266" fmla="*/ 608022 w 1295466"/>
              <a:gd name="connsiteY266" fmla="*/ 1369695 h 1851319"/>
              <a:gd name="connsiteX267" fmla="*/ 584115 w 1295466"/>
              <a:gd name="connsiteY267" fmla="*/ 1393793 h 1851319"/>
              <a:gd name="connsiteX268" fmla="*/ 560493 w 1295466"/>
              <a:gd name="connsiteY268" fmla="*/ 1369981 h 1851319"/>
              <a:gd name="connsiteX269" fmla="*/ 582876 w 1295466"/>
              <a:gd name="connsiteY269" fmla="*/ 1346835 h 1851319"/>
              <a:gd name="connsiteX270" fmla="*/ 696129 w 1295466"/>
              <a:gd name="connsiteY270" fmla="*/ 1345788 h 1851319"/>
              <a:gd name="connsiteX271" fmla="*/ 720893 w 1295466"/>
              <a:gd name="connsiteY271" fmla="*/ 1371124 h 1851319"/>
              <a:gd name="connsiteX272" fmla="*/ 696510 w 1295466"/>
              <a:gd name="connsiteY272" fmla="*/ 1394937 h 1851319"/>
              <a:gd name="connsiteX273" fmla="*/ 671840 w 1295466"/>
              <a:gd name="connsiteY273" fmla="*/ 1369505 h 1851319"/>
              <a:gd name="connsiteX274" fmla="*/ 696129 w 1295466"/>
              <a:gd name="connsiteY274" fmla="*/ 1345788 h 1851319"/>
              <a:gd name="connsiteX275" fmla="*/ 809762 w 1295466"/>
              <a:gd name="connsiteY275" fmla="*/ 1345025 h 1851319"/>
              <a:gd name="connsiteX276" fmla="*/ 833860 w 1295466"/>
              <a:gd name="connsiteY276" fmla="*/ 1371028 h 1851319"/>
              <a:gd name="connsiteX277" fmla="*/ 808333 w 1295466"/>
              <a:gd name="connsiteY277" fmla="*/ 1395889 h 1851319"/>
              <a:gd name="connsiteX278" fmla="*/ 783187 w 1295466"/>
              <a:gd name="connsiteY278" fmla="*/ 1370647 h 1851319"/>
              <a:gd name="connsiteX279" fmla="*/ 809762 w 1295466"/>
              <a:gd name="connsiteY279" fmla="*/ 1345025 h 1851319"/>
              <a:gd name="connsiteX280" fmla="*/ 925300 w 1295466"/>
              <a:gd name="connsiteY280" fmla="*/ 1342930 h 1851319"/>
              <a:gd name="connsiteX281" fmla="*/ 952446 w 1295466"/>
              <a:gd name="connsiteY281" fmla="*/ 1371696 h 1851319"/>
              <a:gd name="connsiteX282" fmla="*/ 924633 w 1295466"/>
              <a:gd name="connsiteY282" fmla="*/ 1397794 h 1851319"/>
              <a:gd name="connsiteX283" fmla="*/ 897486 w 1295466"/>
              <a:gd name="connsiteY283" fmla="*/ 1369029 h 1851319"/>
              <a:gd name="connsiteX284" fmla="*/ 925300 w 1295466"/>
              <a:gd name="connsiteY284" fmla="*/ 1342930 h 1851319"/>
              <a:gd name="connsiteX285" fmla="*/ 1037695 w 1295466"/>
              <a:gd name="connsiteY285" fmla="*/ 1342168 h 1851319"/>
              <a:gd name="connsiteX286" fmla="*/ 1065507 w 1295466"/>
              <a:gd name="connsiteY286" fmla="*/ 1370267 h 1851319"/>
              <a:gd name="connsiteX287" fmla="*/ 1035885 w 1295466"/>
              <a:gd name="connsiteY287" fmla="*/ 1398556 h 1851319"/>
              <a:gd name="connsiteX288" fmla="*/ 1009120 w 1295466"/>
              <a:gd name="connsiteY288" fmla="*/ 1369410 h 1851319"/>
              <a:gd name="connsiteX289" fmla="*/ 1037695 w 1295466"/>
              <a:gd name="connsiteY289" fmla="*/ 1342168 h 1851319"/>
              <a:gd name="connsiteX290" fmla="*/ 1149805 w 1295466"/>
              <a:gd name="connsiteY290" fmla="*/ 1341502 h 1851319"/>
              <a:gd name="connsiteX291" fmla="*/ 1178380 w 1295466"/>
              <a:gd name="connsiteY291" fmla="*/ 1370457 h 1851319"/>
              <a:gd name="connsiteX292" fmla="*/ 1149424 w 1295466"/>
              <a:gd name="connsiteY292" fmla="*/ 1399032 h 1851319"/>
              <a:gd name="connsiteX293" fmla="*/ 1120849 w 1295466"/>
              <a:gd name="connsiteY293" fmla="*/ 1370077 h 1851319"/>
              <a:gd name="connsiteX294" fmla="*/ 1149805 w 1295466"/>
              <a:gd name="connsiteY294" fmla="*/ 1341502 h 1851319"/>
              <a:gd name="connsiteX295" fmla="*/ 1265914 w 1295466"/>
              <a:gd name="connsiteY295" fmla="*/ 1341121 h 1851319"/>
              <a:gd name="connsiteX296" fmla="*/ 1295155 w 1295466"/>
              <a:gd name="connsiteY296" fmla="*/ 1369696 h 1851319"/>
              <a:gd name="connsiteX297" fmla="*/ 1265056 w 1295466"/>
              <a:gd name="connsiteY297" fmla="*/ 1399509 h 1851319"/>
              <a:gd name="connsiteX298" fmla="*/ 1236767 w 1295466"/>
              <a:gd name="connsiteY298" fmla="*/ 1369886 h 1851319"/>
              <a:gd name="connsiteX299" fmla="*/ 1265914 w 1295466"/>
              <a:gd name="connsiteY299" fmla="*/ 1341121 h 1851319"/>
              <a:gd name="connsiteX300" fmla="*/ 14615 w 1295466"/>
              <a:gd name="connsiteY300" fmla="*/ 1245013 h 1851319"/>
              <a:gd name="connsiteX301" fmla="*/ 27379 w 1295466"/>
              <a:gd name="connsiteY301" fmla="*/ 1259301 h 1851319"/>
              <a:gd name="connsiteX302" fmla="*/ 14139 w 1295466"/>
              <a:gd name="connsiteY302" fmla="*/ 1271207 h 1851319"/>
              <a:gd name="connsiteX303" fmla="*/ 1376 w 1295466"/>
              <a:gd name="connsiteY303" fmla="*/ 1256824 h 1851319"/>
              <a:gd name="connsiteX304" fmla="*/ 14615 w 1295466"/>
              <a:gd name="connsiteY304" fmla="*/ 1245013 h 1851319"/>
              <a:gd name="connsiteX305" fmla="*/ 131391 w 1295466"/>
              <a:gd name="connsiteY305" fmla="*/ 1241965 h 1851319"/>
              <a:gd name="connsiteX306" fmla="*/ 146821 w 1295466"/>
              <a:gd name="connsiteY306" fmla="*/ 1258634 h 1851319"/>
              <a:gd name="connsiteX307" fmla="*/ 130058 w 1295466"/>
              <a:gd name="connsiteY307" fmla="*/ 1274350 h 1851319"/>
              <a:gd name="connsiteX308" fmla="*/ 114722 w 1295466"/>
              <a:gd name="connsiteY308" fmla="*/ 1257395 h 1851319"/>
              <a:gd name="connsiteX309" fmla="*/ 131391 w 1295466"/>
              <a:gd name="connsiteY309" fmla="*/ 1241965 h 1851319"/>
              <a:gd name="connsiteX310" fmla="*/ 241690 w 1295466"/>
              <a:gd name="connsiteY310" fmla="*/ 1239774 h 1851319"/>
              <a:gd name="connsiteX311" fmla="*/ 261312 w 1295466"/>
              <a:gd name="connsiteY311" fmla="*/ 1257586 h 1851319"/>
              <a:gd name="connsiteX312" fmla="*/ 242452 w 1295466"/>
              <a:gd name="connsiteY312" fmla="*/ 1276255 h 1851319"/>
              <a:gd name="connsiteX313" fmla="*/ 224450 w 1295466"/>
              <a:gd name="connsiteY313" fmla="*/ 1258253 h 1851319"/>
              <a:gd name="connsiteX314" fmla="*/ 241690 w 1295466"/>
              <a:gd name="connsiteY314" fmla="*/ 1239774 h 1851319"/>
              <a:gd name="connsiteX315" fmla="*/ 355610 w 1295466"/>
              <a:gd name="connsiteY315" fmla="*/ 1238250 h 1851319"/>
              <a:gd name="connsiteX316" fmla="*/ 375136 w 1295466"/>
              <a:gd name="connsiteY316" fmla="*/ 1256728 h 1851319"/>
              <a:gd name="connsiteX317" fmla="*/ 356277 w 1295466"/>
              <a:gd name="connsiteY317" fmla="*/ 1278255 h 1851319"/>
              <a:gd name="connsiteX318" fmla="*/ 335702 w 1295466"/>
              <a:gd name="connsiteY318" fmla="*/ 1258348 h 1851319"/>
              <a:gd name="connsiteX319" fmla="*/ 355610 w 1295466"/>
              <a:gd name="connsiteY319" fmla="*/ 1238250 h 1851319"/>
              <a:gd name="connsiteX320" fmla="*/ 472101 w 1295466"/>
              <a:gd name="connsiteY320" fmla="*/ 1236536 h 1851319"/>
              <a:gd name="connsiteX321" fmla="*/ 492865 w 1295466"/>
              <a:gd name="connsiteY321" fmla="*/ 1258444 h 1851319"/>
              <a:gd name="connsiteX322" fmla="*/ 471243 w 1295466"/>
              <a:gd name="connsiteY322" fmla="*/ 1279208 h 1851319"/>
              <a:gd name="connsiteX323" fmla="*/ 450479 w 1295466"/>
              <a:gd name="connsiteY323" fmla="*/ 1257586 h 1851319"/>
              <a:gd name="connsiteX324" fmla="*/ 472101 w 1295466"/>
              <a:gd name="connsiteY324" fmla="*/ 1236536 h 1851319"/>
              <a:gd name="connsiteX325" fmla="*/ 583543 w 1295466"/>
              <a:gd name="connsiteY325" fmla="*/ 1234154 h 1851319"/>
              <a:gd name="connsiteX326" fmla="*/ 607260 w 1295466"/>
              <a:gd name="connsiteY326" fmla="*/ 1258252 h 1851319"/>
              <a:gd name="connsiteX327" fmla="*/ 584686 w 1295466"/>
              <a:gd name="connsiteY327" fmla="*/ 1281208 h 1851319"/>
              <a:gd name="connsiteX328" fmla="*/ 560778 w 1295466"/>
              <a:gd name="connsiteY328" fmla="*/ 1257681 h 1851319"/>
              <a:gd name="connsiteX329" fmla="*/ 583543 w 1295466"/>
              <a:gd name="connsiteY329" fmla="*/ 1234154 h 1851319"/>
              <a:gd name="connsiteX330" fmla="*/ 697462 w 1295466"/>
              <a:gd name="connsiteY330" fmla="*/ 1233679 h 1851319"/>
              <a:gd name="connsiteX331" fmla="*/ 720989 w 1295466"/>
              <a:gd name="connsiteY331" fmla="*/ 1258158 h 1851319"/>
              <a:gd name="connsiteX332" fmla="*/ 697176 w 1295466"/>
              <a:gd name="connsiteY332" fmla="*/ 1282256 h 1851319"/>
              <a:gd name="connsiteX333" fmla="*/ 671935 w 1295466"/>
              <a:gd name="connsiteY333" fmla="*/ 1257872 h 1851319"/>
              <a:gd name="connsiteX334" fmla="*/ 697462 w 1295466"/>
              <a:gd name="connsiteY334" fmla="*/ 1233679 h 1851319"/>
              <a:gd name="connsiteX335" fmla="*/ 809000 w 1295466"/>
              <a:gd name="connsiteY335" fmla="*/ 1233107 h 1851319"/>
              <a:gd name="connsiteX336" fmla="*/ 833955 w 1295466"/>
              <a:gd name="connsiteY336" fmla="*/ 1258348 h 1851319"/>
              <a:gd name="connsiteX337" fmla="*/ 808333 w 1295466"/>
              <a:gd name="connsiteY337" fmla="*/ 1282922 h 1851319"/>
              <a:gd name="connsiteX338" fmla="*/ 783759 w 1295466"/>
              <a:gd name="connsiteY338" fmla="*/ 1257681 h 1851319"/>
              <a:gd name="connsiteX339" fmla="*/ 809000 w 1295466"/>
              <a:gd name="connsiteY339" fmla="*/ 1233107 h 1851319"/>
              <a:gd name="connsiteX340" fmla="*/ 924824 w 1295466"/>
              <a:gd name="connsiteY340" fmla="*/ 1230821 h 1851319"/>
              <a:gd name="connsiteX341" fmla="*/ 952256 w 1295466"/>
              <a:gd name="connsiteY341" fmla="*/ 1257300 h 1851319"/>
              <a:gd name="connsiteX342" fmla="*/ 924253 w 1295466"/>
              <a:gd name="connsiteY342" fmla="*/ 1285208 h 1851319"/>
              <a:gd name="connsiteX343" fmla="*/ 897773 w 1295466"/>
              <a:gd name="connsiteY343" fmla="*/ 1257776 h 1851319"/>
              <a:gd name="connsiteX344" fmla="*/ 924824 w 1295466"/>
              <a:gd name="connsiteY344" fmla="*/ 1230821 h 1851319"/>
              <a:gd name="connsiteX345" fmla="*/ 1037028 w 1295466"/>
              <a:gd name="connsiteY345" fmla="*/ 1230154 h 1851319"/>
              <a:gd name="connsiteX346" fmla="*/ 1065127 w 1295466"/>
              <a:gd name="connsiteY346" fmla="*/ 1258253 h 1851319"/>
              <a:gd name="connsiteX347" fmla="*/ 1036552 w 1295466"/>
              <a:gd name="connsiteY347" fmla="*/ 1285875 h 1851319"/>
              <a:gd name="connsiteX348" fmla="*/ 1009405 w 1295466"/>
              <a:gd name="connsiteY348" fmla="*/ 1256729 h 1851319"/>
              <a:gd name="connsiteX349" fmla="*/ 1037028 w 1295466"/>
              <a:gd name="connsiteY349" fmla="*/ 1230154 h 1851319"/>
              <a:gd name="connsiteX350" fmla="*/ 1150185 w 1295466"/>
              <a:gd name="connsiteY350" fmla="*/ 1229678 h 1851319"/>
              <a:gd name="connsiteX351" fmla="*/ 1177998 w 1295466"/>
              <a:gd name="connsiteY351" fmla="*/ 1257491 h 1851319"/>
              <a:gd name="connsiteX352" fmla="*/ 1151137 w 1295466"/>
              <a:gd name="connsiteY352" fmla="*/ 1286352 h 1851319"/>
              <a:gd name="connsiteX353" fmla="*/ 1121324 w 1295466"/>
              <a:gd name="connsiteY353" fmla="*/ 1258443 h 1851319"/>
              <a:gd name="connsiteX354" fmla="*/ 1150185 w 1295466"/>
              <a:gd name="connsiteY354" fmla="*/ 1229678 h 1851319"/>
              <a:gd name="connsiteX355" fmla="*/ 1265533 w 1295466"/>
              <a:gd name="connsiteY355" fmla="*/ 1229487 h 1851319"/>
              <a:gd name="connsiteX356" fmla="*/ 1294394 w 1295466"/>
              <a:gd name="connsiteY356" fmla="*/ 1258253 h 1851319"/>
              <a:gd name="connsiteX357" fmla="*/ 1265248 w 1295466"/>
              <a:gd name="connsiteY357" fmla="*/ 1286637 h 1851319"/>
              <a:gd name="connsiteX358" fmla="*/ 1237340 w 1295466"/>
              <a:gd name="connsiteY358" fmla="*/ 1256919 h 1851319"/>
              <a:gd name="connsiteX359" fmla="*/ 1265533 w 1295466"/>
              <a:gd name="connsiteY359" fmla="*/ 1229487 h 1851319"/>
              <a:gd name="connsiteX360" fmla="*/ 14709 w 1295466"/>
              <a:gd name="connsiteY360" fmla="*/ 1133190 h 1851319"/>
              <a:gd name="connsiteX361" fmla="*/ 27092 w 1295466"/>
              <a:gd name="connsiteY361" fmla="*/ 1145667 h 1851319"/>
              <a:gd name="connsiteX362" fmla="*/ 15091 w 1295466"/>
              <a:gd name="connsiteY362" fmla="*/ 1158240 h 1851319"/>
              <a:gd name="connsiteX363" fmla="*/ 1946 w 1295466"/>
              <a:gd name="connsiteY363" fmla="*/ 1144905 h 1851319"/>
              <a:gd name="connsiteX364" fmla="*/ 14709 w 1295466"/>
              <a:gd name="connsiteY364" fmla="*/ 1133190 h 1851319"/>
              <a:gd name="connsiteX365" fmla="*/ 131201 w 1295466"/>
              <a:gd name="connsiteY365" fmla="*/ 1129951 h 1851319"/>
              <a:gd name="connsiteX366" fmla="*/ 146917 w 1295466"/>
              <a:gd name="connsiteY366" fmla="*/ 1144048 h 1851319"/>
              <a:gd name="connsiteX367" fmla="*/ 130248 w 1295466"/>
              <a:gd name="connsiteY367" fmla="*/ 1161479 h 1851319"/>
              <a:gd name="connsiteX368" fmla="*/ 115008 w 1295466"/>
              <a:gd name="connsiteY368" fmla="*/ 1146239 h 1851319"/>
              <a:gd name="connsiteX369" fmla="*/ 131201 w 1295466"/>
              <a:gd name="connsiteY369" fmla="*/ 1129951 h 1851319"/>
              <a:gd name="connsiteX370" fmla="*/ 242453 w 1295466"/>
              <a:gd name="connsiteY370" fmla="*/ 1128141 h 1851319"/>
              <a:gd name="connsiteX371" fmla="*/ 260836 w 1295466"/>
              <a:gd name="connsiteY371" fmla="*/ 1145381 h 1851319"/>
              <a:gd name="connsiteX372" fmla="*/ 243596 w 1295466"/>
              <a:gd name="connsiteY372" fmla="*/ 1163384 h 1851319"/>
              <a:gd name="connsiteX373" fmla="*/ 225403 w 1295466"/>
              <a:gd name="connsiteY373" fmla="*/ 1146334 h 1851319"/>
              <a:gd name="connsiteX374" fmla="*/ 242453 w 1295466"/>
              <a:gd name="connsiteY374" fmla="*/ 1128141 h 1851319"/>
              <a:gd name="connsiteX375" fmla="*/ 357325 w 1295466"/>
              <a:gd name="connsiteY375" fmla="*/ 1126332 h 1851319"/>
              <a:gd name="connsiteX376" fmla="*/ 375327 w 1295466"/>
              <a:gd name="connsiteY376" fmla="*/ 1146810 h 1851319"/>
              <a:gd name="connsiteX377" fmla="*/ 353514 w 1295466"/>
              <a:gd name="connsiteY377" fmla="*/ 1165098 h 1851319"/>
              <a:gd name="connsiteX378" fmla="*/ 335989 w 1295466"/>
              <a:gd name="connsiteY378" fmla="*/ 1144810 h 1851319"/>
              <a:gd name="connsiteX379" fmla="*/ 357325 w 1295466"/>
              <a:gd name="connsiteY379" fmla="*/ 1126332 h 1851319"/>
              <a:gd name="connsiteX380" fmla="*/ 471815 w 1295466"/>
              <a:gd name="connsiteY380" fmla="*/ 1125093 h 1851319"/>
              <a:gd name="connsiteX381" fmla="*/ 492579 w 1295466"/>
              <a:gd name="connsiteY381" fmla="*/ 1144619 h 1851319"/>
              <a:gd name="connsiteX382" fmla="*/ 471624 w 1295466"/>
              <a:gd name="connsiteY382" fmla="*/ 1166146 h 1851319"/>
              <a:gd name="connsiteX383" fmla="*/ 451145 w 1295466"/>
              <a:gd name="connsiteY383" fmla="*/ 1146524 h 1851319"/>
              <a:gd name="connsiteX384" fmla="*/ 471815 w 1295466"/>
              <a:gd name="connsiteY384" fmla="*/ 1125093 h 1851319"/>
              <a:gd name="connsiteX385" fmla="*/ 583352 w 1295466"/>
              <a:gd name="connsiteY385" fmla="*/ 1123188 h 1851319"/>
              <a:gd name="connsiteX386" fmla="*/ 606974 w 1295466"/>
              <a:gd name="connsiteY386" fmla="*/ 1145191 h 1851319"/>
              <a:gd name="connsiteX387" fmla="*/ 583733 w 1295466"/>
              <a:gd name="connsiteY387" fmla="*/ 1168146 h 1851319"/>
              <a:gd name="connsiteX388" fmla="*/ 561540 w 1295466"/>
              <a:gd name="connsiteY388" fmla="*/ 1144905 h 1851319"/>
              <a:gd name="connsiteX389" fmla="*/ 583352 w 1295466"/>
              <a:gd name="connsiteY389" fmla="*/ 1123188 h 1851319"/>
              <a:gd name="connsiteX390" fmla="*/ 696890 w 1295466"/>
              <a:gd name="connsiteY390" fmla="*/ 1121950 h 1851319"/>
              <a:gd name="connsiteX391" fmla="*/ 720608 w 1295466"/>
              <a:gd name="connsiteY391" fmla="*/ 1146239 h 1851319"/>
              <a:gd name="connsiteX392" fmla="*/ 695747 w 1295466"/>
              <a:gd name="connsiteY392" fmla="*/ 1169384 h 1851319"/>
              <a:gd name="connsiteX393" fmla="*/ 672602 w 1295466"/>
              <a:gd name="connsiteY393" fmla="*/ 1145096 h 1851319"/>
              <a:gd name="connsiteX394" fmla="*/ 696890 w 1295466"/>
              <a:gd name="connsiteY394" fmla="*/ 1121950 h 1851319"/>
              <a:gd name="connsiteX395" fmla="*/ 808619 w 1295466"/>
              <a:gd name="connsiteY395" fmla="*/ 1120902 h 1851319"/>
              <a:gd name="connsiteX396" fmla="*/ 833384 w 1295466"/>
              <a:gd name="connsiteY396" fmla="*/ 1146048 h 1851319"/>
              <a:gd name="connsiteX397" fmla="*/ 807571 w 1295466"/>
              <a:gd name="connsiteY397" fmla="*/ 1170432 h 1851319"/>
              <a:gd name="connsiteX398" fmla="*/ 783854 w 1295466"/>
              <a:gd name="connsiteY398" fmla="*/ 1144143 h 1851319"/>
              <a:gd name="connsiteX399" fmla="*/ 808619 w 1295466"/>
              <a:gd name="connsiteY399" fmla="*/ 1120902 h 1851319"/>
              <a:gd name="connsiteX400" fmla="*/ 923586 w 1295466"/>
              <a:gd name="connsiteY400" fmla="*/ 1119283 h 1851319"/>
              <a:gd name="connsiteX401" fmla="*/ 951494 w 1295466"/>
              <a:gd name="connsiteY401" fmla="*/ 1144810 h 1851319"/>
              <a:gd name="connsiteX402" fmla="*/ 925300 w 1295466"/>
              <a:gd name="connsiteY402" fmla="*/ 1172242 h 1851319"/>
              <a:gd name="connsiteX403" fmla="*/ 898535 w 1295466"/>
              <a:gd name="connsiteY403" fmla="*/ 1145572 h 1851319"/>
              <a:gd name="connsiteX404" fmla="*/ 923586 w 1295466"/>
              <a:gd name="connsiteY404" fmla="*/ 1119283 h 1851319"/>
              <a:gd name="connsiteX405" fmla="*/ 1037029 w 1295466"/>
              <a:gd name="connsiteY405" fmla="*/ 1118235 h 1851319"/>
              <a:gd name="connsiteX406" fmla="*/ 1064747 w 1295466"/>
              <a:gd name="connsiteY406" fmla="*/ 1146429 h 1851319"/>
              <a:gd name="connsiteX407" fmla="*/ 1037505 w 1295466"/>
              <a:gd name="connsiteY407" fmla="*/ 1173194 h 1851319"/>
              <a:gd name="connsiteX408" fmla="*/ 1009787 w 1295466"/>
              <a:gd name="connsiteY408" fmla="*/ 1145000 h 1851319"/>
              <a:gd name="connsiteX409" fmla="*/ 1037029 w 1295466"/>
              <a:gd name="connsiteY409" fmla="*/ 1118235 h 1851319"/>
              <a:gd name="connsiteX410" fmla="*/ 1149995 w 1295466"/>
              <a:gd name="connsiteY410" fmla="*/ 1117854 h 1851319"/>
              <a:gd name="connsiteX411" fmla="*/ 1177427 w 1295466"/>
              <a:gd name="connsiteY411" fmla="*/ 1144619 h 1851319"/>
              <a:gd name="connsiteX412" fmla="*/ 1150186 w 1295466"/>
              <a:gd name="connsiteY412" fmla="*/ 1173575 h 1851319"/>
              <a:gd name="connsiteX413" fmla="*/ 1121706 w 1295466"/>
              <a:gd name="connsiteY413" fmla="*/ 1145858 h 1851319"/>
              <a:gd name="connsiteX414" fmla="*/ 1149995 w 1295466"/>
              <a:gd name="connsiteY414" fmla="*/ 1117854 h 1851319"/>
              <a:gd name="connsiteX415" fmla="*/ 1266104 w 1295466"/>
              <a:gd name="connsiteY415" fmla="*/ 1117569 h 1851319"/>
              <a:gd name="connsiteX416" fmla="*/ 1294012 w 1295466"/>
              <a:gd name="connsiteY416" fmla="*/ 1145762 h 1851319"/>
              <a:gd name="connsiteX417" fmla="*/ 1265819 w 1295466"/>
              <a:gd name="connsiteY417" fmla="*/ 1173671 h 1851319"/>
              <a:gd name="connsiteX418" fmla="*/ 1237911 w 1295466"/>
              <a:gd name="connsiteY418" fmla="*/ 1145477 h 1851319"/>
              <a:gd name="connsiteX419" fmla="*/ 1266104 w 1295466"/>
              <a:gd name="connsiteY419" fmla="*/ 1117569 h 1851319"/>
              <a:gd name="connsiteX420" fmla="*/ 15472 w 1295466"/>
              <a:gd name="connsiteY420" fmla="*/ 1017270 h 1851319"/>
              <a:gd name="connsiteX421" fmla="*/ 26521 w 1295466"/>
              <a:gd name="connsiteY421" fmla="*/ 1028986 h 1851319"/>
              <a:gd name="connsiteX422" fmla="*/ 14329 w 1295466"/>
              <a:gd name="connsiteY422" fmla="*/ 1041654 h 1851319"/>
              <a:gd name="connsiteX423" fmla="*/ 2327 w 1295466"/>
              <a:gd name="connsiteY423" fmla="*/ 1028795 h 1851319"/>
              <a:gd name="connsiteX424" fmla="*/ 15472 w 1295466"/>
              <a:gd name="connsiteY424" fmla="*/ 1017270 h 1851319"/>
              <a:gd name="connsiteX425" fmla="*/ 131773 w 1295466"/>
              <a:gd name="connsiteY425" fmla="*/ 1013937 h 1851319"/>
              <a:gd name="connsiteX426" fmla="*/ 146727 w 1295466"/>
              <a:gd name="connsiteY426" fmla="*/ 1028987 h 1851319"/>
              <a:gd name="connsiteX427" fmla="*/ 130820 w 1295466"/>
              <a:gd name="connsiteY427" fmla="*/ 1044703 h 1851319"/>
              <a:gd name="connsiteX428" fmla="*/ 115485 w 1295466"/>
              <a:gd name="connsiteY428" fmla="*/ 1027843 h 1851319"/>
              <a:gd name="connsiteX429" fmla="*/ 131773 w 1295466"/>
              <a:gd name="connsiteY429" fmla="*/ 1013937 h 1851319"/>
              <a:gd name="connsiteX430" fmla="*/ 242643 w 1295466"/>
              <a:gd name="connsiteY430" fmla="*/ 1012127 h 1851319"/>
              <a:gd name="connsiteX431" fmla="*/ 260169 w 1295466"/>
              <a:gd name="connsiteY431" fmla="*/ 1029272 h 1851319"/>
              <a:gd name="connsiteX432" fmla="*/ 244643 w 1295466"/>
              <a:gd name="connsiteY432" fmla="*/ 1046417 h 1851319"/>
              <a:gd name="connsiteX433" fmla="*/ 225974 w 1295466"/>
              <a:gd name="connsiteY433" fmla="*/ 1030510 h 1851319"/>
              <a:gd name="connsiteX434" fmla="*/ 242643 w 1295466"/>
              <a:gd name="connsiteY434" fmla="*/ 1012127 h 1851319"/>
              <a:gd name="connsiteX435" fmla="*/ 356562 w 1295466"/>
              <a:gd name="connsiteY435" fmla="*/ 1010317 h 1851319"/>
              <a:gd name="connsiteX436" fmla="*/ 374565 w 1295466"/>
              <a:gd name="connsiteY436" fmla="*/ 1030033 h 1851319"/>
              <a:gd name="connsiteX437" fmla="*/ 355229 w 1295466"/>
              <a:gd name="connsiteY437" fmla="*/ 1048988 h 1851319"/>
              <a:gd name="connsiteX438" fmla="*/ 336274 w 1295466"/>
              <a:gd name="connsiteY438" fmla="*/ 1029748 h 1851319"/>
              <a:gd name="connsiteX439" fmla="*/ 356562 w 1295466"/>
              <a:gd name="connsiteY439" fmla="*/ 1010317 h 1851319"/>
              <a:gd name="connsiteX440" fmla="*/ 472292 w 1295466"/>
              <a:gd name="connsiteY440" fmla="*/ 1009078 h 1851319"/>
              <a:gd name="connsiteX441" fmla="*/ 492008 w 1295466"/>
              <a:gd name="connsiteY441" fmla="*/ 1029462 h 1851319"/>
              <a:gd name="connsiteX442" fmla="*/ 472196 w 1295466"/>
              <a:gd name="connsiteY442" fmla="*/ 1049941 h 1851319"/>
              <a:gd name="connsiteX443" fmla="*/ 451432 w 1295466"/>
              <a:gd name="connsiteY443" fmla="*/ 1030224 h 1851319"/>
              <a:gd name="connsiteX444" fmla="*/ 472292 w 1295466"/>
              <a:gd name="connsiteY444" fmla="*/ 1009078 h 1851319"/>
              <a:gd name="connsiteX445" fmla="*/ 584115 w 1295466"/>
              <a:gd name="connsiteY445" fmla="*/ 1008126 h 1851319"/>
              <a:gd name="connsiteX446" fmla="*/ 605451 w 1295466"/>
              <a:gd name="connsiteY446" fmla="*/ 1028700 h 1851319"/>
              <a:gd name="connsiteX447" fmla="*/ 583829 w 1295466"/>
              <a:gd name="connsiteY447" fmla="*/ 1050512 h 1851319"/>
              <a:gd name="connsiteX448" fmla="*/ 562779 w 1295466"/>
              <a:gd name="connsiteY448" fmla="*/ 1029176 h 1851319"/>
              <a:gd name="connsiteX449" fmla="*/ 584115 w 1295466"/>
              <a:gd name="connsiteY449" fmla="*/ 1008126 h 1851319"/>
              <a:gd name="connsiteX450" fmla="*/ 696605 w 1295466"/>
              <a:gd name="connsiteY450" fmla="*/ 1006126 h 1851319"/>
              <a:gd name="connsiteX451" fmla="*/ 720131 w 1295466"/>
              <a:gd name="connsiteY451" fmla="*/ 1028891 h 1851319"/>
              <a:gd name="connsiteX452" fmla="*/ 696033 w 1295466"/>
              <a:gd name="connsiteY452" fmla="*/ 1052608 h 1851319"/>
              <a:gd name="connsiteX453" fmla="*/ 673077 w 1295466"/>
              <a:gd name="connsiteY453" fmla="*/ 1030034 h 1851319"/>
              <a:gd name="connsiteX454" fmla="*/ 696605 w 1295466"/>
              <a:gd name="connsiteY454" fmla="*/ 1006126 h 1851319"/>
              <a:gd name="connsiteX455" fmla="*/ 808904 w 1295466"/>
              <a:gd name="connsiteY455" fmla="*/ 1005269 h 1851319"/>
              <a:gd name="connsiteX456" fmla="*/ 832621 w 1295466"/>
              <a:gd name="connsiteY456" fmla="*/ 1029081 h 1851319"/>
              <a:gd name="connsiteX457" fmla="*/ 809666 w 1295466"/>
              <a:gd name="connsiteY457" fmla="*/ 1053846 h 1851319"/>
              <a:gd name="connsiteX458" fmla="*/ 784615 w 1295466"/>
              <a:gd name="connsiteY458" fmla="*/ 1030605 h 1851319"/>
              <a:gd name="connsiteX459" fmla="*/ 808904 w 1295466"/>
              <a:gd name="connsiteY459" fmla="*/ 1005269 h 1851319"/>
              <a:gd name="connsiteX460" fmla="*/ 923681 w 1295466"/>
              <a:gd name="connsiteY460" fmla="*/ 1004602 h 1851319"/>
              <a:gd name="connsiteX461" fmla="*/ 949875 w 1295466"/>
              <a:gd name="connsiteY461" fmla="*/ 1028605 h 1851319"/>
              <a:gd name="connsiteX462" fmla="*/ 925300 w 1295466"/>
              <a:gd name="connsiteY462" fmla="*/ 1054132 h 1851319"/>
              <a:gd name="connsiteX463" fmla="*/ 900345 w 1295466"/>
              <a:gd name="connsiteY463" fmla="*/ 1029176 h 1851319"/>
              <a:gd name="connsiteX464" fmla="*/ 923681 w 1295466"/>
              <a:gd name="connsiteY464" fmla="*/ 1004602 h 1851319"/>
              <a:gd name="connsiteX465" fmla="*/ 1039886 w 1295466"/>
              <a:gd name="connsiteY465" fmla="*/ 1004126 h 1851319"/>
              <a:gd name="connsiteX466" fmla="*/ 1062460 w 1295466"/>
              <a:gd name="connsiteY466" fmla="*/ 1031463 h 1851319"/>
              <a:gd name="connsiteX467" fmla="*/ 1035599 w 1295466"/>
              <a:gd name="connsiteY467" fmla="*/ 1054799 h 1851319"/>
              <a:gd name="connsiteX468" fmla="*/ 1011882 w 1295466"/>
              <a:gd name="connsiteY468" fmla="*/ 1028129 h 1851319"/>
              <a:gd name="connsiteX469" fmla="*/ 1039886 w 1295466"/>
              <a:gd name="connsiteY469" fmla="*/ 1004126 h 1851319"/>
              <a:gd name="connsiteX470" fmla="*/ 1150090 w 1295466"/>
              <a:gd name="connsiteY470" fmla="*/ 1002412 h 1851319"/>
              <a:gd name="connsiteX471" fmla="*/ 1176474 w 1295466"/>
              <a:gd name="connsiteY471" fmla="*/ 1029844 h 1851319"/>
              <a:gd name="connsiteX472" fmla="*/ 1149042 w 1295466"/>
              <a:gd name="connsiteY472" fmla="*/ 1056228 h 1851319"/>
              <a:gd name="connsiteX473" fmla="*/ 1122658 w 1295466"/>
              <a:gd name="connsiteY473" fmla="*/ 1028796 h 1851319"/>
              <a:gd name="connsiteX474" fmla="*/ 1150090 w 1295466"/>
              <a:gd name="connsiteY474" fmla="*/ 1002412 h 1851319"/>
              <a:gd name="connsiteX475" fmla="*/ 1266866 w 1295466"/>
              <a:gd name="connsiteY475" fmla="*/ 1002126 h 1851319"/>
              <a:gd name="connsiteX476" fmla="*/ 1293155 w 1295466"/>
              <a:gd name="connsiteY476" fmla="*/ 1029844 h 1851319"/>
              <a:gd name="connsiteX477" fmla="*/ 1266009 w 1295466"/>
              <a:gd name="connsiteY477" fmla="*/ 1056609 h 1851319"/>
              <a:gd name="connsiteX478" fmla="*/ 1238767 w 1295466"/>
              <a:gd name="connsiteY478" fmla="*/ 1027939 h 1851319"/>
              <a:gd name="connsiteX479" fmla="*/ 1266866 w 1295466"/>
              <a:gd name="connsiteY479" fmla="*/ 1002126 h 1851319"/>
              <a:gd name="connsiteX480" fmla="*/ 15853 w 1295466"/>
              <a:gd name="connsiteY480" fmla="*/ 905447 h 1851319"/>
              <a:gd name="connsiteX481" fmla="*/ 26426 w 1295466"/>
              <a:gd name="connsiteY481" fmla="*/ 917734 h 1851319"/>
              <a:gd name="connsiteX482" fmla="*/ 13091 w 1295466"/>
              <a:gd name="connsiteY482" fmla="*/ 928783 h 1851319"/>
              <a:gd name="connsiteX483" fmla="*/ 2804 w 1295466"/>
              <a:gd name="connsiteY483" fmla="*/ 916686 h 1851319"/>
              <a:gd name="connsiteX484" fmla="*/ 15853 w 1295466"/>
              <a:gd name="connsiteY484" fmla="*/ 905447 h 1851319"/>
              <a:gd name="connsiteX485" fmla="*/ 129105 w 1295466"/>
              <a:gd name="connsiteY485" fmla="*/ 902780 h 1851319"/>
              <a:gd name="connsiteX486" fmla="*/ 145393 w 1295466"/>
              <a:gd name="connsiteY486" fmla="*/ 916496 h 1851319"/>
              <a:gd name="connsiteX487" fmla="*/ 132344 w 1295466"/>
              <a:gd name="connsiteY487" fmla="*/ 931355 h 1851319"/>
              <a:gd name="connsiteX488" fmla="*/ 116342 w 1295466"/>
              <a:gd name="connsiteY488" fmla="*/ 917734 h 1851319"/>
              <a:gd name="connsiteX489" fmla="*/ 129105 w 1295466"/>
              <a:gd name="connsiteY489" fmla="*/ 902780 h 1851319"/>
              <a:gd name="connsiteX490" fmla="*/ 243976 w 1295466"/>
              <a:gd name="connsiteY490" fmla="*/ 900779 h 1851319"/>
              <a:gd name="connsiteX491" fmla="*/ 259026 w 1295466"/>
              <a:gd name="connsiteY491" fmla="*/ 917924 h 1851319"/>
              <a:gd name="connsiteX492" fmla="*/ 242166 w 1295466"/>
              <a:gd name="connsiteY492" fmla="*/ 933069 h 1851319"/>
              <a:gd name="connsiteX493" fmla="*/ 227022 w 1295466"/>
              <a:gd name="connsiteY493" fmla="*/ 916209 h 1851319"/>
              <a:gd name="connsiteX494" fmla="*/ 243976 w 1295466"/>
              <a:gd name="connsiteY494" fmla="*/ 900779 h 1851319"/>
              <a:gd name="connsiteX495" fmla="*/ 355610 w 1295466"/>
              <a:gd name="connsiteY495" fmla="*/ 898779 h 1851319"/>
              <a:gd name="connsiteX496" fmla="*/ 374089 w 1295466"/>
              <a:gd name="connsiteY496" fmla="*/ 916591 h 1851319"/>
              <a:gd name="connsiteX497" fmla="*/ 357134 w 1295466"/>
              <a:gd name="connsiteY497" fmla="*/ 935260 h 1851319"/>
              <a:gd name="connsiteX498" fmla="*/ 337132 w 1295466"/>
              <a:gd name="connsiteY498" fmla="*/ 917829 h 1851319"/>
              <a:gd name="connsiteX499" fmla="*/ 355610 w 1295466"/>
              <a:gd name="connsiteY499" fmla="*/ 898779 h 1851319"/>
              <a:gd name="connsiteX500" fmla="*/ 471816 w 1295466"/>
              <a:gd name="connsiteY500" fmla="*/ 897351 h 1851319"/>
              <a:gd name="connsiteX501" fmla="*/ 491913 w 1295466"/>
              <a:gd name="connsiteY501" fmla="*/ 917830 h 1851319"/>
              <a:gd name="connsiteX502" fmla="*/ 470577 w 1295466"/>
              <a:gd name="connsiteY502" fmla="*/ 936880 h 1851319"/>
              <a:gd name="connsiteX503" fmla="*/ 451908 w 1295466"/>
              <a:gd name="connsiteY503" fmla="*/ 917449 h 1851319"/>
              <a:gd name="connsiteX504" fmla="*/ 471816 w 1295466"/>
              <a:gd name="connsiteY504" fmla="*/ 897351 h 1851319"/>
              <a:gd name="connsiteX505" fmla="*/ 584209 w 1295466"/>
              <a:gd name="connsiteY505" fmla="*/ 896493 h 1851319"/>
              <a:gd name="connsiteX506" fmla="*/ 604783 w 1295466"/>
              <a:gd name="connsiteY506" fmla="*/ 916305 h 1851319"/>
              <a:gd name="connsiteX507" fmla="*/ 583733 w 1295466"/>
              <a:gd name="connsiteY507" fmla="*/ 937641 h 1851319"/>
              <a:gd name="connsiteX508" fmla="*/ 563445 w 1295466"/>
              <a:gd name="connsiteY508" fmla="*/ 917829 h 1851319"/>
              <a:gd name="connsiteX509" fmla="*/ 584209 w 1295466"/>
              <a:gd name="connsiteY509" fmla="*/ 896493 h 1851319"/>
              <a:gd name="connsiteX510" fmla="*/ 697557 w 1295466"/>
              <a:gd name="connsiteY510" fmla="*/ 894969 h 1851319"/>
              <a:gd name="connsiteX511" fmla="*/ 718703 w 1295466"/>
              <a:gd name="connsiteY511" fmla="*/ 917448 h 1851319"/>
              <a:gd name="connsiteX512" fmla="*/ 694986 w 1295466"/>
              <a:gd name="connsiteY512" fmla="*/ 939165 h 1851319"/>
              <a:gd name="connsiteX513" fmla="*/ 674221 w 1295466"/>
              <a:gd name="connsiteY513" fmla="*/ 916782 h 1851319"/>
              <a:gd name="connsiteX514" fmla="*/ 697557 w 1295466"/>
              <a:gd name="connsiteY514" fmla="*/ 894969 h 1851319"/>
              <a:gd name="connsiteX515" fmla="*/ 809953 w 1295466"/>
              <a:gd name="connsiteY515" fmla="*/ 893827 h 1851319"/>
              <a:gd name="connsiteX516" fmla="*/ 832621 w 1295466"/>
              <a:gd name="connsiteY516" fmla="*/ 916591 h 1851319"/>
              <a:gd name="connsiteX517" fmla="*/ 807381 w 1295466"/>
              <a:gd name="connsiteY517" fmla="*/ 940309 h 1851319"/>
              <a:gd name="connsiteX518" fmla="*/ 785378 w 1295466"/>
              <a:gd name="connsiteY518" fmla="*/ 916782 h 1851319"/>
              <a:gd name="connsiteX519" fmla="*/ 809953 w 1295466"/>
              <a:gd name="connsiteY519" fmla="*/ 893827 h 1851319"/>
              <a:gd name="connsiteX520" fmla="*/ 1038171 w 1295466"/>
              <a:gd name="connsiteY520" fmla="*/ 892588 h 1851319"/>
              <a:gd name="connsiteX521" fmla="*/ 1061888 w 1295466"/>
              <a:gd name="connsiteY521" fmla="*/ 914209 h 1851319"/>
              <a:gd name="connsiteX522" fmla="*/ 1036456 w 1295466"/>
              <a:gd name="connsiteY522" fmla="*/ 941641 h 1851319"/>
              <a:gd name="connsiteX523" fmla="*/ 1012835 w 1295466"/>
              <a:gd name="connsiteY523" fmla="*/ 917257 h 1851319"/>
              <a:gd name="connsiteX524" fmla="*/ 1038171 w 1295466"/>
              <a:gd name="connsiteY524" fmla="*/ 892588 h 1851319"/>
              <a:gd name="connsiteX525" fmla="*/ 923871 w 1295466"/>
              <a:gd name="connsiteY525" fmla="*/ 892493 h 1851319"/>
              <a:gd name="connsiteX526" fmla="*/ 949113 w 1295466"/>
              <a:gd name="connsiteY526" fmla="*/ 915544 h 1851319"/>
              <a:gd name="connsiteX527" fmla="*/ 924919 w 1295466"/>
              <a:gd name="connsiteY527" fmla="*/ 941071 h 1851319"/>
              <a:gd name="connsiteX528" fmla="*/ 901012 w 1295466"/>
              <a:gd name="connsiteY528" fmla="*/ 917448 h 1851319"/>
              <a:gd name="connsiteX529" fmla="*/ 923871 w 1295466"/>
              <a:gd name="connsiteY529" fmla="*/ 892493 h 1851319"/>
              <a:gd name="connsiteX530" fmla="*/ 1265628 w 1295466"/>
              <a:gd name="connsiteY530" fmla="*/ 892112 h 1851319"/>
              <a:gd name="connsiteX531" fmla="*/ 1291250 w 1295466"/>
              <a:gd name="connsiteY531" fmla="*/ 916877 h 1851319"/>
              <a:gd name="connsiteX532" fmla="*/ 1266200 w 1295466"/>
              <a:gd name="connsiteY532" fmla="*/ 942023 h 1851319"/>
              <a:gd name="connsiteX533" fmla="*/ 1240959 w 1295466"/>
              <a:gd name="connsiteY533" fmla="*/ 917353 h 1851319"/>
              <a:gd name="connsiteX534" fmla="*/ 1265628 w 1295466"/>
              <a:gd name="connsiteY534" fmla="*/ 892112 h 1851319"/>
              <a:gd name="connsiteX535" fmla="*/ 1148661 w 1295466"/>
              <a:gd name="connsiteY535" fmla="*/ 892112 h 1851319"/>
              <a:gd name="connsiteX536" fmla="*/ 1174474 w 1295466"/>
              <a:gd name="connsiteY536" fmla="*/ 916496 h 1851319"/>
              <a:gd name="connsiteX537" fmla="*/ 1149613 w 1295466"/>
              <a:gd name="connsiteY537" fmla="*/ 941737 h 1851319"/>
              <a:gd name="connsiteX538" fmla="*/ 1124849 w 1295466"/>
              <a:gd name="connsiteY538" fmla="*/ 918496 h 1851319"/>
              <a:gd name="connsiteX539" fmla="*/ 1148661 w 1295466"/>
              <a:gd name="connsiteY539" fmla="*/ 892112 h 1851319"/>
              <a:gd name="connsiteX540" fmla="*/ 13948 w 1295466"/>
              <a:gd name="connsiteY540" fmla="*/ 794290 h 1851319"/>
              <a:gd name="connsiteX541" fmla="*/ 24616 w 1295466"/>
              <a:gd name="connsiteY541" fmla="*/ 803720 h 1851319"/>
              <a:gd name="connsiteX542" fmla="*/ 15948 w 1295466"/>
              <a:gd name="connsiteY542" fmla="*/ 814959 h 1851319"/>
              <a:gd name="connsiteX543" fmla="*/ 4137 w 1295466"/>
              <a:gd name="connsiteY543" fmla="*/ 804863 h 1851319"/>
              <a:gd name="connsiteX544" fmla="*/ 13948 w 1295466"/>
              <a:gd name="connsiteY544" fmla="*/ 794290 h 1851319"/>
              <a:gd name="connsiteX545" fmla="*/ 130820 w 1295466"/>
              <a:gd name="connsiteY545" fmla="*/ 792099 h 1851319"/>
              <a:gd name="connsiteX546" fmla="*/ 143297 w 1295466"/>
              <a:gd name="connsiteY546" fmla="*/ 804386 h 1851319"/>
              <a:gd name="connsiteX547" fmla="*/ 129677 w 1295466"/>
              <a:gd name="connsiteY547" fmla="*/ 817245 h 1851319"/>
              <a:gd name="connsiteX548" fmla="*/ 118247 w 1295466"/>
              <a:gd name="connsiteY548" fmla="*/ 804196 h 1851319"/>
              <a:gd name="connsiteX549" fmla="*/ 130820 w 1295466"/>
              <a:gd name="connsiteY549" fmla="*/ 792099 h 1851319"/>
              <a:gd name="connsiteX550" fmla="*/ 243501 w 1295466"/>
              <a:gd name="connsiteY550" fmla="*/ 789337 h 1851319"/>
              <a:gd name="connsiteX551" fmla="*/ 258741 w 1295466"/>
              <a:gd name="connsiteY551" fmla="*/ 804672 h 1851319"/>
              <a:gd name="connsiteX552" fmla="*/ 243501 w 1295466"/>
              <a:gd name="connsiteY552" fmla="*/ 820008 h 1851319"/>
              <a:gd name="connsiteX553" fmla="*/ 227690 w 1295466"/>
              <a:gd name="connsiteY553" fmla="*/ 803720 h 1851319"/>
              <a:gd name="connsiteX554" fmla="*/ 243501 w 1295466"/>
              <a:gd name="connsiteY554" fmla="*/ 789337 h 1851319"/>
              <a:gd name="connsiteX555" fmla="*/ 355324 w 1295466"/>
              <a:gd name="connsiteY555" fmla="*/ 788194 h 1851319"/>
              <a:gd name="connsiteX556" fmla="*/ 371707 w 1295466"/>
              <a:gd name="connsiteY556" fmla="*/ 804196 h 1851319"/>
              <a:gd name="connsiteX557" fmla="*/ 354467 w 1295466"/>
              <a:gd name="connsiteY557" fmla="*/ 821055 h 1851319"/>
              <a:gd name="connsiteX558" fmla="*/ 339037 w 1295466"/>
              <a:gd name="connsiteY558" fmla="*/ 804386 h 1851319"/>
              <a:gd name="connsiteX559" fmla="*/ 355324 w 1295466"/>
              <a:gd name="connsiteY559" fmla="*/ 788194 h 1851319"/>
              <a:gd name="connsiteX560" fmla="*/ 470671 w 1295466"/>
              <a:gd name="connsiteY560" fmla="*/ 786004 h 1851319"/>
              <a:gd name="connsiteX561" fmla="*/ 490960 w 1295466"/>
              <a:gd name="connsiteY561" fmla="*/ 804387 h 1851319"/>
              <a:gd name="connsiteX562" fmla="*/ 471815 w 1295466"/>
              <a:gd name="connsiteY562" fmla="*/ 823532 h 1851319"/>
              <a:gd name="connsiteX563" fmla="*/ 452955 w 1295466"/>
              <a:gd name="connsiteY563" fmla="*/ 804387 h 1851319"/>
              <a:gd name="connsiteX564" fmla="*/ 470671 w 1295466"/>
              <a:gd name="connsiteY564" fmla="*/ 786004 h 1851319"/>
              <a:gd name="connsiteX565" fmla="*/ 582685 w 1295466"/>
              <a:gd name="connsiteY565" fmla="*/ 784956 h 1851319"/>
              <a:gd name="connsiteX566" fmla="*/ 604307 w 1295466"/>
              <a:gd name="connsiteY566" fmla="*/ 802672 h 1851319"/>
              <a:gd name="connsiteX567" fmla="*/ 584305 w 1295466"/>
              <a:gd name="connsiteY567" fmla="*/ 824485 h 1851319"/>
              <a:gd name="connsiteX568" fmla="*/ 564207 w 1295466"/>
              <a:gd name="connsiteY568" fmla="*/ 804577 h 1851319"/>
              <a:gd name="connsiteX569" fmla="*/ 582685 w 1295466"/>
              <a:gd name="connsiteY569" fmla="*/ 784956 h 1851319"/>
              <a:gd name="connsiteX570" fmla="*/ 697557 w 1295466"/>
              <a:gd name="connsiteY570" fmla="*/ 783908 h 1851319"/>
              <a:gd name="connsiteX571" fmla="*/ 716893 w 1295466"/>
              <a:gd name="connsiteY571" fmla="*/ 804577 h 1851319"/>
              <a:gd name="connsiteX572" fmla="*/ 695462 w 1295466"/>
              <a:gd name="connsiteY572" fmla="*/ 825246 h 1851319"/>
              <a:gd name="connsiteX573" fmla="*/ 675840 w 1295466"/>
              <a:gd name="connsiteY573" fmla="*/ 802863 h 1851319"/>
              <a:gd name="connsiteX574" fmla="*/ 697557 w 1295466"/>
              <a:gd name="connsiteY574" fmla="*/ 783908 h 1851319"/>
              <a:gd name="connsiteX575" fmla="*/ 810047 w 1295466"/>
              <a:gd name="connsiteY575" fmla="*/ 782669 h 1851319"/>
              <a:gd name="connsiteX576" fmla="*/ 831097 w 1295466"/>
              <a:gd name="connsiteY576" fmla="*/ 804767 h 1851319"/>
              <a:gd name="connsiteX577" fmla="*/ 807190 w 1295466"/>
              <a:gd name="connsiteY577" fmla="*/ 826770 h 1851319"/>
              <a:gd name="connsiteX578" fmla="*/ 786520 w 1295466"/>
              <a:gd name="connsiteY578" fmla="*/ 804291 h 1851319"/>
              <a:gd name="connsiteX579" fmla="*/ 810047 w 1295466"/>
              <a:gd name="connsiteY579" fmla="*/ 782669 h 1851319"/>
              <a:gd name="connsiteX580" fmla="*/ 926062 w 1295466"/>
              <a:gd name="connsiteY580" fmla="*/ 781812 h 1851319"/>
              <a:gd name="connsiteX581" fmla="*/ 948446 w 1295466"/>
              <a:gd name="connsiteY581" fmla="*/ 805244 h 1851319"/>
              <a:gd name="connsiteX582" fmla="*/ 924919 w 1295466"/>
              <a:gd name="connsiteY582" fmla="*/ 827913 h 1851319"/>
              <a:gd name="connsiteX583" fmla="*/ 901869 w 1295466"/>
              <a:gd name="connsiteY583" fmla="*/ 803244 h 1851319"/>
              <a:gd name="connsiteX584" fmla="*/ 926062 w 1295466"/>
              <a:gd name="connsiteY584" fmla="*/ 781812 h 1851319"/>
              <a:gd name="connsiteX585" fmla="*/ 1149995 w 1295466"/>
              <a:gd name="connsiteY585" fmla="*/ 780955 h 1851319"/>
              <a:gd name="connsiteX586" fmla="*/ 1173998 w 1295466"/>
              <a:gd name="connsiteY586" fmla="*/ 804291 h 1851319"/>
              <a:gd name="connsiteX587" fmla="*/ 1149138 w 1295466"/>
              <a:gd name="connsiteY587" fmla="*/ 828485 h 1851319"/>
              <a:gd name="connsiteX588" fmla="*/ 1125802 w 1295466"/>
              <a:gd name="connsiteY588" fmla="*/ 804291 h 1851319"/>
              <a:gd name="connsiteX589" fmla="*/ 1149995 w 1295466"/>
              <a:gd name="connsiteY589" fmla="*/ 780955 h 1851319"/>
              <a:gd name="connsiteX590" fmla="*/ 1268486 w 1295466"/>
              <a:gd name="connsiteY590" fmla="*/ 780764 h 1851319"/>
              <a:gd name="connsiteX591" fmla="*/ 1289822 w 1295466"/>
              <a:gd name="connsiteY591" fmla="*/ 806767 h 1851319"/>
              <a:gd name="connsiteX592" fmla="*/ 1263914 w 1295466"/>
              <a:gd name="connsiteY592" fmla="*/ 829151 h 1851319"/>
              <a:gd name="connsiteX593" fmla="*/ 1241816 w 1295466"/>
              <a:gd name="connsiteY593" fmla="*/ 803624 h 1851319"/>
              <a:gd name="connsiteX594" fmla="*/ 1268486 w 1295466"/>
              <a:gd name="connsiteY594" fmla="*/ 780764 h 1851319"/>
              <a:gd name="connsiteX595" fmla="*/ 1036933 w 1295466"/>
              <a:gd name="connsiteY595" fmla="*/ 780669 h 1851319"/>
              <a:gd name="connsiteX596" fmla="*/ 1060840 w 1295466"/>
              <a:gd name="connsiteY596" fmla="*/ 804767 h 1851319"/>
              <a:gd name="connsiteX597" fmla="*/ 1036742 w 1295466"/>
              <a:gd name="connsiteY597" fmla="*/ 828199 h 1851319"/>
              <a:gd name="connsiteX598" fmla="*/ 1013787 w 1295466"/>
              <a:gd name="connsiteY598" fmla="*/ 805624 h 1851319"/>
              <a:gd name="connsiteX599" fmla="*/ 1036933 w 1295466"/>
              <a:gd name="connsiteY599" fmla="*/ 780669 h 1851319"/>
              <a:gd name="connsiteX600" fmla="*/ 131296 w 1295466"/>
              <a:gd name="connsiteY600" fmla="*/ 677323 h 1851319"/>
              <a:gd name="connsiteX601" fmla="*/ 141964 w 1295466"/>
              <a:gd name="connsiteY601" fmla="*/ 688944 h 1851319"/>
              <a:gd name="connsiteX602" fmla="*/ 131296 w 1295466"/>
              <a:gd name="connsiteY602" fmla="*/ 700088 h 1851319"/>
              <a:gd name="connsiteX603" fmla="*/ 119675 w 1295466"/>
              <a:gd name="connsiteY603" fmla="*/ 687991 h 1851319"/>
              <a:gd name="connsiteX604" fmla="*/ 131296 w 1295466"/>
              <a:gd name="connsiteY604" fmla="*/ 677323 h 1851319"/>
              <a:gd name="connsiteX605" fmla="*/ 242929 w 1295466"/>
              <a:gd name="connsiteY605" fmla="*/ 675227 h 1851319"/>
              <a:gd name="connsiteX606" fmla="*/ 256073 w 1295466"/>
              <a:gd name="connsiteY606" fmla="*/ 688181 h 1851319"/>
              <a:gd name="connsiteX607" fmla="*/ 242357 w 1295466"/>
              <a:gd name="connsiteY607" fmla="*/ 701421 h 1851319"/>
              <a:gd name="connsiteX608" fmla="*/ 230070 w 1295466"/>
              <a:gd name="connsiteY608" fmla="*/ 686752 h 1851319"/>
              <a:gd name="connsiteX609" fmla="*/ 242929 w 1295466"/>
              <a:gd name="connsiteY609" fmla="*/ 675227 h 1851319"/>
              <a:gd name="connsiteX610" fmla="*/ 353705 w 1295466"/>
              <a:gd name="connsiteY610" fmla="*/ 672275 h 1851319"/>
              <a:gd name="connsiteX611" fmla="*/ 371136 w 1295466"/>
              <a:gd name="connsiteY611" fmla="*/ 688944 h 1851319"/>
              <a:gd name="connsiteX612" fmla="*/ 355895 w 1295466"/>
              <a:gd name="connsiteY612" fmla="*/ 704184 h 1851319"/>
              <a:gd name="connsiteX613" fmla="*/ 339608 w 1295466"/>
              <a:gd name="connsiteY613" fmla="*/ 687991 h 1851319"/>
              <a:gd name="connsiteX614" fmla="*/ 353705 w 1295466"/>
              <a:gd name="connsiteY614" fmla="*/ 672275 h 1851319"/>
              <a:gd name="connsiteX615" fmla="*/ 471910 w 1295466"/>
              <a:gd name="connsiteY615" fmla="*/ 671132 h 1851319"/>
              <a:gd name="connsiteX616" fmla="*/ 488674 w 1295466"/>
              <a:gd name="connsiteY616" fmla="*/ 689325 h 1851319"/>
              <a:gd name="connsiteX617" fmla="*/ 470290 w 1295466"/>
              <a:gd name="connsiteY617" fmla="*/ 705517 h 1851319"/>
              <a:gd name="connsiteX618" fmla="*/ 454574 w 1295466"/>
              <a:gd name="connsiteY618" fmla="*/ 688563 h 1851319"/>
              <a:gd name="connsiteX619" fmla="*/ 471910 w 1295466"/>
              <a:gd name="connsiteY619" fmla="*/ 671132 h 1851319"/>
              <a:gd name="connsiteX620" fmla="*/ 582781 w 1295466"/>
              <a:gd name="connsiteY620" fmla="*/ 669703 h 1851319"/>
              <a:gd name="connsiteX621" fmla="*/ 603260 w 1295466"/>
              <a:gd name="connsiteY621" fmla="*/ 687800 h 1851319"/>
              <a:gd name="connsiteX622" fmla="*/ 584305 w 1295466"/>
              <a:gd name="connsiteY622" fmla="*/ 707136 h 1851319"/>
              <a:gd name="connsiteX623" fmla="*/ 565255 w 1295466"/>
              <a:gd name="connsiteY623" fmla="*/ 688182 h 1851319"/>
              <a:gd name="connsiteX624" fmla="*/ 582781 w 1295466"/>
              <a:gd name="connsiteY624" fmla="*/ 669703 h 1851319"/>
              <a:gd name="connsiteX625" fmla="*/ 695652 w 1295466"/>
              <a:gd name="connsiteY625" fmla="*/ 668655 h 1851319"/>
              <a:gd name="connsiteX626" fmla="*/ 716607 w 1295466"/>
              <a:gd name="connsiteY626" fmla="*/ 688277 h 1851319"/>
              <a:gd name="connsiteX627" fmla="*/ 696033 w 1295466"/>
              <a:gd name="connsiteY627" fmla="*/ 708184 h 1851319"/>
              <a:gd name="connsiteX628" fmla="*/ 676602 w 1295466"/>
              <a:gd name="connsiteY628" fmla="*/ 687610 h 1851319"/>
              <a:gd name="connsiteX629" fmla="*/ 695652 w 1295466"/>
              <a:gd name="connsiteY629" fmla="*/ 668655 h 1851319"/>
              <a:gd name="connsiteX630" fmla="*/ 807476 w 1295466"/>
              <a:gd name="connsiteY630" fmla="*/ 667988 h 1851319"/>
              <a:gd name="connsiteX631" fmla="*/ 828907 w 1295466"/>
              <a:gd name="connsiteY631" fmla="*/ 687133 h 1851319"/>
              <a:gd name="connsiteX632" fmla="*/ 808523 w 1295466"/>
              <a:gd name="connsiteY632" fmla="*/ 708755 h 1851319"/>
              <a:gd name="connsiteX633" fmla="*/ 788330 w 1295466"/>
              <a:gd name="connsiteY633" fmla="*/ 688848 h 1851319"/>
              <a:gd name="connsiteX634" fmla="*/ 807476 w 1295466"/>
              <a:gd name="connsiteY634" fmla="*/ 667988 h 1851319"/>
              <a:gd name="connsiteX635" fmla="*/ 925396 w 1295466"/>
              <a:gd name="connsiteY635" fmla="*/ 667227 h 1851319"/>
              <a:gd name="connsiteX636" fmla="*/ 946446 w 1295466"/>
              <a:gd name="connsiteY636" fmla="*/ 688848 h 1851319"/>
              <a:gd name="connsiteX637" fmla="*/ 924538 w 1295466"/>
              <a:gd name="connsiteY637" fmla="*/ 709613 h 1851319"/>
              <a:gd name="connsiteX638" fmla="*/ 903774 w 1295466"/>
              <a:gd name="connsiteY638" fmla="*/ 687991 h 1851319"/>
              <a:gd name="connsiteX639" fmla="*/ 925396 w 1295466"/>
              <a:gd name="connsiteY639" fmla="*/ 667227 h 1851319"/>
              <a:gd name="connsiteX640" fmla="*/ 1148566 w 1295466"/>
              <a:gd name="connsiteY640" fmla="*/ 665893 h 1851319"/>
              <a:gd name="connsiteX641" fmla="*/ 1172569 w 1295466"/>
              <a:gd name="connsiteY641" fmla="*/ 687991 h 1851319"/>
              <a:gd name="connsiteX642" fmla="*/ 1149709 w 1295466"/>
              <a:gd name="connsiteY642" fmla="*/ 710756 h 1851319"/>
              <a:gd name="connsiteX643" fmla="*/ 1127135 w 1295466"/>
              <a:gd name="connsiteY643" fmla="*/ 687896 h 1851319"/>
              <a:gd name="connsiteX644" fmla="*/ 1148566 w 1295466"/>
              <a:gd name="connsiteY644" fmla="*/ 665893 h 1851319"/>
              <a:gd name="connsiteX645" fmla="*/ 1037028 w 1295466"/>
              <a:gd name="connsiteY645" fmla="*/ 665893 h 1851319"/>
              <a:gd name="connsiteX646" fmla="*/ 1059317 w 1295466"/>
              <a:gd name="connsiteY646" fmla="*/ 686943 h 1851319"/>
              <a:gd name="connsiteX647" fmla="*/ 1037695 w 1295466"/>
              <a:gd name="connsiteY647" fmla="*/ 710375 h 1851319"/>
              <a:gd name="connsiteX648" fmla="*/ 1015216 w 1295466"/>
              <a:gd name="connsiteY648" fmla="*/ 687801 h 1851319"/>
              <a:gd name="connsiteX649" fmla="*/ 1037028 w 1295466"/>
              <a:gd name="connsiteY649" fmla="*/ 665893 h 1851319"/>
              <a:gd name="connsiteX650" fmla="*/ 1267057 w 1295466"/>
              <a:gd name="connsiteY650" fmla="*/ 665321 h 1851319"/>
              <a:gd name="connsiteX651" fmla="*/ 1288869 w 1295466"/>
              <a:gd name="connsiteY651" fmla="*/ 689133 h 1851319"/>
              <a:gd name="connsiteX652" fmla="*/ 1265724 w 1295466"/>
              <a:gd name="connsiteY652" fmla="*/ 711898 h 1851319"/>
              <a:gd name="connsiteX653" fmla="*/ 1242768 w 1295466"/>
              <a:gd name="connsiteY653" fmla="*/ 688753 h 1851319"/>
              <a:gd name="connsiteX654" fmla="*/ 1267057 w 1295466"/>
              <a:gd name="connsiteY654" fmla="*/ 665321 h 1851319"/>
              <a:gd name="connsiteX655" fmla="*/ 130534 w 1295466"/>
              <a:gd name="connsiteY655" fmla="*/ 567214 h 1851319"/>
              <a:gd name="connsiteX656" fmla="*/ 139488 w 1295466"/>
              <a:gd name="connsiteY656" fmla="*/ 575310 h 1851319"/>
              <a:gd name="connsiteX657" fmla="*/ 131963 w 1295466"/>
              <a:gd name="connsiteY657" fmla="*/ 584835 h 1851319"/>
              <a:gd name="connsiteX658" fmla="*/ 121962 w 1295466"/>
              <a:gd name="connsiteY658" fmla="*/ 575882 h 1851319"/>
              <a:gd name="connsiteX659" fmla="*/ 130534 w 1295466"/>
              <a:gd name="connsiteY659" fmla="*/ 567214 h 1851319"/>
              <a:gd name="connsiteX660" fmla="*/ 244167 w 1295466"/>
              <a:gd name="connsiteY660" fmla="*/ 564451 h 1851319"/>
              <a:gd name="connsiteX661" fmla="*/ 255121 w 1295466"/>
              <a:gd name="connsiteY661" fmla="*/ 575405 h 1851319"/>
              <a:gd name="connsiteX662" fmla="*/ 241977 w 1295466"/>
              <a:gd name="connsiteY662" fmla="*/ 587788 h 1851319"/>
              <a:gd name="connsiteX663" fmla="*/ 231403 w 1295466"/>
              <a:gd name="connsiteY663" fmla="*/ 576072 h 1851319"/>
              <a:gd name="connsiteX664" fmla="*/ 244167 w 1295466"/>
              <a:gd name="connsiteY664" fmla="*/ 564451 h 1851319"/>
              <a:gd name="connsiteX665" fmla="*/ 355800 w 1295466"/>
              <a:gd name="connsiteY665" fmla="*/ 561785 h 1851319"/>
              <a:gd name="connsiteX666" fmla="*/ 369707 w 1295466"/>
              <a:gd name="connsiteY666" fmla="*/ 577501 h 1851319"/>
              <a:gd name="connsiteX667" fmla="*/ 354943 w 1295466"/>
              <a:gd name="connsiteY667" fmla="*/ 590741 h 1851319"/>
              <a:gd name="connsiteX668" fmla="*/ 341037 w 1295466"/>
              <a:gd name="connsiteY668" fmla="*/ 574739 h 1851319"/>
              <a:gd name="connsiteX669" fmla="*/ 355800 w 1295466"/>
              <a:gd name="connsiteY669" fmla="*/ 561785 h 1851319"/>
              <a:gd name="connsiteX670" fmla="*/ 470386 w 1295466"/>
              <a:gd name="connsiteY670" fmla="*/ 559785 h 1851319"/>
              <a:gd name="connsiteX671" fmla="*/ 487435 w 1295466"/>
              <a:gd name="connsiteY671" fmla="*/ 576835 h 1851319"/>
              <a:gd name="connsiteX672" fmla="*/ 471909 w 1295466"/>
              <a:gd name="connsiteY672" fmla="*/ 591789 h 1851319"/>
              <a:gd name="connsiteX673" fmla="*/ 455907 w 1295466"/>
              <a:gd name="connsiteY673" fmla="*/ 575311 h 1851319"/>
              <a:gd name="connsiteX674" fmla="*/ 470386 w 1295466"/>
              <a:gd name="connsiteY674" fmla="*/ 559785 h 1851319"/>
              <a:gd name="connsiteX675" fmla="*/ 584306 w 1295466"/>
              <a:gd name="connsiteY675" fmla="*/ 558737 h 1851319"/>
              <a:gd name="connsiteX676" fmla="*/ 601069 w 1295466"/>
              <a:gd name="connsiteY676" fmla="*/ 576930 h 1851319"/>
              <a:gd name="connsiteX677" fmla="*/ 582686 w 1295466"/>
              <a:gd name="connsiteY677" fmla="*/ 593122 h 1851319"/>
              <a:gd name="connsiteX678" fmla="*/ 566970 w 1295466"/>
              <a:gd name="connsiteY678" fmla="*/ 576168 h 1851319"/>
              <a:gd name="connsiteX679" fmla="*/ 584306 w 1295466"/>
              <a:gd name="connsiteY679" fmla="*/ 558737 h 1851319"/>
              <a:gd name="connsiteX680" fmla="*/ 695843 w 1295466"/>
              <a:gd name="connsiteY680" fmla="*/ 556736 h 1851319"/>
              <a:gd name="connsiteX681" fmla="*/ 715083 w 1295466"/>
              <a:gd name="connsiteY681" fmla="*/ 576739 h 1851319"/>
              <a:gd name="connsiteX682" fmla="*/ 695176 w 1295466"/>
              <a:gd name="connsiteY682" fmla="*/ 594836 h 1851319"/>
              <a:gd name="connsiteX683" fmla="*/ 677555 w 1295466"/>
              <a:gd name="connsiteY683" fmla="*/ 576453 h 1851319"/>
              <a:gd name="connsiteX684" fmla="*/ 695843 w 1295466"/>
              <a:gd name="connsiteY684" fmla="*/ 556736 h 1851319"/>
              <a:gd name="connsiteX685" fmla="*/ 808047 w 1295466"/>
              <a:gd name="connsiteY685" fmla="*/ 556641 h 1851319"/>
              <a:gd name="connsiteX686" fmla="*/ 828049 w 1295466"/>
              <a:gd name="connsiteY686" fmla="*/ 576454 h 1851319"/>
              <a:gd name="connsiteX687" fmla="*/ 808999 w 1295466"/>
              <a:gd name="connsiteY687" fmla="*/ 595980 h 1851319"/>
              <a:gd name="connsiteX688" fmla="*/ 789187 w 1295466"/>
              <a:gd name="connsiteY688" fmla="*/ 575691 h 1851319"/>
              <a:gd name="connsiteX689" fmla="*/ 808047 w 1295466"/>
              <a:gd name="connsiteY689" fmla="*/ 556641 h 1851319"/>
              <a:gd name="connsiteX690" fmla="*/ 924253 w 1295466"/>
              <a:gd name="connsiteY690" fmla="*/ 556165 h 1851319"/>
              <a:gd name="connsiteX691" fmla="*/ 945303 w 1295466"/>
              <a:gd name="connsiteY691" fmla="*/ 575215 h 1851319"/>
              <a:gd name="connsiteX692" fmla="*/ 925681 w 1295466"/>
              <a:gd name="connsiteY692" fmla="*/ 596075 h 1851319"/>
              <a:gd name="connsiteX693" fmla="*/ 905012 w 1295466"/>
              <a:gd name="connsiteY693" fmla="*/ 576834 h 1851319"/>
              <a:gd name="connsiteX694" fmla="*/ 924253 w 1295466"/>
              <a:gd name="connsiteY694" fmla="*/ 556165 h 1851319"/>
              <a:gd name="connsiteX695" fmla="*/ 1036933 w 1295466"/>
              <a:gd name="connsiteY695" fmla="*/ 555784 h 1851319"/>
              <a:gd name="connsiteX696" fmla="*/ 1057888 w 1295466"/>
              <a:gd name="connsiteY696" fmla="*/ 574929 h 1851319"/>
              <a:gd name="connsiteX697" fmla="*/ 1038647 w 1295466"/>
              <a:gd name="connsiteY697" fmla="*/ 596265 h 1851319"/>
              <a:gd name="connsiteX698" fmla="*/ 1017026 w 1295466"/>
              <a:gd name="connsiteY698" fmla="*/ 575882 h 1851319"/>
              <a:gd name="connsiteX699" fmla="*/ 1036933 w 1295466"/>
              <a:gd name="connsiteY699" fmla="*/ 555784 h 1851319"/>
              <a:gd name="connsiteX700" fmla="*/ 1266105 w 1295466"/>
              <a:gd name="connsiteY700" fmla="*/ 555213 h 1851319"/>
              <a:gd name="connsiteX701" fmla="*/ 1286964 w 1295466"/>
              <a:gd name="connsiteY701" fmla="*/ 576835 h 1851319"/>
              <a:gd name="connsiteX702" fmla="*/ 1264676 w 1295466"/>
              <a:gd name="connsiteY702" fmla="*/ 596932 h 1851319"/>
              <a:gd name="connsiteX703" fmla="*/ 1245055 w 1295466"/>
              <a:gd name="connsiteY703" fmla="*/ 574358 h 1851319"/>
              <a:gd name="connsiteX704" fmla="*/ 1266105 w 1295466"/>
              <a:gd name="connsiteY704" fmla="*/ 555213 h 1851319"/>
              <a:gd name="connsiteX705" fmla="*/ 1149042 w 1295466"/>
              <a:gd name="connsiteY705" fmla="*/ 555212 h 1851319"/>
              <a:gd name="connsiteX706" fmla="*/ 1170187 w 1295466"/>
              <a:gd name="connsiteY706" fmla="*/ 576453 h 1851319"/>
              <a:gd name="connsiteX707" fmla="*/ 1150281 w 1295466"/>
              <a:gd name="connsiteY707" fmla="*/ 596646 h 1851319"/>
              <a:gd name="connsiteX708" fmla="*/ 1129040 w 1295466"/>
              <a:gd name="connsiteY708" fmla="*/ 575786 h 1851319"/>
              <a:gd name="connsiteX709" fmla="*/ 1149042 w 1295466"/>
              <a:gd name="connsiteY709" fmla="*/ 555212 h 1851319"/>
              <a:gd name="connsiteX710" fmla="*/ 243786 w 1295466"/>
              <a:gd name="connsiteY710" fmla="*/ 454914 h 1851319"/>
              <a:gd name="connsiteX711" fmla="*/ 251787 w 1295466"/>
              <a:gd name="connsiteY711" fmla="*/ 464058 h 1851319"/>
              <a:gd name="connsiteX712" fmla="*/ 241310 w 1295466"/>
              <a:gd name="connsiteY712" fmla="*/ 472440 h 1851319"/>
              <a:gd name="connsiteX713" fmla="*/ 234261 w 1295466"/>
              <a:gd name="connsiteY713" fmla="*/ 462534 h 1851319"/>
              <a:gd name="connsiteX714" fmla="*/ 243786 w 1295466"/>
              <a:gd name="connsiteY714" fmla="*/ 454914 h 1851319"/>
              <a:gd name="connsiteX715" fmla="*/ 356657 w 1295466"/>
              <a:gd name="connsiteY715" fmla="*/ 451675 h 1851319"/>
              <a:gd name="connsiteX716" fmla="*/ 367325 w 1295466"/>
              <a:gd name="connsiteY716" fmla="*/ 465582 h 1851319"/>
              <a:gd name="connsiteX717" fmla="*/ 354943 w 1295466"/>
              <a:gd name="connsiteY717" fmla="*/ 475869 h 1851319"/>
              <a:gd name="connsiteX718" fmla="*/ 342846 w 1295466"/>
              <a:gd name="connsiteY718" fmla="*/ 463772 h 1851319"/>
              <a:gd name="connsiteX719" fmla="*/ 356657 w 1295466"/>
              <a:gd name="connsiteY719" fmla="*/ 451675 h 1851319"/>
              <a:gd name="connsiteX720" fmla="*/ 470862 w 1295466"/>
              <a:gd name="connsiteY720" fmla="*/ 449485 h 1851319"/>
              <a:gd name="connsiteX721" fmla="*/ 486102 w 1295466"/>
              <a:gd name="connsiteY721" fmla="*/ 463868 h 1851319"/>
              <a:gd name="connsiteX722" fmla="*/ 472386 w 1295466"/>
              <a:gd name="connsiteY722" fmla="*/ 478441 h 1851319"/>
              <a:gd name="connsiteX723" fmla="*/ 457527 w 1295466"/>
              <a:gd name="connsiteY723" fmla="*/ 465678 h 1851319"/>
              <a:gd name="connsiteX724" fmla="*/ 470862 w 1295466"/>
              <a:gd name="connsiteY724" fmla="*/ 449485 h 1851319"/>
              <a:gd name="connsiteX725" fmla="*/ 585448 w 1295466"/>
              <a:gd name="connsiteY725" fmla="*/ 448437 h 1851319"/>
              <a:gd name="connsiteX726" fmla="*/ 599830 w 1295466"/>
              <a:gd name="connsiteY726" fmla="*/ 464154 h 1851319"/>
              <a:gd name="connsiteX727" fmla="*/ 583543 w 1295466"/>
              <a:gd name="connsiteY727" fmla="*/ 479203 h 1851319"/>
              <a:gd name="connsiteX728" fmla="*/ 568779 w 1295466"/>
              <a:gd name="connsiteY728" fmla="*/ 461963 h 1851319"/>
              <a:gd name="connsiteX729" fmla="*/ 585448 w 1295466"/>
              <a:gd name="connsiteY729" fmla="*/ 448437 h 1851319"/>
              <a:gd name="connsiteX730" fmla="*/ 697081 w 1295466"/>
              <a:gd name="connsiteY730" fmla="*/ 447104 h 1851319"/>
              <a:gd name="connsiteX731" fmla="*/ 712702 w 1295466"/>
              <a:gd name="connsiteY731" fmla="*/ 463868 h 1851319"/>
              <a:gd name="connsiteX732" fmla="*/ 694795 w 1295466"/>
              <a:gd name="connsiteY732" fmla="*/ 480061 h 1851319"/>
              <a:gd name="connsiteX733" fmla="*/ 680031 w 1295466"/>
              <a:gd name="connsiteY733" fmla="*/ 462630 h 1851319"/>
              <a:gd name="connsiteX734" fmla="*/ 697081 w 1295466"/>
              <a:gd name="connsiteY734" fmla="*/ 447104 h 1851319"/>
              <a:gd name="connsiteX735" fmla="*/ 808428 w 1295466"/>
              <a:gd name="connsiteY735" fmla="*/ 445961 h 1851319"/>
              <a:gd name="connsiteX736" fmla="*/ 826336 w 1295466"/>
              <a:gd name="connsiteY736" fmla="*/ 463201 h 1851319"/>
              <a:gd name="connsiteX737" fmla="*/ 809286 w 1295466"/>
              <a:gd name="connsiteY737" fmla="*/ 481394 h 1851319"/>
              <a:gd name="connsiteX738" fmla="*/ 791093 w 1295466"/>
              <a:gd name="connsiteY738" fmla="*/ 464344 h 1851319"/>
              <a:gd name="connsiteX739" fmla="*/ 808428 w 1295466"/>
              <a:gd name="connsiteY739" fmla="*/ 445961 h 1851319"/>
              <a:gd name="connsiteX740" fmla="*/ 1037790 w 1295466"/>
              <a:gd name="connsiteY740" fmla="*/ 444627 h 1851319"/>
              <a:gd name="connsiteX741" fmla="*/ 1056935 w 1295466"/>
              <a:gd name="connsiteY741" fmla="*/ 463772 h 1851319"/>
              <a:gd name="connsiteX742" fmla="*/ 1037885 w 1295466"/>
              <a:gd name="connsiteY742" fmla="*/ 482918 h 1851319"/>
              <a:gd name="connsiteX743" fmla="*/ 1018264 w 1295466"/>
              <a:gd name="connsiteY743" fmla="*/ 462820 h 1851319"/>
              <a:gd name="connsiteX744" fmla="*/ 1037790 w 1295466"/>
              <a:gd name="connsiteY744" fmla="*/ 444627 h 1851319"/>
              <a:gd name="connsiteX745" fmla="*/ 924253 w 1295466"/>
              <a:gd name="connsiteY745" fmla="*/ 444532 h 1851319"/>
              <a:gd name="connsiteX746" fmla="*/ 943684 w 1295466"/>
              <a:gd name="connsiteY746" fmla="*/ 463392 h 1851319"/>
              <a:gd name="connsiteX747" fmla="*/ 924824 w 1295466"/>
              <a:gd name="connsiteY747" fmla="*/ 482537 h 1851319"/>
              <a:gd name="connsiteX748" fmla="*/ 906250 w 1295466"/>
              <a:gd name="connsiteY748" fmla="*/ 465106 h 1851319"/>
              <a:gd name="connsiteX749" fmla="*/ 924253 w 1295466"/>
              <a:gd name="connsiteY749" fmla="*/ 444532 h 1851319"/>
              <a:gd name="connsiteX750" fmla="*/ 1267819 w 1295466"/>
              <a:gd name="connsiteY750" fmla="*/ 444437 h 1851319"/>
              <a:gd name="connsiteX751" fmla="*/ 1285821 w 1295466"/>
              <a:gd name="connsiteY751" fmla="*/ 464916 h 1851319"/>
              <a:gd name="connsiteX752" fmla="*/ 1264009 w 1295466"/>
              <a:gd name="connsiteY752" fmla="*/ 483203 h 1851319"/>
              <a:gd name="connsiteX753" fmla="*/ 1246483 w 1295466"/>
              <a:gd name="connsiteY753" fmla="*/ 462915 h 1851319"/>
              <a:gd name="connsiteX754" fmla="*/ 1267819 w 1295466"/>
              <a:gd name="connsiteY754" fmla="*/ 444437 h 1851319"/>
              <a:gd name="connsiteX755" fmla="*/ 1150471 w 1295466"/>
              <a:gd name="connsiteY755" fmla="*/ 444342 h 1851319"/>
              <a:gd name="connsiteX756" fmla="*/ 1168949 w 1295466"/>
              <a:gd name="connsiteY756" fmla="*/ 465678 h 1851319"/>
              <a:gd name="connsiteX757" fmla="*/ 1148471 w 1295466"/>
              <a:gd name="connsiteY757" fmla="*/ 483680 h 1851319"/>
              <a:gd name="connsiteX758" fmla="*/ 1130183 w 1295466"/>
              <a:gd name="connsiteY758" fmla="*/ 461868 h 1851319"/>
              <a:gd name="connsiteX759" fmla="*/ 1150471 w 1295466"/>
              <a:gd name="connsiteY759" fmla="*/ 444342 h 1851319"/>
              <a:gd name="connsiteX760" fmla="*/ 356277 w 1295466"/>
              <a:gd name="connsiteY760" fmla="*/ 342709 h 1851319"/>
              <a:gd name="connsiteX761" fmla="*/ 364182 w 1295466"/>
              <a:gd name="connsiteY761" fmla="*/ 351853 h 1851319"/>
              <a:gd name="connsiteX762" fmla="*/ 355419 w 1295466"/>
              <a:gd name="connsiteY762" fmla="*/ 360235 h 1851319"/>
              <a:gd name="connsiteX763" fmla="*/ 346656 w 1295466"/>
              <a:gd name="connsiteY763" fmla="*/ 350044 h 1851319"/>
              <a:gd name="connsiteX764" fmla="*/ 356277 w 1295466"/>
              <a:gd name="connsiteY764" fmla="*/ 342709 h 1851319"/>
              <a:gd name="connsiteX765" fmla="*/ 471815 w 1295466"/>
              <a:gd name="connsiteY765" fmla="*/ 339757 h 1851319"/>
              <a:gd name="connsiteX766" fmla="*/ 483626 w 1295466"/>
              <a:gd name="connsiteY766" fmla="*/ 349473 h 1851319"/>
              <a:gd name="connsiteX767" fmla="*/ 473530 w 1295466"/>
              <a:gd name="connsiteY767" fmla="*/ 362998 h 1851319"/>
              <a:gd name="connsiteX768" fmla="*/ 460099 w 1295466"/>
              <a:gd name="connsiteY768" fmla="*/ 352330 h 1851319"/>
              <a:gd name="connsiteX769" fmla="*/ 471815 w 1295466"/>
              <a:gd name="connsiteY769" fmla="*/ 339757 h 1851319"/>
              <a:gd name="connsiteX770" fmla="*/ 584686 w 1295466"/>
              <a:gd name="connsiteY770" fmla="*/ 338423 h 1851319"/>
              <a:gd name="connsiteX771" fmla="*/ 597164 w 1295466"/>
              <a:gd name="connsiteY771" fmla="*/ 351473 h 1851319"/>
              <a:gd name="connsiteX772" fmla="*/ 583257 w 1295466"/>
              <a:gd name="connsiteY772" fmla="*/ 364426 h 1851319"/>
              <a:gd name="connsiteX773" fmla="*/ 570970 w 1295466"/>
              <a:gd name="connsiteY773" fmla="*/ 351663 h 1851319"/>
              <a:gd name="connsiteX774" fmla="*/ 584686 w 1295466"/>
              <a:gd name="connsiteY774" fmla="*/ 338423 h 1851319"/>
              <a:gd name="connsiteX775" fmla="*/ 696510 w 1295466"/>
              <a:gd name="connsiteY775" fmla="*/ 336233 h 1851319"/>
              <a:gd name="connsiteX776" fmla="*/ 711178 w 1295466"/>
              <a:gd name="connsiteY776" fmla="*/ 352330 h 1851319"/>
              <a:gd name="connsiteX777" fmla="*/ 694986 w 1295466"/>
              <a:gd name="connsiteY777" fmla="*/ 366427 h 1851319"/>
              <a:gd name="connsiteX778" fmla="*/ 681365 w 1295466"/>
              <a:gd name="connsiteY778" fmla="*/ 351663 h 1851319"/>
              <a:gd name="connsiteX779" fmla="*/ 696510 w 1295466"/>
              <a:gd name="connsiteY779" fmla="*/ 336233 h 1851319"/>
              <a:gd name="connsiteX780" fmla="*/ 808332 w 1295466"/>
              <a:gd name="connsiteY780" fmla="*/ 335757 h 1851319"/>
              <a:gd name="connsiteX781" fmla="*/ 824430 w 1295466"/>
              <a:gd name="connsiteY781" fmla="*/ 352140 h 1851319"/>
              <a:gd name="connsiteX782" fmla="*/ 808809 w 1295466"/>
              <a:gd name="connsiteY782" fmla="*/ 367571 h 1851319"/>
              <a:gd name="connsiteX783" fmla="*/ 792902 w 1295466"/>
              <a:gd name="connsiteY783" fmla="*/ 350806 h 1851319"/>
              <a:gd name="connsiteX784" fmla="*/ 808332 w 1295466"/>
              <a:gd name="connsiteY784" fmla="*/ 335757 h 1851319"/>
              <a:gd name="connsiteX785" fmla="*/ 925396 w 1295466"/>
              <a:gd name="connsiteY785" fmla="*/ 335090 h 1851319"/>
              <a:gd name="connsiteX786" fmla="*/ 941588 w 1295466"/>
              <a:gd name="connsiteY786" fmla="*/ 351377 h 1851319"/>
              <a:gd name="connsiteX787" fmla="*/ 925490 w 1295466"/>
              <a:gd name="connsiteY787" fmla="*/ 367760 h 1851319"/>
              <a:gd name="connsiteX788" fmla="*/ 908632 w 1295466"/>
              <a:gd name="connsiteY788" fmla="*/ 350520 h 1851319"/>
              <a:gd name="connsiteX789" fmla="*/ 925396 w 1295466"/>
              <a:gd name="connsiteY789" fmla="*/ 335090 h 1851319"/>
              <a:gd name="connsiteX790" fmla="*/ 1035981 w 1295466"/>
              <a:gd name="connsiteY790" fmla="*/ 334423 h 1851319"/>
              <a:gd name="connsiteX791" fmla="*/ 1054555 w 1295466"/>
              <a:gd name="connsiteY791" fmla="*/ 350425 h 1851319"/>
              <a:gd name="connsiteX792" fmla="*/ 1037600 w 1295466"/>
              <a:gd name="connsiteY792" fmla="*/ 368618 h 1851319"/>
              <a:gd name="connsiteX793" fmla="*/ 1020169 w 1295466"/>
              <a:gd name="connsiteY793" fmla="*/ 351378 h 1851319"/>
              <a:gd name="connsiteX794" fmla="*/ 1035981 w 1295466"/>
              <a:gd name="connsiteY794" fmla="*/ 334423 h 1851319"/>
              <a:gd name="connsiteX795" fmla="*/ 1266105 w 1295466"/>
              <a:gd name="connsiteY795" fmla="*/ 333851 h 1851319"/>
              <a:gd name="connsiteX796" fmla="*/ 1283631 w 1295466"/>
              <a:gd name="connsiteY796" fmla="*/ 351567 h 1851319"/>
              <a:gd name="connsiteX797" fmla="*/ 1265629 w 1295466"/>
              <a:gd name="connsiteY797" fmla="*/ 368998 h 1851319"/>
              <a:gd name="connsiteX798" fmla="*/ 1248293 w 1295466"/>
              <a:gd name="connsiteY798" fmla="*/ 351187 h 1851319"/>
              <a:gd name="connsiteX799" fmla="*/ 1266105 w 1295466"/>
              <a:gd name="connsiteY799" fmla="*/ 333851 h 1851319"/>
              <a:gd name="connsiteX800" fmla="*/ 1149043 w 1295466"/>
              <a:gd name="connsiteY800" fmla="*/ 333851 h 1851319"/>
              <a:gd name="connsiteX801" fmla="*/ 1167235 w 1295466"/>
              <a:gd name="connsiteY801" fmla="*/ 350901 h 1851319"/>
              <a:gd name="connsiteX802" fmla="*/ 1149900 w 1295466"/>
              <a:gd name="connsiteY802" fmla="*/ 369284 h 1851319"/>
              <a:gd name="connsiteX803" fmla="*/ 1131993 w 1295466"/>
              <a:gd name="connsiteY803" fmla="*/ 352044 h 1851319"/>
              <a:gd name="connsiteX804" fmla="*/ 1149043 w 1295466"/>
              <a:gd name="connsiteY804" fmla="*/ 333851 h 1851319"/>
              <a:gd name="connsiteX805" fmla="*/ 473530 w 1295466"/>
              <a:gd name="connsiteY805" fmla="*/ 227267 h 1851319"/>
              <a:gd name="connsiteX806" fmla="*/ 479816 w 1295466"/>
              <a:gd name="connsiteY806" fmla="*/ 235649 h 1851319"/>
              <a:gd name="connsiteX807" fmla="*/ 470767 w 1295466"/>
              <a:gd name="connsiteY807" fmla="*/ 243460 h 1851319"/>
              <a:gd name="connsiteX808" fmla="*/ 463623 w 1295466"/>
              <a:gd name="connsiteY808" fmla="*/ 233839 h 1851319"/>
              <a:gd name="connsiteX809" fmla="*/ 473530 w 1295466"/>
              <a:gd name="connsiteY809" fmla="*/ 227267 h 1851319"/>
              <a:gd name="connsiteX810" fmla="*/ 584495 w 1295466"/>
              <a:gd name="connsiteY810" fmla="*/ 224028 h 1851319"/>
              <a:gd name="connsiteX811" fmla="*/ 595449 w 1295466"/>
              <a:gd name="connsiteY811" fmla="*/ 235553 h 1851319"/>
              <a:gd name="connsiteX812" fmla="*/ 583543 w 1295466"/>
              <a:gd name="connsiteY812" fmla="*/ 246316 h 1851319"/>
              <a:gd name="connsiteX813" fmla="*/ 572875 w 1295466"/>
              <a:gd name="connsiteY813" fmla="*/ 234696 h 1851319"/>
              <a:gd name="connsiteX814" fmla="*/ 584495 w 1295466"/>
              <a:gd name="connsiteY814" fmla="*/ 224028 h 1851319"/>
              <a:gd name="connsiteX815" fmla="*/ 696224 w 1295466"/>
              <a:gd name="connsiteY815" fmla="*/ 222980 h 1851319"/>
              <a:gd name="connsiteX816" fmla="*/ 708607 w 1295466"/>
              <a:gd name="connsiteY816" fmla="*/ 234315 h 1851319"/>
              <a:gd name="connsiteX817" fmla="*/ 695367 w 1295466"/>
              <a:gd name="connsiteY817" fmla="*/ 247174 h 1851319"/>
              <a:gd name="connsiteX818" fmla="*/ 684223 w 1295466"/>
              <a:gd name="connsiteY818" fmla="*/ 233743 h 1851319"/>
              <a:gd name="connsiteX819" fmla="*/ 696224 w 1295466"/>
              <a:gd name="connsiteY819" fmla="*/ 222980 h 1851319"/>
              <a:gd name="connsiteX820" fmla="*/ 808904 w 1295466"/>
              <a:gd name="connsiteY820" fmla="*/ 222123 h 1851319"/>
              <a:gd name="connsiteX821" fmla="*/ 821668 w 1295466"/>
              <a:gd name="connsiteY821" fmla="*/ 236411 h 1851319"/>
              <a:gd name="connsiteX822" fmla="*/ 808428 w 1295466"/>
              <a:gd name="connsiteY822" fmla="*/ 248317 h 1851319"/>
              <a:gd name="connsiteX823" fmla="*/ 795665 w 1295466"/>
              <a:gd name="connsiteY823" fmla="*/ 233935 h 1851319"/>
              <a:gd name="connsiteX824" fmla="*/ 808904 w 1295466"/>
              <a:gd name="connsiteY824" fmla="*/ 222123 h 1851319"/>
              <a:gd name="connsiteX825" fmla="*/ 923490 w 1295466"/>
              <a:gd name="connsiteY825" fmla="*/ 220885 h 1851319"/>
              <a:gd name="connsiteX826" fmla="*/ 939683 w 1295466"/>
              <a:gd name="connsiteY826" fmla="*/ 234697 h 1851319"/>
              <a:gd name="connsiteX827" fmla="*/ 926538 w 1295466"/>
              <a:gd name="connsiteY827" fmla="*/ 249460 h 1851319"/>
              <a:gd name="connsiteX828" fmla="*/ 910631 w 1295466"/>
              <a:gd name="connsiteY828" fmla="*/ 235745 h 1851319"/>
              <a:gd name="connsiteX829" fmla="*/ 923490 w 1295466"/>
              <a:gd name="connsiteY829" fmla="*/ 220885 h 1851319"/>
              <a:gd name="connsiteX830" fmla="*/ 1038267 w 1295466"/>
              <a:gd name="connsiteY830" fmla="*/ 220218 h 1851319"/>
              <a:gd name="connsiteX831" fmla="*/ 1052268 w 1295466"/>
              <a:gd name="connsiteY831" fmla="*/ 234601 h 1851319"/>
              <a:gd name="connsiteX832" fmla="*/ 1037409 w 1295466"/>
              <a:gd name="connsiteY832" fmla="*/ 250412 h 1851319"/>
              <a:gd name="connsiteX833" fmla="*/ 1022455 w 1295466"/>
              <a:gd name="connsiteY833" fmla="*/ 234696 h 1851319"/>
              <a:gd name="connsiteX834" fmla="*/ 1038267 w 1295466"/>
              <a:gd name="connsiteY834" fmla="*/ 220218 h 1851319"/>
              <a:gd name="connsiteX835" fmla="*/ 1150280 w 1295466"/>
              <a:gd name="connsiteY835" fmla="*/ 219456 h 1851319"/>
              <a:gd name="connsiteX836" fmla="*/ 1165044 w 1295466"/>
              <a:gd name="connsiteY836" fmla="*/ 235268 h 1851319"/>
              <a:gd name="connsiteX837" fmla="*/ 1149994 w 1295466"/>
              <a:gd name="connsiteY837" fmla="*/ 250508 h 1851319"/>
              <a:gd name="connsiteX838" fmla="*/ 1134278 w 1295466"/>
              <a:gd name="connsiteY838" fmla="*/ 234029 h 1851319"/>
              <a:gd name="connsiteX839" fmla="*/ 1150280 w 1295466"/>
              <a:gd name="connsiteY839" fmla="*/ 219456 h 1851319"/>
              <a:gd name="connsiteX840" fmla="*/ 1265438 w 1295466"/>
              <a:gd name="connsiteY840" fmla="*/ 218885 h 1851319"/>
              <a:gd name="connsiteX841" fmla="*/ 1281726 w 1295466"/>
              <a:gd name="connsiteY841" fmla="*/ 236506 h 1851319"/>
              <a:gd name="connsiteX842" fmla="*/ 1265628 w 1295466"/>
              <a:gd name="connsiteY842" fmla="*/ 250889 h 1851319"/>
              <a:gd name="connsiteX843" fmla="*/ 1250198 w 1295466"/>
              <a:gd name="connsiteY843" fmla="*/ 233839 h 1851319"/>
              <a:gd name="connsiteX844" fmla="*/ 1265438 w 1295466"/>
              <a:gd name="connsiteY844" fmla="*/ 218885 h 1851319"/>
              <a:gd name="connsiteX845" fmla="*/ 695558 w 1295466"/>
              <a:gd name="connsiteY845" fmla="*/ 114110 h 1851319"/>
              <a:gd name="connsiteX846" fmla="*/ 705083 w 1295466"/>
              <a:gd name="connsiteY846" fmla="*/ 121635 h 1851319"/>
              <a:gd name="connsiteX847" fmla="*/ 696129 w 1295466"/>
              <a:gd name="connsiteY847" fmla="*/ 131636 h 1851319"/>
              <a:gd name="connsiteX848" fmla="*/ 687461 w 1295466"/>
              <a:gd name="connsiteY848" fmla="*/ 123064 h 1851319"/>
              <a:gd name="connsiteX849" fmla="*/ 695558 w 1295466"/>
              <a:gd name="connsiteY849" fmla="*/ 114110 h 1851319"/>
              <a:gd name="connsiteX850" fmla="*/ 809191 w 1295466"/>
              <a:gd name="connsiteY850" fmla="*/ 111633 h 1851319"/>
              <a:gd name="connsiteX851" fmla="*/ 820144 w 1295466"/>
              <a:gd name="connsiteY851" fmla="*/ 123158 h 1851319"/>
              <a:gd name="connsiteX852" fmla="*/ 808238 w 1295466"/>
              <a:gd name="connsiteY852" fmla="*/ 133921 h 1851319"/>
              <a:gd name="connsiteX853" fmla="*/ 797570 w 1295466"/>
              <a:gd name="connsiteY853" fmla="*/ 122301 h 1851319"/>
              <a:gd name="connsiteX854" fmla="*/ 809191 w 1295466"/>
              <a:gd name="connsiteY854" fmla="*/ 111633 h 1851319"/>
              <a:gd name="connsiteX855" fmla="*/ 926252 w 1295466"/>
              <a:gd name="connsiteY855" fmla="*/ 111157 h 1851319"/>
              <a:gd name="connsiteX856" fmla="*/ 936920 w 1295466"/>
              <a:gd name="connsiteY856" fmla="*/ 123158 h 1851319"/>
              <a:gd name="connsiteX857" fmla="*/ 923776 w 1295466"/>
              <a:gd name="connsiteY857" fmla="*/ 134398 h 1851319"/>
              <a:gd name="connsiteX858" fmla="*/ 913298 w 1295466"/>
              <a:gd name="connsiteY858" fmla="*/ 122491 h 1851319"/>
              <a:gd name="connsiteX859" fmla="*/ 926252 w 1295466"/>
              <a:gd name="connsiteY859" fmla="*/ 111157 h 1851319"/>
              <a:gd name="connsiteX860" fmla="*/ 1037409 w 1295466"/>
              <a:gd name="connsiteY860" fmla="*/ 110681 h 1851319"/>
              <a:gd name="connsiteX861" fmla="*/ 1049697 w 1295466"/>
              <a:gd name="connsiteY861" fmla="*/ 122301 h 1851319"/>
              <a:gd name="connsiteX862" fmla="*/ 1036171 w 1295466"/>
              <a:gd name="connsiteY862" fmla="*/ 134874 h 1851319"/>
              <a:gd name="connsiteX863" fmla="*/ 1025217 w 1295466"/>
              <a:gd name="connsiteY863" fmla="*/ 121253 h 1851319"/>
              <a:gd name="connsiteX864" fmla="*/ 1037409 w 1295466"/>
              <a:gd name="connsiteY864" fmla="*/ 110681 h 1851319"/>
              <a:gd name="connsiteX865" fmla="*/ 1265629 w 1295466"/>
              <a:gd name="connsiteY865" fmla="*/ 110300 h 1851319"/>
              <a:gd name="connsiteX866" fmla="*/ 1278583 w 1295466"/>
              <a:gd name="connsiteY866" fmla="*/ 122111 h 1851319"/>
              <a:gd name="connsiteX867" fmla="*/ 1267248 w 1295466"/>
              <a:gd name="connsiteY867" fmla="*/ 135351 h 1851319"/>
              <a:gd name="connsiteX868" fmla="*/ 1253437 w 1295466"/>
              <a:gd name="connsiteY868" fmla="*/ 122683 h 1851319"/>
              <a:gd name="connsiteX869" fmla="*/ 1265629 w 1295466"/>
              <a:gd name="connsiteY869" fmla="*/ 110300 h 1851319"/>
              <a:gd name="connsiteX870" fmla="*/ 1150090 w 1295466"/>
              <a:gd name="connsiteY870" fmla="*/ 110299 h 1851319"/>
              <a:gd name="connsiteX871" fmla="*/ 1162282 w 1295466"/>
              <a:gd name="connsiteY871" fmla="*/ 122777 h 1851319"/>
              <a:gd name="connsiteX872" fmla="*/ 1150090 w 1295466"/>
              <a:gd name="connsiteY872" fmla="*/ 135350 h 1851319"/>
              <a:gd name="connsiteX873" fmla="*/ 1137136 w 1295466"/>
              <a:gd name="connsiteY873" fmla="*/ 121824 h 1851319"/>
              <a:gd name="connsiteX874" fmla="*/ 1150090 w 1295466"/>
              <a:gd name="connsiteY874" fmla="*/ 110299 h 1851319"/>
              <a:gd name="connsiteX875" fmla="*/ 926157 w 1295466"/>
              <a:gd name="connsiteY875" fmla="*/ 2381 h 1851319"/>
              <a:gd name="connsiteX876" fmla="*/ 933110 w 1295466"/>
              <a:gd name="connsiteY876" fmla="*/ 10192 h 1851319"/>
              <a:gd name="connsiteX877" fmla="*/ 925014 w 1295466"/>
              <a:gd name="connsiteY877" fmla="*/ 18669 h 1851319"/>
              <a:gd name="connsiteX878" fmla="*/ 916918 w 1295466"/>
              <a:gd name="connsiteY878" fmla="*/ 9811 h 1851319"/>
              <a:gd name="connsiteX879" fmla="*/ 926157 w 1295466"/>
              <a:gd name="connsiteY879" fmla="*/ 2381 h 1851319"/>
              <a:gd name="connsiteX880" fmla="*/ 1149423 w 1295466"/>
              <a:gd name="connsiteY880" fmla="*/ 1715 h 1851319"/>
              <a:gd name="connsiteX881" fmla="*/ 1158472 w 1295466"/>
              <a:gd name="connsiteY881" fmla="*/ 9811 h 1851319"/>
              <a:gd name="connsiteX882" fmla="*/ 1150852 w 1295466"/>
              <a:gd name="connsiteY882" fmla="*/ 19241 h 1851319"/>
              <a:gd name="connsiteX883" fmla="*/ 1140946 w 1295466"/>
              <a:gd name="connsiteY883" fmla="*/ 12192 h 1851319"/>
              <a:gd name="connsiteX884" fmla="*/ 1149423 w 1295466"/>
              <a:gd name="connsiteY884" fmla="*/ 1715 h 1851319"/>
              <a:gd name="connsiteX885" fmla="*/ 1038362 w 1295466"/>
              <a:gd name="connsiteY885" fmla="*/ 1714 h 1851319"/>
              <a:gd name="connsiteX886" fmla="*/ 1046363 w 1295466"/>
              <a:gd name="connsiteY886" fmla="*/ 10096 h 1851319"/>
              <a:gd name="connsiteX887" fmla="*/ 1037314 w 1295466"/>
              <a:gd name="connsiteY887" fmla="*/ 19240 h 1851319"/>
              <a:gd name="connsiteX888" fmla="*/ 1028646 w 1295466"/>
              <a:gd name="connsiteY888" fmla="*/ 8953 h 1851319"/>
              <a:gd name="connsiteX889" fmla="*/ 1038362 w 1295466"/>
              <a:gd name="connsiteY889" fmla="*/ 1714 h 1851319"/>
              <a:gd name="connsiteX890" fmla="*/ 1265437 w 1295466"/>
              <a:gd name="connsiteY890" fmla="*/ 0 h 1851319"/>
              <a:gd name="connsiteX891" fmla="*/ 1276105 w 1295466"/>
              <a:gd name="connsiteY891" fmla="*/ 9430 h 1851319"/>
              <a:gd name="connsiteX892" fmla="*/ 1267438 w 1295466"/>
              <a:gd name="connsiteY892" fmla="*/ 20669 h 1851319"/>
              <a:gd name="connsiteX893" fmla="*/ 1255627 w 1295466"/>
              <a:gd name="connsiteY893" fmla="*/ 10573 h 1851319"/>
              <a:gd name="connsiteX894" fmla="*/ 1265437 w 1295466"/>
              <a:gd name="connsiteY894" fmla="*/ 0 h 185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</a:cxnLst>
            <a:rect l="l" t="t" r="r" b="b"/>
            <a:pathLst>
              <a:path w="1295466" h="1851319">
                <a:moveTo>
                  <a:pt x="14901" y="1811084"/>
                </a:moveTo>
                <a:cubicBezTo>
                  <a:pt x="22711" y="1811180"/>
                  <a:pt x="26902" y="1815751"/>
                  <a:pt x="26998" y="1823562"/>
                </a:cubicBezTo>
                <a:cubicBezTo>
                  <a:pt x="26998" y="1831468"/>
                  <a:pt x="22616" y="1835468"/>
                  <a:pt x="15663" y="1836230"/>
                </a:cubicBezTo>
                <a:cubicBezTo>
                  <a:pt x="7281" y="1836040"/>
                  <a:pt x="2328" y="1832420"/>
                  <a:pt x="1947" y="1824610"/>
                </a:cubicBezTo>
                <a:cubicBezTo>
                  <a:pt x="1471" y="1815942"/>
                  <a:pt x="6042" y="1810894"/>
                  <a:pt x="14901" y="1811084"/>
                </a:cubicBezTo>
                <a:close/>
                <a:moveTo>
                  <a:pt x="129677" y="1807750"/>
                </a:moveTo>
                <a:cubicBezTo>
                  <a:pt x="139583" y="1808893"/>
                  <a:pt x="145869" y="1813655"/>
                  <a:pt x="146155" y="1822800"/>
                </a:cubicBezTo>
                <a:cubicBezTo>
                  <a:pt x="146441" y="1832896"/>
                  <a:pt x="140154" y="1839183"/>
                  <a:pt x="130058" y="1838897"/>
                </a:cubicBezTo>
                <a:cubicBezTo>
                  <a:pt x="121009" y="1838611"/>
                  <a:pt x="115389" y="1832515"/>
                  <a:pt x="115389" y="1823371"/>
                </a:cubicBezTo>
                <a:cubicBezTo>
                  <a:pt x="115389" y="1814037"/>
                  <a:pt x="121866" y="1809655"/>
                  <a:pt x="129677" y="1807750"/>
                </a:cubicBezTo>
                <a:close/>
                <a:moveTo>
                  <a:pt x="242738" y="1806512"/>
                </a:moveTo>
                <a:cubicBezTo>
                  <a:pt x="253788" y="1806417"/>
                  <a:pt x="259503" y="1812799"/>
                  <a:pt x="260455" y="1823753"/>
                </a:cubicBezTo>
                <a:cubicBezTo>
                  <a:pt x="259407" y="1834706"/>
                  <a:pt x="253597" y="1841088"/>
                  <a:pt x="242548" y="1840707"/>
                </a:cubicBezTo>
                <a:cubicBezTo>
                  <a:pt x="231499" y="1840326"/>
                  <a:pt x="225594" y="1833468"/>
                  <a:pt x="226070" y="1822514"/>
                </a:cubicBezTo>
                <a:cubicBezTo>
                  <a:pt x="226546" y="1812513"/>
                  <a:pt x="232737" y="1806607"/>
                  <a:pt x="242738" y="1806512"/>
                </a:cubicBezTo>
                <a:close/>
                <a:moveTo>
                  <a:pt x="355039" y="1804035"/>
                </a:moveTo>
                <a:cubicBezTo>
                  <a:pt x="366278" y="1805464"/>
                  <a:pt x="374184" y="1811464"/>
                  <a:pt x="374470" y="1822799"/>
                </a:cubicBezTo>
                <a:cubicBezTo>
                  <a:pt x="374756" y="1835086"/>
                  <a:pt x="366945" y="1842992"/>
                  <a:pt x="354657" y="1842706"/>
                </a:cubicBezTo>
                <a:cubicBezTo>
                  <a:pt x="343418" y="1842516"/>
                  <a:pt x="336084" y="1834896"/>
                  <a:pt x="336179" y="1823466"/>
                </a:cubicBezTo>
                <a:cubicBezTo>
                  <a:pt x="336274" y="1812036"/>
                  <a:pt x="343894" y="1805845"/>
                  <a:pt x="355039" y="1804035"/>
                </a:cubicBezTo>
                <a:close/>
                <a:moveTo>
                  <a:pt x="471338" y="1802797"/>
                </a:moveTo>
                <a:cubicBezTo>
                  <a:pt x="484768" y="1803559"/>
                  <a:pt x="492484" y="1810322"/>
                  <a:pt x="492293" y="1824133"/>
                </a:cubicBezTo>
                <a:cubicBezTo>
                  <a:pt x="492102" y="1836801"/>
                  <a:pt x="484864" y="1843945"/>
                  <a:pt x="472195" y="1844135"/>
                </a:cubicBezTo>
                <a:cubicBezTo>
                  <a:pt x="458479" y="1844326"/>
                  <a:pt x="451050" y="1836801"/>
                  <a:pt x="451145" y="1823085"/>
                </a:cubicBezTo>
                <a:cubicBezTo>
                  <a:pt x="451240" y="1810322"/>
                  <a:pt x="458765" y="1803845"/>
                  <a:pt x="471338" y="1802797"/>
                </a:cubicBezTo>
                <a:close/>
                <a:moveTo>
                  <a:pt x="584686" y="1801559"/>
                </a:moveTo>
                <a:cubicBezTo>
                  <a:pt x="597640" y="1801845"/>
                  <a:pt x="604783" y="1810417"/>
                  <a:pt x="606498" y="1823562"/>
                </a:cubicBezTo>
                <a:cubicBezTo>
                  <a:pt x="605165" y="1836325"/>
                  <a:pt x="598116" y="1845183"/>
                  <a:pt x="585257" y="1845755"/>
                </a:cubicBezTo>
                <a:cubicBezTo>
                  <a:pt x="571351" y="1846421"/>
                  <a:pt x="562112" y="1837849"/>
                  <a:pt x="561921" y="1823943"/>
                </a:cubicBezTo>
                <a:cubicBezTo>
                  <a:pt x="561730" y="1810036"/>
                  <a:pt x="570779" y="1801273"/>
                  <a:pt x="584686" y="1801559"/>
                </a:cubicBezTo>
                <a:close/>
                <a:moveTo>
                  <a:pt x="697843" y="1800130"/>
                </a:moveTo>
                <a:cubicBezTo>
                  <a:pt x="711368" y="1800892"/>
                  <a:pt x="720036" y="1809845"/>
                  <a:pt x="719846" y="1823656"/>
                </a:cubicBezTo>
                <a:cubicBezTo>
                  <a:pt x="719750" y="1838515"/>
                  <a:pt x="710225" y="1845945"/>
                  <a:pt x="695747" y="1847659"/>
                </a:cubicBezTo>
                <a:cubicBezTo>
                  <a:pt x="681460" y="1845278"/>
                  <a:pt x="672030" y="1837467"/>
                  <a:pt x="672792" y="1822608"/>
                </a:cubicBezTo>
                <a:cubicBezTo>
                  <a:pt x="673554" y="1808035"/>
                  <a:pt x="683174" y="1799272"/>
                  <a:pt x="697843" y="1800130"/>
                </a:cubicBezTo>
                <a:close/>
                <a:moveTo>
                  <a:pt x="810334" y="1799368"/>
                </a:moveTo>
                <a:cubicBezTo>
                  <a:pt x="825097" y="1800702"/>
                  <a:pt x="832241" y="1809750"/>
                  <a:pt x="833289" y="1824609"/>
                </a:cubicBezTo>
                <a:cubicBezTo>
                  <a:pt x="831479" y="1838706"/>
                  <a:pt x="823954" y="1847374"/>
                  <a:pt x="809000" y="1847945"/>
                </a:cubicBezTo>
                <a:cubicBezTo>
                  <a:pt x="794808" y="1848422"/>
                  <a:pt x="783949" y="1837182"/>
                  <a:pt x="784331" y="1822990"/>
                </a:cubicBezTo>
                <a:cubicBezTo>
                  <a:pt x="784712" y="1808893"/>
                  <a:pt x="796237" y="1798035"/>
                  <a:pt x="810334" y="1799368"/>
                </a:cubicBezTo>
                <a:close/>
                <a:moveTo>
                  <a:pt x="923967" y="1798320"/>
                </a:moveTo>
                <a:cubicBezTo>
                  <a:pt x="939683" y="1799082"/>
                  <a:pt x="949494" y="1806607"/>
                  <a:pt x="949970" y="1822609"/>
                </a:cubicBezTo>
                <a:cubicBezTo>
                  <a:pt x="950447" y="1838420"/>
                  <a:pt x="941874" y="1847945"/>
                  <a:pt x="925967" y="1848517"/>
                </a:cubicBezTo>
                <a:cubicBezTo>
                  <a:pt x="910156" y="1849088"/>
                  <a:pt x="900631" y="1840516"/>
                  <a:pt x="900059" y="1824609"/>
                </a:cubicBezTo>
                <a:cubicBezTo>
                  <a:pt x="899488" y="1808702"/>
                  <a:pt x="908346" y="1800130"/>
                  <a:pt x="923967" y="1798320"/>
                </a:cubicBezTo>
                <a:close/>
                <a:moveTo>
                  <a:pt x="1036743" y="1796701"/>
                </a:moveTo>
                <a:cubicBezTo>
                  <a:pt x="1050744" y="1796321"/>
                  <a:pt x="1063889" y="1808989"/>
                  <a:pt x="1064174" y="1823086"/>
                </a:cubicBezTo>
                <a:cubicBezTo>
                  <a:pt x="1064556" y="1837088"/>
                  <a:pt x="1051887" y="1850232"/>
                  <a:pt x="1037790" y="1850518"/>
                </a:cubicBezTo>
                <a:cubicBezTo>
                  <a:pt x="1023788" y="1850899"/>
                  <a:pt x="1010644" y="1838231"/>
                  <a:pt x="1010358" y="1824133"/>
                </a:cubicBezTo>
                <a:cubicBezTo>
                  <a:pt x="1009978" y="1810132"/>
                  <a:pt x="1022645" y="1796987"/>
                  <a:pt x="1036743" y="1796701"/>
                </a:cubicBezTo>
                <a:close/>
                <a:moveTo>
                  <a:pt x="1150471" y="1796130"/>
                </a:moveTo>
                <a:cubicBezTo>
                  <a:pt x="1164473" y="1796701"/>
                  <a:pt x="1176950" y="1809560"/>
                  <a:pt x="1177046" y="1823466"/>
                </a:cubicBezTo>
                <a:cubicBezTo>
                  <a:pt x="1177141" y="1838230"/>
                  <a:pt x="1163425" y="1851661"/>
                  <a:pt x="1148756" y="1851089"/>
                </a:cubicBezTo>
                <a:cubicBezTo>
                  <a:pt x="1134755" y="1850613"/>
                  <a:pt x="1122277" y="1837659"/>
                  <a:pt x="1122181" y="1823752"/>
                </a:cubicBezTo>
                <a:cubicBezTo>
                  <a:pt x="1122086" y="1808988"/>
                  <a:pt x="1135802" y="1795558"/>
                  <a:pt x="1150471" y="1796130"/>
                </a:cubicBezTo>
                <a:close/>
                <a:moveTo>
                  <a:pt x="1262390" y="1796035"/>
                </a:moveTo>
                <a:cubicBezTo>
                  <a:pt x="1276963" y="1795558"/>
                  <a:pt x="1290203" y="1809941"/>
                  <a:pt x="1289727" y="1824514"/>
                </a:cubicBezTo>
                <a:cubicBezTo>
                  <a:pt x="1289155" y="1839183"/>
                  <a:pt x="1275058" y="1852137"/>
                  <a:pt x="1260580" y="1851279"/>
                </a:cubicBezTo>
                <a:cubicBezTo>
                  <a:pt x="1245911" y="1850327"/>
                  <a:pt x="1232577" y="1835944"/>
                  <a:pt x="1234481" y="1821657"/>
                </a:cubicBezTo>
                <a:cubicBezTo>
                  <a:pt x="1236577" y="1805940"/>
                  <a:pt x="1246293" y="1796606"/>
                  <a:pt x="1262390" y="1796035"/>
                </a:cubicBezTo>
                <a:close/>
                <a:moveTo>
                  <a:pt x="15186" y="1698308"/>
                </a:moveTo>
                <a:cubicBezTo>
                  <a:pt x="24140" y="1698784"/>
                  <a:pt x="28236" y="1704595"/>
                  <a:pt x="27378" y="1713072"/>
                </a:cubicBezTo>
                <a:cubicBezTo>
                  <a:pt x="26616" y="1720882"/>
                  <a:pt x="21377" y="1724407"/>
                  <a:pt x="13662" y="1724407"/>
                </a:cubicBezTo>
                <a:cubicBezTo>
                  <a:pt x="5851" y="1723645"/>
                  <a:pt x="1375" y="1719358"/>
                  <a:pt x="1375" y="1711548"/>
                </a:cubicBezTo>
                <a:cubicBezTo>
                  <a:pt x="1375" y="1702690"/>
                  <a:pt x="6423" y="1697927"/>
                  <a:pt x="15186" y="1698308"/>
                </a:cubicBezTo>
                <a:close/>
                <a:moveTo>
                  <a:pt x="130630" y="1695545"/>
                </a:moveTo>
                <a:cubicBezTo>
                  <a:pt x="140821" y="1695736"/>
                  <a:pt x="146917" y="1702022"/>
                  <a:pt x="146441" y="1712214"/>
                </a:cubicBezTo>
                <a:cubicBezTo>
                  <a:pt x="146060" y="1721453"/>
                  <a:pt x="139869" y="1726216"/>
                  <a:pt x="130630" y="1727359"/>
                </a:cubicBezTo>
                <a:cubicBezTo>
                  <a:pt x="120819" y="1725930"/>
                  <a:pt x="114437" y="1720596"/>
                  <a:pt x="115008" y="1710309"/>
                </a:cubicBezTo>
                <a:cubicBezTo>
                  <a:pt x="115389" y="1701165"/>
                  <a:pt x="121390" y="1695450"/>
                  <a:pt x="130630" y="1695545"/>
                </a:cubicBezTo>
                <a:close/>
                <a:moveTo>
                  <a:pt x="244167" y="1692974"/>
                </a:moveTo>
                <a:cubicBezTo>
                  <a:pt x="254740" y="1693545"/>
                  <a:pt x="260550" y="1700784"/>
                  <a:pt x="261693" y="1711452"/>
                </a:cubicBezTo>
                <a:cubicBezTo>
                  <a:pt x="259979" y="1722787"/>
                  <a:pt x="253502" y="1730121"/>
                  <a:pt x="241881" y="1729455"/>
                </a:cubicBezTo>
                <a:cubicBezTo>
                  <a:pt x="231404" y="1728883"/>
                  <a:pt x="224450" y="1721739"/>
                  <a:pt x="224737" y="1711071"/>
                </a:cubicBezTo>
                <a:cubicBezTo>
                  <a:pt x="225022" y="1699546"/>
                  <a:pt x="232642" y="1692402"/>
                  <a:pt x="244167" y="1692974"/>
                </a:cubicBezTo>
                <a:close/>
                <a:moveTo>
                  <a:pt x="356467" y="1691545"/>
                </a:moveTo>
                <a:cubicBezTo>
                  <a:pt x="367897" y="1692021"/>
                  <a:pt x="375041" y="1699355"/>
                  <a:pt x="375136" y="1710881"/>
                </a:cubicBezTo>
                <a:cubicBezTo>
                  <a:pt x="375232" y="1723549"/>
                  <a:pt x="367421" y="1729836"/>
                  <a:pt x="355229" y="1731550"/>
                </a:cubicBezTo>
                <a:cubicBezTo>
                  <a:pt x="343037" y="1729740"/>
                  <a:pt x="335131" y="1723263"/>
                  <a:pt x="335607" y="1710690"/>
                </a:cubicBezTo>
                <a:cubicBezTo>
                  <a:pt x="336084" y="1698308"/>
                  <a:pt x="343989" y="1690974"/>
                  <a:pt x="356467" y="1691545"/>
                </a:cubicBezTo>
                <a:close/>
                <a:moveTo>
                  <a:pt x="470862" y="1690402"/>
                </a:moveTo>
                <a:cubicBezTo>
                  <a:pt x="484674" y="1689925"/>
                  <a:pt x="491532" y="1697641"/>
                  <a:pt x="492865" y="1710214"/>
                </a:cubicBezTo>
                <a:cubicBezTo>
                  <a:pt x="492008" y="1724406"/>
                  <a:pt x="485245" y="1732216"/>
                  <a:pt x="471529" y="1732121"/>
                </a:cubicBezTo>
                <a:cubicBezTo>
                  <a:pt x="457813" y="1732026"/>
                  <a:pt x="450574" y="1724120"/>
                  <a:pt x="450860" y="1710595"/>
                </a:cubicBezTo>
                <a:cubicBezTo>
                  <a:pt x="451050" y="1698022"/>
                  <a:pt x="458194" y="1690878"/>
                  <a:pt x="470862" y="1690402"/>
                </a:cubicBezTo>
                <a:close/>
                <a:moveTo>
                  <a:pt x="585162" y="1688211"/>
                </a:moveTo>
                <a:cubicBezTo>
                  <a:pt x="598782" y="1689830"/>
                  <a:pt x="607451" y="1698212"/>
                  <a:pt x="606974" y="1712023"/>
                </a:cubicBezTo>
                <a:cubicBezTo>
                  <a:pt x="606498" y="1725739"/>
                  <a:pt x="597354" y="1732978"/>
                  <a:pt x="583828" y="1734788"/>
                </a:cubicBezTo>
                <a:cubicBezTo>
                  <a:pt x="570303" y="1732788"/>
                  <a:pt x="561825" y="1725454"/>
                  <a:pt x="560873" y="1711642"/>
                </a:cubicBezTo>
                <a:cubicBezTo>
                  <a:pt x="559921" y="1699260"/>
                  <a:pt x="572970" y="1686687"/>
                  <a:pt x="585162" y="1688211"/>
                </a:cubicBezTo>
                <a:close/>
                <a:moveTo>
                  <a:pt x="695652" y="1686783"/>
                </a:moveTo>
                <a:cubicBezTo>
                  <a:pt x="710321" y="1688116"/>
                  <a:pt x="719274" y="1695355"/>
                  <a:pt x="720322" y="1710310"/>
                </a:cubicBezTo>
                <a:cubicBezTo>
                  <a:pt x="721369" y="1724407"/>
                  <a:pt x="709845" y="1736122"/>
                  <a:pt x="695747" y="1735360"/>
                </a:cubicBezTo>
                <a:cubicBezTo>
                  <a:pt x="680983" y="1734503"/>
                  <a:pt x="672411" y="1726121"/>
                  <a:pt x="672316" y="1711262"/>
                </a:cubicBezTo>
                <a:cubicBezTo>
                  <a:pt x="672316" y="1696213"/>
                  <a:pt x="681460" y="1688783"/>
                  <a:pt x="695652" y="1686783"/>
                </a:cubicBezTo>
                <a:close/>
                <a:moveTo>
                  <a:pt x="811000" y="1686497"/>
                </a:moveTo>
                <a:cubicBezTo>
                  <a:pt x="824049" y="1687640"/>
                  <a:pt x="833098" y="1695546"/>
                  <a:pt x="833383" y="1711643"/>
                </a:cubicBezTo>
                <a:cubicBezTo>
                  <a:pt x="833669" y="1726216"/>
                  <a:pt x="822430" y="1736884"/>
                  <a:pt x="807856" y="1736122"/>
                </a:cubicBezTo>
                <a:cubicBezTo>
                  <a:pt x="792902" y="1735265"/>
                  <a:pt x="784615" y="1726883"/>
                  <a:pt x="783853" y="1712024"/>
                </a:cubicBezTo>
                <a:cubicBezTo>
                  <a:pt x="783186" y="1697451"/>
                  <a:pt x="793950" y="1686592"/>
                  <a:pt x="811000" y="1686497"/>
                </a:cubicBezTo>
                <a:close/>
                <a:moveTo>
                  <a:pt x="925490" y="1684401"/>
                </a:moveTo>
                <a:cubicBezTo>
                  <a:pt x="939588" y="1684687"/>
                  <a:pt x="952161" y="1697832"/>
                  <a:pt x="951875" y="1711833"/>
                </a:cubicBezTo>
                <a:cubicBezTo>
                  <a:pt x="951589" y="1725930"/>
                  <a:pt x="938445" y="1738503"/>
                  <a:pt x="924443" y="1738218"/>
                </a:cubicBezTo>
                <a:cubicBezTo>
                  <a:pt x="910346" y="1737932"/>
                  <a:pt x="897773" y="1724787"/>
                  <a:pt x="898059" y="1710786"/>
                </a:cubicBezTo>
                <a:cubicBezTo>
                  <a:pt x="898344" y="1696688"/>
                  <a:pt x="911489" y="1684020"/>
                  <a:pt x="925490" y="1684401"/>
                </a:cubicBezTo>
                <a:close/>
                <a:moveTo>
                  <a:pt x="1036647" y="1683735"/>
                </a:moveTo>
                <a:cubicBezTo>
                  <a:pt x="1051220" y="1682592"/>
                  <a:pt x="1064936" y="1696498"/>
                  <a:pt x="1064936" y="1711167"/>
                </a:cubicBezTo>
                <a:cubicBezTo>
                  <a:pt x="1064936" y="1725835"/>
                  <a:pt x="1051506" y="1739170"/>
                  <a:pt x="1036837" y="1738980"/>
                </a:cubicBezTo>
                <a:cubicBezTo>
                  <a:pt x="1022169" y="1738694"/>
                  <a:pt x="1008358" y="1724883"/>
                  <a:pt x="1009691" y="1710405"/>
                </a:cubicBezTo>
                <a:cubicBezTo>
                  <a:pt x="1011215" y="1694498"/>
                  <a:pt x="1020645" y="1684973"/>
                  <a:pt x="1036647" y="1683735"/>
                </a:cubicBezTo>
                <a:close/>
                <a:moveTo>
                  <a:pt x="1149709" y="1683259"/>
                </a:moveTo>
                <a:cubicBezTo>
                  <a:pt x="1164758" y="1683354"/>
                  <a:pt x="1177712" y="1696403"/>
                  <a:pt x="1177617" y="1711452"/>
                </a:cubicBezTo>
                <a:cubicBezTo>
                  <a:pt x="1177522" y="1726502"/>
                  <a:pt x="1164472" y="1739456"/>
                  <a:pt x="1149423" y="1739361"/>
                </a:cubicBezTo>
                <a:cubicBezTo>
                  <a:pt x="1134374" y="1739265"/>
                  <a:pt x="1121419" y="1726216"/>
                  <a:pt x="1121515" y="1711167"/>
                </a:cubicBezTo>
                <a:cubicBezTo>
                  <a:pt x="1121610" y="1696117"/>
                  <a:pt x="1134659" y="1683163"/>
                  <a:pt x="1149709" y="1683259"/>
                </a:cubicBezTo>
                <a:close/>
                <a:moveTo>
                  <a:pt x="1262200" y="1683068"/>
                </a:moveTo>
                <a:cubicBezTo>
                  <a:pt x="1277535" y="1683259"/>
                  <a:pt x="1290013" y="1695737"/>
                  <a:pt x="1290013" y="1711072"/>
                </a:cubicBezTo>
                <a:cubicBezTo>
                  <a:pt x="1290203" y="1726312"/>
                  <a:pt x="1277821" y="1739075"/>
                  <a:pt x="1262581" y="1739456"/>
                </a:cubicBezTo>
                <a:cubicBezTo>
                  <a:pt x="1246483" y="1739837"/>
                  <a:pt x="1233339" y="1726597"/>
                  <a:pt x="1233720" y="1710500"/>
                </a:cubicBezTo>
                <a:cubicBezTo>
                  <a:pt x="1234101" y="1695260"/>
                  <a:pt x="1246865" y="1682878"/>
                  <a:pt x="1262200" y="1683068"/>
                </a:cubicBezTo>
                <a:close/>
                <a:moveTo>
                  <a:pt x="12806" y="1584675"/>
                </a:moveTo>
                <a:cubicBezTo>
                  <a:pt x="22045" y="1583627"/>
                  <a:pt x="27188" y="1589437"/>
                  <a:pt x="29093" y="1598391"/>
                </a:cubicBezTo>
                <a:cubicBezTo>
                  <a:pt x="28426" y="1606582"/>
                  <a:pt x="24140" y="1612393"/>
                  <a:pt x="16044" y="1613250"/>
                </a:cubicBezTo>
                <a:cubicBezTo>
                  <a:pt x="6805" y="1614202"/>
                  <a:pt x="709" y="1608678"/>
                  <a:pt x="42" y="1599629"/>
                </a:cubicBezTo>
                <a:cubicBezTo>
                  <a:pt x="-530" y="1591342"/>
                  <a:pt x="4804" y="1585532"/>
                  <a:pt x="12806" y="1584675"/>
                </a:cubicBezTo>
                <a:close/>
                <a:moveTo>
                  <a:pt x="130343" y="1582960"/>
                </a:moveTo>
                <a:cubicBezTo>
                  <a:pt x="140535" y="1582674"/>
                  <a:pt x="145774" y="1588770"/>
                  <a:pt x="147012" y="1598485"/>
                </a:cubicBezTo>
                <a:cubicBezTo>
                  <a:pt x="146250" y="1608392"/>
                  <a:pt x="141297" y="1614773"/>
                  <a:pt x="131105" y="1614964"/>
                </a:cubicBezTo>
                <a:cubicBezTo>
                  <a:pt x="121104" y="1615154"/>
                  <a:pt x="115008" y="1609439"/>
                  <a:pt x="114722" y="1599343"/>
                </a:cubicBezTo>
                <a:cubicBezTo>
                  <a:pt x="114437" y="1589342"/>
                  <a:pt x="120247" y="1583246"/>
                  <a:pt x="130343" y="1582960"/>
                </a:cubicBezTo>
                <a:close/>
                <a:moveTo>
                  <a:pt x="243881" y="1580674"/>
                </a:moveTo>
                <a:cubicBezTo>
                  <a:pt x="255311" y="1581436"/>
                  <a:pt x="262360" y="1588961"/>
                  <a:pt x="261312" y="1600677"/>
                </a:cubicBezTo>
                <a:cubicBezTo>
                  <a:pt x="260360" y="1611249"/>
                  <a:pt x="252930" y="1616774"/>
                  <a:pt x="242453" y="1617631"/>
                </a:cubicBezTo>
                <a:cubicBezTo>
                  <a:pt x="231118" y="1615440"/>
                  <a:pt x="223879" y="1608963"/>
                  <a:pt x="224926" y="1597248"/>
                </a:cubicBezTo>
                <a:cubicBezTo>
                  <a:pt x="225879" y="1586770"/>
                  <a:pt x="233213" y="1580007"/>
                  <a:pt x="243881" y="1580674"/>
                </a:cubicBezTo>
                <a:close/>
                <a:moveTo>
                  <a:pt x="355800" y="1578960"/>
                </a:moveTo>
                <a:cubicBezTo>
                  <a:pt x="368469" y="1579150"/>
                  <a:pt x="374565" y="1587056"/>
                  <a:pt x="375708" y="1599438"/>
                </a:cubicBezTo>
                <a:cubicBezTo>
                  <a:pt x="374089" y="1611630"/>
                  <a:pt x="367612" y="1619251"/>
                  <a:pt x="354943" y="1618965"/>
                </a:cubicBezTo>
                <a:cubicBezTo>
                  <a:pt x="342465" y="1618679"/>
                  <a:pt x="335131" y="1611059"/>
                  <a:pt x="335417" y="1598581"/>
                </a:cubicBezTo>
                <a:cubicBezTo>
                  <a:pt x="335703" y="1586008"/>
                  <a:pt x="343228" y="1578769"/>
                  <a:pt x="355800" y="1578960"/>
                </a:cubicBezTo>
                <a:close/>
                <a:moveTo>
                  <a:pt x="471815" y="1577721"/>
                </a:moveTo>
                <a:cubicBezTo>
                  <a:pt x="485341" y="1577816"/>
                  <a:pt x="492865" y="1585531"/>
                  <a:pt x="492865" y="1599057"/>
                </a:cubicBezTo>
                <a:cubicBezTo>
                  <a:pt x="492865" y="1612678"/>
                  <a:pt x="484959" y="1619536"/>
                  <a:pt x="471529" y="1620393"/>
                </a:cubicBezTo>
                <a:cubicBezTo>
                  <a:pt x="458099" y="1619345"/>
                  <a:pt x="450384" y="1612392"/>
                  <a:pt x="450479" y="1598771"/>
                </a:cubicBezTo>
                <a:cubicBezTo>
                  <a:pt x="450574" y="1585246"/>
                  <a:pt x="458289" y="1577626"/>
                  <a:pt x="471815" y="1577721"/>
                </a:cubicBezTo>
                <a:close/>
                <a:moveTo>
                  <a:pt x="584590" y="1575721"/>
                </a:moveTo>
                <a:cubicBezTo>
                  <a:pt x="598306" y="1575816"/>
                  <a:pt x="605736" y="1585055"/>
                  <a:pt x="607831" y="1598771"/>
                </a:cubicBezTo>
                <a:cubicBezTo>
                  <a:pt x="605926" y="1612964"/>
                  <a:pt x="598211" y="1622489"/>
                  <a:pt x="583447" y="1622203"/>
                </a:cubicBezTo>
                <a:cubicBezTo>
                  <a:pt x="569827" y="1621917"/>
                  <a:pt x="560873" y="1613059"/>
                  <a:pt x="560778" y="1599343"/>
                </a:cubicBezTo>
                <a:cubicBezTo>
                  <a:pt x="560682" y="1584674"/>
                  <a:pt x="569922" y="1575530"/>
                  <a:pt x="584590" y="1575721"/>
                </a:cubicBezTo>
                <a:close/>
                <a:moveTo>
                  <a:pt x="697748" y="1574578"/>
                </a:moveTo>
                <a:cubicBezTo>
                  <a:pt x="710988" y="1575244"/>
                  <a:pt x="720894" y="1585913"/>
                  <a:pt x="720703" y="1602009"/>
                </a:cubicBezTo>
                <a:cubicBezTo>
                  <a:pt x="719370" y="1613821"/>
                  <a:pt x="711940" y="1622584"/>
                  <a:pt x="696986" y="1623250"/>
                </a:cubicBezTo>
                <a:cubicBezTo>
                  <a:pt x="682794" y="1623917"/>
                  <a:pt x="671840" y="1612773"/>
                  <a:pt x="672030" y="1598581"/>
                </a:cubicBezTo>
                <a:cubicBezTo>
                  <a:pt x="672221" y="1584388"/>
                  <a:pt x="683556" y="1573816"/>
                  <a:pt x="697748" y="1574578"/>
                </a:cubicBezTo>
                <a:close/>
                <a:moveTo>
                  <a:pt x="808524" y="1573435"/>
                </a:moveTo>
                <a:cubicBezTo>
                  <a:pt x="824145" y="1574483"/>
                  <a:pt x="833289" y="1582389"/>
                  <a:pt x="834051" y="1598295"/>
                </a:cubicBezTo>
                <a:cubicBezTo>
                  <a:pt x="834813" y="1613631"/>
                  <a:pt x="823192" y="1625156"/>
                  <a:pt x="807857" y="1624299"/>
                </a:cubicBezTo>
                <a:cubicBezTo>
                  <a:pt x="792046" y="1623441"/>
                  <a:pt x="783282" y="1614393"/>
                  <a:pt x="783378" y="1598676"/>
                </a:cubicBezTo>
                <a:cubicBezTo>
                  <a:pt x="783568" y="1582770"/>
                  <a:pt x="792903" y="1574673"/>
                  <a:pt x="808524" y="1573435"/>
                </a:cubicBezTo>
                <a:close/>
                <a:moveTo>
                  <a:pt x="925681" y="1571530"/>
                </a:moveTo>
                <a:cubicBezTo>
                  <a:pt x="939683" y="1571911"/>
                  <a:pt x="952256" y="1584770"/>
                  <a:pt x="952446" y="1598772"/>
                </a:cubicBezTo>
                <a:cubicBezTo>
                  <a:pt x="952637" y="1613440"/>
                  <a:pt x="938921" y="1626966"/>
                  <a:pt x="924253" y="1626489"/>
                </a:cubicBezTo>
                <a:cubicBezTo>
                  <a:pt x="910251" y="1626013"/>
                  <a:pt x="897678" y="1613250"/>
                  <a:pt x="897487" y="1599248"/>
                </a:cubicBezTo>
                <a:cubicBezTo>
                  <a:pt x="897297" y="1584579"/>
                  <a:pt x="911013" y="1571054"/>
                  <a:pt x="925681" y="1571530"/>
                </a:cubicBezTo>
                <a:close/>
                <a:moveTo>
                  <a:pt x="1038838" y="1570863"/>
                </a:moveTo>
                <a:cubicBezTo>
                  <a:pt x="1053887" y="1571720"/>
                  <a:pt x="1066270" y="1585627"/>
                  <a:pt x="1065317" y="1600486"/>
                </a:cubicBezTo>
                <a:cubicBezTo>
                  <a:pt x="1064460" y="1615440"/>
                  <a:pt x="1050649" y="1627823"/>
                  <a:pt x="1035694" y="1626965"/>
                </a:cubicBezTo>
                <a:cubicBezTo>
                  <a:pt x="1020740" y="1626108"/>
                  <a:pt x="1008358" y="1612297"/>
                  <a:pt x="1009215" y="1597342"/>
                </a:cubicBezTo>
                <a:cubicBezTo>
                  <a:pt x="1010072" y="1582388"/>
                  <a:pt x="1023883" y="1570006"/>
                  <a:pt x="1038838" y="1570863"/>
                </a:cubicBezTo>
                <a:close/>
                <a:moveTo>
                  <a:pt x="1150281" y="1570482"/>
                </a:moveTo>
                <a:cubicBezTo>
                  <a:pt x="1166759" y="1570768"/>
                  <a:pt x="1178760" y="1583437"/>
                  <a:pt x="1178189" y="1600105"/>
                </a:cubicBezTo>
                <a:cubicBezTo>
                  <a:pt x="1177617" y="1616488"/>
                  <a:pt x="1164568" y="1628299"/>
                  <a:pt x="1147995" y="1627632"/>
                </a:cubicBezTo>
                <a:cubicBezTo>
                  <a:pt x="1131611" y="1626775"/>
                  <a:pt x="1120086" y="1613536"/>
                  <a:pt x="1121134" y="1596962"/>
                </a:cubicBezTo>
                <a:cubicBezTo>
                  <a:pt x="1122182" y="1581341"/>
                  <a:pt x="1134469" y="1570197"/>
                  <a:pt x="1150281" y="1570482"/>
                </a:cubicBezTo>
                <a:close/>
                <a:moveTo>
                  <a:pt x="1266199" y="1570197"/>
                </a:moveTo>
                <a:cubicBezTo>
                  <a:pt x="1282868" y="1570292"/>
                  <a:pt x="1294870" y="1582484"/>
                  <a:pt x="1294774" y="1599153"/>
                </a:cubicBezTo>
                <a:cubicBezTo>
                  <a:pt x="1294679" y="1615821"/>
                  <a:pt x="1282487" y="1627823"/>
                  <a:pt x="1265819" y="1627728"/>
                </a:cubicBezTo>
                <a:cubicBezTo>
                  <a:pt x="1249150" y="1627632"/>
                  <a:pt x="1237148" y="1615440"/>
                  <a:pt x="1237244" y="1598772"/>
                </a:cubicBezTo>
                <a:cubicBezTo>
                  <a:pt x="1237244" y="1582198"/>
                  <a:pt x="1249435" y="1570102"/>
                  <a:pt x="1266199" y="1570197"/>
                </a:cubicBezTo>
                <a:close/>
                <a:moveTo>
                  <a:pt x="15948" y="1468374"/>
                </a:moveTo>
                <a:cubicBezTo>
                  <a:pt x="24044" y="1469136"/>
                  <a:pt x="28426" y="1474946"/>
                  <a:pt x="29092" y="1483138"/>
                </a:cubicBezTo>
                <a:cubicBezTo>
                  <a:pt x="27283" y="1492186"/>
                  <a:pt x="22139" y="1497901"/>
                  <a:pt x="12900" y="1496949"/>
                </a:cubicBezTo>
                <a:cubicBezTo>
                  <a:pt x="4899" y="1496091"/>
                  <a:pt x="-530" y="1490377"/>
                  <a:pt x="41" y="1482090"/>
                </a:cubicBezTo>
                <a:cubicBezTo>
                  <a:pt x="708" y="1473041"/>
                  <a:pt x="6709" y="1467421"/>
                  <a:pt x="15948" y="1468374"/>
                </a:cubicBezTo>
                <a:close/>
                <a:moveTo>
                  <a:pt x="130343" y="1466565"/>
                </a:moveTo>
                <a:cubicBezTo>
                  <a:pt x="140821" y="1466089"/>
                  <a:pt x="145202" y="1473042"/>
                  <a:pt x="147203" y="1480757"/>
                </a:cubicBezTo>
                <a:cubicBezTo>
                  <a:pt x="146250" y="1492092"/>
                  <a:pt x="141297" y="1498474"/>
                  <a:pt x="131105" y="1498664"/>
                </a:cubicBezTo>
                <a:cubicBezTo>
                  <a:pt x="121104" y="1498855"/>
                  <a:pt x="115008" y="1493140"/>
                  <a:pt x="114722" y="1483043"/>
                </a:cubicBezTo>
                <a:cubicBezTo>
                  <a:pt x="114437" y="1472947"/>
                  <a:pt x="120247" y="1467041"/>
                  <a:pt x="130343" y="1466565"/>
                </a:cubicBezTo>
                <a:close/>
                <a:moveTo>
                  <a:pt x="244834" y="1463992"/>
                </a:moveTo>
                <a:cubicBezTo>
                  <a:pt x="255216" y="1464945"/>
                  <a:pt x="262170" y="1472279"/>
                  <a:pt x="261788" y="1482947"/>
                </a:cubicBezTo>
                <a:cubicBezTo>
                  <a:pt x="261408" y="1494567"/>
                  <a:pt x="253692" y="1500568"/>
                  <a:pt x="242453" y="1501902"/>
                </a:cubicBezTo>
                <a:cubicBezTo>
                  <a:pt x="231023" y="1499521"/>
                  <a:pt x="223403" y="1493044"/>
                  <a:pt x="224355" y="1481423"/>
                </a:cubicBezTo>
                <a:cubicBezTo>
                  <a:pt x="225308" y="1470088"/>
                  <a:pt x="233118" y="1462849"/>
                  <a:pt x="244834" y="1463992"/>
                </a:cubicBezTo>
                <a:close/>
                <a:moveTo>
                  <a:pt x="356277" y="1462278"/>
                </a:moveTo>
                <a:cubicBezTo>
                  <a:pt x="368374" y="1464183"/>
                  <a:pt x="375899" y="1470755"/>
                  <a:pt x="375327" y="1483424"/>
                </a:cubicBezTo>
                <a:cubicBezTo>
                  <a:pt x="374756" y="1495901"/>
                  <a:pt x="367041" y="1503045"/>
                  <a:pt x="354562" y="1502569"/>
                </a:cubicBezTo>
                <a:cubicBezTo>
                  <a:pt x="342084" y="1502092"/>
                  <a:pt x="334941" y="1494282"/>
                  <a:pt x="335417" y="1481804"/>
                </a:cubicBezTo>
                <a:cubicBezTo>
                  <a:pt x="335894" y="1469231"/>
                  <a:pt x="343894" y="1463135"/>
                  <a:pt x="356277" y="1462278"/>
                </a:cubicBezTo>
                <a:close/>
                <a:moveTo>
                  <a:pt x="473244" y="1460658"/>
                </a:moveTo>
                <a:cubicBezTo>
                  <a:pt x="486103" y="1461421"/>
                  <a:pt x="492960" y="1470279"/>
                  <a:pt x="494103" y="1483042"/>
                </a:cubicBezTo>
                <a:cubicBezTo>
                  <a:pt x="491913" y="1496949"/>
                  <a:pt x="484102" y="1505521"/>
                  <a:pt x="470100" y="1504664"/>
                </a:cubicBezTo>
                <a:cubicBezTo>
                  <a:pt x="457337" y="1503902"/>
                  <a:pt x="449050" y="1495044"/>
                  <a:pt x="449622" y="1482090"/>
                </a:cubicBezTo>
                <a:cubicBezTo>
                  <a:pt x="450193" y="1468279"/>
                  <a:pt x="459337" y="1459801"/>
                  <a:pt x="473244" y="1460658"/>
                </a:cubicBezTo>
                <a:close/>
                <a:moveTo>
                  <a:pt x="583447" y="1459134"/>
                </a:moveTo>
                <a:cubicBezTo>
                  <a:pt x="598306" y="1458849"/>
                  <a:pt x="606022" y="1468183"/>
                  <a:pt x="608022" y="1482661"/>
                </a:cubicBezTo>
                <a:cubicBezTo>
                  <a:pt x="606022" y="1497044"/>
                  <a:pt x="598402" y="1506569"/>
                  <a:pt x="583543" y="1506188"/>
                </a:cubicBezTo>
                <a:cubicBezTo>
                  <a:pt x="568874" y="1505807"/>
                  <a:pt x="560016" y="1496377"/>
                  <a:pt x="560492" y="1481709"/>
                </a:cubicBezTo>
                <a:cubicBezTo>
                  <a:pt x="560873" y="1468088"/>
                  <a:pt x="569731" y="1459325"/>
                  <a:pt x="583447" y="1459134"/>
                </a:cubicBezTo>
                <a:close/>
                <a:moveTo>
                  <a:pt x="697462" y="1458087"/>
                </a:moveTo>
                <a:cubicBezTo>
                  <a:pt x="712607" y="1459135"/>
                  <a:pt x="719941" y="1468088"/>
                  <a:pt x="720894" y="1480090"/>
                </a:cubicBezTo>
                <a:cubicBezTo>
                  <a:pt x="720798" y="1497235"/>
                  <a:pt x="709654" y="1508189"/>
                  <a:pt x="695176" y="1507141"/>
                </a:cubicBezTo>
                <a:cubicBezTo>
                  <a:pt x="680222" y="1505998"/>
                  <a:pt x="672126" y="1497521"/>
                  <a:pt x="671840" y="1482471"/>
                </a:cubicBezTo>
                <a:cubicBezTo>
                  <a:pt x="671554" y="1467993"/>
                  <a:pt x="682984" y="1457135"/>
                  <a:pt x="697462" y="1458087"/>
                </a:cubicBezTo>
                <a:close/>
                <a:moveTo>
                  <a:pt x="810333" y="1456277"/>
                </a:moveTo>
                <a:cubicBezTo>
                  <a:pt x="825477" y="1458182"/>
                  <a:pt x="834336" y="1467517"/>
                  <a:pt x="835002" y="1482852"/>
                </a:cubicBezTo>
                <a:cubicBezTo>
                  <a:pt x="835669" y="1497044"/>
                  <a:pt x="822048" y="1509617"/>
                  <a:pt x="807856" y="1509236"/>
                </a:cubicBezTo>
                <a:cubicBezTo>
                  <a:pt x="793664" y="1508760"/>
                  <a:pt x="781282" y="1495520"/>
                  <a:pt x="782043" y="1481423"/>
                </a:cubicBezTo>
                <a:cubicBezTo>
                  <a:pt x="782806" y="1467231"/>
                  <a:pt x="796426" y="1454563"/>
                  <a:pt x="810333" y="1456277"/>
                </a:cubicBezTo>
                <a:close/>
                <a:moveTo>
                  <a:pt x="924919" y="1454944"/>
                </a:moveTo>
                <a:cubicBezTo>
                  <a:pt x="939588" y="1454944"/>
                  <a:pt x="952922" y="1468374"/>
                  <a:pt x="952732" y="1483043"/>
                </a:cubicBezTo>
                <a:cubicBezTo>
                  <a:pt x="952446" y="1497711"/>
                  <a:pt x="938635" y="1511522"/>
                  <a:pt x="924157" y="1510189"/>
                </a:cubicBezTo>
                <a:cubicBezTo>
                  <a:pt x="908250" y="1508665"/>
                  <a:pt x="898725" y="1499235"/>
                  <a:pt x="897487" y="1483233"/>
                </a:cubicBezTo>
                <a:cubicBezTo>
                  <a:pt x="896249" y="1468660"/>
                  <a:pt x="910155" y="1455039"/>
                  <a:pt x="924919" y="1454944"/>
                </a:cubicBezTo>
                <a:close/>
                <a:moveTo>
                  <a:pt x="1037029" y="1454468"/>
                </a:moveTo>
                <a:cubicBezTo>
                  <a:pt x="1052268" y="1454278"/>
                  <a:pt x="1065032" y="1466565"/>
                  <a:pt x="1065413" y="1481900"/>
                </a:cubicBezTo>
                <a:cubicBezTo>
                  <a:pt x="1065890" y="1497140"/>
                  <a:pt x="1053793" y="1510189"/>
                  <a:pt x="1038553" y="1510856"/>
                </a:cubicBezTo>
                <a:cubicBezTo>
                  <a:pt x="1022550" y="1511618"/>
                  <a:pt x="1009025" y="1498569"/>
                  <a:pt x="1009121" y="1482472"/>
                </a:cubicBezTo>
                <a:cubicBezTo>
                  <a:pt x="1009216" y="1467137"/>
                  <a:pt x="1021694" y="1454659"/>
                  <a:pt x="1037029" y="1454468"/>
                </a:cubicBezTo>
                <a:close/>
                <a:moveTo>
                  <a:pt x="1150185" y="1453896"/>
                </a:moveTo>
                <a:cubicBezTo>
                  <a:pt x="1166758" y="1454182"/>
                  <a:pt x="1178665" y="1466469"/>
                  <a:pt x="1178379" y="1483138"/>
                </a:cubicBezTo>
                <a:cubicBezTo>
                  <a:pt x="1178093" y="1499711"/>
                  <a:pt x="1165806" y="1511618"/>
                  <a:pt x="1149137" y="1511332"/>
                </a:cubicBezTo>
                <a:cubicBezTo>
                  <a:pt x="1132564" y="1511046"/>
                  <a:pt x="1120658" y="1498759"/>
                  <a:pt x="1120943" y="1482090"/>
                </a:cubicBezTo>
                <a:cubicBezTo>
                  <a:pt x="1121229" y="1465517"/>
                  <a:pt x="1133516" y="1453610"/>
                  <a:pt x="1150185" y="1453896"/>
                </a:cubicBezTo>
                <a:close/>
                <a:moveTo>
                  <a:pt x="1265723" y="1453134"/>
                </a:moveTo>
                <a:cubicBezTo>
                  <a:pt x="1282297" y="1452944"/>
                  <a:pt x="1294870" y="1464850"/>
                  <a:pt x="1295441" y="1481328"/>
                </a:cubicBezTo>
                <a:cubicBezTo>
                  <a:pt x="1296108" y="1498759"/>
                  <a:pt x="1283535" y="1511999"/>
                  <a:pt x="1266199" y="1512094"/>
                </a:cubicBezTo>
                <a:cubicBezTo>
                  <a:pt x="1248864" y="1512284"/>
                  <a:pt x="1236101" y="1499330"/>
                  <a:pt x="1236481" y="1481900"/>
                </a:cubicBezTo>
                <a:cubicBezTo>
                  <a:pt x="1236767" y="1465326"/>
                  <a:pt x="1249054" y="1453325"/>
                  <a:pt x="1265723" y="1453134"/>
                </a:cubicBezTo>
                <a:close/>
                <a:moveTo>
                  <a:pt x="15377" y="1355980"/>
                </a:moveTo>
                <a:cubicBezTo>
                  <a:pt x="23473" y="1356361"/>
                  <a:pt x="28045" y="1362076"/>
                  <a:pt x="29093" y="1370458"/>
                </a:cubicBezTo>
                <a:cubicBezTo>
                  <a:pt x="27759" y="1379221"/>
                  <a:pt x="22806" y="1385126"/>
                  <a:pt x="13567" y="1384650"/>
                </a:cubicBezTo>
                <a:cubicBezTo>
                  <a:pt x="5471" y="1384174"/>
                  <a:pt x="-54" y="1378554"/>
                  <a:pt x="137" y="1370362"/>
                </a:cubicBezTo>
                <a:cubicBezTo>
                  <a:pt x="232" y="1361218"/>
                  <a:pt x="6233" y="1355503"/>
                  <a:pt x="15377" y="1355980"/>
                </a:cubicBezTo>
                <a:close/>
                <a:moveTo>
                  <a:pt x="130343" y="1354265"/>
                </a:moveTo>
                <a:cubicBezTo>
                  <a:pt x="140821" y="1353789"/>
                  <a:pt x="145202" y="1360742"/>
                  <a:pt x="147203" y="1368457"/>
                </a:cubicBezTo>
                <a:cubicBezTo>
                  <a:pt x="146250" y="1379792"/>
                  <a:pt x="141297" y="1386174"/>
                  <a:pt x="131105" y="1386364"/>
                </a:cubicBezTo>
                <a:cubicBezTo>
                  <a:pt x="121104" y="1386555"/>
                  <a:pt x="115008" y="1380840"/>
                  <a:pt x="114722" y="1370743"/>
                </a:cubicBezTo>
                <a:cubicBezTo>
                  <a:pt x="114437" y="1360647"/>
                  <a:pt x="120247" y="1354741"/>
                  <a:pt x="130343" y="1354265"/>
                </a:cubicBezTo>
                <a:close/>
                <a:moveTo>
                  <a:pt x="243215" y="1351597"/>
                </a:moveTo>
                <a:cubicBezTo>
                  <a:pt x="254835" y="1351788"/>
                  <a:pt x="260836" y="1359598"/>
                  <a:pt x="262265" y="1370933"/>
                </a:cubicBezTo>
                <a:cubicBezTo>
                  <a:pt x="259979" y="1382268"/>
                  <a:pt x="253502" y="1389983"/>
                  <a:pt x="241882" y="1389126"/>
                </a:cubicBezTo>
                <a:cubicBezTo>
                  <a:pt x="230642" y="1388269"/>
                  <a:pt x="223308" y="1380458"/>
                  <a:pt x="224355" y="1368742"/>
                </a:cubicBezTo>
                <a:cubicBezTo>
                  <a:pt x="225308" y="1358360"/>
                  <a:pt x="232547" y="1351312"/>
                  <a:pt x="243215" y="1351597"/>
                </a:cubicBezTo>
                <a:close/>
                <a:moveTo>
                  <a:pt x="355419" y="1350360"/>
                </a:moveTo>
                <a:cubicBezTo>
                  <a:pt x="368088" y="1350265"/>
                  <a:pt x="374374" y="1358075"/>
                  <a:pt x="375803" y="1370362"/>
                </a:cubicBezTo>
                <a:cubicBezTo>
                  <a:pt x="374374" y="1382649"/>
                  <a:pt x="368088" y="1390460"/>
                  <a:pt x="355419" y="1390365"/>
                </a:cubicBezTo>
                <a:cubicBezTo>
                  <a:pt x="342846" y="1390270"/>
                  <a:pt x="335417" y="1382935"/>
                  <a:pt x="335417" y="1370362"/>
                </a:cubicBezTo>
                <a:cubicBezTo>
                  <a:pt x="335417" y="1357789"/>
                  <a:pt x="342846" y="1350455"/>
                  <a:pt x="355419" y="1350360"/>
                </a:cubicBezTo>
                <a:close/>
                <a:moveTo>
                  <a:pt x="473339" y="1349122"/>
                </a:moveTo>
                <a:cubicBezTo>
                  <a:pt x="487055" y="1350074"/>
                  <a:pt x="493722" y="1358742"/>
                  <a:pt x="492865" y="1371982"/>
                </a:cubicBezTo>
                <a:cubicBezTo>
                  <a:pt x="492008" y="1385698"/>
                  <a:pt x="483244" y="1392365"/>
                  <a:pt x="470005" y="1391508"/>
                </a:cubicBezTo>
                <a:cubicBezTo>
                  <a:pt x="456289" y="1390651"/>
                  <a:pt x="450384" y="1381888"/>
                  <a:pt x="450193" y="1368648"/>
                </a:cubicBezTo>
                <a:cubicBezTo>
                  <a:pt x="452098" y="1355122"/>
                  <a:pt x="460003" y="1348264"/>
                  <a:pt x="473339" y="1349122"/>
                </a:cubicBezTo>
                <a:close/>
                <a:moveTo>
                  <a:pt x="582876" y="1346835"/>
                </a:moveTo>
                <a:cubicBezTo>
                  <a:pt x="597735" y="1346168"/>
                  <a:pt x="605641" y="1355407"/>
                  <a:pt x="608022" y="1369695"/>
                </a:cubicBezTo>
                <a:cubicBezTo>
                  <a:pt x="606403" y="1384078"/>
                  <a:pt x="598974" y="1393793"/>
                  <a:pt x="584115" y="1393793"/>
                </a:cubicBezTo>
                <a:cubicBezTo>
                  <a:pt x="569446" y="1393888"/>
                  <a:pt x="560397" y="1384649"/>
                  <a:pt x="560493" y="1369981"/>
                </a:cubicBezTo>
                <a:cubicBezTo>
                  <a:pt x="560493" y="1356265"/>
                  <a:pt x="569256" y="1347406"/>
                  <a:pt x="582876" y="1346835"/>
                </a:cubicBezTo>
                <a:close/>
                <a:moveTo>
                  <a:pt x="696129" y="1345788"/>
                </a:moveTo>
                <a:cubicBezTo>
                  <a:pt x="710702" y="1345311"/>
                  <a:pt x="721370" y="1356551"/>
                  <a:pt x="720893" y="1371124"/>
                </a:cubicBezTo>
                <a:cubicBezTo>
                  <a:pt x="720513" y="1384840"/>
                  <a:pt x="710226" y="1394841"/>
                  <a:pt x="696510" y="1394937"/>
                </a:cubicBezTo>
                <a:cubicBezTo>
                  <a:pt x="681937" y="1395032"/>
                  <a:pt x="670983" y="1384078"/>
                  <a:pt x="671840" y="1369505"/>
                </a:cubicBezTo>
                <a:cubicBezTo>
                  <a:pt x="672697" y="1354455"/>
                  <a:pt x="681079" y="1346264"/>
                  <a:pt x="696129" y="1345788"/>
                </a:cubicBezTo>
                <a:close/>
                <a:moveTo>
                  <a:pt x="809762" y="1345025"/>
                </a:moveTo>
                <a:cubicBezTo>
                  <a:pt x="825573" y="1346168"/>
                  <a:pt x="834241" y="1355312"/>
                  <a:pt x="833860" y="1371028"/>
                </a:cubicBezTo>
                <a:cubicBezTo>
                  <a:pt x="833575" y="1386935"/>
                  <a:pt x="824050" y="1394841"/>
                  <a:pt x="808333" y="1395889"/>
                </a:cubicBezTo>
                <a:cubicBezTo>
                  <a:pt x="792712" y="1394650"/>
                  <a:pt x="783759" y="1386554"/>
                  <a:pt x="783187" y="1370647"/>
                </a:cubicBezTo>
                <a:cubicBezTo>
                  <a:pt x="782615" y="1355407"/>
                  <a:pt x="794427" y="1343882"/>
                  <a:pt x="809762" y="1345025"/>
                </a:cubicBezTo>
                <a:close/>
                <a:moveTo>
                  <a:pt x="925300" y="1342930"/>
                </a:moveTo>
                <a:cubicBezTo>
                  <a:pt x="940063" y="1343121"/>
                  <a:pt x="953303" y="1357122"/>
                  <a:pt x="952446" y="1371696"/>
                </a:cubicBezTo>
                <a:cubicBezTo>
                  <a:pt x="951589" y="1385602"/>
                  <a:pt x="938540" y="1397985"/>
                  <a:pt x="924633" y="1397794"/>
                </a:cubicBezTo>
                <a:cubicBezTo>
                  <a:pt x="909869" y="1397604"/>
                  <a:pt x="896630" y="1383602"/>
                  <a:pt x="897486" y="1369029"/>
                </a:cubicBezTo>
                <a:cubicBezTo>
                  <a:pt x="898344" y="1355027"/>
                  <a:pt x="911393" y="1342740"/>
                  <a:pt x="925300" y="1342930"/>
                </a:cubicBezTo>
                <a:close/>
                <a:moveTo>
                  <a:pt x="1037695" y="1342168"/>
                </a:moveTo>
                <a:cubicBezTo>
                  <a:pt x="1053030" y="1342359"/>
                  <a:pt x="1065507" y="1354932"/>
                  <a:pt x="1065507" y="1370267"/>
                </a:cubicBezTo>
                <a:cubicBezTo>
                  <a:pt x="1065507" y="1386364"/>
                  <a:pt x="1051982" y="1399318"/>
                  <a:pt x="1035885" y="1398556"/>
                </a:cubicBezTo>
                <a:cubicBezTo>
                  <a:pt x="1020740" y="1397794"/>
                  <a:pt x="1008643" y="1384650"/>
                  <a:pt x="1009120" y="1369410"/>
                </a:cubicBezTo>
                <a:cubicBezTo>
                  <a:pt x="1009596" y="1354169"/>
                  <a:pt x="1022359" y="1341882"/>
                  <a:pt x="1037695" y="1342168"/>
                </a:cubicBezTo>
                <a:close/>
                <a:moveTo>
                  <a:pt x="1149805" y="1341502"/>
                </a:moveTo>
                <a:cubicBezTo>
                  <a:pt x="1166474" y="1341597"/>
                  <a:pt x="1178475" y="1353789"/>
                  <a:pt x="1178380" y="1370457"/>
                </a:cubicBezTo>
                <a:cubicBezTo>
                  <a:pt x="1178285" y="1387126"/>
                  <a:pt x="1166092" y="1399128"/>
                  <a:pt x="1149424" y="1399032"/>
                </a:cubicBezTo>
                <a:cubicBezTo>
                  <a:pt x="1132755" y="1398937"/>
                  <a:pt x="1120753" y="1386745"/>
                  <a:pt x="1120849" y="1370077"/>
                </a:cubicBezTo>
                <a:cubicBezTo>
                  <a:pt x="1120944" y="1353408"/>
                  <a:pt x="1133136" y="1341406"/>
                  <a:pt x="1149805" y="1341502"/>
                </a:cubicBezTo>
                <a:close/>
                <a:moveTo>
                  <a:pt x="1265914" y="1341121"/>
                </a:moveTo>
                <a:cubicBezTo>
                  <a:pt x="1282583" y="1341025"/>
                  <a:pt x="1294870" y="1353027"/>
                  <a:pt x="1295155" y="1369696"/>
                </a:cubicBezTo>
                <a:cubicBezTo>
                  <a:pt x="1295441" y="1387317"/>
                  <a:pt x="1282583" y="1399985"/>
                  <a:pt x="1265056" y="1399509"/>
                </a:cubicBezTo>
                <a:cubicBezTo>
                  <a:pt x="1248387" y="1399032"/>
                  <a:pt x="1236577" y="1386650"/>
                  <a:pt x="1236767" y="1369886"/>
                </a:cubicBezTo>
                <a:cubicBezTo>
                  <a:pt x="1236957" y="1353217"/>
                  <a:pt x="1249054" y="1341216"/>
                  <a:pt x="1265914" y="1341121"/>
                </a:cubicBezTo>
                <a:close/>
                <a:moveTo>
                  <a:pt x="14615" y="1245013"/>
                </a:moveTo>
                <a:cubicBezTo>
                  <a:pt x="23568" y="1245299"/>
                  <a:pt x="27950" y="1250633"/>
                  <a:pt x="27379" y="1259301"/>
                </a:cubicBezTo>
                <a:cubicBezTo>
                  <a:pt x="26902" y="1267111"/>
                  <a:pt x="21854" y="1270921"/>
                  <a:pt x="14139" y="1271207"/>
                </a:cubicBezTo>
                <a:cubicBezTo>
                  <a:pt x="5185" y="1270540"/>
                  <a:pt x="804" y="1265492"/>
                  <a:pt x="1376" y="1256824"/>
                </a:cubicBezTo>
                <a:cubicBezTo>
                  <a:pt x="1852" y="1248919"/>
                  <a:pt x="6805" y="1244823"/>
                  <a:pt x="14615" y="1245013"/>
                </a:cubicBezTo>
                <a:close/>
                <a:moveTo>
                  <a:pt x="131391" y="1241965"/>
                </a:moveTo>
                <a:cubicBezTo>
                  <a:pt x="141487" y="1242346"/>
                  <a:pt x="147203" y="1248537"/>
                  <a:pt x="146821" y="1258634"/>
                </a:cubicBezTo>
                <a:cubicBezTo>
                  <a:pt x="146440" y="1268730"/>
                  <a:pt x="140059" y="1273683"/>
                  <a:pt x="130058" y="1274350"/>
                </a:cubicBezTo>
                <a:cubicBezTo>
                  <a:pt x="120342" y="1272826"/>
                  <a:pt x="114246" y="1267587"/>
                  <a:pt x="114722" y="1257395"/>
                </a:cubicBezTo>
                <a:cubicBezTo>
                  <a:pt x="115199" y="1247299"/>
                  <a:pt x="121294" y="1241584"/>
                  <a:pt x="131391" y="1241965"/>
                </a:cubicBezTo>
                <a:close/>
                <a:moveTo>
                  <a:pt x="241690" y="1239774"/>
                </a:moveTo>
                <a:cubicBezTo>
                  <a:pt x="253216" y="1239012"/>
                  <a:pt x="261026" y="1246061"/>
                  <a:pt x="261312" y="1257586"/>
                </a:cubicBezTo>
                <a:cubicBezTo>
                  <a:pt x="261502" y="1269111"/>
                  <a:pt x="254073" y="1276445"/>
                  <a:pt x="242452" y="1276255"/>
                </a:cubicBezTo>
                <a:cubicBezTo>
                  <a:pt x="231880" y="1276065"/>
                  <a:pt x="225974" y="1268921"/>
                  <a:pt x="224450" y="1258253"/>
                </a:cubicBezTo>
                <a:cubicBezTo>
                  <a:pt x="225498" y="1247870"/>
                  <a:pt x="231213" y="1240441"/>
                  <a:pt x="241690" y="1239774"/>
                </a:cubicBezTo>
                <a:close/>
                <a:moveTo>
                  <a:pt x="355610" y="1238250"/>
                </a:moveTo>
                <a:cubicBezTo>
                  <a:pt x="367135" y="1238155"/>
                  <a:pt x="374374" y="1245394"/>
                  <a:pt x="375136" y="1256728"/>
                </a:cubicBezTo>
                <a:cubicBezTo>
                  <a:pt x="375898" y="1269301"/>
                  <a:pt x="368183" y="1275969"/>
                  <a:pt x="356277" y="1278255"/>
                </a:cubicBezTo>
                <a:cubicBezTo>
                  <a:pt x="343989" y="1277016"/>
                  <a:pt x="335798" y="1270921"/>
                  <a:pt x="335702" y="1258348"/>
                </a:cubicBezTo>
                <a:cubicBezTo>
                  <a:pt x="335512" y="1245870"/>
                  <a:pt x="343132" y="1238345"/>
                  <a:pt x="355610" y="1238250"/>
                </a:cubicBezTo>
                <a:close/>
                <a:moveTo>
                  <a:pt x="472101" y="1236536"/>
                </a:moveTo>
                <a:cubicBezTo>
                  <a:pt x="485531" y="1237679"/>
                  <a:pt x="493151" y="1244918"/>
                  <a:pt x="492865" y="1258444"/>
                </a:cubicBezTo>
                <a:cubicBezTo>
                  <a:pt x="492674" y="1272064"/>
                  <a:pt x="484674" y="1279494"/>
                  <a:pt x="471243" y="1279208"/>
                </a:cubicBezTo>
                <a:cubicBezTo>
                  <a:pt x="457622" y="1279018"/>
                  <a:pt x="450289" y="1271112"/>
                  <a:pt x="450479" y="1257586"/>
                </a:cubicBezTo>
                <a:cubicBezTo>
                  <a:pt x="450765" y="1243870"/>
                  <a:pt x="458765" y="1237298"/>
                  <a:pt x="472101" y="1236536"/>
                </a:cubicBezTo>
                <a:close/>
                <a:moveTo>
                  <a:pt x="583543" y="1234154"/>
                </a:moveTo>
                <a:cubicBezTo>
                  <a:pt x="597735" y="1235869"/>
                  <a:pt x="607355" y="1243489"/>
                  <a:pt x="607260" y="1258252"/>
                </a:cubicBezTo>
                <a:cubicBezTo>
                  <a:pt x="607165" y="1271968"/>
                  <a:pt x="598307" y="1280922"/>
                  <a:pt x="584686" y="1281208"/>
                </a:cubicBezTo>
                <a:cubicBezTo>
                  <a:pt x="570018" y="1281493"/>
                  <a:pt x="560778" y="1272349"/>
                  <a:pt x="560778" y="1257681"/>
                </a:cubicBezTo>
                <a:cubicBezTo>
                  <a:pt x="560778" y="1243965"/>
                  <a:pt x="569922" y="1236535"/>
                  <a:pt x="583543" y="1234154"/>
                </a:cubicBezTo>
                <a:close/>
                <a:moveTo>
                  <a:pt x="697462" y="1233679"/>
                </a:moveTo>
                <a:cubicBezTo>
                  <a:pt x="712321" y="1234726"/>
                  <a:pt x="719655" y="1243680"/>
                  <a:pt x="720989" y="1258158"/>
                </a:cubicBezTo>
                <a:cubicBezTo>
                  <a:pt x="719465" y="1272541"/>
                  <a:pt x="712130" y="1281399"/>
                  <a:pt x="697176" y="1282256"/>
                </a:cubicBezTo>
                <a:cubicBezTo>
                  <a:pt x="682889" y="1283113"/>
                  <a:pt x="671840" y="1272064"/>
                  <a:pt x="671935" y="1257872"/>
                </a:cubicBezTo>
                <a:cubicBezTo>
                  <a:pt x="672030" y="1243680"/>
                  <a:pt x="683269" y="1232726"/>
                  <a:pt x="697462" y="1233679"/>
                </a:cubicBezTo>
                <a:close/>
                <a:moveTo>
                  <a:pt x="809000" y="1233107"/>
                </a:moveTo>
                <a:cubicBezTo>
                  <a:pt x="825002" y="1233202"/>
                  <a:pt x="832908" y="1242727"/>
                  <a:pt x="833955" y="1258348"/>
                </a:cubicBezTo>
                <a:cubicBezTo>
                  <a:pt x="832527" y="1273969"/>
                  <a:pt x="824335" y="1283208"/>
                  <a:pt x="808333" y="1282922"/>
                </a:cubicBezTo>
                <a:cubicBezTo>
                  <a:pt x="792427" y="1282732"/>
                  <a:pt x="783568" y="1273493"/>
                  <a:pt x="783759" y="1257681"/>
                </a:cubicBezTo>
                <a:cubicBezTo>
                  <a:pt x="783949" y="1241775"/>
                  <a:pt x="793093" y="1233011"/>
                  <a:pt x="809000" y="1233107"/>
                </a:cubicBezTo>
                <a:close/>
                <a:moveTo>
                  <a:pt x="924824" y="1230821"/>
                </a:moveTo>
                <a:cubicBezTo>
                  <a:pt x="938826" y="1230725"/>
                  <a:pt x="951780" y="1243203"/>
                  <a:pt x="952256" y="1257300"/>
                </a:cubicBezTo>
                <a:cubicBezTo>
                  <a:pt x="952733" y="1271873"/>
                  <a:pt x="938921" y="1285684"/>
                  <a:pt x="924253" y="1285208"/>
                </a:cubicBezTo>
                <a:cubicBezTo>
                  <a:pt x="910156" y="1284827"/>
                  <a:pt x="897582" y="1271778"/>
                  <a:pt x="897773" y="1257776"/>
                </a:cubicBezTo>
                <a:cubicBezTo>
                  <a:pt x="897964" y="1243679"/>
                  <a:pt x="910727" y="1230916"/>
                  <a:pt x="924824" y="1230821"/>
                </a:cubicBezTo>
                <a:close/>
                <a:moveTo>
                  <a:pt x="1037028" y="1230154"/>
                </a:moveTo>
                <a:cubicBezTo>
                  <a:pt x="1051982" y="1229963"/>
                  <a:pt x="1065317" y="1243299"/>
                  <a:pt x="1065127" y="1258253"/>
                </a:cubicBezTo>
                <a:cubicBezTo>
                  <a:pt x="1065031" y="1273302"/>
                  <a:pt x="1051506" y="1286351"/>
                  <a:pt x="1036552" y="1285875"/>
                </a:cubicBezTo>
                <a:cubicBezTo>
                  <a:pt x="1021502" y="1285399"/>
                  <a:pt x="1008644" y="1271588"/>
                  <a:pt x="1009405" y="1256729"/>
                </a:cubicBezTo>
                <a:cubicBezTo>
                  <a:pt x="1010072" y="1242536"/>
                  <a:pt x="1022836" y="1230344"/>
                  <a:pt x="1037028" y="1230154"/>
                </a:cubicBezTo>
                <a:close/>
                <a:moveTo>
                  <a:pt x="1150185" y="1229678"/>
                </a:moveTo>
                <a:cubicBezTo>
                  <a:pt x="1165901" y="1229964"/>
                  <a:pt x="1177712" y="1241775"/>
                  <a:pt x="1177998" y="1257491"/>
                </a:cubicBezTo>
                <a:cubicBezTo>
                  <a:pt x="1178284" y="1273302"/>
                  <a:pt x="1166758" y="1285590"/>
                  <a:pt x="1151137" y="1286352"/>
                </a:cubicBezTo>
                <a:cubicBezTo>
                  <a:pt x="1134564" y="1287114"/>
                  <a:pt x="1121610" y="1274922"/>
                  <a:pt x="1121324" y="1258443"/>
                </a:cubicBezTo>
                <a:cubicBezTo>
                  <a:pt x="1121038" y="1241965"/>
                  <a:pt x="1133707" y="1229392"/>
                  <a:pt x="1150185" y="1229678"/>
                </a:cubicBezTo>
                <a:close/>
                <a:moveTo>
                  <a:pt x="1265533" y="1229487"/>
                </a:moveTo>
                <a:cubicBezTo>
                  <a:pt x="1282202" y="1229297"/>
                  <a:pt x="1294584" y="1241584"/>
                  <a:pt x="1294394" y="1258253"/>
                </a:cubicBezTo>
                <a:cubicBezTo>
                  <a:pt x="1294394" y="1274731"/>
                  <a:pt x="1281821" y="1286923"/>
                  <a:pt x="1265248" y="1286637"/>
                </a:cubicBezTo>
                <a:cubicBezTo>
                  <a:pt x="1248674" y="1286256"/>
                  <a:pt x="1236768" y="1273588"/>
                  <a:pt x="1237340" y="1256919"/>
                </a:cubicBezTo>
                <a:cubicBezTo>
                  <a:pt x="1237911" y="1241203"/>
                  <a:pt x="1249722" y="1229678"/>
                  <a:pt x="1265533" y="1229487"/>
                </a:cubicBezTo>
                <a:close/>
                <a:moveTo>
                  <a:pt x="14709" y="1133190"/>
                </a:moveTo>
                <a:cubicBezTo>
                  <a:pt x="22615" y="1133285"/>
                  <a:pt x="26521" y="1137761"/>
                  <a:pt x="27092" y="1145667"/>
                </a:cubicBezTo>
                <a:cubicBezTo>
                  <a:pt x="26711" y="1153287"/>
                  <a:pt x="22901" y="1158050"/>
                  <a:pt x="15091" y="1158240"/>
                </a:cubicBezTo>
                <a:cubicBezTo>
                  <a:pt x="6327" y="1158431"/>
                  <a:pt x="1565" y="1153668"/>
                  <a:pt x="1946" y="1144905"/>
                </a:cubicBezTo>
                <a:cubicBezTo>
                  <a:pt x="2232" y="1137095"/>
                  <a:pt x="6994" y="1133094"/>
                  <a:pt x="14709" y="1133190"/>
                </a:cubicBezTo>
                <a:close/>
                <a:moveTo>
                  <a:pt x="131201" y="1129951"/>
                </a:moveTo>
                <a:cubicBezTo>
                  <a:pt x="140726" y="1129951"/>
                  <a:pt x="144917" y="1136619"/>
                  <a:pt x="146917" y="1144048"/>
                </a:cubicBezTo>
                <a:cubicBezTo>
                  <a:pt x="145679" y="1155192"/>
                  <a:pt x="140631" y="1161669"/>
                  <a:pt x="130248" y="1161479"/>
                </a:cubicBezTo>
                <a:cubicBezTo>
                  <a:pt x="121104" y="1161288"/>
                  <a:pt x="115199" y="1155478"/>
                  <a:pt x="115008" y="1146239"/>
                </a:cubicBezTo>
                <a:cubicBezTo>
                  <a:pt x="114818" y="1136047"/>
                  <a:pt x="120914" y="1129951"/>
                  <a:pt x="131201" y="1129951"/>
                </a:cubicBezTo>
                <a:close/>
                <a:moveTo>
                  <a:pt x="242453" y="1128141"/>
                </a:moveTo>
                <a:cubicBezTo>
                  <a:pt x="253407" y="1127760"/>
                  <a:pt x="259503" y="1134237"/>
                  <a:pt x="260836" y="1145381"/>
                </a:cubicBezTo>
                <a:cubicBezTo>
                  <a:pt x="260170" y="1156049"/>
                  <a:pt x="254550" y="1163002"/>
                  <a:pt x="243596" y="1163384"/>
                </a:cubicBezTo>
                <a:cubicBezTo>
                  <a:pt x="232642" y="1163669"/>
                  <a:pt x="225785" y="1157288"/>
                  <a:pt x="225403" y="1146334"/>
                </a:cubicBezTo>
                <a:cubicBezTo>
                  <a:pt x="225118" y="1135380"/>
                  <a:pt x="231499" y="1128522"/>
                  <a:pt x="242453" y="1128141"/>
                </a:cubicBezTo>
                <a:close/>
                <a:moveTo>
                  <a:pt x="357325" y="1126332"/>
                </a:moveTo>
                <a:cubicBezTo>
                  <a:pt x="368564" y="1127379"/>
                  <a:pt x="374374" y="1135285"/>
                  <a:pt x="375327" y="1146810"/>
                </a:cubicBezTo>
                <a:cubicBezTo>
                  <a:pt x="372755" y="1158526"/>
                  <a:pt x="366087" y="1166337"/>
                  <a:pt x="353514" y="1165098"/>
                </a:cubicBezTo>
                <a:cubicBezTo>
                  <a:pt x="342370" y="1163955"/>
                  <a:pt x="335131" y="1156335"/>
                  <a:pt x="335989" y="1144810"/>
                </a:cubicBezTo>
                <a:cubicBezTo>
                  <a:pt x="336846" y="1132523"/>
                  <a:pt x="344847" y="1125188"/>
                  <a:pt x="357325" y="1126332"/>
                </a:cubicBezTo>
                <a:close/>
                <a:moveTo>
                  <a:pt x="471815" y="1125093"/>
                </a:moveTo>
                <a:cubicBezTo>
                  <a:pt x="484578" y="1124998"/>
                  <a:pt x="491150" y="1132332"/>
                  <a:pt x="492579" y="1144619"/>
                </a:cubicBezTo>
                <a:cubicBezTo>
                  <a:pt x="492008" y="1158145"/>
                  <a:pt x="485530" y="1166146"/>
                  <a:pt x="471624" y="1166146"/>
                </a:cubicBezTo>
                <a:cubicBezTo>
                  <a:pt x="458956" y="1166146"/>
                  <a:pt x="451526" y="1159192"/>
                  <a:pt x="451145" y="1146524"/>
                </a:cubicBezTo>
                <a:cubicBezTo>
                  <a:pt x="450764" y="1132903"/>
                  <a:pt x="458099" y="1125188"/>
                  <a:pt x="471815" y="1125093"/>
                </a:cubicBezTo>
                <a:close/>
                <a:moveTo>
                  <a:pt x="583352" y="1123188"/>
                </a:moveTo>
                <a:cubicBezTo>
                  <a:pt x="597354" y="1122807"/>
                  <a:pt x="604783" y="1131952"/>
                  <a:pt x="606974" y="1145191"/>
                </a:cubicBezTo>
                <a:cubicBezTo>
                  <a:pt x="605165" y="1159193"/>
                  <a:pt x="597640" y="1168337"/>
                  <a:pt x="583733" y="1168146"/>
                </a:cubicBezTo>
                <a:cubicBezTo>
                  <a:pt x="569922" y="1167956"/>
                  <a:pt x="561159" y="1158812"/>
                  <a:pt x="561540" y="1144905"/>
                </a:cubicBezTo>
                <a:cubicBezTo>
                  <a:pt x="561921" y="1132047"/>
                  <a:pt x="570493" y="1123474"/>
                  <a:pt x="583352" y="1123188"/>
                </a:cubicBezTo>
                <a:close/>
                <a:moveTo>
                  <a:pt x="696890" y="1121950"/>
                </a:moveTo>
                <a:cubicBezTo>
                  <a:pt x="711749" y="1122235"/>
                  <a:pt x="719084" y="1131856"/>
                  <a:pt x="720608" y="1146239"/>
                </a:cubicBezTo>
                <a:cubicBezTo>
                  <a:pt x="718322" y="1160526"/>
                  <a:pt x="710606" y="1169860"/>
                  <a:pt x="695747" y="1169384"/>
                </a:cubicBezTo>
                <a:cubicBezTo>
                  <a:pt x="681079" y="1169003"/>
                  <a:pt x="672221" y="1159764"/>
                  <a:pt x="672602" y="1145096"/>
                </a:cubicBezTo>
                <a:cubicBezTo>
                  <a:pt x="672983" y="1130522"/>
                  <a:pt x="682222" y="1121664"/>
                  <a:pt x="696890" y="1121950"/>
                </a:cubicBezTo>
                <a:close/>
                <a:moveTo>
                  <a:pt x="808619" y="1120902"/>
                </a:moveTo>
                <a:cubicBezTo>
                  <a:pt x="823097" y="1120617"/>
                  <a:pt x="833765" y="1131666"/>
                  <a:pt x="833384" y="1146048"/>
                </a:cubicBezTo>
                <a:cubicBezTo>
                  <a:pt x="833098" y="1160526"/>
                  <a:pt x="822049" y="1170909"/>
                  <a:pt x="807571" y="1170432"/>
                </a:cubicBezTo>
                <a:cubicBezTo>
                  <a:pt x="793284" y="1169956"/>
                  <a:pt x="782711" y="1158526"/>
                  <a:pt x="783854" y="1144143"/>
                </a:cubicBezTo>
                <a:cubicBezTo>
                  <a:pt x="785092" y="1129284"/>
                  <a:pt x="793665" y="1121283"/>
                  <a:pt x="808619" y="1120902"/>
                </a:cubicBezTo>
                <a:close/>
                <a:moveTo>
                  <a:pt x="923586" y="1119283"/>
                </a:moveTo>
                <a:cubicBezTo>
                  <a:pt x="937587" y="1117759"/>
                  <a:pt x="951018" y="1130618"/>
                  <a:pt x="951494" y="1144810"/>
                </a:cubicBezTo>
                <a:cubicBezTo>
                  <a:pt x="951970" y="1158907"/>
                  <a:pt x="939493" y="1172052"/>
                  <a:pt x="925300" y="1172242"/>
                </a:cubicBezTo>
                <a:cubicBezTo>
                  <a:pt x="911108" y="1172433"/>
                  <a:pt x="897773" y="1159669"/>
                  <a:pt x="898535" y="1145572"/>
                </a:cubicBezTo>
                <a:cubicBezTo>
                  <a:pt x="899392" y="1130237"/>
                  <a:pt x="908441" y="1120998"/>
                  <a:pt x="923586" y="1119283"/>
                </a:cubicBezTo>
                <a:close/>
                <a:moveTo>
                  <a:pt x="1037029" y="1118235"/>
                </a:moveTo>
                <a:cubicBezTo>
                  <a:pt x="1051697" y="1118044"/>
                  <a:pt x="1065223" y="1131760"/>
                  <a:pt x="1064747" y="1146429"/>
                </a:cubicBezTo>
                <a:cubicBezTo>
                  <a:pt x="1064270" y="1160431"/>
                  <a:pt x="1051507" y="1173004"/>
                  <a:pt x="1037505" y="1173194"/>
                </a:cubicBezTo>
                <a:cubicBezTo>
                  <a:pt x="1022836" y="1173385"/>
                  <a:pt x="1009311" y="1159669"/>
                  <a:pt x="1009787" y="1145000"/>
                </a:cubicBezTo>
                <a:cubicBezTo>
                  <a:pt x="1010263" y="1130998"/>
                  <a:pt x="1023027" y="1118425"/>
                  <a:pt x="1037029" y="1118235"/>
                </a:cubicBezTo>
                <a:close/>
                <a:moveTo>
                  <a:pt x="1149995" y="1117854"/>
                </a:moveTo>
                <a:cubicBezTo>
                  <a:pt x="1164187" y="1118044"/>
                  <a:pt x="1176760" y="1130427"/>
                  <a:pt x="1177427" y="1144619"/>
                </a:cubicBezTo>
                <a:cubicBezTo>
                  <a:pt x="1178094" y="1159478"/>
                  <a:pt x="1165235" y="1173194"/>
                  <a:pt x="1150186" y="1173575"/>
                </a:cubicBezTo>
                <a:cubicBezTo>
                  <a:pt x="1135231" y="1173956"/>
                  <a:pt x="1121801" y="1160907"/>
                  <a:pt x="1121706" y="1145858"/>
                </a:cubicBezTo>
                <a:cubicBezTo>
                  <a:pt x="1121706" y="1130808"/>
                  <a:pt x="1135041" y="1117664"/>
                  <a:pt x="1149995" y="1117854"/>
                </a:cubicBezTo>
                <a:close/>
                <a:moveTo>
                  <a:pt x="1266104" y="1117569"/>
                </a:moveTo>
                <a:cubicBezTo>
                  <a:pt x="1281154" y="1117664"/>
                  <a:pt x="1294108" y="1130713"/>
                  <a:pt x="1294012" y="1145762"/>
                </a:cubicBezTo>
                <a:cubicBezTo>
                  <a:pt x="1293918" y="1160812"/>
                  <a:pt x="1280868" y="1173766"/>
                  <a:pt x="1265819" y="1173671"/>
                </a:cubicBezTo>
                <a:cubicBezTo>
                  <a:pt x="1250769" y="1173576"/>
                  <a:pt x="1237815" y="1160526"/>
                  <a:pt x="1237911" y="1145477"/>
                </a:cubicBezTo>
                <a:cubicBezTo>
                  <a:pt x="1238005" y="1130427"/>
                  <a:pt x="1251055" y="1117473"/>
                  <a:pt x="1266104" y="1117569"/>
                </a:cubicBezTo>
                <a:close/>
                <a:moveTo>
                  <a:pt x="15472" y="1017270"/>
                </a:moveTo>
                <a:cubicBezTo>
                  <a:pt x="22425" y="1017746"/>
                  <a:pt x="26426" y="1022033"/>
                  <a:pt x="26521" y="1028986"/>
                </a:cubicBezTo>
                <a:cubicBezTo>
                  <a:pt x="26711" y="1036987"/>
                  <a:pt x="22235" y="1041083"/>
                  <a:pt x="14329" y="1041654"/>
                </a:cubicBezTo>
                <a:cubicBezTo>
                  <a:pt x="6423" y="1040987"/>
                  <a:pt x="1947" y="1036796"/>
                  <a:pt x="2327" y="1028795"/>
                </a:cubicBezTo>
                <a:cubicBezTo>
                  <a:pt x="2709" y="1020794"/>
                  <a:pt x="7661" y="1016794"/>
                  <a:pt x="15472" y="1017270"/>
                </a:cubicBezTo>
                <a:close/>
                <a:moveTo>
                  <a:pt x="131773" y="1013937"/>
                </a:moveTo>
                <a:cubicBezTo>
                  <a:pt x="140917" y="1014604"/>
                  <a:pt x="145203" y="1021081"/>
                  <a:pt x="146727" y="1028987"/>
                </a:cubicBezTo>
                <a:cubicBezTo>
                  <a:pt x="144917" y="1038797"/>
                  <a:pt x="139964" y="1044893"/>
                  <a:pt x="130820" y="1044703"/>
                </a:cubicBezTo>
                <a:cubicBezTo>
                  <a:pt x="120724" y="1044417"/>
                  <a:pt x="114628" y="1037940"/>
                  <a:pt x="115485" y="1027843"/>
                </a:cubicBezTo>
                <a:cubicBezTo>
                  <a:pt x="116247" y="1018985"/>
                  <a:pt x="122533" y="1013365"/>
                  <a:pt x="131773" y="1013937"/>
                </a:cubicBezTo>
                <a:close/>
                <a:moveTo>
                  <a:pt x="242643" y="1012127"/>
                </a:moveTo>
                <a:cubicBezTo>
                  <a:pt x="253311" y="1012698"/>
                  <a:pt x="259978" y="1018128"/>
                  <a:pt x="260169" y="1029272"/>
                </a:cubicBezTo>
                <a:cubicBezTo>
                  <a:pt x="260264" y="1039273"/>
                  <a:pt x="254644" y="1045655"/>
                  <a:pt x="244643" y="1046417"/>
                </a:cubicBezTo>
                <a:cubicBezTo>
                  <a:pt x="233690" y="1047179"/>
                  <a:pt x="226641" y="1041559"/>
                  <a:pt x="225974" y="1030510"/>
                </a:cubicBezTo>
                <a:cubicBezTo>
                  <a:pt x="225308" y="1019556"/>
                  <a:pt x="231498" y="1013365"/>
                  <a:pt x="242643" y="1012127"/>
                </a:cubicBezTo>
                <a:close/>
                <a:moveTo>
                  <a:pt x="356562" y="1010317"/>
                </a:moveTo>
                <a:cubicBezTo>
                  <a:pt x="367706" y="1010888"/>
                  <a:pt x="374945" y="1018603"/>
                  <a:pt x="374565" y="1030033"/>
                </a:cubicBezTo>
                <a:cubicBezTo>
                  <a:pt x="374089" y="1041368"/>
                  <a:pt x="366468" y="1047464"/>
                  <a:pt x="355229" y="1048988"/>
                </a:cubicBezTo>
                <a:cubicBezTo>
                  <a:pt x="344085" y="1047274"/>
                  <a:pt x="336274" y="1041178"/>
                  <a:pt x="336274" y="1029748"/>
                </a:cubicBezTo>
                <a:cubicBezTo>
                  <a:pt x="336274" y="1017460"/>
                  <a:pt x="344275" y="1009650"/>
                  <a:pt x="356562" y="1010317"/>
                </a:cubicBezTo>
                <a:close/>
                <a:moveTo>
                  <a:pt x="472292" y="1009078"/>
                </a:moveTo>
                <a:cubicBezTo>
                  <a:pt x="484959" y="1009364"/>
                  <a:pt x="492008" y="1016794"/>
                  <a:pt x="492008" y="1029462"/>
                </a:cubicBezTo>
                <a:cubicBezTo>
                  <a:pt x="492008" y="1042226"/>
                  <a:pt x="484579" y="1048702"/>
                  <a:pt x="472196" y="1049941"/>
                </a:cubicBezTo>
                <a:cubicBezTo>
                  <a:pt x="459623" y="1049084"/>
                  <a:pt x="451717" y="1042988"/>
                  <a:pt x="451432" y="1030224"/>
                </a:cubicBezTo>
                <a:cubicBezTo>
                  <a:pt x="451050" y="1016603"/>
                  <a:pt x="458576" y="1008888"/>
                  <a:pt x="472292" y="1009078"/>
                </a:cubicBezTo>
                <a:close/>
                <a:moveTo>
                  <a:pt x="584115" y="1008126"/>
                </a:moveTo>
                <a:cubicBezTo>
                  <a:pt x="597926" y="1008126"/>
                  <a:pt x="604498" y="1016222"/>
                  <a:pt x="605451" y="1028700"/>
                </a:cubicBezTo>
                <a:cubicBezTo>
                  <a:pt x="604403" y="1042892"/>
                  <a:pt x="597449" y="1050607"/>
                  <a:pt x="583829" y="1050512"/>
                </a:cubicBezTo>
                <a:cubicBezTo>
                  <a:pt x="570303" y="1050417"/>
                  <a:pt x="562684" y="1042702"/>
                  <a:pt x="562779" y="1029176"/>
                </a:cubicBezTo>
                <a:cubicBezTo>
                  <a:pt x="562874" y="1015651"/>
                  <a:pt x="570589" y="1008126"/>
                  <a:pt x="584115" y="1008126"/>
                </a:cubicBezTo>
                <a:close/>
                <a:moveTo>
                  <a:pt x="696605" y="1006126"/>
                </a:moveTo>
                <a:cubicBezTo>
                  <a:pt x="710416" y="1006126"/>
                  <a:pt x="717845" y="1015270"/>
                  <a:pt x="720131" y="1028891"/>
                </a:cubicBezTo>
                <a:cubicBezTo>
                  <a:pt x="718417" y="1043083"/>
                  <a:pt x="710797" y="1052703"/>
                  <a:pt x="696033" y="1052608"/>
                </a:cubicBezTo>
                <a:cubicBezTo>
                  <a:pt x="682317" y="1052513"/>
                  <a:pt x="673364" y="1043655"/>
                  <a:pt x="673077" y="1030034"/>
                </a:cubicBezTo>
                <a:cubicBezTo>
                  <a:pt x="672792" y="1015365"/>
                  <a:pt x="681936" y="1006126"/>
                  <a:pt x="696605" y="1006126"/>
                </a:cubicBezTo>
                <a:close/>
                <a:moveTo>
                  <a:pt x="808904" y="1005269"/>
                </a:moveTo>
                <a:cubicBezTo>
                  <a:pt x="823668" y="1005936"/>
                  <a:pt x="832336" y="1014222"/>
                  <a:pt x="832621" y="1029081"/>
                </a:cubicBezTo>
                <a:cubicBezTo>
                  <a:pt x="832907" y="1044131"/>
                  <a:pt x="823763" y="1051751"/>
                  <a:pt x="809666" y="1053846"/>
                </a:cubicBezTo>
                <a:cubicBezTo>
                  <a:pt x="794903" y="1052703"/>
                  <a:pt x="785854" y="1045464"/>
                  <a:pt x="784615" y="1030605"/>
                </a:cubicBezTo>
                <a:cubicBezTo>
                  <a:pt x="783473" y="1016508"/>
                  <a:pt x="794807" y="1004602"/>
                  <a:pt x="808904" y="1005269"/>
                </a:cubicBezTo>
                <a:close/>
                <a:moveTo>
                  <a:pt x="923681" y="1004602"/>
                </a:moveTo>
                <a:cubicBezTo>
                  <a:pt x="938064" y="1003554"/>
                  <a:pt x="949398" y="1014222"/>
                  <a:pt x="949875" y="1028605"/>
                </a:cubicBezTo>
                <a:cubicBezTo>
                  <a:pt x="950256" y="1043178"/>
                  <a:pt x="939778" y="1054418"/>
                  <a:pt x="925300" y="1054132"/>
                </a:cubicBezTo>
                <a:cubicBezTo>
                  <a:pt x="909393" y="1053751"/>
                  <a:pt x="900345" y="1045083"/>
                  <a:pt x="900345" y="1029176"/>
                </a:cubicBezTo>
                <a:cubicBezTo>
                  <a:pt x="900345" y="1014222"/>
                  <a:pt x="908822" y="1005745"/>
                  <a:pt x="923681" y="1004602"/>
                </a:cubicBezTo>
                <a:close/>
                <a:moveTo>
                  <a:pt x="1039886" y="1004126"/>
                </a:moveTo>
                <a:cubicBezTo>
                  <a:pt x="1055793" y="1006031"/>
                  <a:pt x="1063508" y="1015937"/>
                  <a:pt x="1062460" y="1031463"/>
                </a:cubicBezTo>
                <a:cubicBezTo>
                  <a:pt x="1061317" y="1047465"/>
                  <a:pt x="1051125" y="1054513"/>
                  <a:pt x="1035599" y="1054799"/>
                </a:cubicBezTo>
                <a:cubicBezTo>
                  <a:pt x="1019883" y="1052704"/>
                  <a:pt x="1011692" y="1043845"/>
                  <a:pt x="1011882" y="1028129"/>
                </a:cubicBezTo>
                <a:cubicBezTo>
                  <a:pt x="1012073" y="1012984"/>
                  <a:pt x="1024551" y="1002316"/>
                  <a:pt x="1039886" y="1004126"/>
                </a:cubicBezTo>
                <a:close/>
                <a:moveTo>
                  <a:pt x="1150090" y="1002412"/>
                </a:moveTo>
                <a:cubicBezTo>
                  <a:pt x="1164187" y="1002793"/>
                  <a:pt x="1176855" y="1015842"/>
                  <a:pt x="1176474" y="1029844"/>
                </a:cubicBezTo>
                <a:cubicBezTo>
                  <a:pt x="1176188" y="1043941"/>
                  <a:pt x="1163044" y="1056514"/>
                  <a:pt x="1149042" y="1056228"/>
                </a:cubicBezTo>
                <a:cubicBezTo>
                  <a:pt x="1134945" y="1055942"/>
                  <a:pt x="1122372" y="1042798"/>
                  <a:pt x="1122658" y="1028796"/>
                </a:cubicBezTo>
                <a:cubicBezTo>
                  <a:pt x="1122944" y="1014699"/>
                  <a:pt x="1136088" y="1002126"/>
                  <a:pt x="1150090" y="1002412"/>
                </a:cubicBezTo>
                <a:close/>
                <a:moveTo>
                  <a:pt x="1266866" y="1002126"/>
                </a:moveTo>
                <a:cubicBezTo>
                  <a:pt x="1280963" y="1002698"/>
                  <a:pt x="1293441" y="1015842"/>
                  <a:pt x="1293155" y="1029844"/>
                </a:cubicBezTo>
                <a:cubicBezTo>
                  <a:pt x="1292869" y="1043846"/>
                  <a:pt x="1280011" y="1056609"/>
                  <a:pt x="1266009" y="1056609"/>
                </a:cubicBezTo>
                <a:cubicBezTo>
                  <a:pt x="1251341" y="1056609"/>
                  <a:pt x="1237815" y="1042512"/>
                  <a:pt x="1238767" y="1027939"/>
                </a:cubicBezTo>
                <a:cubicBezTo>
                  <a:pt x="1239625" y="1013937"/>
                  <a:pt x="1253055" y="1001555"/>
                  <a:pt x="1266866" y="1002126"/>
                </a:cubicBezTo>
                <a:close/>
                <a:moveTo>
                  <a:pt x="15853" y="905447"/>
                </a:moveTo>
                <a:cubicBezTo>
                  <a:pt x="22331" y="906114"/>
                  <a:pt x="25950" y="910686"/>
                  <a:pt x="26426" y="917734"/>
                </a:cubicBezTo>
                <a:cubicBezTo>
                  <a:pt x="25093" y="925068"/>
                  <a:pt x="20806" y="929640"/>
                  <a:pt x="13091" y="928783"/>
                </a:cubicBezTo>
                <a:cubicBezTo>
                  <a:pt x="6614" y="928021"/>
                  <a:pt x="2328" y="923544"/>
                  <a:pt x="2804" y="916686"/>
                </a:cubicBezTo>
                <a:cubicBezTo>
                  <a:pt x="3281" y="908971"/>
                  <a:pt x="8233" y="904685"/>
                  <a:pt x="15853" y="905447"/>
                </a:cubicBezTo>
                <a:close/>
                <a:moveTo>
                  <a:pt x="129105" y="902780"/>
                </a:moveTo>
                <a:cubicBezTo>
                  <a:pt x="138345" y="901732"/>
                  <a:pt x="143583" y="907542"/>
                  <a:pt x="145393" y="916496"/>
                </a:cubicBezTo>
                <a:cubicBezTo>
                  <a:pt x="144726" y="924687"/>
                  <a:pt x="140440" y="930497"/>
                  <a:pt x="132344" y="931355"/>
                </a:cubicBezTo>
                <a:cubicBezTo>
                  <a:pt x="123104" y="932307"/>
                  <a:pt x="117009" y="926783"/>
                  <a:pt x="116342" y="917734"/>
                </a:cubicBezTo>
                <a:cubicBezTo>
                  <a:pt x="115770" y="909447"/>
                  <a:pt x="121104" y="903637"/>
                  <a:pt x="129105" y="902780"/>
                </a:cubicBezTo>
                <a:close/>
                <a:moveTo>
                  <a:pt x="243976" y="900779"/>
                </a:moveTo>
                <a:cubicBezTo>
                  <a:pt x="253597" y="902398"/>
                  <a:pt x="259597" y="907828"/>
                  <a:pt x="259026" y="917924"/>
                </a:cubicBezTo>
                <a:cubicBezTo>
                  <a:pt x="258454" y="927925"/>
                  <a:pt x="252263" y="933545"/>
                  <a:pt x="242166" y="933069"/>
                </a:cubicBezTo>
                <a:cubicBezTo>
                  <a:pt x="232165" y="932497"/>
                  <a:pt x="226546" y="926211"/>
                  <a:pt x="227022" y="916209"/>
                </a:cubicBezTo>
                <a:cubicBezTo>
                  <a:pt x="227498" y="906113"/>
                  <a:pt x="233975" y="901255"/>
                  <a:pt x="243976" y="900779"/>
                </a:cubicBezTo>
                <a:close/>
                <a:moveTo>
                  <a:pt x="355610" y="898779"/>
                </a:moveTo>
                <a:cubicBezTo>
                  <a:pt x="366183" y="898684"/>
                  <a:pt x="372184" y="905827"/>
                  <a:pt x="374089" y="916591"/>
                </a:cubicBezTo>
                <a:cubicBezTo>
                  <a:pt x="373136" y="926878"/>
                  <a:pt x="367707" y="934307"/>
                  <a:pt x="357134" y="935260"/>
                </a:cubicBezTo>
                <a:cubicBezTo>
                  <a:pt x="345418" y="936307"/>
                  <a:pt x="337703" y="929259"/>
                  <a:pt x="337132" y="917829"/>
                </a:cubicBezTo>
                <a:cubicBezTo>
                  <a:pt x="336560" y="906304"/>
                  <a:pt x="343990" y="898874"/>
                  <a:pt x="355610" y="898779"/>
                </a:cubicBezTo>
                <a:close/>
                <a:moveTo>
                  <a:pt x="471816" y="897351"/>
                </a:moveTo>
                <a:cubicBezTo>
                  <a:pt x="484388" y="897351"/>
                  <a:pt x="490579" y="905447"/>
                  <a:pt x="491913" y="917830"/>
                </a:cubicBezTo>
                <a:cubicBezTo>
                  <a:pt x="489817" y="929831"/>
                  <a:pt x="483150" y="937547"/>
                  <a:pt x="470577" y="936880"/>
                </a:cubicBezTo>
                <a:cubicBezTo>
                  <a:pt x="459147" y="936213"/>
                  <a:pt x="451908" y="928974"/>
                  <a:pt x="451908" y="917449"/>
                </a:cubicBezTo>
                <a:cubicBezTo>
                  <a:pt x="451908" y="904971"/>
                  <a:pt x="459337" y="897351"/>
                  <a:pt x="471816" y="897351"/>
                </a:cubicBezTo>
                <a:close/>
                <a:moveTo>
                  <a:pt x="584209" y="896493"/>
                </a:moveTo>
                <a:cubicBezTo>
                  <a:pt x="596973" y="896398"/>
                  <a:pt x="603545" y="903827"/>
                  <a:pt x="604783" y="916305"/>
                </a:cubicBezTo>
                <a:cubicBezTo>
                  <a:pt x="604116" y="929735"/>
                  <a:pt x="597544" y="937736"/>
                  <a:pt x="583733" y="937641"/>
                </a:cubicBezTo>
                <a:cubicBezTo>
                  <a:pt x="571065" y="937546"/>
                  <a:pt x="563731" y="930497"/>
                  <a:pt x="563445" y="917829"/>
                </a:cubicBezTo>
                <a:cubicBezTo>
                  <a:pt x="563159" y="904208"/>
                  <a:pt x="570493" y="896493"/>
                  <a:pt x="584209" y="896493"/>
                </a:cubicBezTo>
                <a:close/>
                <a:moveTo>
                  <a:pt x="697557" y="894969"/>
                </a:moveTo>
                <a:cubicBezTo>
                  <a:pt x="710416" y="895636"/>
                  <a:pt x="717465" y="904399"/>
                  <a:pt x="718703" y="917448"/>
                </a:cubicBezTo>
                <a:cubicBezTo>
                  <a:pt x="716703" y="931164"/>
                  <a:pt x="708892" y="939832"/>
                  <a:pt x="694986" y="939165"/>
                </a:cubicBezTo>
                <a:cubicBezTo>
                  <a:pt x="682222" y="938499"/>
                  <a:pt x="673840" y="929735"/>
                  <a:pt x="674221" y="916782"/>
                </a:cubicBezTo>
                <a:cubicBezTo>
                  <a:pt x="674602" y="902875"/>
                  <a:pt x="683651" y="894302"/>
                  <a:pt x="697557" y="894969"/>
                </a:cubicBezTo>
                <a:close/>
                <a:moveTo>
                  <a:pt x="809953" y="893827"/>
                </a:moveTo>
                <a:cubicBezTo>
                  <a:pt x="823668" y="894303"/>
                  <a:pt x="830526" y="904018"/>
                  <a:pt x="832621" y="916591"/>
                </a:cubicBezTo>
                <a:cubicBezTo>
                  <a:pt x="830050" y="931641"/>
                  <a:pt x="822144" y="941071"/>
                  <a:pt x="807381" y="940309"/>
                </a:cubicBezTo>
                <a:cubicBezTo>
                  <a:pt x="793855" y="939642"/>
                  <a:pt x="784996" y="930498"/>
                  <a:pt x="785378" y="916782"/>
                </a:cubicBezTo>
                <a:cubicBezTo>
                  <a:pt x="785854" y="902209"/>
                  <a:pt x="795284" y="893255"/>
                  <a:pt x="809953" y="893827"/>
                </a:cubicBezTo>
                <a:close/>
                <a:moveTo>
                  <a:pt x="1038171" y="892588"/>
                </a:moveTo>
                <a:cubicBezTo>
                  <a:pt x="1053316" y="893350"/>
                  <a:pt x="1060745" y="902208"/>
                  <a:pt x="1061888" y="914209"/>
                </a:cubicBezTo>
                <a:cubicBezTo>
                  <a:pt x="1061983" y="931545"/>
                  <a:pt x="1051030" y="942499"/>
                  <a:pt x="1036456" y="941641"/>
                </a:cubicBezTo>
                <a:cubicBezTo>
                  <a:pt x="1021502" y="940689"/>
                  <a:pt x="1013311" y="932307"/>
                  <a:pt x="1012835" y="917257"/>
                </a:cubicBezTo>
                <a:cubicBezTo>
                  <a:pt x="1012358" y="902684"/>
                  <a:pt x="1023598" y="891826"/>
                  <a:pt x="1038171" y="892588"/>
                </a:cubicBezTo>
                <a:close/>
                <a:moveTo>
                  <a:pt x="923871" y="892493"/>
                </a:moveTo>
                <a:cubicBezTo>
                  <a:pt x="938635" y="893541"/>
                  <a:pt x="947779" y="900685"/>
                  <a:pt x="949113" y="915544"/>
                </a:cubicBezTo>
                <a:cubicBezTo>
                  <a:pt x="950351" y="929640"/>
                  <a:pt x="939016" y="941642"/>
                  <a:pt x="924919" y="941071"/>
                </a:cubicBezTo>
                <a:cubicBezTo>
                  <a:pt x="910060" y="940499"/>
                  <a:pt x="901392" y="932307"/>
                  <a:pt x="901012" y="917448"/>
                </a:cubicBezTo>
                <a:cubicBezTo>
                  <a:pt x="900630" y="902494"/>
                  <a:pt x="909679" y="894779"/>
                  <a:pt x="923871" y="892493"/>
                </a:cubicBezTo>
                <a:close/>
                <a:moveTo>
                  <a:pt x="1265628" y="892112"/>
                </a:moveTo>
                <a:cubicBezTo>
                  <a:pt x="1281630" y="891921"/>
                  <a:pt x="1289821" y="901161"/>
                  <a:pt x="1291250" y="916877"/>
                </a:cubicBezTo>
                <a:cubicBezTo>
                  <a:pt x="1290108" y="932498"/>
                  <a:pt x="1282202" y="941928"/>
                  <a:pt x="1266200" y="942023"/>
                </a:cubicBezTo>
                <a:cubicBezTo>
                  <a:pt x="1250293" y="942118"/>
                  <a:pt x="1241149" y="933260"/>
                  <a:pt x="1240959" y="917353"/>
                </a:cubicBezTo>
                <a:cubicBezTo>
                  <a:pt x="1240863" y="901446"/>
                  <a:pt x="1249722" y="892303"/>
                  <a:pt x="1265628" y="892112"/>
                </a:cubicBezTo>
                <a:close/>
                <a:moveTo>
                  <a:pt x="1148661" y="892112"/>
                </a:moveTo>
                <a:cubicBezTo>
                  <a:pt x="1163139" y="891635"/>
                  <a:pt x="1174188" y="902113"/>
                  <a:pt x="1174474" y="916496"/>
                </a:cubicBezTo>
                <a:cubicBezTo>
                  <a:pt x="1174760" y="931069"/>
                  <a:pt x="1164092" y="942118"/>
                  <a:pt x="1149613" y="941737"/>
                </a:cubicBezTo>
                <a:cubicBezTo>
                  <a:pt x="1134659" y="941356"/>
                  <a:pt x="1126086" y="933355"/>
                  <a:pt x="1124849" y="918496"/>
                </a:cubicBezTo>
                <a:cubicBezTo>
                  <a:pt x="1123705" y="904113"/>
                  <a:pt x="1134278" y="892683"/>
                  <a:pt x="1148661" y="892112"/>
                </a:cubicBezTo>
                <a:close/>
                <a:moveTo>
                  <a:pt x="13948" y="794290"/>
                </a:moveTo>
                <a:cubicBezTo>
                  <a:pt x="19758" y="794671"/>
                  <a:pt x="23854" y="798005"/>
                  <a:pt x="24616" y="803720"/>
                </a:cubicBezTo>
                <a:cubicBezTo>
                  <a:pt x="25473" y="809720"/>
                  <a:pt x="21663" y="814102"/>
                  <a:pt x="15948" y="814959"/>
                </a:cubicBezTo>
                <a:cubicBezTo>
                  <a:pt x="9090" y="815912"/>
                  <a:pt x="4423" y="811721"/>
                  <a:pt x="4137" y="804863"/>
                </a:cubicBezTo>
                <a:cubicBezTo>
                  <a:pt x="3851" y="798862"/>
                  <a:pt x="8042" y="795528"/>
                  <a:pt x="13948" y="794290"/>
                </a:cubicBezTo>
                <a:close/>
                <a:moveTo>
                  <a:pt x="130820" y="792099"/>
                </a:moveTo>
                <a:cubicBezTo>
                  <a:pt x="138630" y="792575"/>
                  <a:pt x="143203" y="796576"/>
                  <a:pt x="143297" y="804386"/>
                </a:cubicBezTo>
                <a:cubicBezTo>
                  <a:pt x="143393" y="813245"/>
                  <a:pt x="138345" y="817721"/>
                  <a:pt x="129677" y="817245"/>
                </a:cubicBezTo>
                <a:cubicBezTo>
                  <a:pt x="121866" y="816864"/>
                  <a:pt x="117961" y="811911"/>
                  <a:pt x="118247" y="804196"/>
                </a:cubicBezTo>
                <a:cubicBezTo>
                  <a:pt x="118533" y="796290"/>
                  <a:pt x="123104" y="792480"/>
                  <a:pt x="130820" y="792099"/>
                </a:cubicBezTo>
                <a:close/>
                <a:moveTo>
                  <a:pt x="243501" y="789337"/>
                </a:moveTo>
                <a:cubicBezTo>
                  <a:pt x="252740" y="789623"/>
                  <a:pt x="257503" y="795814"/>
                  <a:pt x="258741" y="804672"/>
                </a:cubicBezTo>
                <a:cubicBezTo>
                  <a:pt x="257503" y="813626"/>
                  <a:pt x="252645" y="819912"/>
                  <a:pt x="243501" y="820008"/>
                </a:cubicBezTo>
                <a:cubicBezTo>
                  <a:pt x="233404" y="820198"/>
                  <a:pt x="227213" y="813816"/>
                  <a:pt x="227690" y="803720"/>
                </a:cubicBezTo>
                <a:cubicBezTo>
                  <a:pt x="228166" y="794766"/>
                  <a:pt x="234262" y="789052"/>
                  <a:pt x="243501" y="789337"/>
                </a:cubicBezTo>
                <a:close/>
                <a:moveTo>
                  <a:pt x="355324" y="788194"/>
                </a:moveTo>
                <a:cubicBezTo>
                  <a:pt x="365231" y="788956"/>
                  <a:pt x="371517" y="794004"/>
                  <a:pt x="371707" y="804196"/>
                </a:cubicBezTo>
                <a:cubicBezTo>
                  <a:pt x="371898" y="815245"/>
                  <a:pt x="365516" y="821436"/>
                  <a:pt x="354467" y="821055"/>
                </a:cubicBezTo>
                <a:cubicBezTo>
                  <a:pt x="344371" y="820674"/>
                  <a:pt x="338846" y="814483"/>
                  <a:pt x="339037" y="804386"/>
                </a:cubicBezTo>
                <a:cubicBezTo>
                  <a:pt x="339227" y="794195"/>
                  <a:pt x="345323" y="789051"/>
                  <a:pt x="355324" y="788194"/>
                </a:cubicBezTo>
                <a:close/>
                <a:moveTo>
                  <a:pt x="470671" y="786004"/>
                </a:moveTo>
                <a:cubicBezTo>
                  <a:pt x="482292" y="785337"/>
                  <a:pt x="488674" y="792957"/>
                  <a:pt x="490960" y="804387"/>
                </a:cubicBezTo>
                <a:cubicBezTo>
                  <a:pt x="489436" y="815626"/>
                  <a:pt x="483435" y="823532"/>
                  <a:pt x="471815" y="823532"/>
                </a:cubicBezTo>
                <a:cubicBezTo>
                  <a:pt x="460289" y="823532"/>
                  <a:pt x="452860" y="815912"/>
                  <a:pt x="452955" y="804387"/>
                </a:cubicBezTo>
                <a:cubicBezTo>
                  <a:pt x="453050" y="793719"/>
                  <a:pt x="460194" y="786575"/>
                  <a:pt x="470671" y="786004"/>
                </a:cubicBezTo>
                <a:close/>
                <a:moveTo>
                  <a:pt x="582685" y="784956"/>
                </a:moveTo>
                <a:cubicBezTo>
                  <a:pt x="595449" y="784003"/>
                  <a:pt x="601545" y="792290"/>
                  <a:pt x="604307" y="802672"/>
                </a:cubicBezTo>
                <a:cubicBezTo>
                  <a:pt x="602974" y="816198"/>
                  <a:pt x="596878" y="824294"/>
                  <a:pt x="584305" y="824485"/>
                </a:cubicBezTo>
                <a:cubicBezTo>
                  <a:pt x="571827" y="824675"/>
                  <a:pt x="564302" y="817055"/>
                  <a:pt x="564207" y="804577"/>
                </a:cubicBezTo>
                <a:cubicBezTo>
                  <a:pt x="564112" y="793052"/>
                  <a:pt x="571351" y="785813"/>
                  <a:pt x="582685" y="784956"/>
                </a:cubicBezTo>
                <a:close/>
                <a:moveTo>
                  <a:pt x="697557" y="783908"/>
                </a:moveTo>
                <a:cubicBezTo>
                  <a:pt x="709749" y="785146"/>
                  <a:pt x="716988" y="791814"/>
                  <a:pt x="716893" y="804577"/>
                </a:cubicBezTo>
                <a:cubicBezTo>
                  <a:pt x="716798" y="818388"/>
                  <a:pt x="709082" y="825723"/>
                  <a:pt x="695462" y="825246"/>
                </a:cubicBezTo>
                <a:cubicBezTo>
                  <a:pt x="681555" y="824770"/>
                  <a:pt x="674983" y="816293"/>
                  <a:pt x="675840" y="802863"/>
                </a:cubicBezTo>
                <a:cubicBezTo>
                  <a:pt x="676697" y="790004"/>
                  <a:pt x="684794" y="784289"/>
                  <a:pt x="697557" y="783908"/>
                </a:cubicBezTo>
                <a:close/>
                <a:moveTo>
                  <a:pt x="810047" y="782669"/>
                </a:moveTo>
                <a:cubicBezTo>
                  <a:pt x="822906" y="783336"/>
                  <a:pt x="829764" y="792385"/>
                  <a:pt x="831097" y="804767"/>
                </a:cubicBezTo>
                <a:cubicBezTo>
                  <a:pt x="829002" y="818960"/>
                  <a:pt x="821096" y="827532"/>
                  <a:pt x="807190" y="826770"/>
                </a:cubicBezTo>
                <a:cubicBezTo>
                  <a:pt x="794331" y="826008"/>
                  <a:pt x="786044" y="817245"/>
                  <a:pt x="786520" y="804291"/>
                </a:cubicBezTo>
                <a:cubicBezTo>
                  <a:pt x="786997" y="790385"/>
                  <a:pt x="796141" y="781908"/>
                  <a:pt x="810047" y="782669"/>
                </a:cubicBezTo>
                <a:close/>
                <a:moveTo>
                  <a:pt x="926062" y="781812"/>
                </a:moveTo>
                <a:cubicBezTo>
                  <a:pt x="939683" y="782479"/>
                  <a:pt x="946922" y="791718"/>
                  <a:pt x="948446" y="805244"/>
                </a:cubicBezTo>
                <a:cubicBezTo>
                  <a:pt x="946256" y="818865"/>
                  <a:pt x="938730" y="827151"/>
                  <a:pt x="924919" y="827913"/>
                </a:cubicBezTo>
                <a:cubicBezTo>
                  <a:pt x="912441" y="828580"/>
                  <a:pt x="900154" y="815436"/>
                  <a:pt x="901869" y="803244"/>
                </a:cubicBezTo>
                <a:cubicBezTo>
                  <a:pt x="903774" y="789718"/>
                  <a:pt x="912251" y="781145"/>
                  <a:pt x="926062" y="781812"/>
                </a:cubicBezTo>
                <a:close/>
                <a:moveTo>
                  <a:pt x="1149995" y="780955"/>
                </a:moveTo>
                <a:cubicBezTo>
                  <a:pt x="1164949" y="781145"/>
                  <a:pt x="1171903" y="791051"/>
                  <a:pt x="1173998" y="804291"/>
                </a:cubicBezTo>
                <a:cubicBezTo>
                  <a:pt x="1171617" y="819436"/>
                  <a:pt x="1163997" y="828866"/>
                  <a:pt x="1149138" y="828485"/>
                </a:cubicBezTo>
                <a:cubicBezTo>
                  <a:pt x="1134469" y="828104"/>
                  <a:pt x="1125516" y="818960"/>
                  <a:pt x="1125802" y="804291"/>
                </a:cubicBezTo>
                <a:cubicBezTo>
                  <a:pt x="1126087" y="789623"/>
                  <a:pt x="1135327" y="780765"/>
                  <a:pt x="1149995" y="780955"/>
                </a:cubicBezTo>
                <a:close/>
                <a:moveTo>
                  <a:pt x="1268486" y="780764"/>
                </a:moveTo>
                <a:cubicBezTo>
                  <a:pt x="1283060" y="782859"/>
                  <a:pt x="1291060" y="792004"/>
                  <a:pt x="1289822" y="806767"/>
                </a:cubicBezTo>
                <a:cubicBezTo>
                  <a:pt x="1288679" y="821626"/>
                  <a:pt x="1278964" y="828580"/>
                  <a:pt x="1263914" y="829151"/>
                </a:cubicBezTo>
                <a:cubicBezTo>
                  <a:pt x="1250008" y="826484"/>
                  <a:pt x="1241625" y="818674"/>
                  <a:pt x="1241816" y="803624"/>
                </a:cubicBezTo>
                <a:cubicBezTo>
                  <a:pt x="1242007" y="789622"/>
                  <a:pt x="1254485" y="778764"/>
                  <a:pt x="1268486" y="780764"/>
                </a:cubicBezTo>
                <a:close/>
                <a:moveTo>
                  <a:pt x="1036933" y="780669"/>
                </a:moveTo>
                <a:cubicBezTo>
                  <a:pt x="1051315" y="782383"/>
                  <a:pt x="1060936" y="789908"/>
                  <a:pt x="1060840" y="804767"/>
                </a:cubicBezTo>
                <a:cubicBezTo>
                  <a:pt x="1060650" y="819436"/>
                  <a:pt x="1051411" y="828389"/>
                  <a:pt x="1036742" y="828199"/>
                </a:cubicBezTo>
                <a:cubicBezTo>
                  <a:pt x="1023026" y="828008"/>
                  <a:pt x="1014263" y="819340"/>
                  <a:pt x="1013787" y="805624"/>
                </a:cubicBezTo>
                <a:cubicBezTo>
                  <a:pt x="1013215" y="790765"/>
                  <a:pt x="1022550" y="782955"/>
                  <a:pt x="1036933" y="780669"/>
                </a:cubicBezTo>
                <a:close/>
                <a:moveTo>
                  <a:pt x="131296" y="677323"/>
                </a:moveTo>
                <a:cubicBezTo>
                  <a:pt x="137868" y="677704"/>
                  <a:pt x="142249" y="682086"/>
                  <a:pt x="141964" y="688944"/>
                </a:cubicBezTo>
                <a:cubicBezTo>
                  <a:pt x="141678" y="695802"/>
                  <a:pt x="136630" y="698754"/>
                  <a:pt x="131296" y="700088"/>
                </a:cubicBezTo>
                <a:cubicBezTo>
                  <a:pt x="123866" y="698469"/>
                  <a:pt x="119294" y="694849"/>
                  <a:pt x="119675" y="687991"/>
                </a:cubicBezTo>
                <a:cubicBezTo>
                  <a:pt x="120056" y="681324"/>
                  <a:pt x="124533" y="676942"/>
                  <a:pt x="131296" y="677323"/>
                </a:cubicBezTo>
                <a:close/>
                <a:moveTo>
                  <a:pt x="242929" y="675227"/>
                </a:moveTo>
                <a:cubicBezTo>
                  <a:pt x="251596" y="676084"/>
                  <a:pt x="256073" y="680371"/>
                  <a:pt x="256073" y="688181"/>
                </a:cubicBezTo>
                <a:cubicBezTo>
                  <a:pt x="256169" y="697039"/>
                  <a:pt x="251120" y="701802"/>
                  <a:pt x="242357" y="701421"/>
                </a:cubicBezTo>
                <a:cubicBezTo>
                  <a:pt x="233309" y="701040"/>
                  <a:pt x="229308" y="695230"/>
                  <a:pt x="230070" y="686752"/>
                </a:cubicBezTo>
                <a:cubicBezTo>
                  <a:pt x="230832" y="678847"/>
                  <a:pt x="236166" y="675417"/>
                  <a:pt x="242929" y="675227"/>
                </a:cubicBezTo>
                <a:close/>
                <a:moveTo>
                  <a:pt x="353705" y="672275"/>
                </a:moveTo>
                <a:cubicBezTo>
                  <a:pt x="364849" y="673513"/>
                  <a:pt x="371326" y="678562"/>
                  <a:pt x="371136" y="688944"/>
                </a:cubicBezTo>
                <a:cubicBezTo>
                  <a:pt x="370945" y="698088"/>
                  <a:pt x="365135" y="703993"/>
                  <a:pt x="355895" y="704184"/>
                </a:cubicBezTo>
                <a:cubicBezTo>
                  <a:pt x="345704" y="704374"/>
                  <a:pt x="339608" y="698278"/>
                  <a:pt x="339608" y="687991"/>
                </a:cubicBezTo>
                <a:cubicBezTo>
                  <a:pt x="339608" y="678466"/>
                  <a:pt x="346275" y="674275"/>
                  <a:pt x="353705" y="672275"/>
                </a:cubicBezTo>
                <a:close/>
                <a:moveTo>
                  <a:pt x="471910" y="671132"/>
                </a:moveTo>
                <a:cubicBezTo>
                  <a:pt x="482959" y="672275"/>
                  <a:pt x="489245" y="678371"/>
                  <a:pt x="488674" y="689325"/>
                </a:cubicBezTo>
                <a:cubicBezTo>
                  <a:pt x="488198" y="700374"/>
                  <a:pt x="481149" y="706184"/>
                  <a:pt x="470290" y="705517"/>
                </a:cubicBezTo>
                <a:cubicBezTo>
                  <a:pt x="460289" y="704946"/>
                  <a:pt x="454574" y="698564"/>
                  <a:pt x="454574" y="688563"/>
                </a:cubicBezTo>
                <a:cubicBezTo>
                  <a:pt x="454669" y="677419"/>
                  <a:pt x="461146" y="671799"/>
                  <a:pt x="471910" y="671132"/>
                </a:cubicBezTo>
                <a:close/>
                <a:moveTo>
                  <a:pt x="582781" y="669703"/>
                </a:moveTo>
                <a:cubicBezTo>
                  <a:pt x="594401" y="668941"/>
                  <a:pt x="600878" y="676466"/>
                  <a:pt x="603260" y="687800"/>
                </a:cubicBezTo>
                <a:cubicBezTo>
                  <a:pt x="601926" y="699040"/>
                  <a:pt x="595830" y="707041"/>
                  <a:pt x="584305" y="707136"/>
                </a:cubicBezTo>
                <a:cubicBezTo>
                  <a:pt x="572780" y="707327"/>
                  <a:pt x="565350" y="699707"/>
                  <a:pt x="565255" y="688182"/>
                </a:cubicBezTo>
                <a:cubicBezTo>
                  <a:pt x="565255" y="677609"/>
                  <a:pt x="572399" y="670370"/>
                  <a:pt x="582781" y="669703"/>
                </a:cubicBezTo>
                <a:close/>
                <a:moveTo>
                  <a:pt x="695652" y="668655"/>
                </a:moveTo>
                <a:cubicBezTo>
                  <a:pt x="708225" y="668274"/>
                  <a:pt x="714702" y="676085"/>
                  <a:pt x="716607" y="688277"/>
                </a:cubicBezTo>
                <a:cubicBezTo>
                  <a:pt x="714988" y="700469"/>
                  <a:pt x="708606" y="708470"/>
                  <a:pt x="696033" y="708184"/>
                </a:cubicBezTo>
                <a:cubicBezTo>
                  <a:pt x="683555" y="707898"/>
                  <a:pt x="676221" y="700088"/>
                  <a:pt x="676602" y="687610"/>
                </a:cubicBezTo>
                <a:cubicBezTo>
                  <a:pt x="676888" y="676180"/>
                  <a:pt x="684222" y="668941"/>
                  <a:pt x="695652" y="668655"/>
                </a:cubicBezTo>
                <a:close/>
                <a:moveTo>
                  <a:pt x="807476" y="667988"/>
                </a:moveTo>
                <a:cubicBezTo>
                  <a:pt x="820239" y="668464"/>
                  <a:pt x="828335" y="674370"/>
                  <a:pt x="828907" y="687133"/>
                </a:cubicBezTo>
                <a:cubicBezTo>
                  <a:pt x="829478" y="700659"/>
                  <a:pt x="822334" y="708660"/>
                  <a:pt x="808523" y="708755"/>
                </a:cubicBezTo>
                <a:cubicBezTo>
                  <a:pt x="795855" y="708755"/>
                  <a:pt x="788616" y="701516"/>
                  <a:pt x="788330" y="688848"/>
                </a:cubicBezTo>
                <a:cubicBezTo>
                  <a:pt x="788044" y="676084"/>
                  <a:pt x="795283" y="669417"/>
                  <a:pt x="807476" y="667988"/>
                </a:cubicBezTo>
                <a:close/>
                <a:moveTo>
                  <a:pt x="925396" y="667227"/>
                </a:moveTo>
                <a:cubicBezTo>
                  <a:pt x="939112" y="667417"/>
                  <a:pt x="945684" y="675513"/>
                  <a:pt x="946446" y="688848"/>
                </a:cubicBezTo>
                <a:cubicBezTo>
                  <a:pt x="945303" y="702279"/>
                  <a:pt x="938064" y="709899"/>
                  <a:pt x="924538" y="709613"/>
                </a:cubicBezTo>
                <a:cubicBezTo>
                  <a:pt x="910918" y="709327"/>
                  <a:pt x="903488" y="701517"/>
                  <a:pt x="903774" y="687991"/>
                </a:cubicBezTo>
                <a:cubicBezTo>
                  <a:pt x="903965" y="674370"/>
                  <a:pt x="911870" y="667036"/>
                  <a:pt x="925396" y="667227"/>
                </a:cubicBezTo>
                <a:close/>
                <a:moveTo>
                  <a:pt x="1148566" y="665893"/>
                </a:moveTo>
                <a:cubicBezTo>
                  <a:pt x="1162472" y="665417"/>
                  <a:pt x="1170283" y="674275"/>
                  <a:pt x="1172569" y="687991"/>
                </a:cubicBezTo>
                <a:cubicBezTo>
                  <a:pt x="1170950" y="701422"/>
                  <a:pt x="1163615" y="710756"/>
                  <a:pt x="1149709" y="710756"/>
                </a:cubicBezTo>
                <a:cubicBezTo>
                  <a:pt x="1135898" y="710756"/>
                  <a:pt x="1127039" y="701707"/>
                  <a:pt x="1127135" y="687896"/>
                </a:cubicBezTo>
                <a:cubicBezTo>
                  <a:pt x="1127230" y="675038"/>
                  <a:pt x="1135802" y="666370"/>
                  <a:pt x="1148566" y="665893"/>
                </a:cubicBezTo>
                <a:close/>
                <a:moveTo>
                  <a:pt x="1037028" y="665893"/>
                </a:moveTo>
                <a:cubicBezTo>
                  <a:pt x="1049792" y="667131"/>
                  <a:pt x="1058650" y="674085"/>
                  <a:pt x="1059317" y="686943"/>
                </a:cubicBezTo>
                <a:cubicBezTo>
                  <a:pt x="1060078" y="700850"/>
                  <a:pt x="1051506" y="710089"/>
                  <a:pt x="1037695" y="710375"/>
                </a:cubicBezTo>
                <a:cubicBezTo>
                  <a:pt x="1023788" y="710661"/>
                  <a:pt x="1015025" y="701707"/>
                  <a:pt x="1015216" y="687801"/>
                </a:cubicBezTo>
                <a:cubicBezTo>
                  <a:pt x="1015406" y="674942"/>
                  <a:pt x="1023979" y="667703"/>
                  <a:pt x="1037028" y="665893"/>
                </a:cubicBezTo>
                <a:close/>
                <a:moveTo>
                  <a:pt x="1267057" y="665321"/>
                </a:moveTo>
                <a:cubicBezTo>
                  <a:pt x="1280678" y="666940"/>
                  <a:pt x="1289346" y="675322"/>
                  <a:pt x="1288869" y="689133"/>
                </a:cubicBezTo>
                <a:cubicBezTo>
                  <a:pt x="1288489" y="702849"/>
                  <a:pt x="1279249" y="710184"/>
                  <a:pt x="1265724" y="711898"/>
                </a:cubicBezTo>
                <a:cubicBezTo>
                  <a:pt x="1252198" y="709898"/>
                  <a:pt x="1243721" y="702564"/>
                  <a:pt x="1242768" y="688753"/>
                </a:cubicBezTo>
                <a:cubicBezTo>
                  <a:pt x="1241816" y="676370"/>
                  <a:pt x="1254865" y="663797"/>
                  <a:pt x="1267057" y="665321"/>
                </a:cubicBezTo>
                <a:close/>
                <a:moveTo>
                  <a:pt x="130534" y="567214"/>
                </a:moveTo>
                <a:cubicBezTo>
                  <a:pt x="135868" y="567309"/>
                  <a:pt x="139107" y="569976"/>
                  <a:pt x="139488" y="575310"/>
                </a:cubicBezTo>
                <a:cubicBezTo>
                  <a:pt x="139869" y="580644"/>
                  <a:pt x="137392" y="584359"/>
                  <a:pt x="131963" y="584835"/>
                </a:cubicBezTo>
                <a:cubicBezTo>
                  <a:pt x="125867" y="585311"/>
                  <a:pt x="121866" y="582454"/>
                  <a:pt x="121962" y="575882"/>
                </a:cubicBezTo>
                <a:cubicBezTo>
                  <a:pt x="121962" y="570452"/>
                  <a:pt x="125105" y="567690"/>
                  <a:pt x="130534" y="567214"/>
                </a:cubicBezTo>
                <a:close/>
                <a:moveTo>
                  <a:pt x="244167" y="564451"/>
                </a:moveTo>
                <a:cubicBezTo>
                  <a:pt x="250930" y="564832"/>
                  <a:pt x="253978" y="569785"/>
                  <a:pt x="255121" y="575405"/>
                </a:cubicBezTo>
                <a:cubicBezTo>
                  <a:pt x="253883" y="583787"/>
                  <a:pt x="249692" y="588454"/>
                  <a:pt x="241977" y="587788"/>
                </a:cubicBezTo>
                <a:cubicBezTo>
                  <a:pt x="235404" y="587311"/>
                  <a:pt x="231118" y="582834"/>
                  <a:pt x="231403" y="576072"/>
                </a:cubicBezTo>
                <a:cubicBezTo>
                  <a:pt x="231689" y="568356"/>
                  <a:pt x="236452" y="563975"/>
                  <a:pt x="244167" y="564451"/>
                </a:cubicBezTo>
                <a:close/>
                <a:moveTo>
                  <a:pt x="355800" y="561785"/>
                </a:moveTo>
                <a:cubicBezTo>
                  <a:pt x="364849" y="562261"/>
                  <a:pt x="370469" y="568357"/>
                  <a:pt x="369707" y="577501"/>
                </a:cubicBezTo>
                <a:cubicBezTo>
                  <a:pt x="369040" y="585502"/>
                  <a:pt x="363230" y="589979"/>
                  <a:pt x="354943" y="590741"/>
                </a:cubicBezTo>
                <a:cubicBezTo>
                  <a:pt x="345990" y="589122"/>
                  <a:pt x="340180" y="583883"/>
                  <a:pt x="341037" y="574739"/>
                </a:cubicBezTo>
                <a:cubicBezTo>
                  <a:pt x="341799" y="566738"/>
                  <a:pt x="347513" y="561309"/>
                  <a:pt x="355800" y="561785"/>
                </a:cubicBezTo>
                <a:close/>
                <a:moveTo>
                  <a:pt x="470386" y="559785"/>
                </a:moveTo>
                <a:cubicBezTo>
                  <a:pt x="481434" y="561214"/>
                  <a:pt x="487817" y="566548"/>
                  <a:pt x="487435" y="576835"/>
                </a:cubicBezTo>
                <a:cubicBezTo>
                  <a:pt x="487054" y="585979"/>
                  <a:pt x="481149" y="591789"/>
                  <a:pt x="471909" y="591789"/>
                </a:cubicBezTo>
                <a:cubicBezTo>
                  <a:pt x="461623" y="591789"/>
                  <a:pt x="455717" y="585503"/>
                  <a:pt x="455907" y="575311"/>
                </a:cubicBezTo>
                <a:cubicBezTo>
                  <a:pt x="456193" y="565881"/>
                  <a:pt x="462861" y="561690"/>
                  <a:pt x="470386" y="559785"/>
                </a:cubicBezTo>
                <a:close/>
                <a:moveTo>
                  <a:pt x="584306" y="558737"/>
                </a:moveTo>
                <a:cubicBezTo>
                  <a:pt x="595354" y="559880"/>
                  <a:pt x="601546" y="565976"/>
                  <a:pt x="601069" y="576930"/>
                </a:cubicBezTo>
                <a:cubicBezTo>
                  <a:pt x="600593" y="587979"/>
                  <a:pt x="593545" y="593789"/>
                  <a:pt x="582686" y="593122"/>
                </a:cubicBezTo>
                <a:cubicBezTo>
                  <a:pt x="572685" y="592551"/>
                  <a:pt x="566970" y="586169"/>
                  <a:pt x="566970" y="576168"/>
                </a:cubicBezTo>
                <a:cubicBezTo>
                  <a:pt x="566970" y="565119"/>
                  <a:pt x="573542" y="559499"/>
                  <a:pt x="584306" y="558737"/>
                </a:cubicBezTo>
                <a:close/>
                <a:moveTo>
                  <a:pt x="695843" y="556736"/>
                </a:moveTo>
                <a:cubicBezTo>
                  <a:pt x="707844" y="558832"/>
                  <a:pt x="715560" y="565118"/>
                  <a:pt x="715083" y="576739"/>
                </a:cubicBezTo>
                <a:cubicBezTo>
                  <a:pt x="714512" y="588169"/>
                  <a:pt x="706797" y="595503"/>
                  <a:pt x="695176" y="594836"/>
                </a:cubicBezTo>
                <a:cubicBezTo>
                  <a:pt x="684699" y="594265"/>
                  <a:pt x="677650" y="587121"/>
                  <a:pt x="677555" y="576453"/>
                </a:cubicBezTo>
                <a:cubicBezTo>
                  <a:pt x="677460" y="564642"/>
                  <a:pt x="685461" y="558927"/>
                  <a:pt x="695843" y="556736"/>
                </a:cubicBezTo>
                <a:close/>
                <a:moveTo>
                  <a:pt x="808047" y="556641"/>
                </a:moveTo>
                <a:cubicBezTo>
                  <a:pt x="820430" y="556451"/>
                  <a:pt x="828049" y="564071"/>
                  <a:pt x="828049" y="576454"/>
                </a:cubicBezTo>
                <a:cubicBezTo>
                  <a:pt x="828049" y="587979"/>
                  <a:pt x="820334" y="594075"/>
                  <a:pt x="808999" y="595980"/>
                </a:cubicBezTo>
                <a:cubicBezTo>
                  <a:pt x="797093" y="594456"/>
                  <a:pt x="788997" y="588170"/>
                  <a:pt x="789187" y="575691"/>
                </a:cubicBezTo>
                <a:cubicBezTo>
                  <a:pt x="789378" y="564262"/>
                  <a:pt x="796712" y="556832"/>
                  <a:pt x="808047" y="556641"/>
                </a:cubicBezTo>
                <a:close/>
                <a:moveTo>
                  <a:pt x="924253" y="556165"/>
                </a:moveTo>
                <a:cubicBezTo>
                  <a:pt x="936921" y="555594"/>
                  <a:pt x="943493" y="563213"/>
                  <a:pt x="945303" y="575215"/>
                </a:cubicBezTo>
                <a:cubicBezTo>
                  <a:pt x="944350" y="587693"/>
                  <a:pt x="938350" y="595694"/>
                  <a:pt x="925681" y="596075"/>
                </a:cubicBezTo>
                <a:cubicBezTo>
                  <a:pt x="913203" y="596456"/>
                  <a:pt x="905488" y="589312"/>
                  <a:pt x="905012" y="576834"/>
                </a:cubicBezTo>
                <a:cubicBezTo>
                  <a:pt x="904536" y="564357"/>
                  <a:pt x="911774" y="556737"/>
                  <a:pt x="924253" y="556165"/>
                </a:cubicBezTo>
                <a:close/>
                <a:moveTo>
                  <a:pt x="1036933" y="555784"/>
                </a:moveTo>
                <a:cubicBezTo>
                  <a:pt x="1049697" y="555593"/>
                  <a:pt x="1056364" y="562832"/>
                  <a:pt x="1057888" y="574929"/>
                </a:cubicBezTo>
                <a:cubicBezTo>
                  <a:pt x="1057412" y="587597"/>
                  <a:pt x="1051411" y="595693"/>
                  <a:pt x="1038647" y="596265"/>
                </a:cubicBezTo>
                <a:cubicBezTo>
                  <a:pt x="1025027" y="596932"/>
                  <a:pt x="1017026" y="589693"/>
                  <a:pt x="1017026" y="575882"/>
                </a:cubicBezTo>
                <a:cubicBezTo>
                  <a:pt x="1016931" y="563213"/>
                  <a:pt x="1024265" y="556069"/>
                  <a:pt x="1036933" y="555784"/>
                </a:cubicBezTo>
                <a:close/>
                <a:moveTo>
                  <a:pt x="1266105" y="555213"/>
                </a:moveTo>
                <a:cubicBezTo>
                  <a:pt x="1279916" y="555404"/>
                  <a:pt x="1286393" y="563405"/>
                  <a:pt x="1286964" y="576835"/>
                </a:cubicBezTo>
                <a:cubicBezTo>
                  <a:pt x="1285631" y="590360"/>
                  <a:pt x="1278202" y="597599"/>
                  <a:pt x="1264676" y="596932"/>
                </a:cubicBezTo>
                <a:cubicBezTo>
                  <a:pt x="1250960" y="596171"/>
                  <a:pt x="1244293" y="587693"/>
                  <a:pt x="1245055" y="574358"/>
                </a:cubicBezTo>
                <a:cubicBezTo>
                  <a:pt x="1245816" y="561785"/>
                  <a:pt x="1253531" y="555023"/>
                  <a:pt x="1266105" y="555213"/>
                </a:cubicBezTo>
                <a:close/>
                <a:moveTo>
                  <a:pt x="1149042" y="555212"/>
                </a:moveTo>
                <a:cubicBezTo>
                  <a:pt x="1162472" y="555974"/>
                  <a:pt x="1170283" y="562641"/>
                  <a:pt x="1170187" y="576453"/>
                </a:cubicBezTo>
                <a:cubicBezTo>
                  <a:pt x="1170093" y="589121"/>
                  <a:pt x="1162949" y="596455"/>
                  <a:pt x="1150281" y="596646"/>
                </a:cubicBezTo>
                <a:cubicBezTo>
                  <a:pt x="1136565" y="596932"/>
                  <a:pt x="1129040" y="589502"/>
                  <a:pt x="1129040" y="575786"/>
                </a:cubicBezTo>
                <a:cubicBezTo>
                  <a:pt x="1129040" y="562927"/>
                  <a:pt x="1136469" y="556450"/>
                  <a:pt x="1149042" y="555212"/>
                </a:cubicBezTo>
                <a:close/>
                <a:moveTo>
                  <a:pt x="243786" y="454914"/>
                </a:moveTo>
                <a:cubicBezTo>
                  <a:pt x="249120" y="455676"/>
                  <a:pt x="252073" y="458629"/>
                  <a:pt x="251787" y="464058"/>
                </a:cubicBezTo>
                <a:cubicBezTo>
                  <a:pt x="251501" y="470630"/>
                  <a:pt x="247310" y="473297"/>
                  <a:pt x="241310" y="472440"/>
                </a:cubicBezTo>
                <a:cubicBezTo>
                  <a:pt x="235880" y="471773"/>
                  <a:pt x="233690" y="467677"/>
                  <a:pt x="234261" y="462534"/>
                </a:cubicBezTo>
                <a:cubicBezTo>
                  <a:pt x="234927" y="457105"/>
                  <a:pt x="238547" y="454819"/>
                  <a:pt x="243786" y="454914"/>
                </a:cubicBezTo>
                <a:close/>
                <a:moveTo>
                  <a:pt x="356657" y="451675"/>
                </a:moveTo>
                <a:cubicBezTo>
                  <a:pt x="364659" y="452438"/>
                  <a:pt x="368278" y="457867"/>
                  <a:pt x="367325" y="465582"/>
                </a:cubicBezTo>
                <a:cubicBezTo>
                  <a:pt x="366468" y="472535"/>
                  <a:pt x="361896" y="476155"/>
                  <a:pt x="354943" y="475869"/>
                </a:cubicBezTo>
                <a:cubicBezTo>
                  <a:pt x="346846" y="475583"/>
                  <a:pt x="343513" y="470535"/>
                  <a:pt x="342846" y="463772"/>
                </a:cubicBezTo>
                <a:cubicBezTo>
                  <a:pt x="344180" y="454914"/>
                  <a:pt x="348847" y="450913"/>
                  <a:pt x="356657" y="451675"/>
                </a:cubicBezTo>
                <a:close/>
                <a:moveTo>
                  <a:pt x="470862" y="449485"/>
                </a:moveTo>
                <a:cubicBezTo>
                  <a:pt x="480006" y="448819"/>
                  <a:pt x="485912" y="454724"/>
                  <a:pt x="486102" y="463868"/>
                </a:cubicBezTo>
                <a:cubicBezTo>
                  <a:pt x="486197" y="472060"/>
                  <a:pt x="480673" y="476822"/>
                  <a:pt x="472386" y="478441"/>
                </a:cubicBezTo>
                <a:cubicBezTo>
                  <a:pt x="464385" y="477965"/>
                  <a:pt x="458575" y="473774"/>
                  <a:pt x="457527" y="465678"/>
                </a:cubicBezTo>
                <a:cubicBezTo>
                  <a:pt x="456384" y="456343"/>
                  <a:pt x="461908" y="450152"/>
                  <a:pt x="470862" y="449485"/>
                </a:cubicBezTo>
                <a:close/>
                <a:moveTo>
                  <a:pt x="585448" y="448437"/>
                </a:moveTo>
                <a:cubicBezTo>
                  <a:pt x="594496" y="449295"/>
                  <a:pt x="598878" y="455771"/>
                  <a:pt x="599830" y="464154"/>
                </a:cubicBezTo>
                <a:cubicBezTo>
                  <a:pt x="597735" y="473583"/>
                  <a:pt x="592782" y="479775"/>
                  <a:pt x="583543" y="479203"/>
                </a:cubicBezTo>
                <a:cubicBezTo>
                  <a:pt x="573636" y="478632"/>
                  <a:pt x="567541" y="472059"/>
                  <a:pt x="568779" y="461963"/>
                </a:cubicBezTo>
                <a:cubicBezTo>
                  <a:pt x="569827" y="453009"/>
                  <a:pt x="576208" y="447485"/>
                  <a:pt x="585448" y="448437"/>
                </a:cubicBezTo>
                <a:close/>
                <a:moveTo>
                  <a:pt x="697081" y="447104"/>
                </a:moveTo>
                <a:cubicBezTo>
                  <a:pt x="706892" y="448342"/>
                  <a:pt x="712893" y="453676"/>
                  <a:pt x="712702" y="463868"/>
                </a:cubicBezTo>
                <a:cubicBezTo>
                  <a:pt x="712511" y="475108"/>
                  <a:pt x="705749" y="480918"/>
                  <a:pt x="694795" y="480061"/>
                </a:cubicBezTo>
                <a:cubicBezTo>
                  <a:pt x="684698" y="479299"/>
                  <a:pt x="679460" y="472631"/>
                  <a:pt x="680031" y="462630"/>
                </a:cubicBezTo>
                <a:cubicBezTo>
                  <a:pt x="680603" y="452533"/>
                  <a:pt x="686984" y="447676"/>
                  <a:pt x="697081" y="447104"/>
                </a:cubicBezTo>
                <a:close/>
                <a:moveTo>
                  <a:pt x="808428" y="445961"/>
                </a:moveTo>
                <a:cubicBezTo>
                  <a:pt x="819001" y="446628"/>
                  <a:pt x="825955" y="452248"/>
                  <a:pt x="826336" y="463201"/>
                </a:cubicBezTo>
                <a:cubicBezTo>
                  <a:pt x="826622" y="474155"/>
                  <a:pt x="820239" y="481013"/>
                  <a:pt x="809286" y="481394"/>
                </a:cubicBezTo>
                <a:cubicBezTo>
                  <a:pt x="798332" y="481680"/>
                  <a:pt x="791474" y="475298"/>
                  <a:pt x="791093" y="464344"/>
                </a:cubicBezTo>
                <a:cubicBezTo>
                  <a:pt x="790712" y="453486"/>
                  <a:pt x="797189" y="447295"/>
                  <a:pt x="808428" y="445961"/>
                </a:cubicBezTo>
                <a:close/>
                <a:moveTo>
                  <a:pt x="1037790" y="444627"/>
                </a:moveTo>
                <a:cubicBezTo>
                  <a:pt x="1049220" y="444913"/>
                  <a:pt x="1055221" y="452533"/>
                  <a:pt x="1056935" y="463772"/>
                </a:cubicBezTo>
                <a:cubicBezTo>
                  <a:pt x="1055316" y="474917"/>
                  <a:pt x="1049315" y="482822"/>
                  <a:pt x="1037885" y="482918"/>
                </a:cubicBezTo>
                <a:cubicBezTo>
                  <a:pt x="1025502" y="483013"/>
                  <a:pt x="1017787" y="475107"/>
                  <a:pt x="1018264" y="462820"/>
                </a:cubicBezTo>
                <a:cubicBezTo>
                  <a:pt x="1018645" y="451580"/>
                  <a:pt x="1026360" y="444341"/>
                  <a:pt x="1037790" y="444627"/>
                </a:cubicBezTo>
                <a:close/>
                <a:moveTo>
                  <a:pt x="924253" y="444532"/>
                </a:moveTo>
                <a:cubicBezTo>
                  <a:pt x="935492" y="445770"/>
                  <a:pt x="943493" y="451866"/>
                  <a:pt x="943684" y="463392"/>
                </a:cubicBezTo>
                <a:cubicBezTo>
                  <a:pt x="943874" y="475012"/>
                  <a:pt x="936349" y="482442"/>
                  <a:pt x="924824" y="482537"/>
                </a:cubicBezTo>
                <a:cubicBezTo>
                  <a:pt x="914156" y="482632"/>
                  <a:pt x="907012" y="475488"/>
                  <a:pt x="906250" y="465106"/>
                </a:cubicBezTo>
                <a:cubicBezTo>
                  <a:pt x="905393" y="453486"/>
                  <a:pt x="912918" y="447009"/>
                  <a:pt x="924253" y="444532"/>
                </a:cubicBezTo>
                <a:close/>
                <a:moveTo>
                  <a:pt x="1267819" y="444437"/>
                </a:moveTo>
                <a:cubicBezTo>
                  <a:pt x="1279153" y="445485"/>
                  <a:pt x="1284964" y="453295"/>
                  <a:pt x="1285821" y="464916"/>
                </a:cubicBezTo>
                <a:cubicBezTo>
                  <a:pt x="1283344" y="476631"/>
                  <a:pt x="1276582" y="484442"/>
                  <a:pt x="1264009" y="483203"/>
                </a:cubicBezTo>
                <a:cubicBezTo>
                  <a:pt x="1252865" y="482061"/>
                  <a:pt x="1245626" y="474441"/>
                  <a:pt x="1246483" y="462915"/>
                </a:cubicBezTo>
                <a:cubicBezTo>
                  <a:pt x="1247340" y="450628"/>
                  <a:pt x="1255341" y="443294"/>
                  <a:pt x="1267819" y="444437"/>
                </a:cubicBezTo>
                <a:close/>
                <a:moveTo>
                  <a:pt x="1150471" y="444342"/>
                </a:moveTo>
                <a:cubicBezTo>
                  <a:pt x="1162758" y="445199"/>
                  <a:pt x="1170093" y="453200"/>
                  <a:pt x="1168949" y="465678"/>
                </a:cubicBezTo>
                <a:cubicBezTo>
                  <a:pt x="1167901" y="477012"/>
                  <a:pt x="1160091" y="482822"/>
                  <a:pt x="1148471" y="483680"/>
                </a:cubicBezTo>
                <a:cubicBezTo>
                  <a:pt x="1136755" y="481108"/>
                  <a:pt x="1128944" y="474441"/>
                  <a:pt x="1130183" y="461868"/>
                </a:cubicBezTo>
                <a:cubicBezTo>
                  <a:pt x="1131326" y="450723"/>
                  <a:pt x="1139041" y="443484"/>
                  <a:pt x="1150471" y="444342"/>
                </a:cubicBezTo>
                <a:close/>
                <a:moveTo>
                  <a:pt x="356277" y="342709"/>
                </a:moveTo>
                <a:cubicBezTo>
                  <a:pt x="361705" y="343186"/>
                  <a:pt x="364277" y="346519"/>
                  <a:pt x="364182" y="351853"/>
                </a:cubicBezTo>
                <a:cubicBezTo>
                  <a:pt x="363706" y="357188"/>
                  <a:pt x="360848" y="360331"/>
                  <a:pt x="355419" y="360235"/>
                </a:cubicBezTo>
                <a:cubicBezTo>
                  <a:pt x="348847" y="360140"/>
                  <a:pt x="346085" y="356140"/>
                  <a:pt x="346656" y="350044"/>
                </a:cubicBezTo>
                <a:cubicBezTo>
                  <a:pt x="347228" y="344615"/>
                  <a:pt x="351037" y="342233"/>
                  <a:pt x="356277" y="342709"/>
                </a:cubicBezTo>
                <a:close/>
                <a:moveTo>
                  <a:pt x="471815" y="339757"/>
                </a:moveTo>
                <a:cubicBezTo>
                  <a:pt x="478768" y="339567"/>
                  <a:pt x="482006" y="344425"/>
                  <a:pt x="483626" y="349473"/>
                </a:cubicBezTo>
                <a:cubicBezTo>
                  <a:pt x="483531" y="357379"/>
                  <a:pt x="480102" y="362046"/>
                  <a:pt x="473530" y="362998"/>
                </a:cubicBezTo>
                <a:cubicBezTo>
                  <a:pt x="465909" y="364141"/>
                  <a:pt x="460670" y="359950"/>
                  <a:pt x="460099" y="352330"/>
                </a:cubicBezTo>
                <a:cubicBezTo>
                  <a:pt x="459527" y="344615"/>
                  <a:pt x="464099" y="339948"/>
                  <a:pt x="471815" y="339757"/>
                </a:cubicBezTo>
                <a:close/>
                <a:moveTo>
                  <a:pt x="584686" y="338423"/>
                </a:moveTo>
                <a:cubicBezTo>
                  <a:pt x="592592" y="338709"/>
                  <a:pt x="596593" y="343376"/>
                  <a:pt x="597164" y="351473"/>
                </a:cubicBezTo>
                <a:cubicBezTo>
                  <a:pt x="596593" y="359855"/>
                  <a:pt x="592116" y="364712"/>
                  <a:pt x="583257" y="364426"/>
                </a:cubicBezTo>
                <a:cubicBezTo>
                  <a:pt x="575447" y="364141"/>
                  <a:pt x="570970" y="359474"/>
                  <a:pt x="570970" y="351663"/>
                </a:cubicBezTo>
                <a:cubicBezTo>
                  <a:pt x="570875" y="342805"/>
                  <a:pt x="575924" y="338138"/>
                  <a:pt x="584686" y="338423"/>
                </a:cubicBezTo>
                <a:close/>
                <a:moveTo>
                  <a:pt x="696510" y="336233"/>
                </a:moveTo>
                <a:cubicBezTo>
                  <a:pt x="705654" y="337947"/>
                  <a:pt x="711845" y="342996"/>
                  <a:pt x="711178" y="352330"/>
                </a:cubicBezTo>
                <a:cubicBezTo>
                  <a:pt x="710606" y="361379"/>
                  <a:pt x="704320" y="367189"/>
                  <a:pt x="694986" y="366427"/>
                </a:cubicBezTo>
                <a:cubicBezTo>
                  <a:pt x="686889" y="365761"/>
                  <a:pt x="681270" y="360046"/>
                  <a:pt x="681365" y="351663"/>
                </a:cubicBezTo>
                <a:cubicBezTo>
                  <a:pt x="681460" y="342329"/>
                  <a:pt x="687556" y="337471"/>
                  <a:pt x="696510" y="336233"/>
                </a:cubicBezTo>
                <a:close/>
                <a:moveTo>
                  <a:pt x="808332" y="335757"/>
                </a:moveTo>
                <a:cubicBezTo>
                  <a:pt x="818620" y="335662"/>
                  <a:pt x="824620" y="341948"/>
                  <a:pt x="824430" y="352140"/>
                </a:cubicBezTo>
                <a:cubicBezTo>
                  <a:pt x="824144" y="361379"/>
                  <a:pt x="818048" y="366237"/>
                  <a:pt x="808809" y="367571"/>
                </a:cubicBezTo>
                <a:cubicBezTo>
                  <a:pt x="798998" y="366332"/>
                  <a:pt x="792521" y="361093"/>
                  <a:pt x="792902" y="350806"/>
                </a:cubicBezTo>
                <a:cubicBezTo>
                  <a:pt x="793188" y="341663"/>
                  <a:pt x="799093" y="335757"/>
                  <a:pt x="808332" y="335757"/>
                </a:cubicBezTo>
                <a:close/>
                <a:moveTo>
                  <a:pt x="925396" y="335090"/>
                </a:moveTo>
                <a:cubicBezTo>
                  <a:pt x="935587" y="335376"/>
                  <a:pt x="940731" y="341471"/>
                  <a:pt x="941588" y="351377"/>
                </a:cubicBezTo>
                <a:cubicBezTo>
                  <a:pt x="940731" y="361379"/>
                  <a:pt x="935682" y="367570"/>
                  <a:pt x="925490" y="367760"/>
                </a:cubicBezTo>
                <a:cubicBezTo>
                  <a:pt x="914346" y="367951"/>
                  <a:pt x="908155" y="361569"/>
                  <a:pt x="908632" y="350520"/>
                </a:cubicBezTo>
                <a:cubicBezTo>
                  <a:pt x="909012" y="340424"/>
                  <a:pt x="915299" y="334899"/>
                  <a:pt x="925396" y="335090"/>
                </a:cubicBezTo>
                <a:close/>
                <a:moveTo>
                  <a:pt x="1035981" y="334423"/>
                </a:moveTo>
                <a:cubicBezTo>
                  <a:pt x="1046934" y="333661"/>
                  <a:pt x="1053030" y="339852"/>
                  <a:pt x="1054555" y="350425"/>
                </a:cubicBezTo>
                <a:cubicBezTo>
                  <a:pt x="1054078" y="361569"/>
                  <a:pt x="1048744" y="368427"/>
                  <a:pt x="1037600" y="368618"/>
                </a:cubicBezTo>
                <a:cubicBezTo>
                  <a:pt x="1026551" y="368808"/>
                  <a:pt x="1020169" y="362427"/>
                  <a:pt x="1020169" y="351378"/>
                </a:cubicBezTo>
                <a:cubicBezTo>
                  <a:pt x="1020169" y="341281"/>
                  <a:pt x="1025980" y="335090"/>
                  <a:pt x="1035981" y="334423"/>
                </a:cubicBezTo>
                <a:close/>
                <a:moveTo>
                  <a:pt x="1266105" y="333851"/>
                </a:moveTo>
                <a:cubicBezTo>
                  <a:pt x="1277059" y="334041"/>
                  <a:pt x="1282869" y="340804"/>
                  <a:pt x="1283631" y="351567"/>
                </a:cubicBezTo>
                <a:cubicBezTo>
                  <a:pt x="1282488" y="362521"/>
                  <a:pt x="1276583" y="369094"/>
                  <a:pt x="1265629" y="368998"/>
                </a:cubicBezTo>
                <a:cubicBezTo>
                  <a:pt x="1254770" y="368808"/>
                  <a:pt x="1248198" y="362140"/>
                  <a:pt x="1248293" y="351187"/>
                </a:cubicBezTo>
                <a:cubicBezTo>
                  <a:pt x="1248484" y="340328"/>
                  <a:pt x="1255151" y="333756"/>
                  <a:pt x="1266105" y="333851"/>
                </a:cubicBezTo>
                <a:close/>
                <a:moveTo>
                  <a:pt x="1149043" y="333851"/>
                </a:moveTo>
                <a:cubicBezTo>
                  <a:pt x="1159997" y="333565"/>
                  <a:pt x="1166854" y="339947"/>
                  <a:pt x="1167235" y="350901"/>
                </a:cubicBezTo>
                <a:cubicBezTo>
                  <a:pt x="1167521" y="361759"/>
                  <a:pt x="1161044" y="367951"/>
                  <a:pt x="1149900" y="369284"/>
                </a:cubicBezTo>
                <a:cubicBezTo>
                  <a:pt x="1139327" y="368617"/>
                  <a:pt x="1132374" y="362998"/>
                  <a:pt x="1131993" y="352044"/>
                </a:cubicBezTo>
                <a:cubicBezTo>
                  <a:pt x="1131707" y="341090"/>
                  <a:pt x="1138089" y="334232"/>
                  <a:pt x="1149043" y="333851"/>
                </a:cubicBezTo>
                <a:close/>
                <a:moveTo>
                  <a:pt x="473530" y="227267"/>
                </a:moveTo>
                <a:cubicBezTo>
                  <a:pt x="477911" y="228029"/>
                  <a:pt x="480102" y="231172"/>
                  <a:pt x="479816" y="235649"/>
                </a:cubicBezTo>
                <a:cubicBezTo>
                  <a:pt x="479435" y="241174"/>
                  <a:pt x="476101" y="243460"/>
                  <a:pt x="470767" y="243460"/>
                </a:cubicBezTo>
                <a:cubicBezTo>
                  <a:pt x="465148" y="242603"/>
                  <a:pt x="462862" y="238983"/>
                  <a:pt x="463623" y="233839"/>
                </a:cubicBezTo>
                <a:cubicBezTo>
                  <a:pt x="464385" y="228410"/>
                  <a:pt x="468386" y="226315"/>
                  <a:pt x="473530" y="227267"/>
                </a:cubicBezTo>
                <a:close/>
                <a:moveTo>
                  <a:pt x="584495" y="224028"/>
                </a:moveTo>
                <a:cubicBezTo>
                  <a:pt x="591258" y="224314"/>
                  <a:pt x="594782" y="228981"/>
                  <a:pt x="595449" y="235553"/>
                </a:cubicBezTo>
                <a:cubicBezTo>
                  <a:pt x="594020" y="242125"/>
                  <a:pt x="590401" y="246698"/>
                  <a:pt x="583543" y="246316"/>
                </a:cubicBezTo>
                <a:cubicBezTo>
                  <a:pt x="576875" y="245935"/>
                  <a:pt x="572494" y="241459"/>
                  <a:pt x="572875" y="234696"/>
                </a:cubicBezTo>
                <a:cubicBezTo>
                  <a:pt x="573256" y="228028"/>
                  <a:pt x="577733" y="223647"/>
                  <a:pt x="584495" y="224028"/>
                </a:cubicBezTo>
                <a:close/>
                <a:moveTo>
                  <a:pt x="696224" y="222980"/>
                </a:moveTo>
                <a:cubicBezTo>
                  <a:pt x="704416" y="222980"/>
                  <a:pt x="707940" y="227933"/>
                  <a:pt x="708607" y="234315"/>
                </a:cubicBezTo>
                <a:cubicBezTo>
                  <a:pt x="707654" y="243364"/>
                  <a:pt x="703273" y="247650"/>
                  <a:pt x="695367" y="247174"/>
                </a:cubicBezTo>
                <a:cubicBezTo>
                  <a:pt x="687365" y="246697"/>
                  <a:pt x="683556" y="241459"/>
                  <a:pt x="684223" y="233743"/>
                </a:cubicBezTo>
                <a:cubicBezTo>
                  <a:pt x="684794" y="226790"/>
                  <a:pt x="689271" y="222980"/>
                  <a:pt x="696224" y="222980"/>
                </a:cubicBezTo>
                <a:close/>
                <a:moveTo>
                  <a:pt x="808904" y="222123"/>
                </a:moveTo>
                <a:cubicBezTo>
                  <a:pt x="817857" y="222409"/>
                  <a:pt x="822239" y="227743"/>
                  <a:pt x="821668" y="236411"/>
                </a:cubicBezTo>
                <a:cubicBezTo>
                  <a:pt x="821096" y="244221"/>
                  <a:pt x="816143" y="248031"/>
                  <a:pt x="808428" y="248317"/>
                </a:cubicBezTo>
                <a:cubicBezTo>
                  <a:pt x="799474" y="247651"/>
                  <a:pt x="795093" y="242602"/>
                  <a:pt x="795665" y="233935"/>
                </a:cubicBezTo>
                <a:cubicBezTo>
                  <a:pt x="796141" y="226029"/>
                  <a:pt x="801093" y="221933"/>
                  <a:pt x="808904" y="222123"/>
                </a:cubicBezTo>
                <a:close/>
                <a:moveTo>
                  <a:pt x="923490" y="220885"/>
                </a:moveTo>
                <a:cubicBezTo>
                  <a:pt x="932634" y="219933"/>
                  <a:pt x="937873" y="225648"/>
                  <a:pt x="939683" y="234697"/>
                </a:cubicBezTo>
                <a:cubicBezTo>
                  <a:pt x="939016" y="242888"/>
                  <a:pt x="934634" y="248698"/>
                  <a:pt x="926538" y="249460"/>
                </a:cubicBezTo>
                <a:cubicBezTo>
                  <a:pt x="917299" y="250413"/>
                  <a:pt x="911298" y="244793"/>
                  <a:pt x="910631" y="235745"/>
                </a:cubicBezTo>
                <a:cubicBezTo>
                  <a:pt x="910060" y="227458"/>
                  <a:pt x="915489" y="221743"/>
                  <a:pt x="923490" y="220885"/>
                </a:cubicBezTo>
                <a:close/>
                <a:moveTo>
                  <a:pt x="1038267" y="220218"/>
                </a:moveTo>
                <a:cubicBezTo>
                  <a:pt x="1046458" y="220694"/>
                  <a:pt x="1052078" y="226314"/>
                  <a:pt x="1052268" y="234601"/>
                </a:cubicBezTo>
                <a:cubicBezTo>
                  <a:pt x="1052459" y="243935"/>
                  <a:pt x="1046363" y="248888"/>
                  <a:pt x="1037409" y="250412"/>
                </a:cubicBezTo>
                <a:cubicBezTo>
                  <a:pt x="1028361" y="248984"/>
                  <a:pt x="1022074" y="244031"/>
                  <a:pt x="1022455" y="234696"/>
                </a:cubicBezTo>
                <a:cubicBezTo>
                  <a:pt x="1022741" y="225552"/>
                  <a:pt x="1029028" y="219742"/>
                  <a:pt x="1038267" y="220218"/>
                </a:cubicBezTo>
                <a:close/>
                <a:moveTo>
                  <a:pt x="1150280" y="219456"/>
                </a:moveTo>
                <a:cubicBezTo>
                  <a:pt x="1159139" y="221075"/>
                  <a:pt x="1165139" y="226028"/>
                  <a:pt x="1165044" y="235268"/>
                </a:cubicBezTo>
                <a:cubicBezTo>
                  <a:pt x="1164853" y="244411"/>
                  <a:pt x="1159043" y="250412"/>
                  <a:pt x="1149994" y="250508"/>
                </a:cubicBezTo>
                <a:cubicBezTo>
                  <a:pt x="1139898" y="250508"/>
                  <a:pt x="1133707" y="244126"/>
                  <a:pt x="1134278" y="234029"/>
                </a:cubicBezTo>
                <a:cubicBezTo>
                  <a:pt x="1134755" y="224981"/>
                  <a:pt x="1141136" y="220218"/>
                  <a:pt x="1150280" y="219456"/>
                </a:cubicBezTo>
                <a:close/>
                <a:moveTo>
                  <a:pt x="1265438" y="218885"/>
                </a:moveTo>
                <a:cubicBezTo>
                  <a:pt x="1276296" y="220790"/>
                  <a:pt x="1282583" y="226219"/>
                  <a:pt x="1281726" y="236506"/>
                </a:cubicBezTo>
                <a:cubicBezTo>
                  <a:pt x="1280964" y="245555"/>
                  <a:pt x="1274963" y="251270"/>
                  <a:pt x="1265628" y="250889"/>
                </a:cubicBezTo>
                <a:cubicBezTo>
                  <a:pt x="1255437" y="250413"/>
                  <a:pt x="1249531" y="244031"/>
                  <a:pt x="1250198" y="233839"/>
                </a:cubicBezTo>
                <a:cubicBezTo>
                  <a:pt x="1250770" y="224505"/>
                  <a:pt x="1257437" y="220314"/>
                  <a:pt x="1265438" y="218885"/>
                </a:cubicBezTo>
                <a:close/>
                <a:moveTo>
                  <a:pt x="695558" y="114110"/>
                </a:moveTo>
                <a:cubicBezTo>
                  <a:pt x="700892" y="113729"/>
                  <a:pt x="704606" y="116206"/>
                  <a:pt x="705083" y="121635"/>
                </a:cubicBezTo>
                <a:cubicBezTo>
                  <a:pt x="705559" y="127731"/>
                  <a:pt x="702701" y="131731"/>
                  <a:pt x="696129" y="131636"/>
                </a:cubicBezTo>
                <a:cubicBezTo>
                  <a:pt x="690700" y="131541"/>
                  <a:pt x="687937" y="128493"/>
                  <a:pt x="687461" y="123064"/>
                </a:cubicBezTo>
                <a:cubicBezTo>
                  <a:pt x="687556" y="117730"/>
                  <a:pt x="690224" y="114491"/>
                  <a:pt x="695558" y="114110"/>
                </a:cubicBezTo>
                <a:close/>
                <a:moveTo>
                  <a:pt x="809191" y="111633"/>
                </a:moveTo>
                <a:cubicBezTo>
                  <a:pt x="815858" y="112014"/>
                  <a:pt x="819383" y="116586"/>
                  <a:pt x="820144" y="123158"/>
                </a:cubicBezTo>
                <a:cubicBezTo>
                  <a:pt x="818716" y="129730"/>
                  <a:pt x="815096" y="134302"/>
                  <a:pt x="808238" y="133921"/>
                </a:cubicBezTo>
                <a:cubicBezTo>
                  <a:pt x="801571" y="133540"/>
                  <a:pt x="797189" y="129064"/>
                  <a:pt x="797570" y="122301"/>
                </a:cubicBezTo>
                <a:cubicBezTo>
                  <a:pt x="797951" y="115633"/>
                  <a:pt x="802428" y="111252"/>
                  <a:pt x="809191" y="111633"/>
                </a:cubicBezTo>
                <a:close/>
                <a:moveTo>
                  <a:pt x="926252" y="111157"/>
                </a:moveTo>
                <a:cubicBezTo>
                  <a:pt x="932825" y="111728"/>
                  <a:pt x="936349" y="116300"/>
                  <a:pt x="936920" y="123158"/>
                </a:cubicBezTo>
                <a:cubicBezTo>
                  <a:pt x="935682" y="130492"/>
                  <a:pt x="931491" y="135159"/>
                  <a:pt x="923776" y="134398"/>
                </a:cubicBezTo>
                <a:cubicBezTo>
                  <a:pt x="917203" y="133731"/>
                  <a:pt x="912918" y="129349"/>
                  <a:pt x="913298" y="122491"/>
                </a:cubicBezTo>
                <a:cubicBezTo>
                  <a:pt x="913775" y="114871"/>
                  <a:pt x="918537" y="110490"/>
                  <a:pt x="926252" y="111157"/>
                </a:cubicBezTo>
                <a:close/>
                <a:moveTo>
                  <a:pt x="1037409" y="110681"/>
                </a:moveTo>
                <a:cubicBezTo>
                  <a:pt x="1045601" y="110776"/>
                  <a:pt x="1048935" y="115824"/>
                  <a:pt x="1049697" y="122301"/>
                </a:cubicBezTo>
                <a:cubicBezTo>
                  <a:pt x="1048554" y="131255"/>
                  <a:pt x="1044077" y="135541"/>
                  <a:pt x="1036171" y="134874"/>
                </a:cubicBezTo>
                <a:cubicBezTo>
                  <a:pt x="1028170" y="134303"/>
                  <a:pt x="1024455" y="128969"/>
                  <a:pt x="1025217" y="121253"/>
                </a:cubicBezTo>
                <a:cubicBezTo>
                  <a:pt x="1025980" y="114395"/>
                  <a:pt x="1030456" y="110585"/>
                  <a:pt x="1037409" y="110681"/>
                </a:cubicBezTo>
                <a:close/>
                <a:moveTo>
                  <a:pt x="1265629" y="110300"/>
                </a:moveTo>
                <a:cubicBezTo>
                  <a:pt x="1273439" y="110110"/>
                  <a:pt x="1277726" y="114301"/>
                  <a:pt x="1278583" y="122111"/>
                </a:cubicBezTo>
                <a:cubicBezTo>
                  <a:pt x="1278583" y="129731"/>
                  <a:pt x="1275058" y="134780"/>
                  <a:pt x="1267248" y="135351"/>
                </a:cubicBezTo>
                <a:cubicBezTo>
                  <a:pt x="1258580" y="135922"/>
                  <a:pt x="1253437" y="131636"/>
                  <a:pt x="1253437" y="122683"/>
                </a:cubicBezTo>
                <a:cubicBezTo>
                  <a:pt x="1253437" y="114872"/>
                  <a:pt x="1257818" y="110491"/>
                  <a:pt x="1265629" y="110300"/>
                </a:cubicBezTo>
                <a:close/>
                <a:moveTo>
                  <a:pt x="1150090" y="110299"/>
                </a:moveTo>
                <a:cubicBezTo>
                  <a:pt x="1157996" y="110585"/>
                  <a:pt x="1161805" y="115157"/>
                  <a:pt x="1162282" y="122777"/>
                </a:cubicBezTo>
                <a:cubicBezTo>
                  <a:pt x="1161805" y="130588"/>
                  <a:pt x="1157900" y="135255"/>
                  <a:pt x="1150090" y="135350"/>
                </a:cubicBezTo>
                <a:cubicBezTo>
                  <a:pt x="1141231" y="135445"/>
                  <a:pt x="1136660" y="130492"/>
                  <a:pt x="1137136" y="121824"/>
                </a:cubicBezTo>
                <a:cubicBezTo>
                  <a:pt x="1137517" y="114014"/>
                  <a:pt x="1142374" y="110014"/>
                  <a:pt x="1150090" y="110299"/>
                </a:cubicBezTo>
                <a:close/>
                <a:moveTo>
                  <a:pt x="926157" y="2381"/>
                </a:moveTo>
                <a:cubicBezTo>
                  <a:pt x="930539" y="2858"/>
                  <a:pt x="933015" y="5715"/>
                  <a:pt x="933110" y="10192"/>
                </a:cubicBezTo>
                <a:cubicBezTo>
                  <a:pt x="933301" y="15716"/>
                  <a:pt x="930253" y="18383"/>
                  <a:pt x="925014" y="18669"/>
                </a:cubicBezTo>
                <a:cubicBezTo>
                  <a:pt x="919490" y="18193"/>
                  <a:pt x="916536" y="15240"/>
                  <a:pt x="916918" y="9811"/>
                </a:cubicBezTo>
                <a:cubicBezTo>
                  <a:pt x="917299" y="4286"/>
                  <a:pt x="920918" y="1905"/>
                  <a:pt x="926157" y="2381"/>
                </a:cubicBezTo>
                <a:close/>
                <a:moveTo>
                  <a:pt x="1149423" y="1715"/>
                </a:moveTo>
                <a:cubicBezTo>
                  <a:pt x="1154853" y="1524"/>
                  <a:pt x="1157805" y="4477"/>
                  <a:pt x="1158472" y="9811"/>
                </a:cubicBezTo>
                <a:cubicBezTo>
                  <a:pt x="1158567" y="15050"/>
                  <a:pt x="1156282" y="18669"/>
                  <a:pt x="1150852" y="19241"/>
                </a:cubicBezTo>
                <a:cubicBezTo>
                  <a:pt x="1145614" y="19812"/>
                  <a:pt x="1141613" y="17621"/>
                  <a:pt x="1140946" y="12192"/>
                </a:cubicBezTo>
                <a:cubicBezTo>
                  <a:pt x="1140184" y="6191"/>
                  <a:pt x="1142851" y="2000"/>
                  <a:pt x="1149423" y="1715"/>
                </a:cubicBezTo>
                <a:close/>
                <a:moveTo>
                  <a:pt x="1038362" y="1714"/>
                </a:moveTo>
                <a:cubicBezTo>
                  <a:pt x="1043887" y="2191"/>
                  <a:pt x="1046077" y="5905"/>
                  <a:pt x="1046363" y="10096"/>
                </a:cubicBezTo>
                <a:cubicBezTo>
                  <a:pt x="1045601" y="16383"/>
                  <a:pt x="1042743" y="19336"/>
                  <a:pt x="1037314" y="19240"/>
                </a:cubicBezTo>
                <a:cubicBezTo>
                  <a:pt x="1030647" y="19145"/>
                  <a:pt x="1027980" y="14954"/>
                  <a:pt x="1028646" y="8953"/>
                </a:cubicBezTo>
                <a:cubicBezTo>
                  <a:pt x="1029218" y="3524"/>
                  <a:pt x="1033123" y="1238"/>
                  <a:pt x="1038362" y="1714"/>
                </a:cubicBezTo>
                <a:close/>
                <a:moveTo>
                  <a:pt x="1265437" y="0"/>
                </a:moveTo>
                <a:cubicBezTo>
                  <a:pt x="1271248" y="381"/>
                  <a:pt x="1275344" y="3715"/>
                  <a:pt x="1276105" y="9430"/>
                </a:cubicBezTo>
                <a:cubicBezTo>
                  <a:pt x="1276963" y="15430"/>
                  <a:pt x="1273152" y="19812"/>
                  <a:pt x="1267438" y="20669"/>
                </a:cubicBezTo>
                <a:cubicBezTo>
                  <a:pt x="1260580" y="21622"/>
                  <a:pt x="1255912" y="17431"/>
                  <a:pt x="1255627" y="10573"/>
                </a:cubicBezTo>
                <a:cubicBezTo>
                  <a:pt x="1255341" y="4667"/>
                  <a:pt x="1259532" y="1238"/>
                  <a:pt x="1265437" y="0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 w="1354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BD92D78B-7638-4B7A-BA0D-4B3D6A5E816D}"/>
              </a:ext>
            </a:extLst>
          </p:cNvPr>
          <p:cNvSpPr/>
          <p:nvPr/>
        </p:nvSpPr>
        <p:spPr>
          <a:xfrm flipH="1">
            <a:off x="5515744" y="2065913"/>
            <a:ext cx="2232107" cy="137377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alpha val="70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1D7D878B-136D-4E1E-B22F-544F4BE549FA}"/>
              </a:ext>
            </a:extLst>
          </p:cNvPr>
          <p:cNvSpPr/>
          <p:nvPr/>
        </p:nvSpPr>
        <p:spPr>
          <a:xfrm flipH="1">
            <a:off x="7503084" y="5624660"/>
            <a:ext cx="2717041" cy="234964"/>
          </a:xfrm>
          <a:prstGeom prst="parallelogram">
            <a:avLst>
              <a:gd name="adj" fmla="val 27548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alpha val="70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47C6C48-7C73-D06C-B325-8F5F7C42C225}"/>
              </a:ext>
            </a:extLst>
          </p:cNvPr>
          <p:cNvSpPr/>
          <p:nvPr/>
        </p:nvSpPr>
        <p:spPr>
          <a:xfrm>
            <a:off x="1967190" y="1707647"/>
            <a:ext cx="1987383" cy="42703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企业宣传页</a:t>
            </a:r>
          </a:p>
        </p:txBody>
      </p:sp>
      <p:pic>
        <p:nvPicPr>
          <p:cNvPr id="4" name="图片 3" descr="手里拿着手机&#10;&#10;描述已自动生成">
            <a:extLst>
              <a:ext uri="{FF2B5EF4-FFF2-40B4-BE49-F238E27FC236}">
                <a16:creationId xmlns:a16="http://schemas.microsoft.com/office/drawing/2014/main" id="{FB6A40F0-2D51-4DD7-AD4B-35C32BE8A63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9"/>
          <a:stretch/>
        </p:blipFill>
        <p:spPr>
          <a:xfrm>
            <a:off x="1356549" y="1183681"/>
            <a:ext cx="4737879" cy="569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49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6FF660-9174-1A8E-F2C3-FE33CEC8D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20" y="418825"/>
            <a:ext cx="5624000" cy="496397"/>
          </a:xfrm>
        </p:spPr>
        <p:txBody>
          <a:bodyPr/>
          <a:lstStyle/>
          <a:p>
            <a:r>
              <a:rPr lang="zh-CN" altLang="en-US" dirty="0"/>
              <a:t>企业课程选购首选内容供应商</a:t>
            </a: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03EE9296-0D21-AB4D-59CE-EDE76146623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0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5073" y="2272913"/>
            <a:ext cx="12210807" cy="454912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32739D71-5BFE-1B3E-28C5-C1DEBD4EA828}"/>
              </a:ext>
            </a:extLst>
          </p:cNvPr>
          <p:cNvGrpSpPr/>
          <p:nvPr/>
        </p:nvGrpSpPr>
        <p:grpSpPr>
          <a:xfrm>
            <a:off x="1747008" y="2502315"/>
            <a:ext cx="1152553" cy="999178"/>
            <a:chOff x="1862731" y="2502315"/>
            <a:chExt cx="1152553" cy="99917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3F4A47D-BA8F-11B5-4D25-6C146C68FE74}"/>
                </a:ext>
              </a:extLst>
            </p:cNvPr>
            <p:cNvSpPr txBox="1"/>
            <p:nvPr/>
          </p:nvSpPr>
          <p:spPr>
            <a:xfrm>
              <a:off x="1882920" y="3072080"/>
              <a:ext cx="1119206" cy="4294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职场课程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4B3E731-085B-212B-A5CF-17C95FE417A3}"/>
                </a:ext>
              </a:extLst>
            </p:cNvPr>
            <p:cNvSpPr txBox="1"/>
            <p:nvPr/>
          </p:nvSpPr>
          <p:spPr>
            <a:xfrm>
              <a:off x="1862731" y="2502315"/>
              <a:ext cx="902022" cy="6916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dirty="0">
                  <a:solidFill>
                    <a:schemeClr val="accent1"/>
                  </a:solidFill>
                  <a:latin typeface="OPPOSans H"/>
                  <a:ea typeface="OPPOSans H"/>
                  <a:sym typeface="微软雅黑" panose="020B0503020204020204" pitchFamily="34" charset="-122"/>
                </a:rPr>
                <a:t>50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/>
                <a:ea typeface="OPPOSans H"/>
                <a:cs typeface="阿里巴巴普惠体 H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6727A45-C602-6A6A-2AE0-07B15651A10A}"/>
                </a:ext>
              </a:extLst>
            </p:cNvPr>
            <p:cNvSpPr txBox="1"/>
            <p:nvPr/>
          </p:nvSpPr>
          <p:spPr>
            <a:xfrm>
              <a:off x="2426683" y="2572487"/>
              <a:ext cx="30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  <a:sym typeface="微软雅黑" panose="020B0503020204020204" pitchFamily="34" charset="-122"/>
                </a:rPr>
                <a:t>+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22A87FA-A998-6AFC-D38E-3106537FBF34}"/>
                </a:ext>
              </a:extLst>
            </p:cNvPr>
            <p:cNvSpPr txBox="1"/>
            <p:nvPr/>
          </p:nvSpPr>
          <p:spPr>
            <a:xfrm>
              <a:off x="2583484" y="2748319"/>
              <a:ext cx="431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门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68751DE-F0F5-ABFA-935E-436EF70AA986}"/>
              </a:ext>
            </a:extLst>
          </p:cNvPr>
          <p:cNvGrpSpPr/>
          <p:nvPr/>
        </p:nvGrpSpPr>
        <p:grpSpPr>
          <a:xfrm>
            <a:off x="1264780" y="2622169"/>
            <a:ext cx="2091191" cy="777684"/>
            <a:chOff x="1264780" y="2622169"/>
            <a:chExt cx="2091191" cy="77768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5084261-1004-77E1-C80D-2540D6162312}"/>
                </a:ext>
              </a:extLst>
            </p:cNvPr>
            <p:cNvGrpSpPr/>
            <p:nvPr/>
          </p:nvGrpSpPr>
          <p:grpSpPr>
            <a:xfrm>
              <a:off x="1264780" y="2622169"/>
              <a:ext cx="475516" cy="777684"/>
              <a:chOff x="7632945" y="5074560"/>
              <a:chExt cx="474663" cy="776288"/>
            </a:xfrm>
            <a:solidFill>
              <a:schemeClr val="accent1"/>
            </a:solidFill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7F9B20F7-E76D-AEB2-26FC-AE4CA8BD6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5195" y="5139647"/>
                <a:ext cx="100013" cy="50800"/>
              </a:xfrm>
              <a:custGeom>
                <a:avLst/>
                <a:gdLst>
                  <a:gd name="T0" fmla="*/ 3 w 149"/>
                  <a:gd name="T1" fmla="*/ 50 h 74"/>
                  <a:gd name="T2" fmla="*/ 47 w 149"/>
                  <a:gd name="T3" fmla="*/ 67 h 74"/>
                  <a:gd name="T4" fmla="*/ 73 w 149"/>
                  <a:gd name="T5" fmla="*/ 73 h 74"/>
                  <a:gd name="T6" fmla="*/ 88 w 149"/>
                  <a:gd name="T7" fmla="*/ 69 h 74"/>
                  <a:gd name="T8" fmla="*/ 102 w 149"/>
                  <a:gd name="T9" fmla="*/ 60 h 74"/>
                  <a:gd name="T10" fmla="*/ 111 w 149"/>
                  <a:gd name="T11" fmla="*/ 51 h 74"/>
                  <a:gd name="T12" fmla="*/ 122 w 149"/>
                  <a:gd name="T13" fmla="*/ 45 h 74"/>
                  <a:gd name="T14" fmla="*/ 149 w 149"/>
                  <a:gd name="T15" fmla="*/ 47 h 74"/>
                  <a:gd name="T16" fmla="*/ 139 w 149"/>
                  <a:gd name="T17" fmla="*/ 24 h 74"/>
                  <a:gd name="T18" fmla="*/ 90 w 149"/>
                  <a:gd name="T19" fmla="*/ 1 h 74"/>
                  <a:gd name="T20" fmla="*/ 48 w 149"/>
                  <a:gd name="T21" fmla="*/ 19 h 74"/>
                  <a:gd name="T22" fmla="*/ 28 w 149"/>
                  <a:gd name="T23" fmla="*/ 32 h 74"/>
                  <a:gd name="T24" fmla="*/ 16 w 149"/>
                  <a:gd name="T25" fmla="*/ 38 h 74"/>
                  <a:gd name="T26" fmla="*/ 0 w 149"/>
                  <a:gd name="T27" fmla="*/ 42 h 74"/>
                  <a:gd name="T28" fmla="*/ 16 w 149"/>
                  <a:gd name="T29" fmla="*/ 46 h 74"/>
                  <a:gd name="T30" fmla="*/ 60 w 149"/>
                  <a:gd name="T31" fmla="*/ 35 h 74"/>
                  <a:gd name="T32" fmla="*/ 102 w 149"/>
                  <a:gd name="T33" fmla="*/ 25 h 74"/>
                  <a:gd name="T34" fmla="*/ 115 w 149"/>
                  <a:gd name="T35" fmla="*/ 28 h 74"/>
                  <a:gd name="T36" fmla="*/ 102 w 149"/>
                  <a:gd name="T37" fmla="*/ 27 h 74"/>
                  <a:gd name="T38" fmla="*/ 69 w 149"/>
                  <a:gd name="T39" fmla="*/ 35 h 74"/>
                  <a:gd name="T40" fmla="*/ 3 w 149"/>
                  <a:gd name="T41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74">
                    <a:moveTo>
                      <a:pt x="3" y="50"/>
                    </a:moveTo>
                    <a:cubicBezTo>
                      <a:pt x="3" y="50"/>
                      <a:pt x="22" y="53"/>
                      <a:pt x="47" y="67"/>
                    </a:cubicBezTo>
                    <a:cubicBezTo>
                      <a:pt x="54" y="71"/>
                      <a:pt x="64" y="74"/>
                      <a:pt x="73" y="73"/>
                    </a:cubicBezTo>
                    <a:cubicBezTo>
                      <a:pt x="78" y="73"/>
                      <a:pt x="83" y="72"/>
                      <a:pt x="88" y="69"/>
                    </a:cubicBezTo>
                    <a:cubicBezTo>
                      <a:pt x="92" y="67"/>
                      <a:pt x="97" y="64"/>
                      <a:pt x="102" y="60"/>
                    </a:cubicBezTo>
                    <a:cubicBezTo>
                      <a:pt x="105" y="56"/>
                      <a:pt x="108" y="53"/>
                      <a:pt x="111" y="51"/>
                    </a:cubicBezTo>
                    <a:cubicBezTo>
                      <a:pt x="115" y="48"/>
                      <a:pt x="118" y="46"/>
                      <a:pt x="122" y="45"/>
                    </a:cubicBezTo>
                    <a:cubicBezTo>
                      <a:pt x="129" y="42"/>
                      <a:pt x="137" y="41"/>
                      <a:pt x="149" y="47"/>
                    </a:cubicBezTo>
                    <a:cubicBezTo>
                      <a:pt x="149" y="47"/>
                      <a:pt x="147" y="35"/>
                      <a:pt x="139" y="24"/>
                    </a:cubicBezTo>
                    <a:cubicBezTo>
                      <a:pt x="131" y="12"/>
                      <a:pt x="116" y="0"/>
                      <a:pt x="90" y="1"/>
                    </a:cubicBezTo>
                    <a:cubicBezTo>
                      <a:pt x="70" y="1"/>
                      <a:pt x="59" y="10"/>
                      <a:pt x="48" y="19"/>
                    </a:cubicBezTo>
                    <a:cubicBezTo>
                      <a:pt x="42" y="23"/>
                      <a:pt x="36" y="28"/>
                      <a:pt x="28" y="32"/>
                    </a:cubicBezTo>
                    <a:cubicBezTo>
                      <a:pt x="25" y="34"/>
                      <a:pt x="20" y="36"/>
                      <a:pt x="16" y="38"/>
                    </a:cubicBezTo>
                    <a:cubicBezTo>
                      <a:pt x="11" y="40"/>
                      <a:pt x="6" y="41"/>
                      <a:pt x="0" y="42"/>
                    </a:cubicBezTo>
                    <a:cubicBezTo>
                      <a:pt x="0" y="42"/>
                      <a:pt x="6" y="45"/>
                      <a:pt x="16" y="46"/>
                    </a:cubicBezTo>
                    <a:cubicBezTo>
                      <a:pt x="27" y="46"/>
                      <a:pt x="42" y="45"/>
                      <a:pt x="60" y="35"/>
                    </a:cubicBezTo>
                    <a:cubicBezTo>
                      <a:pt x="79" y="26"/>
                      <a:pt x="93" y="24"/>
                      <a:pt x="102" y="25"/>
                    </a:cubicBezTo>
                    <a:cubicBezTo>
                      <a:pt x="111" y="25"/>
                      <a:pt x="115" y="28"/>
                      <a:pt x="115" y="28"/>
                    </a:cubicBezTo>
                    <a:cubicBezTo>
                      <a:pt x="115" y="28"/>
                      <a:pt x="110" y="27"/>
                      <a:pt x="102" y="27"/>
                    </a:cubicBezTo>
                    <a:cubicBezTo>
                      <a:pt x="93" y="27"/>
                      <a:pt x="82" y="29"/>
                      <a:pt x="69" y="35"/>
                    </a:cubicBezTo>
                    <a:cubicBezTo>
                      <a:pt x="41" y="49"/>
                      <a:pt x="23" y="51"/>
                      <a:pt x="3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EC57F169-2C15-71DA-BEFE-A09930FA06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9158" y="5093610"/>
                <a:ext cx="58738" cy="107950"/>
              </a:xfrm>
              <a:custGeom>
                <a:avLst/>
                <a:gdLst>
                  <a:gd name="T0" fmla="*/ 21 w 87"/>
                  <a:gd name="T1" fmla="*/ 157 h 160"/>
                  <a:gd name="T2" fmla="*/ 6 w 87"/>
                  <a:gd name="T3" fmla="*/ 111 h 160"/>
                  <a:gd name="T4" fmla="*/ 3 w 87"/>
                  <a:gd name="T5" fmla="*/ 82 h 160"/>
                  <a:gd name="T6" fmla="*/ 9 w 87"/>
                  <a:gd name="T7" fmla="*/ 66 h 160"/>
                  <a:gd name="T8" fmla="*/ 24 w 87"/>
                  <a:gd name="T9" fmla="*/ 51 h 160"/>
                  <a:gd name="T10" fmla="*/ 46 w 87"/>
                  <a:gd name="T11" fmla="*/ 31 h 160"/>
                  <a:gd name="T12" fmla="*/ 53 w 87"/>
                  <a:gd name="T13" fmla="*/ 0 h 160"/>
                  <a:gd name="T14" fmla="*/ 74 w 87"/>
                  <a:gd name="T15" fmla="*/ 16 h 160"/>
                  <a:gd name="T16" fmla="*/ 85 w 87"/>
                  <a:gd name="T17" fmla="*/ 38 h 160"/>
                  <a:gd name="T18" fmla="*/ 83 w 87"/>
                  <a:gd name="T19" fmla="*/ 72 h 160"/>
                  <a:gd name="T20" fmla="*/ 72 w 87"/>
                  <a:gd name="T21" fmla="*/ 96 h 160"/>
                  <a:gd name="T22" fmla="*/ 57 w 87"/>
                  <a:gd name="T23" fmla="*/ 113 h 160"/>
                  <a:gd name="T24" fmla="*/ 41 w 87"/>
                  <a:gd name="T25" fmla="*/ 132 h 160"/>
                  <a:gd name="T26" fmla="*/ 29 w 87"/>
                  <a:gd name="T27" fmla="*/ 160 h 160"/>
                  <a:gd name="T28" fmla="*/ 26 w 87"/>
                  <a:gd name="T29" fmla="*/ 143 h 160"/>
                  <a:gd name="T30" fmla="*/ 41 w 87"/>
                  <a:gd name="T31" fmla="*/ 98 h 160"/>
                  <a:gd name="T32" fmla="*/ 55 w 87"/>
                  <a:gd name="T33" fmla="*/ 73 h 160"/>
                  <a:gd name="T34" fmla="*/ 61 w 87"/>
                  <a:gd name="T35" fmla="*/ 55 h 160"/>
                  <a:gd name="T36" fmla="*/ 62 w 87"/>
                  <a:gd name="T37" fmla="*/ 40 h 160"/>
                  <a:gd name="T38" fmla="*/ 59 w 87"/>
                  <a:gd name="T39" fmla="*/ 55 h 160"/>
                  <a:gd name="T40" fmla="*/ 53 w 87"/>
                  <a:gd name="T41" fmla="*/ 70 h 160"/>
                  <a:gd name="T42" fmla="*/ 43 w 87"/>
                  <a:gd name="T43" fmla="*/ 88 h 160"/>
                  <a:gd name="T44" fmla="*/ 36 w 87"/>
                  <a:gd name="T45" fmla="*/ 99 h 160"/>
                  <a:gd name="T46" fmla="*/ 31 w 87"/>
                  <a:gd name="T47" fmla="*/ 108 h 160"/>
                  <a:gd name="T48" fmla="*/ 24 w 87"/>
                  <a:gd name="T49" fmla="*/ 126 h 160"/>
                  <a:gd name="T50" fmla="*/ 21 w 87"/>
                  <a:gd name="T51" fmla="*/ 15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7" h="160">
                    <a:moveTo>
                      <a:pt x="21" y="157"/>
                    </a:moveTo>
                    <a:cubicBezTo>
                      <a:pt x="21" y="157"/>
                      <a:pt x="18" y="138"/>
                      <a:pt x="6" y="111"/>
                    </a:cubicBezTo>
                    <a:cubicBezTo>
                      <a:pt x="2" y="103"/>
                      <a:pt x="0" y="92"/>
                      <a:pt x="3" y="82"/>
                    </a:cubicBezTo>
                    <a:cubicBezTo>
                      <a:pt x="4" y="77"/>
                      <a:pt x="6" y="71"/>
                      <a:pt x="9" y="66"/>
                    </a:cubicBezTo>
                    <a:cubicBezTo>
                      <a:pt x="13" y="61"/>
                      <a:pt x="18" y="56"/>
                      <a:pt x="24" y="51"/>
                    </a:cubicBezTo>
                    <a:cubicBezTo>
                      <a:pt x="32" y="44"/>
                      <a:pt x="41" y="38"/>
                      <a:pt x="46" y="31"/>
                    </a:cubicBezTo>
                    <a:cubicBezTo>
                      <a:pt x="51" y="23"/>
                      <a:pt x="54" y="14"/>
                      <a:pt x="53" y="0"/>
                    </a:cubicBezTo>
                    <a:cubicBezTo>
                      <a:pt x="53" y="0"/>
                      <a:pt x="65" y="4"/>
                      <a:pt x="74" y="16"/>
                    </a:cubicBezTo>
                    <a:cubicBezTo>
                      <a:pt x="79" y="21"/>
                      <a:pt x="83" y="29"/>
                      <a:pt x="85" y="38"/>
                    </a:cubicBezTo>
                    <a:cubicBezTo>
                      <a:pt x="87" y="47"/>
                      <a:pt x="87" y="58"/>
                      <a:pt x="83" y="72"/>
                    </a:cubicBezTo>
                    <a:cubicBezTo>
                      <a:pt x="81" y="82"/>
                      <a:pt x="77" y="89"/>
                      <a:pt x="72" y="96"/>
                    </a:cubicBezTo>
                    <a:cubicBezTo>
                      <a:pt x="68" y="102"/>
                      <a:pt x="62" y="107"/>
                      <a:pt x="57" y="113"/>
                    </a:cubicBezTo>
                    <a:cubicBezTo>
                      <a:pt x="51" y="118"/>
                      <a:pt x="46" y="124"/>
                      <a:pt x="41" y="132"/>
                    </a:cubicBezTo>
                    <a:cubicBezTo>
                      <a:pt x="36" y="139"/>
                      <a:pt x="32" y="148"/>
                      <a:pt x="29" y="160"/>
                    </a:cubicBezTo>
                    <a:cubicBezTo>
                      <a:pt x="29" y="160"/>
                      <a:pt x="26" y="154"/>
                      <a:pt x="26" y="143"/>
                    </a:cubicBezTo>
                    <a:cubicBezTo>
                      <a:pt x="26" y="132"/>
                      <a:pt x="29" y="117"/>
                      <a:pt x="41" y="98"/>
                    </a:cubicBezTo>
                    <a:cubicBezTo>
                      <a:pt x="48" y="89"/>
                      <a:pt x="52" y="80"/>
                      <a:pt x="55" y="73"/>
                    </a:cubicBezTo>
                    <a:cubicBezTo>
                      <a:pt x="58" y="66"/>
                      <a:pt x="60" y="60"/>
                      <a:pt x="61" y="55"/>
                    </a:cubicBezTo>
                    <a:cubicBezTo>
                      <a:pt x="63" y="45"/>
                      <a:pt x="62" y="40"/>
                      <a:pt x="62" y="40"/>
                    </a:cubicBezTo>
                    <a:cubicBezTo>
                      <a:pt x="62" y="40"/>
                      <a:pt x="61" y="46"/>
                      <a:pt x="59" y="55"/>
                    </a:cubicBezTo>
                    <a:cubicBezTo>
                      <a:pt x="58" y="60"/>
                      <a:pt x="56" y="65"/>
                      <a:pt x="53" y="70"/>
                    </a:cubicBezTo>
                    <a:cubicBezTo>
                      <a:pt x="51" y="76"/>
                      <a:pt x="48" y="82"/>
                      <a:pt x="43" y="88"/>
                    </a:cubicBezTo>
                    <a:cubicBezTo>
                      <a:pt x="41" y="92"/>
                      <a:pt x="38" y="95"/>
                      <a:pt x="36" y="99"/>
                    </a:cubicBezTo>
                    <a:cubicBezTo>
                      <a:pt x="35" y="102"/>
                      <a:pt x="33" y="105"/>
                      <a:pt x="31" y="108"/>
                    </a:cubicBezTo>
                    <a:cubicBezTo>
                      <a:pt x="28" y="115"/>
                      <a:pt x="26" y="120"/>
                      <a:pt x="24" y="126"/>
                    </a:cubicBezTo>
                    <a:cubicBezTo>
                      <a:pt x="21" y="137"/>
                      <a:pt x="21" y="147"/>
                      <a:pt x="21" y="1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2" name="Freeform 7">
                <a:extLst>
                  <a:ext uri="{FF2B5EF4-FFF2-40B4-BE49-F238E27FC236}">
                    <a16:creationId xmlns:a16="http://schemas.microsoft.com/office/drawing/2014/main" id="{9B9D9081-7EA2-BFB9-AE54-95B0B9C45A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6458" y="5192035"/>
                <a:ext cx="104775" cy="55563"/>
              </a:xfrm>
              <a:custGeom>
                <a:avLst/>
                <a:gdLst>
                  <a:gd name="T0" fmla="*/ 4 w 156"/>
                  <a:gd name="T1" fmla="*/ 67 h 82"/>
                  <a:gd name="T2" fmla="*/ 52 w 156"/>
                  <a:gd name="T3" fmla="*/ 77 h 82"/>
                  <a:gd name="T4" fmla="*/ 81 w 156"/>
                  <a:gd name="T5" fmla="*/ 80 h 82"/>
                  <a:gd name="T6" fmla="*/ 95 w 156"/>
                  <a:gd name="T7" fmla="*/ 74 h 82"/>
                  <a:gd name="T8" fmla="*/ 109 w 156"/>
                  <a:gd name="T9" fmla="*/ 62 h 82"/>
                  <a:gd name="T10" fmla="*/ 127 w 156"/>
                  <a:gd name="T11" fmla="*/ 44 h 82"/>
                  <a:gd name="T12" fmla="*/ 139 w 156"/>
                  <a:gd name="T13" fmla="*/ 41 h 82"/>
                  <a:gd name="T14" fmla="*/ 156 w 156"/>
                  <a:gd name="T15" fmla="*/ 43 h 82"/>
                  <a:gd name="T16" fmla="*/ 142 w 156"/>
                  <a:gd name="T17" fmla="*/ 21 h 82"/>
                  <a:gd name="T18" fmla="*/ 122 w 156"/>
                  <a:gd name="T19" fmla="*/ 6 h 82"/>
                  <a:gd name="T20" fmla="*/ 88 w 156"/>
                  <a:gd name="T21" fmla="*/ 3 h 82"/>
                  <a:gd name="T22" fmla="*/ 63 w 156"/>
                  <a:gd name="T23" fmla="*/ 12 h 82"/>
                  <a:gd name="T24" fmla="*/ 46 w 156"/>
                  <a:gd name="T25" fmla="*/ 27 h 82"/>
                  <a:gd name="T26" fmla="*/ 28 w 156"/>
                  <a:gd name="T27" fmla="*/ 44 h 82"/>
                  <a:gd name="T28" fmla="*/ 0 w 156"/>
                  <a:gd name="T29" fmla="*/ 59 h 82"/>
                  <a:gd name="T30" fmla="*/ 17 w 156"/>
                  <a:gd name="T31" fmla="*/ 60 h 82"/>
                  <a:gd name="T32" fmla="*/ 37 w 156"/>
                  <a:gd name="T33" fmla="*/ 55 h 82"/>
                  <a:gd name="T34" fmla="*/ 61 w 156"/>
                  <a:gd name="T35" fmla="*/ 43 h 82"/>
                  <a:gd name="T36" fmla="*/ 86 w 156"/>
                  <a:gd name="T37" fmla="*/ 30 h 82"/>
                  <a:gd name="T38" fmla="*/ 104 w 156"/>
                  <a:gd name="T39" fmla="*/ 26 h 82"/>
                  <a:gd name="T40" fmla="*/ 118 w 156"/>
                  <a:gd name="T41" fmla="*/ 28 h 82"/>
                  <a:gd name="T42" fmla="*/ 104 w 156"/>
                  <a:gd name="T43" fmla="*/ 28 h 82"/>
                  <a:gd name="T44" fmla="*/ 88 w 156"/>
                  <a:gd name="T45" fmla="*/ 32 h 82"/>
                  <a:gd name="T46" fmla="*/ 71 w 156"/>
                  <a:gd name="T47" fmla="*/ 41 h 82"/>
                  <a:gd name="T48" fmla="*/ 52 w 156"/>
                  <a:gd name="T49" fmla="*/ 53 h 82"/>
                  <a:gd name="T50" fmla="*/ 35 w 156"/>
                  <a:gd name="T51" fmla="*/ 60 h 82"/>
                  <a:gd name="T52" fmla="*/ 4 w 156"/>
                  <a:gd name="T53" fmla="*/ 6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6" h="82">
                    <a:moveTo>
                      <a:pt x="4" y="67"/>
                    </a:moveTo>
                    <a:cubicBezTo>
                      <a:pt x="4" y="67"/>
                      <a:pt x="25" y="67"/>
                      <a:pt x="52" y="77"/>
                    </a:cubicBezTo>
                    <a:cubicBezTo>
                      <a:pt x="61" y="81"/>
                      <a:pt x="71" y="82"/>
                      <a:pt x="81" y="80"/>
                    </a:cubicBezTo>
                    <a:cubicBezTo>
                      <a:pt x="86" y="79"/>
                      <a:pt x="91" y="77"/>
                      <a:pt x="95" y="74"/>
                    </a:cubicBezTo>
                    <a:cubicBezTo>
                      <a:pt x="100" y="72"/>
                      <a:pt x="105" y="68"/>
                      <a:pt x="109" y="62"/>
                    </a:cubicBezTo>
                    <a:cubicBezTo>
                      <a:pt x="114" y="55"/>
                      <a:pt x="120" y="48"/>
                      <a:pt x="127" y="44"/>
                    </a:cubicBezTo>
                    <a:cubicBezTo>
                      <a:pt x="131" y="42"/>
                      <a:pt x="135" y="41"/>
                      <a:pt x="139" y="41"/>
                    </a:cubicBezTo>
                    <a:cubicBezTo>
                      <a:pt x="144" y="41"/>
                      <a:pt x="149" y="41"/>
                      <a:pt x="156" y="43"/>
                    </a:cubicBezTo>
                    <a:cubicBezTo>
                      <a:pt x="156" y="43"/>
                      <a:pt x="152" y="32"/>
                      <a:pt x="142" y="21"/>
                    </a:cubicBezTo>
                    <a:cubicBezTo>
                      <a:pt x="137" y="15"/>
                      <a:pt x="131" y="10"/>
                      <a:pt x="122" y="6"/>
                    </a:cubicBezTo>
                    <a:cubicBezTo>
                      <a:pt x="113" y="2"/>
                      <a:pt x="102" y="0"/>
                      <a:pt x="88" y="3"/>
                    </a:cubicBezTo>
                    <a:cubicBezTo>
                      <a:pt x="78" y="4"/>
                      <a:pt x="70" y="7"/>
                      <a:pt x="63" y="12"/>
                    </a:cubicBezTo>
                    <a:cubicBezTo>
                      <a:pt x="57" y="16"/>
                      <a:pt x="51" y="21"/>
                      <a:pt x="46" y="27"/>
                    </a:cubicBezTo>
                    <a:cubicBezTo>
                      <a:pt x="40" y="33"/>
                      <a:pt x="35" y="38"/>
                      <a:pt x="28" y="44"/>
                    </a:cubicBezTo>
                    <a:cubicBezTo>
                      <a:pt x="20" y="49"/>
                      <a:pt x="12" y="55"/>
                      <a:pt x="0" y="59"/>
                    </a:cubicBezTo>
                    <a:cubicBezTo>
                      <a:pt x="0" y="59"/>
                      <a:pt x="6" y="61"/>
                      <a:pt x="17" y="60"/>
                    </a:cubicBezTo>
                    <a:cubicBezTo>
                      <a:pt x="23" y="59"/>
                      <a:pt x="29" y="58"/>
                      <a:pt x="37" y="55"/>
                    </a:cubicBezTo>
                    <a:cubicBezTo>
                      <a:pt x="44" y="53"/>
                      <a:pt x="52" y="49"/>
                      <a:pt x="61" y="43"/>
                    </a:cubicBezTo>
                    <a:cubicBezTo>
                      <a:pt x="71" y="37"/>
                      <a:pt x="79" y="33"/>
                      <a:pt x="86" y="30"/>
                    </a:cubicBezTo>
                    <a:cubicBezTo>
                      <a:pt x="93" y="28"/>
                      <a:pt x="99" y="27"/>
                      <a:pt x="104" y="26"/>
                    </a:cubicBezTo>
                    <a:cubicBezTo>
                      <a:pt x="113" y="26"/>
                      <a:pt x="118" y="28"/>
                      <a:pt x="118" y="28"/>
                    </a:cubicBezTo>
                    <a:cubicBezTo>
                      <a:pt x="118" y="28"/>
                      <a:pt x="112" y="27"/>
                      <a:pt x="104" y="28"/>
                    </a:cubicBezTo>
                    <a:cubicBezTo>
                      <a:pt x="99" y="29"/>
                      <a:pt x="94" y="30"/>
                      <a:pt x="88" y="32"/>
                    </a:cubicBezTo>
                    <a:cubicBezTo>
                      <a:pt x="83" y="34"/>
                      <a:pt x="77" y="37"/>
                      <a:pt x="71" y="41"/>
                    </a:cubicBezTo>
                    <a:cubicBezTo>
                      <a:pt x="64" y="45"/>
                      <a:pt x="58" y="49"/>
                      <a:pt x="52" y="53"/>
                    </a:cubicBezTo>
                    <a:cubicBezTo>
                      <a:pt x="46" y="56"/>
                      <a:pt x="40" y="58"/>
                      <a:pt x="35" y="60"/>
                    </a:cubicBezTo>
                    <a:cubicBezTo>
                      <a:pt x="25" y="64"/>
                      <a:pt x="15" y="66"/>
                      <a:pt x="4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3" name="Freeform 8">
                <a:extLst>
                  <a:ext uri="{FF2B5EF4-FFF2-40B4-BE49-F238E27FC236}">
                    <a16:creationId xmlns:a16="http://schemas.microsoft.com/office/drawing/2014/main" id="{089CFCDD-F3A3-5C00-3A6A-CBB4C45082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5658" y="5155522"/>
                <a:ext cx="57150" cy="115888"/>
              </a:xfrm>
              <a:custGeom>
                <a:avLst/>
                <a:gdLst>
                  <a:gd name="T0" fmla="*/ 34 w 85"/>
                  <a:gd name="T1" fmla="*/ 172 h 173"/>
                  <a:gd name="T2" fmla="*/ 28 w 85"/>
                  <a:gd name="T3" fmla="*/ 159 h 173"/>
                  <a:gd name="T4" fmla="*/ 9 w 85"/>
                  <a:gd name="T5" fmla="*/ 126 h 173"/>
                  <a:gd name="T6" fmla="*/ 1 w 85"/>
                  <a:gd name="T7" fmla="*/ 96 h 173"/>
                  <a:gd name="T8" fmla="*/ 6 w 85"/>
                  <a:gd name="T9" fmla="*/ 78 h 173"/>
                  <a:gd name="T10" fmla="*/ 11 w 85"/>
                  <a:gd name="T11" fmla="*/ 68 h 173"/>
                  <a:gd name="T12" fmla="*/ 18 w 85"/>
                  <a:gd name="T13" fmla="*/ 59 h 173"/>
                  <a:gd name="T14" fmla="*/ 30 w 85"/>
                  <a:gd name="T15" fmla="*/ 46 h 173"/>
                  <a:gd name="T16" fmla="*/ 39 w 85"/>
                  <a:gd name="T17" fmla="*/ 34 h 173"/>
                  <a:gd name="T18" fmla="*/ 43 w 85"/>
                  <a:gd name="T19" fmla="*/ 0 h 173"/>
                  <a:gd name="T20" fmla="*/ 67 w 85"/>
                  <a:gd name="T21" fmla="*/ 13 h 173"/>
                  <a:gd name="T22" fmla="*/ 81 w 85"/>
                  <a:gd name="T23" fmla="*/ 35 h 173"/>
                  <a:gd name="T24" fmla="*/ 85 w 85"/>
                  <a:gd name="T25" fmla="*/ 51 h 173"/>
                  <a:gd name="T26" fmla="*/ 85 w 85"/>
                  <a:gd name="T27" fmla="*/ 71 h 173"/>
                  <a:gd name="T28" fmla="*/ 81 w 85"/>
                  <a:gd name="T29" fmla="*/ 86 h 173"/>
                  <a:gd name="T30" fmla="*/ 77 w 85"/>
                  <a:gd name="T31" fmla="*/ 98 h 173"/>
                  <a:gd name="T32" fmla="*/ 63 w 85"/>
                  <a:gd name="T33" fmla="*/ 119 h 173"/>
                  <a:gd name="T34" fmla="*/ 43 w 85"/>
                  <a:gd name="T35" fmla="*/ 173 h 173"/>
                  <a:gd name="T36" fmla="*/ 36 w 85"/>
                  <a:gd name="T37" fmla="*/ 156 h 173"/>
                  <a:gd name="T38" fmla="*/ 36 w 85"/>
                  <a:gd name="T39" fmla="*/ 135 h 173"/>
                  <a:gd name="T40" fmla="*/ 44 w 85"/>
                  <a:gd name="T41" fmla="*/ 106 h 173"/>
                  <a:gd name="T42" fmla="*/ 55 w 85"/>
                  <a:gd name="T43" fmla="*/ 77 h 173"/>
                  <a:gd name="T44" fmla="*/ 59 w 85"/>
                  <a:gd name="T45" fmla="*/ 57 h 173"/>
                  <a:gd name="T46" fmla="*/ 57 w 85"/>
                  <a:gd name="T47" fmla="*/ 41 h 173"/>
                  <a:gd name="T48" fmla="*/ 56 w 85"/>
                  <a:gd name="T49" fmla="*/ 57 h 173"/>
                  <a:gd name="T50" fmla="*/ 53 w 85"/>
                  <a:gd name="T51" fmla="*/ 74 h 173"/>
                  <a:gd name="T52" fmla="*/ 45 w 85"/>
                  <a:gd name="T53" fmla="*/ 95 h 173"/>
                  <a:gd name="T54" fmla="*/ 36 w 85"/>
                  <a:gd name="T55" fmla="*/ 118 h 173"/>
                  <a:gd name="T56" fmla="*/ 31 w 85"/>
                  <a:gd name="T57" fmla="*/ 138 h 173"/>
                  <a:gd name="T58" fmla="*/ 31 w 85"/>
                  <a:gd name="T59" fmla="*/ 156 h 173"/>
                  <a:gd name="T60" fmla="*/ 34 w 85"/>
                  <a:gd name="T61" fmla="*/ 17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" h="173">
                    <a:moveTo>
                      <a:pt x="34" y="172"/>
                    </a:moveTo>
                    <a:cubicBezTo>
                      <a:pt x="34" y="172"/>
                      <a:pt x="32" y="167"/>
                      <a:pt x="28" y="159"/>
                    </a:cubicBezTo>
                    <a:cubicBezTo>
                      <a:pt x="24" y="150"/>
                      <a:pt x="18" y="139"/>
                      <a:pt x="9" y="126"/>
                    </a:cubicBezTo>
                    <a:cubicBezTo>
                      <a:pt x="4" y="118"/>
                      <a:pt x="0" y="108"/>
                      <a:pt x="1" y="96"/>
                    </a:cubicBezTo>
                    <a:cubicBezTo>
                      <a:pt x="1" y="90"/>
                      <a:pt x="3" y="84"/>
                      <a:pt x="6" y="78"/>
                    </a:cubicBezTo>
                    <a:cubicBezTo>
                      <a:pt x="7" y="74"/>
                      <a:pt x="9" y="71"/>
                      <a:pt x="11" y="68"/>
                    </a:cubicBezTo>
                    <a:cubicBezTo>
                      <a:pt x="13" y="65"/>
                      <a:pt x="15" y="62"/>
                      <a:pt x="18" y="59"/>
                    </a:cubicBezTo>
                    <a:cubicBezTo>
                      <a:pt x="23" y="54"/>
                      <a:pt x="26" y="50"/>
                      <a:pt x="30" y="46"/>
                    </a:cubicBezTo>
                    <a:cubicBezTo>
                      <a:pt x="33" y="42"/>
                      <a:pt x="37" y="38"/>
                      <a:pt x="39" y="34"/>
                    </a:cubicBezTo>
                    <a:cubicBezTo>
                      <a:pt x="44" y="25"/>
                      <a:pt x="45" y="14"/>
                      <a:pt x="43" y="0"/>
                    </a:cubicBezTo>
                    <a:cubicBezTo>
                      <a:pt x="43" y="0"/>
                      <a:pt x="55" y="2"/>
                      <a:pt x="67" y="13"/>
                    </a:cubicBezTo>
                    <a:cubicBezTo>
                      <a:pt x="73" y="18"/>
                      <a:pt x="78" y="25"/>
                      <a:pt x="81" y="35"/>
                    </a:cubicBezTo>
                    <a:cubicBezTo>
                      <a:pt x="83" y="40"/>
                      <a:pt x="84" y="45"/>
                      <a:pt x="85" y="51"/>
                    </a:cubicBezTo>
                    <a:cubicBezTo>
                      <a:pt x="85" y="57"/>
                      <a:pt x="85" y="64"/>
                      <a:pt x="85" y="71"/>
                    </a:cubicBezTo>
                    <a:cubicBezTo>
                      <a:pt x="84" y="77"/>
                      <a:pt x="83" y="81"/>
                      <a:pt x="81" y="86"/>
                    </a:cubicBezTo>
                    <a:cubicBezTo>
                      <a:pt x="80" y="90"/>
                      <a:pt x="78" y="94"/>
                      <a:pt x="77" y="98"/>
                    </a:cubicBezTo>
                    <a:cubicBezTo>
                      <a:pt x="73" y="106"/>
                      <a:pt x="68" y="112"/>
                      <a:pt x="63" y="119"/>
                    </a:cubicBezTo>
                    <a:cubicBezTo>
                      <a:pt x="54" y="132"/>
                      <a:pt x="44" y="147"/>
                      <a:pt x="43" y="173"/>
                    </a:cubicBezTo>
                    <a:cubicBezTo>
                      <a:pt x="43" y="173"/>
                      <a:pt x="39" y="168"/>
                      <a:pt x="36" y="156"/>
                    </a:cubicBezTo>
                    <a:cubicBezTo>
                      <a:pt x="35" y="151"/>
                      <a:pt x="35" y="144"/>
                      <a:pt x="36" y="135"/>
                    </a:cubicBezTo>
                    <a:cubicBezTo>
                      <a:pt x="37" y="127"/>
                      <a:pt x="39" y="117"/>
                      <a:pt x="44" y="106"/>
                    </a:cubicBezTo>
                    <a:cubicBezTo>
                      <a:pt x="49" y="95"/>
                      <a:pt x="53" y="85"/>
                      <a:pt x="55" y="77"/>
                    </a:cubicBezTo>
                    <a:cubicBezTo>
                      <a:pt x="57" y="69"/>
                      <a:pt x="58" y="62"/>
                      <a:pt x="59" y="57"/>
                    </a:cubicBezTo>
                    <a:cubicBezTo>
                      <a:pt x="59" y="46"/>
                      <a:pt x="57" y="41"/>
                      <a:pt x="57" y="41"/>
                    </a:cubicBezTo>
                    <a:cubicBezTo>
                      <a:pt x="57" y="41"/>
                      <a:pt x="58" y="48"/>
                      <a:pt x="56" y="57"/>
                    </a:cubicBezTo>
                    <a:cubicBezTo>
                      <a:pt x="56" y="62"/>
                      <a:pt x="54" y="68"/>
                      <a:pt x="53" y="74"/>
                    </a:cubicBezTo>
                    <a:cubicBezTo>
                      <a:pt x="51" y="81"/>
                      <a:pt x="48" y="88"/>
                      <a:pt x="45" y="95"/>
                    </a:cubicBezTo>
                    <a:cubicBezTo>
                      <a:pt x="41" y="104"/>
                      <a:pt x="38" y="111"/>
                      <a:pt x="36" y="118"/>
                    </a:cubicBezTo>
                    <a:cubicBezTo>
                      <a:pt x="33" y="126"/>
                      <a:pt x="32" y="132"/>
                      <a:pt x="31" y="138"/>
                    </a:cubicBezTo>
                    <a:cubicBezTo>
                      <a:pt x="31" y="144"/>
                      <a:pt x="31" y="150"/>
                      <a:pt x="31" y="156"/>
                    </a:cubicBezTo>
                    <a:cubicBezTo>
                      <a:pt x="32" y="161"/>
                      <a:pt x="33" y="166"/>
                      <a:pt x="34" y="1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4" name="Freeform 9">
                <a:extLst>
                  <a:ext uri="{FF2B5EF4-FFF2-40B4-BE49-F238E27FC236}">
                    <a16:creationId xmlns:a16="http://schemas.microsoft.com/office/drawing/2014/main" id="{9CB0DEC7-6612-48A1-335B-5C45A0BB76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7245" y="5255535"/>
                <a:ext cx="106363" cy="60325"/>
              </a:xfrm>
              <a:custGeom>
                <a:avLst/>
                <a:gdLst>
                  <a:gd name="T0" fmla="*/ 6 w 158"/>
                  <a:gd name="T1" fmla="*/ 87 h 89"/>
                  <a:gd name="T2" fmla="*/ 21 w 158"/>
                  <a:gd name="T3" fmla="*/ 85 h 89"/>
                  <a:gd name="T4" fmla="*/ 59 w 158"/>
                  <a:gd name="T5" fmla="*/ 88 h 89"/>
                  <a:gd name="T6" fmla="*/ 74 w 158"/>
                  <a:gd name="T7" fmla="*/ 88 h 89"/>
                  <a:gd name="T8" fmla="*/ 89 w 158"/>
                  <a:gd name="T9" fmla="*/ 85 h 89"/>
                  <a:gd name="T10" fmla="*/ 102 w 158"/>
                  <a:gd name="T11" fmla="*/ 77 h 89"/>
                  <a:gd name="T12" fmla="*/ 113 w 158"/>
                  <a:gd name="T13" fmla="*/ 62 h 89"/>
                  <a:gd name="T14" fmla="*/ 128 w 158"/>
                  <a:gd name="T15" fmla="*/ 41 h 89"/>
                  <a:gd name="T16" fmla="*/ 158 w 158"/>
                  <a:gd name="T17" fmla="*/ 35 h 89"/>
                  <a:gd name="T18" fmla="*/ 140 w 158"/>
                  <a:gd name="T19" fmla="*/ 14 h 89"/>
                  <a:gd name="T20" fmla="*/ 116 w 158"/>
                  <a:gd name="T21" fmla="*/ 2 h 89"/>
                  <a:gd name="T22" fmla="*/ 80 w 158"/>
                  <a:gd name="T23" fmla="*/ 4 h 89"/>
                  <a:gd name="T24" fmla="*/ 56 w 158"/>
                  <a:gd name="T25" fmla="*/ 18 h 89"/>
                  <a:gd name="T26" fmla="*/ 41 w 158"/>
                  <a:gd name="T27" fmla="*/ 37 h 89"/>
                  <a:gd name="T28" fmla="*/ 25 w 158"/>
                  <a:gd name="T29" fmla="*/ 58 h 89"/>
                  <a:gd name="T30" fmla="*/ 15 w 158"/>
                  <a:gd name="T31" fmla="*/ 69 h 89"/>
                  <a:gd name="T32" fmla="*/ 0 w 158"/>
                  <a:gd name="T33" fmla="*/ 80 h 89"/>
                  <a:gd name="T34" fmla="*/ 18 w 158"/>
                  <a:gd name="T35" fmla="*/ 77 h 89"/>
                  <a:gd name="T36" fmla="*/ 37 w 158"/>
                  <a:gd name="T37" fmla="*/ 68 h 89"/>
                  <a:gd name="T38" fmla="*/ 60 w 158"/>
                  <a:gd name="T39" fmla="*/ 50 h 89"/>
                  <a:gd name="T40" fmla="*/ 101 w 158"/>
                  <a:gd name="T41" fmla="*/ 26 h 89"/>
                  <a:gd name="T42" fmla="*/ 112 w 158"/>
                  <a:gd name="T43" fmla="*/ 25 h 89"/>
                  <a:gd name="T44" fmla="*/ 116 w 158"/>
                  <a:gd name="T45" fmla="*/ 25 h 89"/>
                  <a:gd name="T46" fmla="*/ 112 w 158"/>
                  <a:gd name="T47" fmla="*/ 26 h 89"/>
                  <a:gd name="T48" fmla="*/ 101 w 158"/>
                  <a:gd name="T49" fmla="*/ 28 h 89"/>
                  <a:gd name="T50" fmla="*/ 70 w 158"/>
                  <a:gd name="T51" fmla="*/ 47 h 89"/>
                  <a:gd name="T52" fmla="*/ 6 w 158"/>
                  <a:gd name="T53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8" h="89">
                    <a:moveTo>
                      <a:pt x="6" y="87"/>
                    </a:moveTo>
                    <a:cubicBezTo>
                      <a:pt x="6" y="87"/>
                      <a:pt x="11" y="86"/>
                      <a:pt x="21" y="85"/>
                    </a:cubicBezTo>
                    <a:cubicBezTo>
                      <a:pt x="30" y="85"/>
                      <a:pt x="43" y="85"/>
                      <a:pt x="59" y="88"/>
                    </a:cubicBezTo>
                    <a:cubicBezTo>
                      <a:pt x="64" y="89"/>
                      <a:pt x="69" y="89"/>
                      <a:pt x="74" y="88"/>
                    </a:cubicBezTo>
                    <a:cubicBezTo>
                      <a:pt x="79" y="88"/>
                      <a:pt x="84" y="87"/>
                      <a:pt x="89" y="85"/>
                    </a:cubicBezTo>
                    <a:cubicBezTo>
                      <a:pt x="94" y="83"/>
                      <a:pt x="98" y="80"/>
                      <a:pt x="102" y="77"/>
                    </a:cubicBezTo>
                    <a:cubicBezTo>
                      <a:pt x="106" y="73"/>
                      <a:pt x="110" y="68"/>
                      <a:pt x="113" y="62"/>
                    </a:cubicBezTo>
                    <a:cubicBezTo>
                      <a:pt x="118" y="54"/>
                      <a:pt x="122" y="46"/>
                      <a:pt x="128" y="41"/>
                    </a:cubicBezTo>
                    <a:cubicBezTo>
                      <a:pt x="135" y="36"/>
                      <a:pt x="144" y="33"/>
                      <a:pt x="158" y="35"/>
                    </a:cubicBezTo>
                    <a:cubicBezTo>
                      <a:pt x="158" y="35"/>
                      <a:pt x="152" y="24"/>
                      <a:pt x="140" y="14"/>
                    </a:cubicBezTo>
                    <a:cubicBezTo>
                      <a:pt x="133" y="9"/>
                      <a:pt x="126" y="4"/>
                      <a:pt x="116" y="2"/>
                    </a:cubicBezTo>
                    <a:cubicBezTo>
                      <a:pt x="106" y="0"/>
                      <a:pt x="94" y="0"/>
                      <a:pt x="80" y="4"/>
                    </a:cubicBezTo>
                    <a:cubicBezTo>
                      <a:pt x="69" y="7"/>
                      <a:pt x="62" y="12"/>
                      <a:pt x="56" y="18"/>
                    </a:cubicBezTo>
                    <a:cubicBezTo>
                      <a:pt x="50" y="24"/>
                      <a:pt x="46" y="30"/>
                      <a:pt x="41" y="37"/>
                    </a:cubicBezTo>
                    <a:cubicBezTo>
                      <a:pt x="36" y="44"/>
                      <a:pt x="32" y="51"/>
                      <a:pt x="25" y="58"/>
                    </a:cubicBezTo>
                    <a:cubicBezTo>
                      <a:pt x="22" y="62"/>
                      <a:pt x="19" y="66"/>
                      <a:pt x="15" y="69"/>
                    </a:cubicBezTo>
                    <a:cubicBezTo>
                      <a:pt x="10" y="73"/>
                      <a:pt x="5" y="76"/>
                      <a:pt x="0" y="80"/>
                    </a:cubicBezTo>
                    <a:cubicBezTo>
                      <a:pt x="0" y="80"/>
                      <a:pt x="7" y="81"/>
                      <a:pt x="18" y="77"/>
                    </a:cubicBezTo>
                    <a:cubicBezTo>
                      <a:pt x="24" y="75"/>
                      <a:pt x="30" y="73"/>
                      <a:pt x="37" y="68"/>
                    </a:cubicBezTo>
                    <a:cubicBezTo>
                      <a:pt x="45" y="64"/>
                      <a:pt x="52" y="58"/>
                      <a:pt x="60" y="50"/>
                    </a:cubicBezTo>
                    <a:cubicBezTo>
                      <a:pt x="77" y="34"/>
                      <a:pt x="91" y="28"/>
                      <a:pt x="101" y="26"/>
                    </a:cubicBezTo>
                    <a:cubicBezTo>
                      <a:pt x="105" y="25"/>
                      <a:pt x="109" y="25"/>
                      <a:pt x="112" y="25"/>
                    </a:cubicBezTo>
                    <a:cubicBezTo>
                      <a:pt x="114" y="25"/>
                      <a:pt x="116" y="25"/>
                      <a:pt x="116" y="25"/>
                    </a:cubicBezTo>
                    <a:cubicBezTo>
                      <a:pt x="116" y="25"/>
                      <a:pt x="114" y="25"/>
                      <a:pt x="112" y="26"/>
                    </a:cubicBezTo>
                    <a:cubicBezTo>
                      <a:pt x="109" y="26"/>
                      <a:pt x="105" y="27"/>
                      <a:pt x="101" y="28"/>
                    </a:cubicBezTo>
                    <a:cubicBezTo>
                      <a:pt x="92" y="31"/>
                      <a:pt x="80" y="36"/>
                      <a:pt x="70" y="47"/>
                    </a:cubicBezTo>
                    <a:cubicBezTo>
                      <a:pt x="45" y="71"/>
                      <a:pt x="27" y="80"/>
                      <a:pt x="6" y="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5" name="Freeform 10">
                <a:extLst>
                  <a:ext uri="{FF2B5EF4-FFF2-40B4-BE49-F238E27FC236}">
                    <a16:creationId xmlns:a16="http://schemas.microsoft.com/office/drawing/2014/main" id="{AE3DCC5E-38BF-578A-CE51-A3F7D0A1AE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1683" y="5233310"/>
                <a:ext cx="55563" cy="123825"/>
              </a:xfrm>
              <a:custGeom>
                <a:avLst/>
                <a:gdLst>
                  <a:gd name="T0" fmla="*/ 54 w 83"/>
                  <a:gd name="T1" fmla="*/ 183 h 183"/>
                  <a:gd name="T2" fmla="*/ 52 w 83"/>
                  <a:gd name="T3" fmla="*/ 180 h 183"/>
                  <a:gd name="T4" fmla="*/ 45 w 83"/>
                  <a:gd name="T5" fmla="*/ 171 h 183"/>
                  <a:gd name="T6" fmla="*/ 17 w 83"/>
                  <a:gd name="T7" fmla="*/ 142 h 183"/>
                  <a:gd name="T8" fmla="*/ 1 w 83"/>
                  <a:gd name="T9" fmla="*/ 112 h 183"/>
                  <a:gd name="T10" fmla="*/ 1 w 83"/>
                  <a:gd name="T11" fmla="*/ 92 h 183"/>
                  <a:gd name="T12" fmla="*/ 11 w 83"/>
                  <a:gd name="T13" fmla="*/ 68 h 183"/>
                  <a:gd name="T14" fmla="*/ 27 w 83"/>
                  <a:gd name="T15" fmla="*/ 37 h 183"/>
                  <a:gd name="T16" fmla="*/ 29 w 83"/>
                  <a:gd name="T17" fmla="*/ 20 h 183"/>
                  <a:gd name="T18" fmla="*/ 25 w 83"/>
                  <a:gd name="T19" fmla="*/ 0 h 183"/>
                  <a:gd name="T20" fmla="*/ 53 w 83"/>
                  <a:gd name="T21" fmla="*/ 8 h 183"/>
                  <a:gd name="T22" fmla="*/ 72 w 83"/>
                  <a:gd name="T23" fmla="*/ 29 h 183"/>
                  <a:gd name="T24" fmla="*/ 83 w 83"/>
                  <a:gd name="T25" fmla="*/ 66 h 183"/>
                  <a:gd name="T26" fmla="*/ 83 w 83"/>
                  <a:gd name="T27" fmla="*/ 82 h 183"/>
                  <a:gd name="T28" fmla="*/ 80 w 83"/>
                  <a:gd name="T29" fmla="*/ 96 h 183"/>
                  <a:gd name="T30" fmla="*/ 76 w 83"/>
                  <a:gd name="T31" fmla="*/ 109 h 183"/>
                  <a:gd name="T32" fmla="*/ 71 w 83"/>
                  <a:gd name="T33" fmla="*/ 121 h 183"/>
                  <a:gd name="T34" fmla="*/ 64 w 83"/>
                  <a:gd name="T35" fmla="*/ 182 h 183"/>
                  <a:gd name="T36" fmla="*/ 53 w 83"/>
                  <a:gd name="T37" fmla="*/ 166 h 183"/>
                  <a:gd name="T38" fmla="*/ 46 w 83"/>
                  <a:gd name="T39" fmla="*/ 145 h 183"/>
                  <a:gd name="T40" fmla="*/ 46 w 83"/>
                  <a:gd name="T41" fmla="*/ 130 h 183"/>
                  <a:gd name="T42" fmla="*/ 47 w 83"/>
                  <a:gd name="T43" fmla="*/ 121 h 183"/>
                  <a:gd name="T44" fmla="*/ 48 w 83"/>
                  <a:gd name="T45" fmla="*/ 112 h 183"/>
                  <a:gd name="T46" fmla="*/ 51 w 83"/>
                  <a:gd name="T47" fmla="*/ 94 h 183"/>
                  <a:gd name="T48" fmla="*/ 53 w 83"/>
                  <a:gd name="T49" fmla="*/ 79 h 183"/>
                  <a:gd name="T50" fmla="*/ 53 w 83"/>
                  <a:gd name="T51" fmla="*/ 67 h 183"/>
                  <a:gd name="T52" fmla="*/ 53 w 83"/>
                  <a:gd name="T53" fmla="*/ 57 h 183"/>
                  <a:gd name="T54" fmla="*/ 48 w 83"/>
                  <a:gd name="T55" fmla="*/ 41 h 183"/>
                  <a:gd name="T56" fmla="*/ 50 w 83"/>
                  <a:gd name="T57" fmla="*/ 58 h 183"/>
                  <a:gd name="T58" fmla="*/ 50 w 83"/>
                  <a:gd name="T59" fmla="*/ 77 h 183"/>
                  <a:gd name="T60" fmla="*/ 46 w 83"/>
                  <a:gd name="T61" fmla="*/ 100 h 183"/>
                  <a:gd name="T62" fmla="*/ 54 w 83"/>
                  <a:gd name="T6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183">
                    <a:moveTo>
                      <a:pt x="54" y="183"/>
                    </a:moveTo>
                    <a:cubicBezTo>
                      <a:pt x="54" y="183"/>
                      <a:pt x="53" y="182"/>
                      <a:pt x="52" y="180"/>
                    </a:cubicBezTo>
                    <a:cubicBezTo>
                      <a:pt x="50" y="178"/>
                      <a:pt x="48" y="175"/>
                      <a:pt x="45" y="171"/>
                    </a:cubicBezTo>
                    <a:cubicBezTo>
                      <a:pt x="38" y="164"/>
                      <a:pt x="29" y="153"/>
                      <a:pt x="17" y="142"/>
                    </a:cubicBezTo>
                    <a:cubicBezTo>
                      <a:pt x="9" y="135"/>
                      <a:pt x="3" y="125"/>
                      <a:pt x="1" y="112"/>
                    </a:cubicBezTo>
                    <a:cubicBezTo>
                      <a:pt x="0" y="106"/>
                      <a:pt x="0" y="99"/>
                      <a:pt x="1" y="92"/>
                    </a:cubicBezTo>
                    <a:cubicBezTo>
                      <a:pt x="3" y="84"/>
                      <a:pt x="6" y="76"/>
                      <a:pt x="11" y="68"/>
                    </a:cubicBezTo>
                    <a:cubicBezTo>
                      <a:pt x="18" y="57"/>
                      <a:pt x="24" y="47"/>
                      <a:pt x="27" y="37"/>
                    </a:cubicBezTo>
                    <a:cubicBezTo>
                      <a:pt x="29" y="31"/>
                      <a:pt x="30" y="26"/>
                      <a:pt x="29" y="20"/>
                    </a:cubicBezTo>
                    <a:cubicBezTo>
                      <a:pt x="29" y="14"/>
                      <a:pt x="28" y="7"/>
                      <a:pt x="25" y="0"/>
                    </a:cubicBezTo>
                    <a:cubicBezTo>
                      <a:pt x="25" y="0"/>
                      <a:pt x="39" y="0"/>
                      <a:pt x="53" y="8"/>
                    </a:cubicBezTo>
                    <a:cubicBezTo>
                      <a:pt x="60" y="13"/>
                      <a:pt x="67" y="19"/>
                      <a:pt x="72" y="29"/>
                    </a:cubicBezTo>
                    <a:cubicBezTo>
                      <a:pt x="78" y="38"/>
                      <a:pt x="81" y="50"/>
                      <a:pt x="83" y="66"/>
                    </a:cubicBezTo>
                    <a:cubicBezTo>
                      <a:pt x="83" y="72"/>
                      <a:pt x="83" y="77"/>
                      <a:pt x="83" y="82"/>
                    </a:cubicBezTo>
                    <a:cubicBezTo>
                      <a:pt x="82" y="87"/>
                      <a:pt x="81" y="92"/>
                      <a:pt x="80" y="96"/>
                    </a:cubicBezTo>
                    <a:cubicBezTo>
                      <a:pt x="79" y="100"/>
                      <a:pt x="77" y="104"/>
                      <a:pt x="76" y="109"/>
                    </a:cubicBezTo>
                    <a:cubicBezTo>
                      <a:pt x="74" y="113"/>
                      <a:pt x="73" y="117"/>
                      <a:pt x="71" y="121"/>
                    </a:cubicBezTo>
                    <a:cubicBezTo>
                      <a:pt x="64" y="137"/>
                      <a:pt x="58" y="155"/>
                      <a:pt x="64" y="182"/>
                    </a:cubicBezTo>
                    <a:cubicBezTo>
                      <a:pt x="64" y="182"/>
                      <a:pt x="58" y="178"/>
                      <a:pt x="53" y="166"/>
                    </a:cubicBezTo>
                    <a:cubicBezTo>
                      <a:pt x="50" y="161"/>
                      <a:pt x="47" y="154"/>
                      <a:pt x="46" y="145"/>
                    </a:cubicBezTo>
                    <a:cubicBezTo>
                      <a:pt x="46" y="140"/>
                      <a:pt x="46" y="135"/>
                      <a:pt x="46" y="130"/>
                    </a:cubicBezTo>
                    <a:cubicBezTo>
                      <a:pt x="46" y="127"/>
                      <a:pt x="46" y="124"/>
                      <a:pt x="47" y="121"/>
                    </a:cubicBezTo>
                    <a:cubicBezTo>
                      <a:pt x="47" y="118"/>
                      <a:pt x="48" y="115"/>
                      <a:pt x="48" y="112"/>
                    </a:cubicBezTo>
                    <a:cubicBezTo>
                      <a:pt x="50" y="106"/>
                      <a:pt x="51" y="100"/>
                      <a:pt x="51" y="94"/>
                    </a:cubicBezTo>
                    <a:cubicBezTo>
                      <a:pt x="52" y="88"/>
                      <a:pt x="53" y="83"/>
                      <a:pt x="53" y="79"/>
                    </a:cubicBezTo>
                    <a:cubicBezTo>
                      <a:pt x="54" y="74"/>
                      <a:pt x="54" y="70"/>
                      <a:pt x="53" y="67"/>
                    </a:cubicBezTo>
                    <a:cubicBezTo>
                      <a:pt x="53" y="63"/>
                      <a:pt x="53" y="60"/>
                      <a:pt x="53" y="57"/>
                    </a:cubicBezTo>
                    <a:cubicBezTo>
                      <a:pt x="51" y="45"/>
                      <a:pt x="48" y="41"/>
                      <a:pt x="48" y="41"/>
                    </a:cubicBezTo>
                    <a:cubicBezTo>
                      <a:pt x="48" y="41"/>
                      <a:pt x="50" y="47"/>
                      <a:pt x="50" y="58"/>
                    </a:cubicBezTo>
                    <a:cubicBezTo>
                      <a:pt x="51" y="63"/>
                      <a:pt x="51" y="70"/>
                      <a:pt x="50" y="77"/>
                    </a:cubicBezTo>
                    <a:cubicBezTo>
                      <a:pt x="50" y="84"/>
                      <a:pt x="48" y="92"/>
                      <a:pt x="46" y="100"/>
                    </a:cubicBezTo>
                    <a:cubicBezTo>
                      <a:pt x="37" y="140"/>
                      <a:pt x="43" y="163"/>
                      <a:pt x="54" y="1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F0E676D1-9578-EDE0-BC07-89910127B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7083" y="5328560"/>
                <a:ext cx="100013" cy="77788"/>
              </a:xfrm>
              <a:custGeom>
                <a:avLst/>
                <a:gdLst>
                  <a:gd name="T0" fmla="*/ 9 w 149"/>
                  <a:gd name="T1" fmla="*/ 115 h 115"/>
                  <a:gd name="T2" fmla="*/ 23 w 149"/>
                  <a:gd name="T3" fmla="*/ 109 h 115"/>
                  <a:gd name="T4" fmla="*/ 63 w 149"/>
                  <a:gd name="T5" fmla="*/ 101 h 115"/>
                  <a:gd name="T6" fmla="*/ 78 w 149"/>
                  <a:gd name="T7" fmla="*/ 97 h 115"/>
                  <a:gd name="T8" fmla="*/ 92 w 149"/>
                  <a:gd name="T9" fmla="*/ 90 h 115"/>
                  <a:gd name="T10" fmla="*/ 111 w 149"/>
                  <a:gd name="T11" fmla="*/ 61 h 115"/>
                  <a:gd name="T12" fmla="*/ 114 w 149"/>
                  <a:gd name="T13" fmla="*/ 48 h 115"/>
                  <a:gd name="T14" fmla="*/ 121 w 149"/>
                  <a:gd name="T15" fmla="*/ 37 h 115"/>
                  <a:gd name="T16" fmla="*/ 149 w 149"/>
                  <a:gd name="T17" fmla="*/ 26 h 115"/>
                  <a:gd name="T18" fmla="*/ 143 w 149"/>
                  <a:gd name="T19" fmla="*/ 20 h 115"/>
                  <a:gd name="T20" fmla="*/ 125 w 149"/>
                  <a:gd name="T21" fmla="*/ 8 h 115"/>
                  <a:gd name="T22" fmla="*/ 98 w 149"/>
                  <a:gd name="T23" fmla="*/ 1 h 115"/>
                  <a:gd name="T24" fmla="*/ 81 w 149"/>
                  <a:gd name="T25" fmla="*/ 3 h 115"/>
                  <a:gd name="T26" fmla="*/ 62 w 149"/>
                  <a:gd name="T27" fmla="*/ 10 h 115"/>
                  <a:gd name="T28" fmla="*/ 49 w 149"/>
                  <a:gd name="T29" fmla="*/ 20 h 115"/>
                  <a:gd name="T30" fmla="*/ 40 w 149"/>
                  <a:gd name="T31" fmla="*/ 31 h 115"/>
                  <a:gd name="T32" fmla="*/ 34 w 149"/>
                  <a:gd name="T33" fmla="*/ 42 h 115"/>
                  <a:gd name="T34" fmla="*/ 30 w 149"/>
                  <a:gd name="T35" fmla="*/ 54 h 115"/>
                  <a:gd name="T36" fmla="*/ 20 w 149"/>
                  <a:gd name="T37" fmla="*/ 80 h 115"/>
                  <a:gd name="T38" fmla="*/ 12 w 149"/>
                  <a:gd name="T39" fmla="*/ 94 h 115"/>
                  <a:gd name="T40" fmla="*/ 7 w 149"/>
                  <a:gd name="T41" fmla="*/ 102 h 115"/>
                  <a:gd name="T42" fmla="*/ 0 w 149"/>
                  <a:gd name="T43" fmla="*/ 110 h 115"/>
                  <a:gd name="T44" fmla="*/ 5 w 149"/>
                  <a:gd name="T45" fmla="*/ 108 h 115"/>
                  <a:gd name="T46" fmla="*/ 18 w 149"/>
                  <a:gd name="T47" fmla="*/ 101 h 115"/>
                  <a:gd name="T48" fmla="*/ 35 w 149"/>
                  <a:gd name="T49" fmla="*/ 87 h 115"/>
                  <a:gd name="T50" fmla="*/ 44 w 149"/>
                  <a:gd name="T51" fmla="*/ 76 h 115"/>
                  <a:gd name="T52" fmla="*/ 53 w 149"/>
                  <a:gd name="T53" fmla="*/ 63 h 115"/>
                  <a:gd name="T54" fmla="*/ 63 w 149"/>
                  <a:gd name="T55" fmla="*/ 49 h 115"/>
                  <a:gd name="T56" fmla="*/ 72 w 149"/>
                  <a:gd name="T57" fmla="*/ 39 h 115"/>
                  <a:gd name="T58" fmla="*/ 88 w 149"/>
                  <a:gd name="T59" fmla="*/ 28 h 115"/>
                  <a:gd name="T60" fmla="*/ 104 w 149"/>
                  <a:gd name="T61" fmla="*/ 24 h 115"/>
                  <a:gd name="T62" fmla="*/ 89 w 149"/>
                  <a:gd name="T63" fmla="*/ 30 h 115"/>
                  <a:gd name="T64" fmla="*/ 83 w 149"/>
                  <a:gd name="T65" fmla="*/ 34 h 115"/>
                  <a:gd name="T66" fmla="*/ 76 w 149"/>
                  <a:gd name="T67" fmla="*/ 40 h 115"/>
                  <a:gd name="T68" fmla="*/ 62 w 149"/>
                  <a:gd name="T69" fmla="*/ 56 h 115"/>
                  <a:gd name="T70" fmla="*/ 49 w 149"/>
                  <a:gd name="T71" fmla="*/ 77 h 115"/>
                  <a:gd name="T72" fmla="*/ 36 w 149"/>
                  <a:gd name="T73" fmla="*/ 92 h 115"/>
                  <a:gd name="T74" fmla="*/ 23 w 149"/>
                  <a:gd name="T75" fmla="*/ 105 h 115"/>
                  <a:gd name="T76" fmla="*/ 9 w 149"/>
                  <a:gd name="T77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9" h="115">
                    <a:moveTo>
                      <a:pt x="9" y="115"/>
                    </a:moveTo>
                    <a:cubicBezTo>
                      <a:pt x="9" y="115"/>
                      <a:pt x="14" y="112"/>
                      <a:pt x="23" y="109"/>
                    </a:cubicBezTo>
                    <a:cubicBezTo>
                      <a:pt x="32" y="106"/>
                      <a:pt x="46" y="102"/>
                      <a:pt x="63" y="101"/>
                    </a:cubicBezTo>
                    <a:cubicBezTo>
                      <a:pt x="68" y="100"/>
                      <a:pt x="73" y="99"/>
                      <a:pt x="78" y="97"/>
                    </a:cubicBezTo>
                    <a:cubicBezTo>
                      <a:pt x="83" y="95"/>
                      <a:pt x="88" y="93"/>
                      <a:pt x="92" y="90"/>
                    </a:cubicBezTo>
                    <a:cubicBezTo>
                      <a:pt x="101" y="84"/>
                      <a:pt x="108" y="75"/>
                      <a:pt x="111" y="61"/>
                    </a:cubicBezTo>
                    <a:cubicBezTo>
                      <a:pt x="112" y="57"/>
                      <a:pt x="113" y="52"/>
                      <a:pt x="114" y="48"/>
                    </a:cubicBezTo>
                    <a:cubicBezTo>
                      <a:pt x="116" y="44"/>
                      <a:pt x="118" y="40"/>
                      <a:pt x="121" y="37"/>
                    </a:cubicBezTo>
                    <a:cubicBezTo>
                      <a:pt x="126" y="30"/>
                      <a:pt x="135" y="26"/>
                      <a:pt x="149" y="26"/>
                    </a:cubicBezTo>
                    <a:cubicBezTo>
                      <a:pt x="149" y="26"/>
                      <a:pt x="147" y="23"/>
                      <a:pt x="143" y="20"/>
                    </a:cubicBezTo>
                    <a:cubicBezTo>
                      <a:pt x="139" y="16"/>
                      <a:pt x="133" y="12"/>
                      <a:pt x="125" y="8"/>
                    </a:cubicBezTo>
                    <a:cubicBezTo>
                      <a:pt x="118" y="4"/>
                      <a:pt x="109" y="1"/>
                      <a:pt x="98" y="1"/>
                    </a:cubicBezTo>
                    <a:cubicBezTo>
                      <a:pt x="93" y="0"/>
                      <a:pt x="87" y="1"/>
                      <a:pt x="81" y="3"/>
                    </a:cubicBezTo>
                    <a:cubicBezTo>
                      <a:pt x="75" y="4"/>
                      <a:pt x="68" y="7"/>
                      <a:pt x="62" y="10"/>
                    </a:cubicBezTo>
                    <a:cubicBezTo>
                      <a:pt x="57" y="13"/>
                      <a:pt x="52" y="17"/>
                      <a:pt x="49" y="20"/>
                    </a:cubicBezTo>
                    <a:cubicBezTo>
                      <a:pt x="45" y="23"/>
                      <a:pt x="43" y="27"/>
                      <a:pt x="40" y="31"/>
                    </a:cubicBezTo>
                    <a:cubicBezTo>
                      <a:pt x="38" y="34"/>
                      <a:pt x="36" y="38"/>
                      <a:pt x="34" y="42"/>
                    </a:cubicBezTo>
                    <a:cubicBezTo>
                      <a:pt x="33" y="46"/>
                      <a:pt x="31" y="50"/>
                      <a:pt x="30" y="54"/>
                    </a:cubicBezTo>
                    <a:cubicBezTo>
                      <a:pt x="27" y="62"/>
                      <a:pt x="25" y="71"/>
                      <a:pt x="20" y="80"/>
                    </a:cubicBezTo>
                    <a:cubicBezTo>
                      <a:pt x="18" y="85"/>
                      <a:pt x="15" y="89"/>
                      <a:pt x="12" y="94"/>
                    </a:cubicBezTo>
                    <a:cubicBezTo>
                      <a:pt x="10" y="97"/>
                      <a:pt x="9" y="99"/>
                      <a:pt x="7" y="102"/>
                    </a:cubicBezTo>
                    <a:cubicBezTo>
                      <a:pt x="5" y="105"/>
                      <a:pt x="3" y="107"/>
                      <a:pt x="0" y="110"/>
                    </a:cubicBezTo>
                    <a:cubicBezTo>
                      <a:pt x="0" y="110"/>
                      <a:pt x="2" y="110"/>
                      <a:pt x="5" y="108"/>
                    </a:cubicBezTo>
                    <a:cubicBezTo>
                      <a:pt x="9" y="107"/>
                      <a:pt x="13" y="105"/>
                      <a:pt x="18" y="101"/>
                    </a:cubicBezTo>
                    <a:cubicBezTo>
                      <a:pt x="24" y="98"/>
                      <a:pt x="29" y="93"/>
                      <a:pt x="35" y="87"/>
                    </a:cubicBezTo>
                    <a:cubicBezTo>
                      <a:pt x="38" y="84"/>
                      <a:pt x="41" y="80"/>
                      <a:pt x="44" y="76"/>
                    </a:cubicBezTo>
                    <a:cubicBezTo>
                      <a:pt x="47" y="72"/>
                      <a:pt x="50" y="68"/>
                      <a:pt x="53" y="63"/>
                    </a:cubicBezTo>
                    <a:cubicBezTo>
                      <a:pt x="57" y="58"/>
                      <a:pt x="60" y="53"/>
                      <a:pt x="63" y="49"/>
                    </a:cubicBezTo>
                    <a:cubicBezTo>
                      <a:pt x="66" y="45"/>
                      <a:pt x="69" y="42"/>
                      <a:pt x="72" y="39"/>
                    </a:cubicBezTo>
                    <a:cubicBezTo>
                      <a:pt x="78" y="34"/>
                      <a:pt x="84" y="30"/>
                      <a:pt x="88" y="28"/>
                    </a:cubicBezTo>
                    <a:cubicBezTo>
                      <a:pt x="98" y="24"/>
                      <a:pt x="104" y="24"/>
                      <a:pt x="104" y="24"/>
                    </a:cubicBezTo>
                    <a:cubicBezTo>
                      <a:pt x="104" y="24"/>
                      <a:pt x="98" y="25"/>
                      <a:pt x="89" y="30"/>
                    </a:cubicBezTo>
                    <a:cubicBezTo>
                      <a:pt x="87" y="31"/>
                      <a:pt x="85" y="33"/>
                      <a:pt x="83" y="34"/>
                    </a:cubicBezTo>
                    <a:cubicBezTo>
                      <a:pt x="80" y="36"/>
                      <a:pt x="78" y="38"/>
                      <a:pt x="76" y="40"/>
                    </a:cubicBezTo>
                    <a:cubicBezTo>
                      <a:pt x="71" y="45"/>
                      <a:pt x="66" y="50"/>
                      <a:pt x="62" y="56"/>
                    </a:cubicBezTo>
                    <a:cubicBezTo>
                      <a:pt x="58" y="64"/>
                      <a:pt x="53" y="71"/>
                      <a:pt x="49" y="77"/>
                    </a:cubicBezTo>
                    <a:cubicBezTo>
                      <a:pt x="45" y="83"/>
                      <a:pt x="40" y="88"/>
                      <a:pt x="36" y="92"/>
                    </a:cubicBezTo>
                    <a:cubicBezTo>
                      <a:pt x="32" y="97"/>
                      <a:pt x="27" y="101"/>
                      <a:pt x="23" y="105"/>
                    </a:cubicBezTo>
                    <a:cubicBezTo>
                      <a:pt x="18" y="108"/>
                      <a:pt x="14" y="112"/>
                      <a:pt x="9" y="1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183B9518-12C8-6140-98F1-91B4FBBAE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5170" y="5333322"/>
                <a:ext cx="63500" cy="123825"/>
              </a:xfrm>
              <a:custGeom>
                <a:avLst/>
                <a:gdLst>
                  <a:gd name="T0" fmla="*/ 84 w 94"/>
                  <a:gd name="T1" fmla="*/ 184 h 184"/>
                  <a:gd name="T2" fmla="*/ 81 w 94"/>
                  <a:gd name="T3" fmla="*/ 181 h 184"/>
                  <a:gd name="T4" fmla="*/ 71 w 94"/>
                  <a:gd name="T5" fmla="*/ 175 h 184"/>
                  <a:gd name="T6" fmla="*/ 33 w 94"/>
                  <a:gd name="T7" fmla="*/ 155 h 184"/>
                  <a:gd name="T8" fmla="*/ 7 w 94"/>
                  <a:gd name="T9" fmla="*/ 129 h 184"/>
                  <a:gd name="T10" fmla="*/ 2 w 94"/>
                  <a:gd name="T11" fmla="*/ 107 h 184"/>
                  <a:gd name="T12" fmla="*/ 4 w 94"/>
                  <a:gd name="T13" fmla="*/ 79 h 184"/>
                  <a:gd name="T14" fmla="*/ 13 w 94"/>
                  <a:gd name="T15" fmla="*/ 41 h 184"/>
                  <a:gd name="T16" fmla="*/ 0 w 94"/>
                  <a:gd name="T17" fmla="*/ 2 h 184"/>
                  <a:gd name="T18" fmla="*/ 10 w 94"/>
                  <a:gd name="T19" fmla="*/ 1 h 184"/>
                  <a:gd name="T20" fmla="*/ 32 w 94"/>
                  <a:gd name="T21" fmla="*/ 3 h 184"/>
                  <a:gd name="T22" fmla="*/ 57 w 94"/>
                  <a:gd name="T23" fmla="*/ 19 h 184"/>
                  <a:gd name="T24" fmla="*/ 68 w 94"/>
                  <a:gd name="T25" fmla="*/ 34 h 184"/>
                  <a:gd name="T26" fmla="*/ 73 w 94"/>
                  <a:gd name="T27" fmla="*/ 44 h 184"/>
                  <a:gd name="T28" fmla="*/ 78 w 94"/>
                  <a:gd name="T29" fmla="*/ 55 h 184"/>
                  <a:gd name="T30" fmla="*/ 82 w 94"/>
                  <a:gd name="T31" fmla="*/ 72 h 184"/>
                  <a:gd name="T32" fmla="*/ 84 w 94"/>
                  <a:gd name="T33" fmla="*/ 87 h 184"/>
                  <a:gd name="T34" fmla="*/ 83 w 94"/>
                  <a:gd name="T35" fmla="*/ 94 h 184"/>
                  <a:gd name="T36" fmla="*/ 83 w 94"/>
                  <a:gd name="T37" fmla="*/ 101 h 184"/>
                  <a:gd name="T38" fmla="*/ 81 w 94"/>
                  <a:gd name="T39" fmla="*/ 115 h 184"/>
                  <a:gd name="T40" fmla="*/ 80 w 94"/>
                  <a:gd name="T41" fmla="*/ 129 h 184"/>
                  <a:gd name="T42" fmla="*/ 81 w 94"/>
                  <a:gd name="T43" fmla="*/ 145 h 184"/>
                  <a:gd name="T44" fmla="*/ 85 w 94"/>
                  <a:gd name="T45" fmla="*/ 162 h 184"/>
                  <a:gd name="T46" fmla="*/ 94 w 94"/>
                  <a:gd name="T47" fmla="*/ 180 h 184"/>
                  <a:gd name="T48" fmla="*/ 77 w 94"/>
                  <a:gd name="T49" fmla="*/ 167 h 184"/>
                  <a:gd name="T50" fmla="*/ 71 w 94"/>
                  <a:gd name="T51" fmla="*/ 159 h 184"/>
                  <a:gd name="T52" fmla="*/ 64 w 94"/>
                  <a:gd name="T53" fmla="*/ 147 h 184"/>
                  <a:gd name="T54" fmla="*/ 56 w 94"/>
                  <a:gd name="T55" fmla="*/ 113 h 184"/>
                  <a:gd name="T56" fmla="*/ 51 w 94"/>
                  <a:gd name="T57" fmla="*/ 77 h 184"/>
                  <a:gd name="T58" fmla="*/ 44 w 94"/>
                  <a:gd name="T59" fmla="*/ 54 h 184"/>
                  <a:gd name="T60" fmla="*/ 35 w 94"/>
                  <a:gd name="T61" fmla="*/ 39 h 184"/>
                  <a:gd name="T62" fmla="*/ 42 w 94"/>
                  <a:gd name="T63" fmla="*/ 56 h 184"/>
                  <a:gd name="T64" fmla="*/ 47 w 94"/>
                  <a:gd name="T65" fmla="*/ 76 h 184"/>
                  <a:gd name="T66" fmla="*/ 49 w 94"/>
                  <a:gd name="T67" fmla="*/ 88 h 184"/>
                  <a:gd name="T68" fmla="*/ 50 w 94"/>
                  <a:gd name="T69" fmla="*/ 102 h 184"/>
                  <a:gd name="T70" fmla="*/ 62 w 94"/>
                  <a:gd name="T71" fmla="*/ 153 h 184"/>
                  <a:gd name="T72" fmla="*/ 72 w 94"/>
                  <a:gd name="T73" fmla="*/ 170 h 184"/>
                  <a:gd name="T74" fmla="*/ 84 w 94"/>
                  <a:gd name="T7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" h="184">
                    <a:moveTo>
                      <a:pt x="84" y="184"/>
                    </a:moveTo>
                    <a:cubicBezTo>
                      <a:pt x="84" y="184"/>
                      <a:pt x="83" y="183"/>
                      <a:pt x="81" y="181"/>
                    </a:cubicBezTo>
                    <a:cubicBezTo>
                      <a:pt x="79" y="180"/>
                      <a:pt x="75" y="177"/>
                      <a:pt x="71" y="175"/>
                    </a:cubicBezTo>
                    <a:cubicBezTo>
                      <a:pt x="62" y="169"/>
                      <a:pt x="49" y="162"/>
                      <a:pt x="33" y="155"/>
                    </a:cubicBezTo>
                    <a:cubicBezTo>
                      <a:pt x="23" y="150"/>
                      <a:pt x="13" y="141"/>
                      <a:pt x="7" y="129"/>
                    </a:cubicBezTo>
                    <a:cubicBezTo>
                      <a:pt x="5" y="122"/>
                      <a:pt x="3" y="115"/>
                      <a:pt x="2" y="107"/>
                    </a:cubicBezTo>
                    <a:cubicBezTo>
                      <a:pt x="1" y="99"/>
                      <a:pt x="2" y="89"/>
                      <a:pt x="4" y="79"/>
                    </a:cubicBezTo>
                    <a:cubicBezTo>
                      <a:pt x="8" y="65"/>
                      <a:pt x="12" y="53"/>
                      <a:pt x="13" y="41"/>
                    </a:cubicBezTo>
                    <a:cubicBezTo>
                      <a:pt x="13" y="28"/>
                      <a:pt x="10" y="16"/>
                      <a:pt x="0" y="2"/>
                    </a:cubicBezTo>
                    <a:cubicBezTo>
                      <a:pt x="0" y="2"/>
                      <a:pt x="4" y="1"/>
                      <a:pt x="10" y="1"/>
                    </a:cubicBezTo>
                    <a:cubicBezTo>
                      <a:pt x="15" y="0"/>
                      <a:pt x="23" y="1"/>
                      <a:pt x="32" y="3"/>
                    </a:cubicBezTo>
                    <a:cubicBezTo>
                      <a:pt x="40" y="6"/>
                      <a:pt x="49" y="11"/>
                      <a:pt x="57" y="19"/>
                    </a:cubicBezTo>
                    <a:cubicBezTo>
                      <a:pt x="61" y="23"/>
                      <a:pt x="65" y="28"/>
                      <a:pt x="68" y="34"/>
                    </a:cubicBezTo>
                    <a:cubicBezTo>
                      <a:pt x="70" y="37"/>
                      <a:pt x="71" y="41"/>
                      <a:pt x="73" y="44"/>
                    </a:cubicBezTo>
                    <a:cubicBezTo>
                      <a:pt x="75" y="48"/>
                      <a:pt x="76" y="51"/>
                      <a:pt x="78" y="55"/>
                    </a:cubicBezTo>
                    <a:cubicBezTo>
                      <a:pt x="80" y="61"/>
                      <a:pt x="81" y="67"/>
                      <a:pt x="82" y="72"/>
                    </a:cubicBezTo>
                    <a:cubicBezTo>
                      <a:pt x="83" y="77"/>
                      <a:pt x="84" y="82"/>
                      <a:pt x="84" y="87"/>
                    </a:cubicBezTo>
                    <a:cubicBezTo>
                      <a:pt x="84" y="89"/>
                      <a:pt x="83" y="92"/>
                      <a:pt x="83" y="94"/>
                    </a:cubicBezTo>
                    <a:cubicBezTo>
                      <a:pt x="83" y="96"/>
                      <a:pt x="83" y="99"/>
                      <a:pt x="83" y="101"/>
                    </a:cubicBezTo>
                    <a:cubicBezTo>
                      <a:pt x="83" y="106"/>
                      <a:pt x="82" y="110"/>
                      <a:pt x="81" y="115"/>
                    </a:cubicBezTo>
                    <a:cubicBezTo>
                      <a:pt x="81" y="120"/>
                      <a:pt x="81" y="124"/>
                      <a:pt x="80" y="129"/>
                    </a:cubicBezTo>
                    <a:cubicBezTo>
                      <a:pt x="80" y="134"/>
                      <a:pt x="80" y="139"/>
                      <a:pt x="81" y="145"/>
                    </a:cubicBezTo>
                    <a:cubicBezTo>
                      <a:pt x="82" y="150"/>
                      <a:pt x="83" y="156"/>
                      <a:pt x="85" y="162"/>
                    </a:cubicBezTo>
                    <a:cubicBezTo>
                      <a:pt x="87" y="167"/>
                      <a:pt x="90" y="173"/>
                      <a:pt x="94" y="180"/>
                    </a:cubicBezTo>
                    <a:cubicBezTo>
                      <a:pt x="94" y="180"/>
                      <a:pt x="86" y="177"/>
                      <a:pt x="77" y="167"/>
                    </a:cubicBezTo>
                    <a:cubicBezTo>
                      <a:pt x="75" y="165"/>
                      <a:pt x="73" y="162"/>
                      <a:pt x="71" y="159"/>
                    </a:cubicBezTo>
                    <a:cubicBezTo>
                      <a:pt x="68" y="156"/>
                      <a:pt x="66" y="152"/>
                      <a:pt x="64" y="147"/>
                    </a:cubicBezTo>
                    <a:cubicBezTo>
                      <a:pt x="60" y="138"/>
                      <a:pt x="57" y="127"/>
                      <a:pt x="56" y="113"/>
                    </a:cubicBezTo>
                    <a:cubicBezTo>
                      <a:pt x="55" y="99"/>
                      <a:pt x="53" y="87"/>
                      <a:pt x="51" y="77"/>
                    </a:cubicBezTo>
                    <a:cubicBezTo>
                      <a:pt x="49" y="68"/>
                      <a:pt x="47" y="60"/>
                      <a:pt x="44" y="54"/>
                    </a:cubicBezTo>
                    <a:cubicBezTo>
                      <a:pt x="40" y="43"/>
                      <a:pt x="35" y="39"/>
                      <a:pt x="35" y="39"/>
                    </a:cubicBezTo>
                    <a:cubicBezTo>
                      <a:pt x="35" y="39"/>
                      <a:pt x="39" y="45"/>
                      <a:pt x="42" y="56"/>
                    </a:cubicBezTo>
                    <a:cubicBezTo>
                      <a:pt x="44" y="62"/>
                      <a:pt x="46" y="68"/>
                      <a:pt x="47" y="76"/>
                    </a:cubicBezTo>
                    <a:cubicBezTo>
                      <a:pt x="48" y="80"/>
                      <a:pt x="49" y="84"/>
                      <a:pt x="49" y="88"/>
                    </a:cubicBezTo>
                    <a:cubicBezTo>
                      <a:pt x="50" y="93"/>
                      <a:pt x="50" y="97"/>
                      <a:pt x="50" y="102"/>
                    </a:cubicBezTo>
                    <a:cubicBezTo>
                      <a:pt x="52" y="124"/>
                      <a:pt x="56" y="140"/>
                      <a:pt x="62" y="153"/>
                    </a:cubicBezTo>
                    <a:cubicBezTo>
                      <a:pt x="65" y="159"/>
                      <a:pt x="68" y="165"/>
                      <a:pt x="72" y="170"/>
                    </a:cubicBezTo>
                    <a:cubicBezTo>
                      <a:pt x="76" y="175"/>
                      <a:pt x="80" y="179"/>
                      <a:pt x="84" y="1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C10D5BAE-1A3F-3FB6-4021-5B9EEA22A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7083" y="5409522"/>
                <a:ext cx="82550" cy="100013"/>
              </a:xfrm>
              <a:custGeom>
                <a:avLst/>
                <a:gdLst>
                  <a:gd name="T0" fmla="*/ 11 w 122"/>
                  <a:gd name="T1" fmla="*/ 146 h 146"/>
                  <a:gd name="T2" fmla="*/ 23 w 122"/>
                  <a:gd name="T3" fmla="*/ 135 h 146"/>
                  <a:gd name="T4" fmla="*/ 59 w 122"/>
                  <a:gd name="T5" fmla="*/ 113 h 146"/>
                  <a:gd name="T6" fmla="*/ 74 w 122"/>
                  <a:gd name="T7" fmla="*/ 104 h 146"/>
                  <a:gd name="T8" fmla="*/ 86 w 122"/>
                  <a:gd name="T9" fmla="*/ 92 h 146"/>
                  <a:gd name="T10" fmla="*/ 90 w 122"/>
                  <a:gd name="T11" fmla="*/ 85 h 146"/>
                  <a:gd name="T12" fmla="*/ 93 w 122"/>
                  <a:gd name="T13" fmla="*/ 77 h 146"/>
                  <a:gd name="T14" fmla="*/ 95 w 122"/>
                  <a:gd name="T15" fmla="*/ 68 h 146"/>
                  <a:gd name="T16" fmla="*/ 95 w 122"/>
                  <a:gd name="T17" fmla="*/ 58 h 146"/>
                  <a:gd name="T18" fmla="*/ 94 w 122"/>
                  <a:gd name="T19" fmla="*/ 51 h 146"/>
                  <a:gd name="T20" fmla="*/ 94 w 122"/>
                  <a:gd name="T21" fmla="*/ 44 h 146"/>
                  <a:gd name="T22" fmla="*/ 96 w 122"/>
                  <a:gd name="T23" fmla="*/ 32 h 146"/>
                  <a:gd name="T24" fmla="*/ 122 w 122"/>
                  <a:gd name="T25" fmla="*/ 13 h 146"/>
                  <a:gd name="T26" fmla="*/ 114 w 122"/>
                  <a:gd name="T27" fmla="*/ 9 h 146"/>
                  <a:gd name="T28" fmla="*/ 92 w 122"/>
                  <a:gd name="T29" fmla="*/ 2 h 146"/>
                  <a:gd name="T30" fmla="*/ 62 w 122"/>
                  <a:gd name="T31" fmla="*/ 3 h 146"/>
                  <a:gd name="T32" fmla="*/ 45 w 122"/>
                  <a:gd name="T33" fmla="*/ 10 h 146"/>
                  <a:gd name="T34" fmla="*/ 28 w 122"/>
                  <a:gd name="T35" fmla="*/ 24 h 146"/>
                  <a:gd name="T36" fmla="*/ 18 w 122"/>
                  <a:gd name="T37" fmla="*/ 37 h 146"/>
                  <a:gd name="T38" fmla="*/ 13 w 122"/>
                  <a:gd name="T39" fmla="*/ 51 h 146"/>
                  <a:gd name="T40" fmla="*/ 11 w 122"/>
                  <a:gd name="T41" fmla="*/ 78 h 146"/>
                  <a:gd name="T42" fmla="*/ 11 w 122"/>
                  <a:gd name="T43" fmla="*/ 92 h 146"/>
                  <a:gd name="T44" fmla="*/ 10 w 122"/>
                  <a:gd name="T45" fmla="*/ 107 h 146"/>
                  <a:gd name="T46" fmla="*/ 6 w 122"/>
                  <a:gd name="T47" fmla="*/ 124 h 146"/>
                  <a:gd name="T48" fmla="*/ 0 w 122"/>
                  <a:gd name="T49" fmla="*/ 144 h 146"/>
                  <a:gd name="T50" fmla="*/ 15 w 122"/>
                  <a:gd name="T51" fmla="*/ 129 h 146"/>
                  <a:gd name="T52" fmla="*/ 27 w 122"/>
                  <a:gd name="T53" fmla="*/ 109 h 146"/>
                  <a:gd name="T54" fmla="*/ 33 w 122"/>
                  <a:gd name="T55" fmla="*/ 95 h 146"/>
                  <a:gd name="T56" fmla="*/ 35 w 122"/>
                  <a:gd name="T57" fmla="*/ 87 h 146"/>
                  <a:gd name="T58" fmla="*/ 37 w 122"/>
                  <a:gd name="T59" fmla="*/ 78 h 146"/>
                  <a:gd name="T60" fmla="*/ 48 w 122"/>
                  <a:gd name="T61" fmla="*/ 49 h 146"/>
                  <a:gd name="T62" fmla="*/ 61 w 122"/>
                  <a:gd name="T63" fmla="*/ 33 h 146"/>
                  <a:gd name="T64" fmla="*/ 71 w 122"/>
                  <a:gd name="T65" fmla="*/ 26 h 146"/>
                  <a:gd name="T66" fmla="*/ 75 w 122"/>
                  <a:gd name="T67" fmla="*/ 24 h 146"/>
                  <a:gd name="T68" fmla="*/ 72 w 122"/>
                  <a:gd name="T69" fmla="*/ 27 h 146"/>
                  <a:gd name="T70" fmla="*/ 63 w 122"/>
                  <a:gd name="T71" fmla="*/ 35 h 146"/>
                  <a:gd name="T72" fmla="*/ 52 w 122"/>
                  <a:gd name="T73" fmla="*/ 49 h 146"/>
                  <a:gd name="T74" fmla="*/ 44 w 122"/>
                  <a:gd name="T75" fmla="*/ 69 h 146"/>
                  <a:gd name="T76" fmla="*/ 30 w 122"/>
                  <a:gd name="T77" fmla="*/ 114 h 146"/>
                  <a:gd name="T78" fmla="*/ 21 w 122"/>
                  <a:gd name="T79" fmla="*/ 130 h 146"/>
                  <a:gd name="T80" fmla="*/ 11 w 122"/>
                  <a:gd name="T8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2" h="146">
                    <a:moveTo>
                      <a:pt x="11" y="146"/>
                    </a:moveTo>
                    <a:cubicBezTo>
                      <a:pt x="11" y="146"/>
                      <a:pt x="15" y="141"/>
                      <a:pt x="23" y="135"/>
                    </a:cubicBezTo>
                    <a:cubicBezTo>
                      <a:pt x="31" y="128"/>
                      <a:pt x="43" y="120"/>
                      <a:pt x="59" y="113"/>
                    </a:cubicBezTo>
                    <a:cubicBezTo>
                      <a:pt x="64" y="110"/>
                      <a:pt x="69" y="107"/>
                      <a:pt x="74" y="104"/>
                    </a:cubicBezTo>
                    <a:cubicBezTo>
                      <a:pt x="78" y="100"/>
                      <a:pt x="82" y="96"/>
                      <a:pt x="86" y="92"/>
                    </a:cubicBezTo>
                    <a:cubicBezTo>
                      <a:pt x="87" y="90"/>
                      <a:pt x="89" y="87"/>
                      <a:pt x="90" y="85"/>
                    </a:cubicBezTo>
                    <a:cubicBezTo>
                      <a:pt x="91" y="82"/>
                      <a:pt x="92" y="80"/>
                      <a:pt x="93" y="77"/>
                    </a:cubicBezTo>
                    <a:cubicBezTo>
                      <a:pt x="94" y="74"/>
                      <a:pt x="94" y="71"/>
                      <a:pt x="95" y="68"/>
                    </a:cubicBezTo>
                    <a:cubicBezTo>
                      <a:pt x="95" y="65"/>
                      <a:pt x="95" y="62"/>
                      <a:pt x="95" y="58"/>
                    </a:cubicBezTo>
                    <a:cubicBezTo>
                      <a:pt x="94" y="56"/>
                      <a:pt x="94" y="53"/>
                      <a:pt x="94" y="51"/>
                    </a:cubicBezTo>
                    <a:cubicBezTo>
                      <a:pt x="94" y="49"/>
                      <a:pt x="94" y="46"/>
                      <a:pt x="94" y="44"/>
                    </a:cubicBezTo>
                    <a:cubicBezTo>
                      <a:pt x="94" y="40"/>
                      <a:pt x="95" y="35"/>
                      <a:pt x="96" y="32"/>
                    </a:cubicBezTo>
                    <a:cubicBezTo>
                      <a:pt x="100" y="24"/>
                      <a:pt x="107" y="17"/>
                      <a:pt x="122" y="13"/>
                    </a:cubicBezTo>
                    <a:cubicBezTo>
                      <a:pt x="122" y="13"/>
                      <a:pt x="119" y="11"/>
                      <a:pt x="114" y="9"/>
                    </a:cubicBezTo>
                    <a:cubicBezTo>
                      <a:pt x="109" y="7"/>
                      <a:pt x="101" y="4"/>
                      <a:pt x="92" y="2"/>
                    </a:cubicBezTo>
                    <a:cubicBezTo>
                      <a:pt x="83" y="1"/>
                      <a:pt x="73" y="0"/>
                      <a:pt x="62" y="3"/>
                    </a:cubicBezTo>
                    <a:cubicBezTo>
                      <a:pt x="57" y="4"/>
                      <a:pt x="51" y="6"/>
                      <a:pt x="45" y="10"/>
                    </a:cubicBezTo>
                    <a:cubicBezTo>
                      <a:pt x="39" y="13"/>
                      <a:pt x="34" y="18"/>
                      <a:pt x="28" y="24"/>
                    </a:cubicBezTo>
                    <a:cubicBezTo>
                      <a:pt x="24" y="28"/>
                      <a:pt x="21" y="33"/>
                      <a:pt x="18" y="37"/>
                    </a:cubicBezTo>
                    <a:cubicBezTo>
                      <a:pt x="16" y="42"/>
                      <a:pt x="14" y="46"/>
                      <a:pt x="13" y="51"/>
                    </a:cubicBezTo>
                    <a:cubicBezTo>
                      <a:pt x="11" y="60"/>
                      <a:pt x="10" y="68"/>
                      <a:pt x="11" y="78"/>
                    </a:cubicBezTo>
                    <a:cubicBezTo>
                      <a:pt x="11" y="82"/>
                      <a:pt x="11" y="87"/>
                      <a:pt x="11" y="92"/>
                    </a:cubicBezTo>
                    <a:cubicBezTo>
                      <a:pt x="11" y="97"/>
                      <a:pt x="10" y="102"/>
                      <a:pt x="10" y="107"/>
                    </a:cubicBezTo>
                    <a:cubicBezTo>
                      <a:pt x="9" y="112"/>
                      <a:pt x="8" y="118"/>
                      <a:pt x="6" y="124"/>
                    </a:cubicBezTo>
                    <a:cubicBezTo>
                      <a:pt x="5" y="130"/>
                      <a:pt x="3" y="137"/>
                      <a:pt x="0" y="144"/>
                    </a:cubicBezTo>
                    <a:cubicBezTo>
                      <a:pt x="0" y="144"/>
                      <a:pt x="7" y="139"/>
                      <a:pt x="15" y="129"/>
                    </a:cubicBezTo>
                    <a:cubicBezTo>
                      <a:pt x="19" y="124"/>
                      <a:pt x="23" y="117"/>
                      <a:pt x="27" y="109"/>
                    </a:cubicBezTo>
                    <a:cubicBezTo>
                      <a:pt x="29" y="104"/>
                      <a:pt x="31" y="100"/>
                      <a:pt x="33" y="95"/>
                    </a:cubicBezTo>
                    <a:cubicBezTo>
                      <a:pt x="33" y="92"/>
                      <a:pt x="34" y="90"/>
                      <a:pt x="35" y="87"/>
                    </a:cubicBezTo>
                    <a:cubicBezTo>
                      <a:pt x="36" y="84"/>
                      <a:pt x="36" y="81"/>
                      <a:pt x="37" y="78"/>
                    </a:cubicBezTo>
                    <a:cubicBezTo>
                      <a:pt x="40" y="66"/>
                      <a:pt x="44" y="56"/>
                      <a:pt x="48" y="49"/>
                    </a:cubicBezTo>
                    <a:cubicBezTo>
                      <a:pt x="53" y="42"/>
                      <a:pt x="57" y="36"/>
                      <a:pt x="61" y="33"/>
                    </a:cubicBezTo>
                    <a:cubicBezTo>
                      <a:pt x="65" y="29"/>
                      <a:pt x="69" y="27"/>
                      <a:pt x="71" y="26"/>
                    </a:cubicBezTo>
                    <a:cubicBezTo>
                      <a:pt x="74" y="24"/>
                      <a:pt x="75" y="24"/>
                      <a:pt x="75" y="24"/>
                    </a:cubicBezTo>
                    <a:cubicBezTo>
                      <a:pt x="75" y="24"/>
                      <a:pt x="74" y="25"/>
                      <a:pt x="72" y="27"/>
                    </a:cubicBezTo>
                    <a:cubicBezTo>
                      <a:pt x="69" y="28"/>
                      <a:pt x="66" y="31"/>
                      <a:pt x="63" y="35"/>
                    </a:cubicBezTo>
                    <a:cubicBezTo>
                      <a:pt x="59" y="38"/>
                      <a:pt x="56" y="43"/>
                      <a:pt x="52" y="49"/>
                    </a:cubicBezTo>
                    <a:cubicBezTo>
                      <a:pt x="49" y="54"/>
                      <a:pt x="46" y="61"/>
                      <a:pt x="44" y="69"/>
                    </a:cubicBezTo>
                    <a:cubicBezTo>
                      <a:pt x="40" y="87"/>
                      <a:pt x="35" y="102"/>
                      <a:pt x="30" y="114"/>
                    </a:cubicBezTo>
                    <a:cubicBezTo>
                      <a:pt x="27" y="120"/>
                      <a:pt x="24" y="125"/>
                      <a:pt x="21" y="130"/>
                    </a:cubicBezTo>
                    <a:cubicBezTo>
                      <a:pt x="18" y="136"/>
                      <a:pt x="14" y="141"/>
                      <a:pt x="11" y="1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5D9AD5CD-5476-9DBD-4FFB-F65ADD4C0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2945" y="5452385"/>
                <a:ext cx="104775" cy="111125"/>
              </a:xfrm>
              <a:custGeom>
                <a:avLst/>
                <a:gdLst>
                  <a:gd name="T0" fmla="*/ 149 w 157"/>
                  <a:gd name="T1" fmla="*/ 164 h 164"/>
                  <a:gd name="T2" fmla="*/ 132 w 157"/>
                  <a:gd name="T3" fmla="*/ 160 h 164"/>
                  <a:gd name="T4" fmla="*/ 87 w 157"/>
                  <a:gd name="T5" fmla="*/ 153 h 164"/>
                  <a:gd name="T6" fmla="*/ 52 w 157"/>
                  <a:gd name="T7" fmla="*/ 136 h 164"/>
                  <a:gd name="T8" fmla="*/ 31 w 157"/>
                  <a:gd name="T9" fmla="*/ 87 h 164"/>
                  <a:gd name="T10" fmla="*/ 26 w 157"/>
                  <a:gd name="T11" fmla="*/ 45 h 164"/>
                  <a:gd name="T12" fmla="*/ 0 w 157"/>
                  <a:gd name="T13" fmla="*/ 9 h 164"/>
                  <a:gd name="T14" fmla="*/ 9 w 157"/>
                  <a:gd name="T15" fmla="*/ 4 h 164"/>
                  <a:gd name="T16" fmla="*/ 32 w 157"/>
                  <a:gd name="T17" fmla="*/ 0 h 164"/>
                  <a:gd name="T18" fmla="*/ 63 w 157"/>
                  <a:gd name="T19" fmla="*/ 8 h 164"/>
                  <a:gd name="T20" fmla="*/ 80 w 157"/>
                  <a:gd name="T21" fmla="*/ 19 h 164"/>
                  <a:gd name="T22" fmla="*/ 96 w 157"/>
                  <a:gd name="T23" fmla="*/ 37 h 164"/>
                  <a:gd name="T24" fmla="*/ 121 w 157"/>
                  <a:gd name="T25" fmla="*/ 96 h 164"/>
                  <a:gd name="T26" fmla="*/ 125 w 157"/>
                  <a:gd name="T27" fmla="*/ 111 h 164"/>
                  <a:gd name="T28" fmla="*/ 132 w 157"/>
                  <a:gd name="T29" fmla="*/ 126 h 164"/>
                  <a:gd name="T30" fmla="*/ 136 w 157"/>
                  <a:gd name="T31" fmla="*/ 134 h 164"/>
                  <a:gd name="T32" fmla="*/ 142 w 157"/>
                  <a:gd name="T33" fmla="*/ 141 h 164"/>
                  <a:gd name="T34" fmla="*/ 157 w 157"/>
                  <a:gd name="T35" fmla="*/ 156 h 164"/>
                  <a:gd name="T36" fmla="*/ 151 w 157"/>
                  <a:gd name="T37" fmla="*/ 156 h 164"/>
                  <a:gd name="T38" fmla="*/ 136 w 157"/>
                  <a:gd name="T39" fmla="*/ 150 h 164"/>
                  <a:gd name="T40" fmla="*/ 95 w 157"/>
                  <a:gd name="T41" fmla="*/ 103 h 164"/>
                  <a:gd name="T42" fmla="*/ 86 w 157"/>
                  <a:gd name="T43" fmla="*/ 84 h 164"/>
                  <a:gd name="T44" fmla="*/ 81 w 157"/>
                  <a:gd name="T45" fmla="*/ 76 h 164"/>
                  <a:gd name="T46" fmla="*/ 77 w 157"/>
                  <a:gd name="T47" fmla="*/ 69 h 164"/>
                  <a:gd name="T48" fmla="*/ 63 w 157"/>
                  <a:gd name="T49" fmla="*/ 48 h 164"/>
                  <a:gd name="T50" fmla="*/ 48 w 157"/>
                  <a:gd name="T51" fmla="*/ 35 h 164"/>
                  <a:gd name="T52" fmla="*/ 61 w 157"/>
                  <a:gd name="T53" fmla="*/ 51 h 164"/>
                  <a:gd name="T54" fmla="*/ 73 w 157"/>
                  <a:gd name="T55" fmla="*/ 69 h 164"/>
                  <a:gd name="T56" fmla="*/ 85 w 157"/>
                  <a:gd name="T57" fmla="*/ 94 h 164"/>
                  <a:gd name="T58" fmla="*/ 92 w 157"/>
                  <a:gd name="T59" fmla="*/ 109 h 164"/>
                  <a:gd name="T60" fmla="*/ 100 w 157"/>
                  <a:gd name="T61" fmla="*/ 122 h 164"/>
                  <a:gd name="T62" fmla="*/ 115 w 157"/>
                  <a:gd name="T63" fmla="*/ 141 h 164"/>
                  <a:gd name="T64" fmla="*/ 131 w 157"/>
                  <a:gd name="T65" fmla="*/ 154 h 164"/>
                  <a:gd name="T66" fmla="*/ 149 w 157"/>
                  <a:gd name="T6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164">
                    <a:moveTo>
                      <a:pt x="149" y="164"/>
                    </a:moveTo>
                    <a:cubicBezTo>
                      <a:pt x="149" y="164"/>
                      <a:pt x="143" y="162"/>
                      <a:pt x="132" y="160"/>
                    </a:cubicBezTo>
                    <a:cubicBezTo>
                      <a:pt x="121" y="157"/>
                      <a:pt x="106" y="155"/>
                      <a:pt x="87" y="153"/>
                    </a:cubicBezTo>
                    <a:cubicBezTo>
                      <a:pt x="75" y="152"/>
                      <a:pt x="63" y="147"/>
                      <a:pt x="52" y="136"/>
                    </a:cubicBezTo>
                    <a:cubicBezTo>
                      <a:pt x="42" y="126"/>
                      <a:pt x="33" y="109"/>
                      <a:pt x="31" y="87"/>
                    </a:cubicBezTo>
                    <a:cubicBezTo>
                      <a:pt x="30" y="72"/>
                      <a:pt x="30" y="58"/>
                      <a:pt x="26" y="45"/>
                    </a:cubicBezTo>
                    <a:cubicBezTo>
                      <a:pt x="22" y="32"/>
                      <a:pt x="15" y="21"/>
                      <a:pt x="0" y="9"/>
                    </a:cubicBezTo>
                    <a:cubicBezTo>
                      <a:pt x="0" y="9"/>
                      <a:pt x="4" y="7"/>
                      <a:pt x="9" y="4"/>
                    </a:cubicBezTo>
                    <a:cubicBezTo>
                      <a:pt x="15" y="2"/>
                      <a:pt x="23" y="0"/>
                      <a:pt x="32" y="0"/>
                    </a:cubicBezTo>
                    <a:cubicBezTo>
                      <a:pt x="42" y="0"/>
                      <a:pt x="52" y="2"/>
                      <a:pt x="63" y="8"/>
                    </a:cubicBezTo>
                    <a:cubicBezTo>
                      <a:pt x="69" y="10"/>
                      <a:pt x="74" y="14"/>
                      <a:pt x="80" y="19"/>
                    </a:cubicBezTo>
                    <a:cubicBezTo>
                      <a:pt x="85" y="24"/>
                      <a:pt x="91" y="30"/>
                      <a:pt x="96" y="37"/>
                    </a:cubicBezTo>
                    <a:cubicBezTo>
                      <a:pt x="113" y="59"/>
                      <a:pt x="117" y="76"/>
                      <a:pt x="121" y="96"/>
                    </a:cubicBezTo>
                    <a:cubicBezTo>
                      <a:pt x="122" y="101"/>
                      <a:pt x="124" y="106"/>
                      <a:pt x="125" y="111"/>
                    </a:cubicBezTo>
                    <a:cubicBezTo>
                      <a:pt x="127" y="116"/>
                      <a:pt x="129" y="121"/>
                      <a:pt x="132" y="126"/>
                    </a:cubicBezTo>
                    <a:cubicBezTo>
                      <a:pt x="133" y="129"/>
                      <a:pt x="134" y="131"/>
                      <a:pt x="136" y="134"/>
                    </a:cubicBezTo>
                    <a:cubicBezTo>
                      <a:pt x="138" y="136"/>
                      <a:pt x="140" y="139"/>
                      <a:pt x="142" y="141"/>
                    </a:cubicBezTo>
                    <a:cubicBezTo>
                      <a:pt x="146" y="146"/>
                      <a:pt x="151" y="151"/>
                      <a:pt x="157" y="156"/>
                    </a:cubicBezTo>
                    <a:cubicBezTo>
                      <a:pt x="157" y="156"/>
                      <a:pt x="155" y="156"/>
                      <a:pt x="151" y="156"/>
                    </a:cubicBezTo>
                    <a:cubicBezTo>
                      <a:pt x="147" y="155"/>
                      <a:pt x="142" y="153"/>
                      <a:pt x="136" y="150"/>
                    </a:cubicBezTo>
                    <a:cubicBezTo>
                      <a:pt x="124" y="144"/>
                      <a:pt x="107" y="131"/>
                      <a:pt x="95" y="103"/>
                    </a:cubicBezTo>
                    <a:cubicBezTo>
                      <a:pt x="92" y="96"/>
                      <a:pt x="89" y="90"/>
                      <a:pt x="86" y="84"/>
                    </a:cubicBezTo>
                    <a:cubicBezTo>
                      <a:pt x="84" y="81"/>
                      <a:pt x="83" y="79"/>
                      <a:pt x="81" y="76"/>
                    </a:cubicBezTo>
                    <a:cubicBezTo>
                      <a:pt x="80" y="74"/>
                      <a:pt x="79" y="71"/>
                      <a:pt x="77" y="69"/>
                    </a:cubicBezTo>
                    <a:cubicBezTo>
                      <a:pt x="72" y="60"/>
                      <a:pt x="67" y="53"/>
                      <a:pt x="63" y="48"/>
                    </a:cubicBezTo>
                    <a:cubicBezTo>
                      <a:pt x="54" y="38"/>
                      <a:pt x="48" y="35"/>
                      <a:pt x="48" y="35"/>
                    </a:cubicBezTo>
                    <a:cubicBezTo>
                      <a:pt x="48" y="35"/>
                      <a:pt x="54" y="40"/>
                      <a:pt x="61" y="51"/>
                    </a:cubicBezTo>
                    <a:cubicBezTo>
                      <a:pt x="65" y="56"/>
                      <a:pt x="69" y="62"/>
                      <a:pt x="73" y="69"/>
                    </a:cubicBezTo>
                    <a:cubicBezTo>
                      <a:pt x="77" y="76"/>
                      <a:pt x="82" y="84"/>
                      <a:pt x="85" y="94"/>
                    </a:cubicBezTo>
                    <a:cubicBezTo>
                      <a:pt x="87" y="99"/>
                      <a:pt x="90" y="104"/>
                      <a:pt x="92" y="109"/>
                    </a:cubicBezTo>
                    <a:cubicBezTo>
                      <a:pt x="95" y="114"/>
                      <a:pt x="97" y="118"/>
                      <a:pt x="100" y="122"/>
                    </a:cubicBezTo>
                    <a:cubicBezTo>
                      <a:pt x="105" y="129"/>
                      <a:pt x="110" y="136"/>
                      <a:pt x="115" y="141"/>
                    </a:cubicBezTo>
                    <a:cubicBezTo>
                      <a:pt x="121" y="146"/>
                      <a:pt x="126" y="151"/>
                      <a:pt x="131" y="154"/>
                    </a:cubicBezTo>
                    <a:cubicBezTo>
                      <a:pt x="137" y="158"/>
                      <a:pt x="143" y="161"/>
                      <a:pt x="149" y="1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119BA210-E79D-47A6-57BE-049AD548FC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0895" y="5492072"/>
                <a:ext cx="65088" cy="119063"/>
              </a:xfrm>
              <a:custGeom>
                <a:avLst/>
                <a:gdLst>
                  <a:gd name="T0" fmla="*/ 32 w 96"/>
                  <a:gd name="T1" fmla="*/ 174 h 176"/>
                  <a:gd name="T2" fmla="*/ 41 w 96"/>
                  <a:gd name="T3" fmla="*/ 158 h 176"/>
                  <a:gd name="T4" fmla="*/ 69 w 96"/>
                  <a:gd name="T5" fmla="*/ 123 h 176"/>
                  <a:gd name="T6" fmla="*/ 88 w 96"/>
                  <a:gd name="T7" fmla="*/ 93 h 176"/>
                  <a:gd name="T8" fmla="*/ 90 w 96"/>
                  <a:gd name="T9" fmla="*/ 75 h 176"/>
                  <a:gd name="T10" fmla="*/ 85 w 96"/>
                  <a:gd name="T11" fmla="*/ 56 h 176"/>
                  <a:gd name="T12" fmla="*/ 79 w 96"/>
                  <a:gd name="T13" fmla="*/ 42 h 176"/>
                  <a:gd name="T14" fmla="*/ 77 w 96"/>
                  <a:gd name="T15" fmla="*/ 29 h 176"/>
                  <a:gd name="T16" fmla="*/ 82 w 96"/>
                  <a:gd name="T17" fmla="*/ 15 h 176"/>
                  <a:gd name="T18" fmla="*/ 96 w 96"/>
                  <a:gd name="T19" fmla="*/ 1 h 176"/>
                  <a:gd name="T20" fmla="*/ 87 w 96"/>
                  <a:gd name="T21" fmla="*/ 0 h 176"/>
                  <a:gd name="T22" fmla="*/ 63 w 96"/>
                  <a:gd name="T23" fmla="*/ 1 h 176"/>
                  <a:gd name="T24" fmla="*/ 33 w 96"/>
                  <a:gd name="T25" fmla="*/ 13 h 176"/>
                  <a:gd name="T26" fmla="*/ 6 w 96"/>
                  <a:gd name="T27" fmla="*/ 45 h 176"/>
                  <a:gd name="T28" fmla="*/ 1 w 96"/>
                  <a:gd name="T29" fmla="*/ 62 h 176"/>
                  <a:gd name="T30" fmla="*/ 1 w 96"/>
                  <a:gd name="T31" fmla="*/ 78 h 176"/>
                  <a:gd name="T32" fmla="*/ 8 w 96"/>
                  <a:gd name="T33" fmla="*/ 106 h 176"/>
                  <a:gd name="T34" fmla="*/ 17 w 96"/>
                  <a:gd name="T35" fmla="*/ 135 h 176"/>
                  <a:gd name="T36" fmla="*/ 20 w 96"/>
                  <a:gd name="T37" fmla="*/ 154 h 176"/>
                  <a:gd name="T38" fmla="*/ 21 w 96"/>
                  <a:gd name="T39" fmla="*/ 176 h 176"/>
                  <a:gd name="T40" fmla="*/ 24 w 96"/>
                  <a:gd name="T41" fmla="*/ 170 h 176"/>
                  <a:gd name="T42" fmla="*/ 31 w 96"/>
                  <a:gd name="T43" fmla="*/ 155 h 176"/>
                  <a:gd name="T44" fmla="*/ 34 w 96"/>
                  <a:gd name="T45" fmla="*/ 144 h 176"/>
                  <a:gd name="T46" fmla="*/ 36 w 96"/>
                  <a:gd name="T47" fmla="*/ 131 h 176"/>
                  <a:gd name="T48" fmla="*/ 36 w 96"/>
                  <a:gd name="T49" fmla="*/ 115 h 176"/>
                  <a:gd name="T50" fmla="*/ 35 w 96"/>
                  <a:gd name="T51" fmla="*/ 97 h 176"/>
                  <a:gd name="T52" fmla="*/ 35 w 96"/>
                  <a:gd name="T53" fmla="*/ 63 h 176"/>
                  <a:gd name="T54" fmla="*/ 42 w 96"/>
                  <a:gd name="T55" fmla="*/ 42 h 176"/>
                  <a:gd name="T56" fmla="*/ 50 w 96"/>
                  <a:gd name="T57" fmla="*/ 32 h 176"/>
                  <a:gd name="T58" fmla="*/ 53 w 96"/>
                  <a:gd name="T59" fmla="*/ 29 h 176"/>
                  <a:gd name="T60" fmla="*/ 50 w 96"/>
                  <a:gd name="T61" fmla="*/ 33 h 176"/>
                  <a:gd name="T62" fmla="*/ 45 w 96"/>
                  <a:gd name="T63" fmla="*/ 44 h 176"/>
                  <a:gd name="T64" fmla="*/ 41 w 96"/>
                  <a:gd name="T65" fmla="*/ 52 h 176"/>
                  <a:gd name="T66" fmla="*/ 39 w 96"/>
                  <a:gd name="T67" fmla="*/ 62 h 176"/>
                  <a:gd name="T68" fmla="*/ 38 w 96"/>
                  <a:gd name="T69" fmla="*/ 73 h 176"/>
                  <a:gd name="T70" fmla="*/ 38 w 96"/>
                  <a:gd name="T71" fmla="*/ 85 h 176"/>
                  <a:gd name="T72" fmla="*/ 40 w 96"/>
                  <a:gd name="T73" fmla="*/ 112 h 176"/>
                  <a:gd name="T74" fmla="*/ 40 w 96"/>
                  <a:gd name="T75" fmla="*/ 135 h 176"/>
                  <a:gd name="T76" fmla="*/ 32 w 96"/>
                  <a:gd name="T77" fmla="*/ 17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6" h="176">
                    <a:moveTo>
                      <a:pt x="32" y="174"/>
                    </a:moveTo>
                    <a:cubicBezTo>
                      <a:pt x="32" y="174"/>
                      <a:pt x="35" y="168"/>
                      <a:pt x="41" y="158"/>
                    </a:cubicBezTo>
                    <a:cubicBezTo>
                      <a:pt x="46" y="149"/>
                      <a:pt x="56" y="136"/>
                      <a:pt x="69" y="123"/>
                    </a:cubicBezTo>
                    <a:cubicBezTo>
                      <a:pt x="78" y="115"/>
                      <a:pt x="85" y="104"/>
                      <a:pt x="88" y="93"/>
                    </a:cubicBezTo>
                    <a:cubicBezTo>
                      <a:pt x="90" y="87"/>
                      <a:pt x="91" y="81"/>
                      <a:pt x="90" y="75"/>
                    </a:cubicBezTo>
                    <a:cubicBezTo>
                      <a:pt x="90" y="69"/>
                      <a:pt x="88" y="63"/>
                      <a:pt x="85" y="56"/>
                    </a:cubicBezTo>
                    <a:cubicBezTo>
                      <a:pt x="83" y="51"/>
                      <a:pt x="81" y="47"/>
                      <a:pt x="79" y="42"/>
                    </a:cubicBezTo>
                    <a:cubicBezTo>
                      <a:pt x="78" y="38"/>
                      <a:pt x="77" y="33"/>
                      <a:pt x="77" y="29"/>
                    </a:cubicBezTo>
                    <a:cubicBezTo>
                      <a:pt x="77" y="24"/>
                      <a:pt x="79" y="20"/>
                      <a:pt x="82" y="15"/>
                    </a:cubicBezTo>
                    <a:cubicBezTo>
                      <a:pt x="85" y="11"/>
                      <a:pt x="89" y="6"/>
                      <a:pt x="96" y="1"/>
                    </a:cubicBezTo>
                    <a:cubicBezTo>
                      <a:pt x="96" y="1"/>
                      <a:pt x="93" y="0"/>
                      <a:pt x="87" y="0"/>
                    </a:cubicBezTo>
                    <a:cubicBezTo>
                      <a:pt x="81" y="0"/>
                      <a:pt x="72" y="0"/>
                      <a:pt x="63" y="1"/>
                    </a:cubicBezTo>
                    <a:cubicBezTo>
                      <a:pt x="53" y="3"/>
                      <a:pt x="43" y="6"/>
                      <a:pt x="33" y="13"/>
                    </a:cubicBezTo>
                    <a:cubicBezTo>
                      <a:pt x="22" y="19"/>
                      <a:pt x="13" y="29"/>
                      <a:pt x="6" y="45"/>
                    </a:cubicBezTo>
                    <a:cubicBezTo>
                      <a:pt x="4" y="51"/>
                      <a:pt x="2" y="57"/>
                      <a:pt x="1" y="62"/>
                    </a:cubicBezTo>
                    <a:cubicBezTo>
                      <a:pt x="0" y="68"/>
                      <a:pt x="0" y="73"/>
                      <a:pt x="1" y="78"/>
                    </a:cubicBezTo>
                    <a:cubicBezTo>
                      <a:pt x="1" y="87"/>
                      <a:pt x="5" y="96"/>
                      <a:pt x="8" y="106"/>
                    </a:cubicBezTo>
                    <a:cubicBezTo>
                      <a:pt x="11" y="115"/>
                      <a:pt x="15" y="124"/>
                      <a:pt x="17" y="135"/>
                    </a:cubicBezTo>
                    <a:cubicBezTo>
                      <a:pt x="19" y="141"/>
                      <a:pt x="20" y="147"/>
                      <a:pt x="20" y="154"/>
                    </a:cubicBezTo>
                    <a:cubicBezTo>
                      <a:pt x="21" y="160"/>
                      <a:pt x="21" y="168"/>
                      <a:pt x="21" y="176"/>
                    </a:cubicBezTo>
                    <a:cubicBezTo>
                      <a:pt x="21" y="176"/>
                      <a:pt x="22" y="174"/>
                      <a:pt x="24" y="170"/>
                    </a:cubicBezTo>
                    <a:cubicBezTo>
                      <a:pt x="26" y="167"/>
                      <a:pt x="29" y="162"/>
                      <a:pt x="31" y="155"/>
                    </a:cubicBezTo>
                    <a:cubicBezTo>
                      <a:pt x="32" y="152"/>
                      <a:pt x="33" y="148"/>
                      <a:pt x="34" y="144"/>
                    </a:cubicBezTo>
                    <a:cubicBezTo>
                      <a:pt x="34" y="140"/>
                      <a:pt x="35" y="136"/>
                      <a:pt x="36" y="131"/>
                    </a:cubicBezTo>
                    <a:cubicBezTo>
                      <a:pt x="36" y="126"/>
                      <a:pt x="36" y="121"/>
                      <a:pt x="36" y="115"/>
                    </a:cubicBezTo>
                    <a:cubicBezTo>
                      <a:pt x="36" y="109"/>
                      <a:pt x="35" y="103"/>
                      <a:pt x="35" y="97"/>
                    </a:cubicBezTo>
                    <a:cubicBezTo>
                      <a:pt x="33" y="83"/>
                      <a:pt x="33" y="72"/>
                      <a:pt x="35" y="63"/>
                    </a:cubicBezTo>
                    <a:cubicBezTo>
                      <a:pt x="37" y="54"/>
                      <a:pt x="39" y="48"/>
                      <a:pt x="42" y="42"/>
                    </a:cubicBezTo>
                    <a:cubicBezTo>
                      <a:pt x="45" y="37"/>
                      <a:pt x="48" y="34"/>
                      <a:pt x="50" y="32"/>
                    </a:cubicBezTo>
                    <a:cubicBezTo>
                      <a:pt x="52" y="30"/>
                      <a:pt x="53" y="29"/>
                      <a:pt x="53" y="29"/>
                    </a:cubicBezTo>
                    <a:cubicBezTo>
                      <a:pt x="53" y="29"/>
                      <a:pt x="52" y="30"/>
                      <a:pt x="50" y="33"/>
                    </a:cubicBezTo>
                    <a:cubicBezTo>
                      <a:pt x="49" y="35"/>
                      <a:pt x="47" y="39"/>
                      <a:pt x="45" y="44"/>
                    </a:cubicBezTo>
                    <a:cubicBezTo>
                      <a:pt x="43" y="46"/>
                      <a:pt x="42" y="49"/>
                      <a:pt x="41" y="52"/>
                    </a:cubicBezTo>
                    <a:cubicBezTo>
                      <a:pt x="40" y="55"/>
                      <a:pt x="40" y="58"/>
                      <a:pt x="39" y="62"/>
                    </a:cubicBezTo>
                    <a:cubicBezTo>
                      <a:pt x="38" y="65"/>
                      <a:pt x="38" y="69"/>
                      <a:pt x="38" y="73"/>
                    </a:cubicBezTo>
                    <a:cubicBezTo>
                      <a:pt x="38" y="77"/>
                      <a:pt x="38" y="81"/>
                      <a:pt x="38" y="85"/>
                    </a:cubicBezTo>
                    <a:cubicBezTo>
                      <a:pt x="39" y="95"/>
                      <a:pt x="40" y="104"/>
                      <a:pt x="40" y="112"/>
                    </a:cubicBezTo>
                    <a:cubicBezTo>
                      <a:pt x="41" y="120"/>
                      <a:pt x="41" y="128"/>
                      <a:pt x="40" y="135"/>
                    </a:cubicBezTo>
                    <a:cubicBezTo>
                      <a:pt x="39" y="149"/>
                      <a:pt x="36" y="161"/>
                      <a:pt x="32" y="1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C864AF9F-7246-81A5-F76D-9E44B66B8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1995" y="5574622"/>
                <a:ext cx="141288" cy="96838"/>
              </a:xfrm>
              <a:custGeom>
                <a:avLst/>
                <a:gdLst>
                  <a:gd name="T0" fmla="*/ 203 w 209"/>
                  <a:gd name="T1" fmla="*/ 128 h 142"/>
                  <a:gd name="T2" fmla="*/ 185 w 209"/>
                  <a:gd name="T3" fmla="*/ 130 h 142"/>
                  <a:gd name="T4" fmla="*/ 138 w 209"/>
                  <a:gd name="T5" fmla="*/ 138 h 142"/>
                  <a:gd name="T6" fmla="*/ 97 w 209"/>
                  <a:gd name="T7" fmla="*/ 134 h 142"/>
                  <a:gd name="T8" fmla="*/ 76 w 209"/>
                  <a:gd name="T9" fmla="*/ 119 h 142"/>
                  <a:gd name="T10" fmla="*/ 59 w 209"/>
                  <a:gd name="T11" fmla="*/ 93 h 142"/>
                  <a:gd name="T12" fmla="*/ 49 w 209"/>
                  <a:gd name="T13" fmla="*/ 71 h 142"/>
                  <a:gd name="T14" fmla="*/ 39 w 209"/>
                  <a:gd name="T15" fmla="*/ 52 h 142"/>
                  <a:gd name="T16" fmla="*/ 0 w 209"/>
                  <a:gd name="T17" fmla="*/ 26 h 142"/>
                  <a:gd name="T18" fmla="*/ 8 w 209"/>
                  <a:gd name="T19" fmla="*/ 18 h 142"/>
                  <a:gd name="T20" fmla="*/ 29 w 209"/>
                  <a:gd name="T21" fmla="*/ 5 h 142"/>
                  <a:gd name="T22" fmla="*/ 63 w 209"/>
                  <a:gd name="T23" fmla="*/ 2 h 142"/>
                  <a:gd name="T24" fmla="*/ 83 w 209"/>
                  <a:gd name="T25" fmla="*/ 8 h 142"/>
                  <a:gd name="T26" fmla="*/ 106 w 209"/>
                  <a:gd name="T27" fmla="*/ 20 h 142"/>
                  <a:gd name="T28" fmla="*/ 134 w 209"/>
                  <a:gd name="T29" fmla="*/ 43 h 142"/>
                  <a:gd name="T30" fmla="*/ 152 w 209"/>
                  <a:gd name="T31" fmla="*/ 70 h 142"/>
                  <a:gd name="T32" fmla="*/ 161 w 209"/>
                  <a:gd name="T33" fmla="*/ 83 h 142"/>
                  <a:gd name="T34" fmla="*/ 173 w 209"/>
                  <a:gd name="T35" fmla="*/ 96 h 142"/>
                  <a:gd name="T36" fmla="*/ 209 w 209"/>
                  <a:gd name="T37" fmla="*/ 118 h 142"/>
                  <a:gd name="T38" fmla="*/ 203 w 209"/>
                  <a:gd name="T39" fmla="*/ 119 h 142"/>
                  <a:gd name="T40" fmla="*/ 186 w 209"/>
                  <a:gd name="T41" fmla="*/ 119 h 142"/>
                  <a:gd name="T42" fmla="*/ 160 w 209"/>
                  <a:gd name="T43" fmla="*/ 110 h 142"/>
                  <a:gd name="T44" fmla="*/ 144 w 209"/>
                  <a:gd name="T45" fmla="*/ 101 h 142"/>
                  <a:gd name="T46" fmla="*/ 128 w 209"/>
                  <a:gd name="T47" fmla="*/ 86 h 142"/>
                  <a:gd name="T48" fmla="*/ 112 w 209"/>
                  <a:gd name="T49" fmla="*/ 70 h 142"/>
                  <a:gd name="T50" fmla="*/ 99 w 209"/>
                  <a:gd name="T51" fmla="*/ 58 h 142"/>
                  <a:gd name="T52" fmla="*/ 76 w 209"/>
                  <a:gd name="T53" fmla="*/ 42 h 142"/>
                  <a:gd name="T54" fmla="*/ 62 w 209"/>
                  <a:gd name="T55" fmla="*/ 36 h 142"/>
                  <a:gd name="T56" fmla="*/ 57 w 209"/>
                  <a:gd name="T57" fmla="*/ 35 h 142"/>
                  <a:gd name="T58" fmla="*/ 76 w 209"/>
                  <a:gd name="T59" fmla="*/ 45 h 142"/>
                  <a:gd name="T60" fmla="*/ 94 w 209"/>
                  <a:gd name="T61" fmla="*/ 59 h 142"/>
                  <a:gd name="T62" fmla="*/ 115 w 209"/>
                  <a:gd name="T63" fmla="*/ 80 h 142"/>
                  <a:gd name="T64" fmla="*/ 139 w 209"/>
                  <a:gd name="T65" fmla="*/ 103 h 142"/>
                  <a:gd name="T66" fmla="*/ 162 w 209"/>
                  <a:gd name="T67" fmla="*/ 117 h 142"/>
                  <a:gd name="T68" fmla="*/ 203 w 209"/>
                  <a:gd name="T69" fmla="*/ 12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9" h="142">
                    <a:moveTo>
                      <a:pt x="203" y="128"/>
                    </a:moveTo>
                    <a:cubicBezTo>
                      <a:pt x="203" y="128"/>
                      <a:pt x="196" y="128"/>
                      <a:pt x="185" y="130"/>
                    </a:cubicBezTo>
                    <a:cubicBezTo>
                      <a:pt x="173" y="131"/>
                      <a:pt x="157" y="134"/>
                      <a:pt x="138" y="138"/>
                    </a:cubicBezTo>
                    <a:cubicBezTo>
                      <a:pt x="125" y="142"/>
                      <a:pt x="111" y="141"/>
                      <a:pt x="97" y="134"/>
                    </a:cubicBezTo>
                    <a:cubicBezTo>
                      <a:pt x="90" y="131"/>
                      <a:pt x="83" y="125"/>
                      <a:pt x="76" y="119"/>
                    </a:cubicBezTo>
                    <a:cubicBezTo>
                      <a:pt x="70" y="112"/>
                      <a:pt x="64" y="103"/>
                      <a:pt x="59" y="93"/>
                    </a:cubicBezTo>
                    <a:cubicBezTo>
                      <a:pt x="56" y="85"/>
                      <a:pt x="53" y="78"/>
                      <a:pt x="49" y="71"/>
                    </a:cubicBezTo>
                    <a:cubicBezTo>
                      <a:pt x="46" y="64"/>
                      <a:pt x="43" y="58"/>
                      <a:pt x="39" y="52"/>
                    </a:cubicBezTo>
                    <a:cubicBezTo>
                      <a:pt x="31" y="41"/>
                      <a:pt x="19" y="32"/>
                      <a:pt x="0" y="26"/>
                    </a:cubicBezTo>
                    <a:cubicBezTo>
                      <a:pt x="0" y="26"/>
                      <a:pt x="3" y="22"/>
                      <a:pt x="8" y="18"/>
                    </a:cubicBezTo>
                    <a:cubicBezTo>
                      <a:pt x="13" y="14"/>
                      <a:pt x="20" y="9"/>
                      <a:pt x="29" y="5"/>
                    </a:cubicBezTo>
                    <a:cubicBezTo>
                      <a:pt x="38" y="2"/>
                      <a:pt x="50" y="0"/>
                      <a:pt x="63" y="2"/>
                    </a:cubicBezTo>
                    <a:cubicBezTo>
                      <a:pt x="69" y="3"/>
                      <a:pt x="76" y="5"/>
                      <a:pt x="83" y="8"/>
                    </a:cubicBezTo>
                    <a:cubicBezTo>
                      <a:pt x="91" y="11"/>
                      <a:pt x="98" y="14"/>
                      <a:pt x="106" y="20"/>
                    </a:cubicBezTo>
                    <a:cubicBezTo>
                      <a:pt x="119" y="27"/>
                      <a:pt x="127" y="35"/>
                      <a:pt x="134" y="43"/>
                    </a:cubicBezTo>
                    <a:cubicBezTo>
                      <a:pt x="141" y="52"/>
                      <a:pt x="146" y="61"/>
                      <a:pt x="152" y="70"/>
                    </a:cubicBezTo>
                    <a:cubicBezTo>
                      <a:pt x="155" y="74"/>
                      <a:pt x="158" y="79"/>
                      <a:pt x="161" y="83"/>
                    </a:cubicBezTo>
                    <a:cubicBezTo>
                      <a:pt x="165" y="87"/>
                      <a:pt x="169" y="92"/>
                      <a:pt x="173" y="96"/>
                    </a:cubicBezTo>
                    <a:cubicBezTo>
                      <a:pt x="182" y="104"/>
                      <a:pt x="193" y="112"/>
                      <a:pt x="209" y="118"/>
                    </a:cubicBezTo>
                    <a:cubicBezTo>
                      <a:pt x="209" y="118"/>
                      <a:pt x="207" y="119"/>
                      <a:pt x="203" y="119"/>
                    </a:cubicBezTo>
                    <a:cubicBezTo>
                      <a:pt x="199" y="120"/>
                      <a:pt x="193" y="120"/>
                      <a:pt x="186" y="119"/>
                    </a:cubicBezTo>
                    <a:cubicBezTo>
                      <a:pt x="178" y="118"/>
                      <a:pt x="169" y="115"/>
                      <a:pt x="160" y="110"/>
                    </a:cubicBezTo>
                    <a:cubicBezTo>
                      <a:pt x="155" y="108"/>
                      <a:pt x="150" y="105"/>
                      <a:pt x="144" y="101"/>
                    </a:cubicBezTo>
                    <a:cubicBezTo>
                      <a:pt x="139" y="97"/>
                      <a:pt x="134" y="92"/>
                      <a:pt x="128" y="86"/>
                    </a:cubicBezTo>
                    <a:cubicBezTo>
                      <a:pt x="123" y="80"/>
                      <a:pt x="118" y="75"/>
                      <a:pt x="112" y="70"/>
                    </a:cubicBezTo>
                    <a:cubicBezTo>
                      <a:pt x="108" y="66"/>
                      <a:pt x="103" y="61"/>
                      <a:pt x="99" y="58"/>
                    </a:cubicBezTo>
                    <a:cubicBezTo>
                      <a:pt x="90" y="51"/>
                      <a:pt x="83" y="46"/>
                      <a:pt x="76" y="42"/>
                    </a:cubicBezTo>
                    <a:cubicBezTo>
                      <a:pt x="70" y="39"/>
                      <a:pt x="65" y="37"/>
                      <a:pt x="62" y="36"/>
                    </a:cubicBezTo>
                    <a:cubicBezTo>
                      <a:pt x="59" y="35"/>
                      <a:pt x="57" y="35"/>
                      <a:pt x="57" y="35"/>
                    </a:cubicBezTo>
                    <a:cubicBezTo>
                      <a:pt x="57" y="35"/>
                      <a:pt x="65" y="38"/>
                      <a:pt x="76" y="45"/>
                    </a:cubicBezTo>
                    <a:cubicBezTo>
                      <a:pt x="81" y="49"/>
                      <a:pt x="87" y="54"/>
                      <a:pt x="94" y="59"/>
                    </a:cubicBezTo>
                    <a:cubicBezTo>
                      <a:pt x="101" y="65"/>
                      <a:pt x="108" y="72"/>
                      <a:pt x="115" y="80"/>
                    </a:cubicBezTo>
                    <a:cubicBezTo>
                      <a:pt x="124" y="89"/>
                      <a:pt x="132" y="97"/>
                      <a:pt x="139" y="103"/>
                    </a:cubicBezTo>
                    <a:cubicBezTo>
                      <a:pt x="147" y="109"/>
                      <a:pt x="155" y="113"/>
                      <a:pt x="162" y="117"/>
                    </a:cubicBezTo>
                    <a:cubicBezTo>
                      <a:pt x="176" y="124"/>
                      <a:pt x="189" y="127"/>
                      <a:pt x="203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F1DDC29F-E3D2-5D6C-0679-FF57DDCF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8520" y="5566685"/>
                <a:ext cx="68263" cy="136525"/>
              </a:xfrm>
              <a:custGeom>
                <a:avLst/>
                <a:gdLst>
                  <a:gd name="T0" fmla="*/ 70 w 101"/>
                  <a:gd name="T1" fmla="*/ 198 h 203"/>
                  <a:gd name="T2" fmla="*/ 73 w 101"/>
                  <a:gd name="T3" fmla="*/ 179 h 203"/>
                  <a:gd name="T4" fmla="*/ 91 w 101"/>
                  <a:gd name="T5" fmla="*/ 135 h 203"/>
                  <a:gd name="T6" fmla="*/ 100 w 101"/>
                  <a:gd name="T7" fmla="*/ 97 h 203"/>
                  <a:gd name="T8" fmla="*/ 96 w 101"/>
                  <a:gd name="T9" fmla="*/ 78 h 203"/>
                  <a:gd name="T10" fmla="*/ 84 w 101"/>
                  <a:gd name="T11" fmla="*/ 60 h 203"/>
                  <a:gd name="T12" fmla="*/ 73 w 101"/>
                  <a:gd name="T13" fmla="*/ 48 h 203"/>
                  <a:gd name="T14" fmla="*/ 66 w 101"/>
                  <a:gd name="T15" fmla="*/ 35 h 203"/>
                  <a:gd name="T16" fmla="*/ 75 w 101"/>
                  <a:gd name="T17" fmla="*/ 0 h 203"/>
                  <a:gd name="T18" fmla="*/ 65 w 101"/>
                  <a:gd name="T19" fmla="*/ 2 h 203"/>
                  <a:gd name="T20" fmla="*/ 42 w 101"/>
                  <a:gd name="T21" fmla="*/ 12 h 203"/>
                  <a:gd name="T22" fmla="*/ 15 w 101"/>
                  <a:gd name="T23" fmla="*/ 34 h 203"/>
                  <a:gd name="T24" fmla="*/ 5 w 101"/>
                  <a:gd name="T25" fmla="*/ 52 h 203"/>
                  <a:gd name="T26" fmla="*/ 0 w 101"/>
                  <a:gd name="T27" fmla="*/ 76 h 203"/>
                  <a:gd name="T28" fmla="*/ 6 w 101"/>
                  <a:gd name="T29" fmla="*/ 110 h 203"/>
                  <a:gd name="T30" fmla="*/ 23 w 101"/>
                  <a:gd name="T31" fmla="*/ 136 h 203"/>
                  <a:gd name="T32" fmla="*/ 59 w 101"/>
                  <a:gd name="T33" fmla="*/ 203 h 203"/>
                  <a:gd name="T34" fmla="*/ 63 w 101"/>
                  <a:gd name="T35" fmla="*/ 179 h 203"/>
                  <a:gd name="T36" fmla="*/ 59 w 101"/>
                  <a:gd name="T37" fmla="*/ 153 h 203"/>
                  <a:gd name="T38" fmla="*/ 55 w 101"/>
                  <a:gd name="T39" fmla="*/ 137 h 203"/>
                  <a:gd name="T40" fmla="*/ 47 w 101"/>
                  <a:gd name="T41" fmla="*/ 119 h 203"/>
                  <a:gd name="T42" fmla="*/ 40 w 101"/>
                  <a:gd name="T43" fmla="*/ 100 h 203"/>
                  <a:gd name="T44" fmla="*/ 36 w 101"/>
                  <a:gd name="T45" fmla="*/ 84 h 203"/>
                  <a:gd name="T46" fmla="*/ 36 w 101"/>
                  <a:gd name="T47" fmla="*/ 61 h 203"/>
                  <a:gd name="T48" fmla="*/ 40 w 101"/>
                  <a:gd name="T49" fmla="*/ 47 h 203"/>
                  <a:gd name="T50" fmla="*/ 42 w 101"/>
                  <a:gd name="T51" fmla="*/ 43 h 203"/>
                  <a:gd name="T52" fmla="*/ 41 w 101"/>
                  <a:gd name="T53" fmla="*/ 48 h 203"/>
                  <a:gd name="T54" fmla="*/ 39 w 101"/>
                  <a:gd name="T55" fmla="*/ 61 h 203"/>
                  <a:gd name="T56" fmla="*/ 47 w 101"/>
                  <a:gd name="T57" fmla="*/ 105 h 203"/>
                  <a:gd name="T58" fmla="*/ 65 w 101"/>
                  <a:gd name="T59" fmla="*/ 155 h 203"/>
                  <a:gd name="T60" fmla="*/ 70 w 101"/>
                  <a:gd name="T61" fmla="*/ 19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1" h="203">
                    <a:moveTo>
                      <a:pt x="70" y="198"/>
                    </a:moveTo>
                    <a:cubicBezTo>
                      <a:pt x="70" y="198"/>
                      <a:pt x="70" y="191"/>
                      <a:pt x="73" y="179"/>
                    </a:cubicBezTo>
                    <a:cubicBezTo>
                      <a:pt x="76" y="168"/>
                      <a:pt x="82" y="152"/>
                      <a:pt x="91" y="135"/>
                    </a:cubicBezTo>
                    <a:cubicBezTo>
                      <a:pt x="97" y="123"/>
                      <a:pt x="101" y="110"/>
                      <a:pt x="100" y="97"/>
                    </a:cubicBezTo>
                    <a:cubicBezTo>
                      <a:pt x="100" y="91"/>
                      <a:pt x="98" y="84"/>
                      <a:pt x="96" y="78"/>
                    </a:cubicBezTo>
                    <a:cubicBezTo>
                      <a:pt x="93" y="72"/>
                      <a:pt x="89" y="66"/>
                      <a:pt x="84" y="60"/>
                    </a:cubicBezTo>
                    <a:cubicBezTo>
                      <a:pt x="80" y="56"/>
                      <a:pt x="76" y="52"/>
                      <a:pt x="73" y="48"/>
                    </a:cubicBezTo>
                    <a:cubicBezTo>
                      <a:pt x="70" y="44"/>
                      <a:pt x="67" y="39"/>
                      <a:pt x="66" y="35"/>
                    </a:cubicBezTo>
                    <a:cubicBezTo>
                      <a:pt x="64" y="25"/>
                      <a:pt x="65" y="14"/>
                      <a:pt x="75" y="0"/>
                    </a:cubicBezTo>
                    <a:cubicBezTo>
                      <a:pt x="75" y="0"/>
                      <a:pt x="71" y="0"/>
                      <a:pt x="65" y="2"/>
                    </a:cubicBezTo>
                    <a:cubicBezTo>
                      <a:pt x="59" y="4"/>
                      <a:pt x="50" y="7"/>
                      <a:pt x="42" y="12"/>
                    </a:cubicBezTo>
                    <a:cubicBezTo>
                      <a:pt x="33" y="16"/>
                      <a:pt x="23" y="23"/>
                      <a:pt x="15" y="34"/>
                    </a:cubicBezTo>
                    <a:cubicBezTo>
                      <a:pt x="12" y="39"/>
                      <a:pt x="8" y="45"/>
                      <a:pt x="5" y="52"/>
                    </a:cubicBezTo>
                    <a:cubicBezTo>
                      <a:pt x="3" y="59"/>
                      <a:pt x="1" y="67"/>
                      <a:pt x="0" y="76"/>
                    </a:cubicBezTo>
                    <a:cubicBezTo>
                      <a:pt x="0" y="90"/>
                      <a:pt x="2" y="101"/>
                      <a:pt x="6" y="110"/>
                    </a:cubicBezTo>
                    <a:cubicBezTo>
                      <a:pt x="10" y="120"/>
                      <a:pt x="17" y="128"/>
                      <a:pt x="23" y="136"/>
                    </a:cubicBezTo>
                    <a:cubicBezTo>
                      <a:pt x="36" y="153"/>
                      <a:pt x="50" y="170"/>
                      <a:pt x="59" y="203"/>
                    </a:cubicBezTo>
                    <a:cubicBezTo>
                      <a:pt x="59" y="203"/>
                      <a:pt x="62" y="194"/>
                      <a:pt x="63" y="179"/>
                    </a:cubicBezTo>
                    <a:cubicBezTo>
                      <a:pt x="63" y="172"/>
                      <a:pt x="62" y="163"/>
                      <a:pt x="59" y="153"/>
                    </a:cubicBezTo>
                    <a:cubicBezTo>
                      <a:pt x="58" y="148"/>
                      <a:pt x="56" y="142"/>
                      <a:pt x="55" y="137"/>
                    </a:cubicBezTo>
                    <a:cubicBezTo>
                      <a:pt x="53" y="131"/>
                      <a:pt x="50" y="125"/>
                      <a:pt x="47" y="119"/>
                    </a:cubicBezTo>
                    <a:cubicBezTo>
                      <a:pt x="44" y="112"/>
                      <a:pt x="41" y="106"/>
                      <a:pt x="40" y="100"/>
                    </a:cubicBezTo>
                    <a:cubicBezTo>
                      <a:pt x="38" y="94"/>
                      <a:pt x="37" y="89"/>
                      <a:pt x="36" y="84"/>
                    </a:cubicBezTo>
                    <a:cubicBezTo>
                      <a:pt x="34" y="75"/>
                      <a:pt x="35" y="67"/>
                      <a:pt x="36" y="61"/>
                    </a:cubicBezTo>
                    <a:cubicBezTo>
                      <a:pt x="37" y="55"/>
                      <a:pt x="38" y="50"/>
                      <a:pt x="40" y="47"/>
                    </a:cubicBezTo>
                    <a:cubicBezTo>
                      <a:pt x="41" y="44"/>
                      <a:pt x="42" y="43"/>
                      <a:pt x="42" y="43"/>
                    </a:cubicBezTo>
                    <a:cubicBezTo>
                      <a:pt x="42" y="43"/>
                      <a:pt x="42" y="45"/>
                      <a:pt x="41" y="48"/>
                    </a:cubicBezTo>
                    <a:cubicBezTo>
                      <a:pt x="40" y="51"/>
                      <a:pt x="39" y="56"/>
                      <a:pt x="39" y="61"/>
                    </a:cubicBezTo>
                    <a:cubicBezTo>
                      <a:pt x="38" y="73"/>
                      <a:pt x="39" y="88"/>
                      <a:pt x="47" y="105"/>
                    </a:cubicBezTo>
                    <a:cubicBezTo>
                      <a:pt x="56" y="125"/>
                      <a:pt x="62" y="141"/>
                      <a:pt x="65" y="155"/>
                    </a:cubicBezTo>
                    <a:cubicBezTo>
                      <a:pt x="69" y="170"/>
                      <a:pt x="70" y="184"/>
                      <a:pt x="70" y="1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BAB54DD2-0DED-E9BD-D6B4-16BE848B4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670" y="5687335"/>
                <a:ext cx="161925" cy="85725"/>
              </a:xfrm>
              <a:custGeom>
                <a:avLst/>
                <a:gdLst>
                  <a:gd name="T0" fmla="*/ 237 w 240"/>
                  <a:gd name="T1" fmla="*/ 84 h 125"/>
                  <a:gd name="T2" fmla="*/ 218 w 240"/>
                  <a:gd name="T3" fmla="*/ 91 h 125"/>
                  <a:gd name="T4" fmla="*/ 173 w 240"/>
                  <a:gd name="T5" fmla="*/ 115 h 125"/>
                  <a:gd name="T6" fmla="*/ 130 w 240"/>
                  <a:gd name="T7" fmla="*/ 123 h 125"/>
                  <a:gd name="T8" fmla="*/ 105 w 240"/>
                  <a:gd name="T9" fmla="*/ 114 h 125"/>
                  <a:gd name="T10" fmla="*/ 80 w 240"/>
                  <a:gd name="T11" fmla="*/ 93 h 125"/>
                  <a:gd name="T12" fmla="*/ 47 w 240"/>
                  <a:gd name="T13" fmla="*/ 60 h 125"/>
                  <a:gd name="T14" fmla="*/ 0 w 240"/>
                  <a:gd name="T15" fmla="*/ 46 h 125"/>
                  <a:gd name="T16" fmla="*/ 5 w 240"/>
                  <a:gd name="T17" fmla="*/ 36 h 125"/>
                  <a:gd name="T18" fmla="*/ 22 w 240"/>
                  <a:gd name="T19" fmla="*/ 16 h 125"/>
                  <a:gd name="T20" fmla="*/ 55 w 240"/>
                  <a:gd name="T21" fmla="*/ 1 h 125"/>
                  <a:gd name="T22" fmla="*/ 78 w 240"/>
                  <a:gd name="T23" fmla="*/ 0 h 125"/>
                  <a:gd name="T24" fmla="*/ 105 w 240"/>
                  <a:gd name="T25" fmla="*/ 4 h 125"/>
                  <a:gd name="T26" fmla="*/ 125 w 240"/>
                  <a:gd name="T27" fmla="*/ 11 h 125"/>
                  <a:gd name="T28" fmla="*/ 141 w 240"/>
                  <a:gd name="T29" fmla="*/ 19 h 125"/>
                  <a:gd name="T30" fmla="*/ 154 w 240"/>
                  <a:gd name="T31" fmla="*/ 30 h 125"/>
                  <a:gd name="T32" fmla="*/ 167 w 240"/>
                  <a:gd name="T33" fmla="*/ 40 h 125"/>
                  <a:gd name="T34" fmla="*/ 181 w 240"/>
                  <a:gd name="T35" fmla="*/ 51 h 125"/>
                  <a:gd name="T36" fmla="*/ 188 w 240"/>
                  <a:gd name="T37" fmla="*/ 56 h 125"/>
                  <a:gd name="T38" fmla="*/ 196 w 240"/>
                  <a:gd name="T39" fmla="*/ 61 h 125"/>
                  <a:gd name="T40" fmla="*/ 240 w 240"/>
                  <a:gd name="T41" fmla="*/ 72 h 125"/>
                  <a:gd name="T42" fmla="*/ 234 w 240"/>
                  <a:gd name="T43" fmla="*/ 75 h 125"/>
                  <a:gd name="T44" fmla="*/ 216 w 240"/>
                  <a:gd name="T45" fmla="*/ 80 h 125"/>
                  <a:gd name="T46" fmla="*/ 187 w 240"/>
                  <a:gd name="T47" fmla="*/ 79 h 125"/>
                  <a:gd name="T48" fmla="*/ 148 w 240"/>
                  <a:gd name="T49" fmla="*/ 65 h 125"/>
                  <a:gd name="T50" fmla="*/ 127 w 240"/>
                  <a:gd name="T51" fmla="*/ 54 h 125"/>
                  <a:gd name="T52" fmla="*/ 109 w 240"/>
                  <a:gd name="T53" fmla="*/ 45 h 125"/>
                  <a:gd name="T54" fmla="*/ 82 w 240"/>
                  <a:gd name="T55" fmla="*/ 37 h 125"/>
                  <a:gd name="T56" fmla="*/ 66 w 240"/>
                  <a:gd name="T57" fmla="*/ 36 h 125"/>
                  <a:gd name="T58" fmla="*/ 60 w 240"/>
                  <a:gd name="T59" fmla="*/ 36 h 125"/>
                  <a:gd name="T60" fmla="*/ 66 w 240"/>
                  <a:gd name="T61" fmla="*/ 37 h 125"/>
                  <a:gd name="T62" fmla="*/ 82 w 240"/>
                  <a:gd name="T63" fmla="*/ 40 h 125"/>
                  <a:gd name="T64" fmla="*/ 133 w 240"/>
                  <a:gd name="T65" fmla="*/ 62 h 125"/>
                  <a:gd name="T66" fmla="*/ 191 w 240"/>
                  <a:gd name="T67" fmla="*/ 85 h 125"/>
                  <a:gd name="T68" fmla="*/ 215 w 240"/>
                  <a:gd name="T69" fmla="*/ 87 h 125"/>
                  <a:gd name="T70" fmla="*/ 237 w 240"/>
                  <a:gd name="T71" fmla="*/ 8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0" h="125">
                    <a:moveTo>
                      <a:pt x="237" y="84"/>
                    </a:moveTo>
                    <a:cubicBezTo>
                      <a:pt x="237" y="84"/>
                      <a:pt x="230" y="86"/>
                      <a:pt x="218" y="91"/>
                    </a:cubicBezTo>
                    <a:cubicBezTo>
                      <a:pt x="207" y="96"/>
                      <a:pt x="191" y="104"/>
                      <a:pt x="173" y="115"/>
                    </a:cubicBezTo>
                    <a:cubicBezTo>
                      <a:pt x="162" y="121"/>
                      <a:pt x="147" y="125"/>
                      <a:pt x="130" y="123"/>
                    </a:cubicBezTo>
                    <a:cubicBezTo>
                      <a:pt x="122" y="121"/>
                      <a:pt x="114" y="119"/>
                      <a:pt x="105" y="114"/>
                    </a:cubicBezTo>
                    <a:cubicBezTo>
                      <a:pt x="97" y="109"/>
                      <a:pt x="88" y="102"/>
                      <a:pt x="80" y="93"/>
                    </a:cubicBezTo>
                    <a:cubicBezTo>
                      <a:pt x="69" y="80"/>
                      <a:pt x="59" y="68"/>
                      <a:pt x="47" y="60"/>
                    </a:cubicBezTo>
                    <a:cubicBezTo>
                      <a:pt x="35" y="51"/>
                      <a:pt x="21" y="46"/>
                      <a:pt x="0" y="46"/>
                    </a:cubicBezTo>
                    <a:cubicBezTo>
                      <a:pt x="0" y="46"/>
                      <a:pt x="2" y="42"/>
                      <a:pt x="5" y="36"/>
                    </a:cubicBezTo>
                    <a:cubicBezTo>
                      <a:pt x="9" y="30"/>
                      <a:pt x="14" y="23"/>
                      <a:pt x="22" y="16"/>
                    </a:cubicBezTo>
                    <a:cubicBezTo>
                      <a:pt x="31" y="9"/>
                      <a:pt x="41" y="4"/>
                      <a:pt x="55" y="1"/>
                    </a:cubicBezTo>
                    <a:cubicBezTo>
                      <a:pt x="62" y="0"/>
                      <a:pt x="69" y="0"/>
                      <a:pt x="78" y="0"/>
                    </a:cubicBezTo>
                    <a:cubicBezTo>
                      <a:pt x="86" y="1"/>
                      <a:pt x="95" y="2"/>
                      <a:pt x="105" y="4"/>
                    </a:cubicBezTo>
                    <a:cubicBezTo>
                      <a:pt x="112" y="6"/>
                      <a:pt x="119" y="8"/>
                      <a:pt x="125" y="11"/>
                    </a:cubicBezTo>
                    <a:cubicBezTo>
                      <a:pt x="131" y="14"/>
                      <a:pt x="136" y="16"/>
                      <a:pt x="141" y="19"/>
                    </a:cubicBezTo>
                    <a:cubicBezTo>
                      <a:pt x="146" y="23"/>
                      <a:pt x="150" y="26"/>
                      <a:pt x="154" y="30"/>
                    </a:cubicBezTo>
                    <a:cubicBezTo>
                      <a:pt x="159" y="33"/>
                      <a:pt x="163" y="37"/>
                      <a:pt x="167" y="40"/>
                    </a:cubicBezTo>
                    <a:cubicBezTo>
                      <a:pt x="171" y="44"/>
                      <a:pt x="176" y="47"/>
                      <a:pt x="181" y="51"/>
                    </a:cubicBezTo>
                    <a:cubicBezTo>
                      <a:pt x="183" y="53"/>
                      <a:pt x="186" y="54"/>
                      <a:pt x="188" y="56"/>
                    </a:cubicBezTo>
                    <a:cubicBezTo>
                      <a:pt x="191" y="58"/>
                      <a:pt x="194" y="59"/>
                      <a:pt x="196" y="61"/>
                    </a:cubicBezTo>
                    <a:cubicBezTo>
                      <a:pt x="208" y="67"/>
                      <a:pt x="222" y="71"/>
                      <a:pt x="240" y="72"/>
                    </a:cubicBezTo>
                    <a:cubicBezTo>
                      <a:pt x="240" y="72"/>
                      <a:pt x="238" y="74"/>
                      <a:pt x="234" y="75"/>
                    </a:cubicBezTo>
                    <a:cubicBezTo>
                      <a:pt x="230" y="77"/>
                      <a:pt x="224" y="79"/>
                      <a:pt x="216" y="80"/>
                    </a:cubicBezTo>
                    <a:cubicBezTo>
                      <a:pt x="208" y="81"/>
                      <a:pt x="199" y="81"/>
                      <a:pt x="187" y="79"/>
                    </a:cubicBezTo>
                    <a:cubicBezTo>
                      <a:pt x="176" y="77"/>
                      <a:pt x="163" y="72"/>
                      <a:pt x="148" y="65"/>
                    </a:cubicBezTo>
                    <a:cubicBezTo>
                      <a:pt x="141" y="60"/>
                      <a:pt x="134" y="57"/>
                      <a:pt x="127" y="54"/>
                    </a:cubicBezTo>
                    <a:cubicBezTo>
                      <a:pt x="121" y="50"/>
                      <a:pt x="115" y="48"/>
                      <a:pt x="109" y="45"/>
                    </a:cubicBezTo>
                    <a:cubicBezTo>
                      <a:pt x="98" y="41"/>
                      <a:pt x="89" y="38"/>
                      <a:pt x="82" y="37"/>
                    </a:cubicBezTo>
                    <a:cubicBezTo>
                      <a:pt x="75" y="36"/>
                      <a:pt x="69" y="35"/>
                      <a:pt x="66" y="36"/>
                    </a:cubicBezTo>
                    <a:cubicBezTo>
                      <a:pt x="62" y="36"/>
                      <a:pt x="60" y="36"/>
                      <a:pt x="60" y="36"/>
                    </a:cubicBezTo>
                    <a:cubicBezTo>
                      <a:pt x="60" y="36"/>
                      <a:pt x="62" y="36"/>
                      <a:pt x="66" y="37"/>
                    </a:cubicBezTo>
                    <a:cubicBezTo>
                      <a:pt x="70" y="38"/>
                      <a:pt x="76" y="39"/>
                      <a:pt x="82" y="40"/>
                    </a:cubicBezTo>
                    <a:cubicBezTo>
                      <a:pt x="96" y="44"/>
                      <a:pt x="114" y="51"/>
                      <a:pt x="133" y="62"/>
                    </a:cubicBezTo>
                    <a:cubicBezTo>
                      <a:pt x="156" y="76"/>
                      <a:pt x="175" y="82"/>
                      <a:pt x="191" y="85"/>
                    </a:cubicBezTo>
                    <a:cubicBezTo>
                      <a:pt x="199" y="87"/>
                      <a:pt x="207" y="87"/>
                      <a:pt x="215" y="87"/>
                    </a:cubicBezTo>
                    <a:cubicBezTo>
                      <a:pt x="222" y="87"/>
                      <a:pt x="229" y="86"/>
                      <a:pt x="237" y="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AC12B070-B222-C33A-8F97-2A997F264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1545" y="5631772"/>
                <a:ext cx="79375" cy="144463"/>
              </a:xfrm>
              <a:custGeom>
                <a:avLst/>
                <a:gdLst>
                  <a:gd name="T0" fmla="*/ 110 w 117"/>
                  <a:gd name="T1" fmla="*/ 206 h 214"/>
                  <a:gd name="T2" fmla="*/ 110 w 117"/>
                  <a:gd name="T3" fmla="*/ 201 h 214"/>
                  <a:gd name="T4" fmla="*/ 109 w 117"/>
                  <a:gd name="T5" fmla="*/ 186 h 214"/>
                  <a:gd name="T6" fmla="*/ 114 w 117"/>
                  <a:gd name="T7" fmla="*/ 135 h 214"/>
                  <a:gd name="T8" fmla="*/ 112 w 117"/>
                  <a:gd name="T9" fmla="*/ 94 h 214"/>
                  <a:gd name="T10" fmla="*/ 102 w 117"/>
                  <a:gd name="T11" fmla="*/ 76 h 214"/>
                  <a:gd name="T12" fmla="*/ 84 w 117"/>
                  <a:gd name="T13" fmla="*/ 60 h 214"/>
                  <a:gd name="T14" fmla="*/ 57 w 117"/>
                  <a:gd name="T15" fmla="*/ 39 h 214"/>
                  <a:gd name="T16" fmla="*/ 52 w 117"/>
                  <a:gd name="T17" fmla="*/ 23 h 214"/>
                  <a:gd name="T18" fmla="*/ 55 w 117"/>
                  <a:gd name="T19" fmla="*/ 0 h 214"/>
                  <a:gd name="T20" fmla="*/ 45 w 117"/>
                  <a:gd name="T21" fmla="*/ 6 h 214"/>
                  <a:gd name="T22" fmla="*/ 24 w 117"/>
                  <a:gd name="T23" fmla="*/ 23 h 214"/>
                  <a:gd name="T24" fmla="*/ 5 w 117"/>
                  <a:gd name="T25" fmla="*/ 53 h 214"/>
                  <a:gd name="T26" fmla="*/ 1 w 117"/>
                  <a:gd name="T27" fmla="*/ 75 h 214"/>
                  <a:gd name="T28" fmla="*/ 3 w 117"/>
                  <a:gd name="T29" fmla="*/ 101 h 214"/>
                  <a:gd name="T30" fmla="*/ 10 w 117"/>
                  <a:gd name="T31" fmla="*/ 120 h 214"/>
                  <a:gd name="T32" fmla="*/ 15 w 117"/>
                  <a:gd name="T33" fmla="*/ 128 h 214"/>
                  <a:gd name="T34" fmla="*/ 20 w 117"/>
                  <a:gd name="T35" fmla="*/ 135 h 214"/>
                  <a:gd name="T36" fmla="*/ 32 w 117"/>
                  <a:gd name="T37" fmla="*/ 146 h 214"/>
                  <a:gd name="T38" fmla="*/ 45 w 117"/>
                  <a:gd name="T39" fmla="*/ 156 h 214"/>
                  <a:gd name="T40" fmla="*/ 101 w 117"/>
                  <a:gd name="T41" fmla="*/ 214 h 214"/>
                  <a:gd name="T42" fmla="*/ 101 w 117"/>
                  <a:gd name="T43" fmla="*/ 207 h 214"/>
                  <a:gd name="T44" fmla="*/ 98 w 117"/>
                  <a:gd name="T45" fmla="*/ 189 h 214"/>
                  <a:gd name="T46" fmla="*/ 87 w 117"/>
                  <a:gd name="T47" fmla="*/ 163 h 214"/>
                  <a:gd name="T48" fmla="*/ 64 w 117"/>
                  <a:gd name="T49" fmla="*/ 131 h 214"/>
                  <a:gd name="T50" fmla="*/ 35 w 117"/>
                  <a:gd name="T51" fmla="*/ 75 h 214"/>
                  <a:gd name="T52" fmla="*/ 34 w 117"/>
                  <a:gd name="T53" fmla="*/ 60 h 214"/>
                  <a:gd name="T54" fmla="*/ 36 w 117"/>
                  <a:gd name="T55" fmla="*/ 55 h 214"/>
                  <a:gd name="T56" fmla="*/ 36 w 117"/>
                  <a:gd name="T57" fmla="*/ 60 h 214"/>
                  <a:gd name="T58" fmla="*/ 38 w 117"/>
                  <a:gd name="T59" fmla="*/ 75 h 214"/>
                  <a:gd name="T60" fmla="*/ 60 w 117"/>
                  <a:gd name="T61" fmla="*/ 118 h 214"/>
                  <a:gd name="T62" fmla="*/ 94 w 117"/>
                  <a:gd name="T63" fmla="*/ 164 h 214"/>
                  <a:gd name="T64" fmla="*/ 103 w 117"/>
                  <a:gd name="T65" fmla="*/ 185 h 214"/>
                  <a:gd name="T66" fmla="*/ 110 w 117"/>
                  <a:gd name="T67" fmla="*/ 20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7" h="214">
                    <a:moveTo>
                      <a:pt x="110" y="206"/>
                    </a:moveTo>
                    <a:cubicBezTo>
                      <a:pt x="110" y="206"/>
                      <a:pt x="110" y="204"/>
                      <a:pt x="110" y="201"/>
                    </a:cubicBezTo>
                    <a:cubicBezTo>
                      <a:pt x="109" y="197"/>
                      <a:pt x="109" y="192"/>
                      <a:pt x="109" y="186"/>
                    </a:cubicBezTo>
                    <a:cubicBezTo>
                      <a:pt x="109" y="173"/>
                      <a:pt x="110" y="156"/>
                      <a:pt x="114" y="135"/>
                    </a:cubicBezTo>
                    <a:cubicBezTo>
                      <a:pt x="117" y="122"/>
                      <a:pt x="117" y="107"/>
                      <a:pt x="112" y="94"/>
                    </a:cubicBezTo>
                    <a:cubicBezTo>
                      <a:pt x="110" y="87"/>
                      <a:pt x="107" y="81"/>
                      <a:pt x="102" y="76"/>
                    </a:cubicBezTo>
                    <a:cubicBezTo>
                      <a:pt x="97" y="70"/>
                      <a:pt x="91" y="65"/>
                      <a:pt x="84" y="60"/>
                    </a:cubicBezTo>
                    <a:cubicBezTo>
                      <a:pt x="73" y="54"/>
                      <a:pt x="63" y="48"/>
                      <a:pt x="57" y="39"/>
                    </a:cubicBezTo>
                    <a:cubicBezTo>
                      <a:pt x="55" y="35"/>
                      <a:pt x="53" y="29"/>
                      <a:pt x="52" y="23"/>
                    </a:cubicBezTo>
                    <a:cubicBezTo>
                      <a:pt x="51" y="17"/>
                      <a:pt x="52" y="9"/>
                      <a:pt x="55" y="0"/>
                    </a:cubicBezTo>
                    <a:cubicBezTo>
                      <a:pt x="55" y="0"/>
                      <a:pt x="51" y="2"/>
                      <a:pt x="45" y="6"/>
                    </a:cubicBezTo>
                    <a:cubicBezTo>
                      <a:pt x="40" y="9"/>
                      <a:pt x="32" y="15"/>
                      <a:pt x="24" y="23"/>
                    </a:cubicBezTo>
                    <a:cubicBezTo>
                      <a:pt x="17" y="30"/>
                      <a:pt x="10" y="40"/>
                      <a:pt x="5" y="53"/>
                    </a:cubicBezTo>
                    <a:cubicBezTo>
                      <a:pt x="3" y="60"/>
                      <a:pt x="1" y="67"/>
                      <a:pt x="1" y="75"/>
                    </a:cubicBezTo>
                    <a:cubicBezTo>
                      <a:pt x="0" y="83"/>
                      <a:pt x="1" y="91"/>
                      <a:pt x="3" y="101"/>
                    </a:cubicBezTo>
                    <a:cubicBezTo>
                      <a:pt x="5" y="108"/>
                      <a:pt x="7" y="115"/>
                      <a:pt x="10" y="120"/>
                    </a:cubicBezTo>
                    <a:cubicBezTo>
                      <a:pt x="11" y="123"/>
                      <a:pt x="13" y="125"/>
                      <a:pt x="15" y="128"/>
                    </a:cubicBezTo>
                    <a:cubicBezTo>
                      <a:pt x="16" y="130"/>
                      <a:pt x="18" y="132"/>
                      <a:pt x="20" y="135"/>
                    </a:cubicBezTo>
                    <a:cubicBezTo>
                      <a:pt x="23" y="139"/>
                      <a:pt x="27" y="143"/>
                      <a:pt x="32" y="146"/>
                    </a:cubicBezTo>
                    <a:cubicBezTo>
                      <a:pt x="36" y="150"/>
                      <a:pt x="40" y="153"/>
                      <a:pt x="45" y="156"/>
                    </a:cubicBezTo>
                    <a:cubicBezTo>
                      <a:pt x="63" y="169"/>
                      <a:pt x="82" y="183"/>
                      <a:pt x="101" y="214"/>
                    </a:cubicBezTo>
                    <a:cubicBezTo>
                      <a:pt x="101" y="214"/>
                      <a:pt x="101" y="212"/>
                      <a:pt x="101" y="207"/>
                    </a:cubicBezTo>
                    <a:cubicBezTo>
                      <a:pt x="101" y="203"/>
                      <a:pt x="100" y="197"/>
                      <a:pt x="98" y="189"/>
                    </a:cubicBezTo>
                    <a:cubicBezTo>
                      <a:pt x="96" y="181"/>
                      <a:pt x="92" y="172"/>
                      <a:pt x="87" y="163"/>
                    </a:cubicBezTo>
                    <a:cubicBezTo>
                      <a:pt x="81" y="153"/>
                      <a:pt x="74" y="142"/>
                      <a:pt x="64" y="131"/>
                    </a:cubicBezTo>
                    <a:cubicBezTo>
                      <a:pt x="43" y="108"/>
                      <a:pt x="37" y="88"/>
                      <a:pt x="35" y="75"/>
                    </a:cubicBezTo>
                    <a:cubicBezTo>
                      <a:pt x="34" y="68"/>
                      <a:pt x="34" y="63"/>
                      <a:pt x="34" y="60"/>
                    </a:cubicBezTo>
                    <a:cubicBezTo>
                      <a:pt x="35" y="57"/>
                      <a:pt x="36" y="55"/>
                      <a:pt x="36" y="55"/>
                    </a:cubicBezTo>
                    <a:cubicBezTo>
                      <a:pt x="36" y="55"/>
                      <a:pt x="35" y="57"/>
                      <a:pt x="36" y="60"/>
                    </a:cubicBezTo>
                    <a:cubicBezTo>
                      <a:pt x="36" y="64"/>
                      <a:pt x="36" y="69"/>
                      <a:pt x="38" y="75"/>
                    </a:cubicBezTo>
                    <a:cubicBezTo>
                      <a:pt x="40" y="87"/>
                      <a:pt x="46" y="103"/>
                      <a:pt x="60" y="118"/>
                    </a:cubicBezTo>
                    <a:cubicBezTo>
                      <a:pt x="75" y="135"/>
                      <a:pt x="86" y="150"/>
                      <a:pt x="94" y="164"/>
                    </a:cubicBezTo>
                    <a:cubicBezTo>
                      <a:pt x="97" y="171"/>
                      <a:pt x="101" y="178"/>
                      <a:pt x="103" y="185"/>
                    </a:cubicBezTo>
                    <a:cubicBezTo>
                      <a:pt x="106" y="192"/>
                      <a:pt x="108" y="199"/>
                      <a:pt x="110" y="2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B7B2507D-CF7E-6019-1CAD-0D8108D8E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3445" y="5773060"/>
                <a:ext cx="169863" cy="77788"/>
              </a:xfrm>
              <a:custGeom>
                <a:avLst/>
                <a:gdLst>
                  <a:gd name="T0" fmla="*/ 251 w 251"/>
                  <a:gd name="T1" fmla="*/ 45 h 115"/>
                  <a:gd name="T2" fmla="*/ 246 w 251"/>
                  <a:gd name="T3" fmla="*/ 49 h 115"/>
                  <a:gd name="T4" fmla="*/ 234 w 251"/>
                  <a:gd name="T5" fmla="*/ 58 h 115"/>
                  <a:gd name="T6" fmla="*/ 194 w 251"/>
                  <a:gd name="T7" fmla="*/ 94 h 115"/>
                  <a:gd name="T8" fmla="*/ 153 w 251"/>
                  <a:gd name="T9" fmla="*/ 114 h 115"/>
                  <a:gd name="T10" fmla="*/ 125 w 251"/>
                  <a:gd name="T11" fmla="*/ 112 h 115"/>
                  <a:gd name="T12" fmla="*/ 94 w 251"/>
                  <a:gd name="T13" fmla="*/ 98 h 115"/>
                  <a:gd name="T14" fmla="*/ 51 w 251"/>
                  <a:gd name="T15" fmla="*/ 74 h 115"/>
                  <a:gd name="T16" fmla="*/ 28 w 251"/>
                  <a:gd name="T17" fmla="*/ 70 h 115"/>
                  <a:gd name="T18" fmla="*/ 0 w 251"/>
                  <a:gd name="T19" fmla="*/ 74 h 115"/>
                  <a:gd name="T20" fmla="*/ 2 w 251"/>
                  <a:gd name="T21" fmla="*/ 62 h 115"/>
                  <a:gd name="T22" fmla="*/ 13 w 251"/>
                  <a:gd name="T23" fmla="*/ 37 h 115"/>
                  <a:gd name="T24" fmla="*/ 42 w 251"/>
                  <a:gd name="T25" fmla="*/ 12 h 115"/>
                  <a:gd name="T26" fmla="*/ 65 w 251"/>
                  <a:gd name="T27" fmla="*/ 4 h 115"/>
                  <a:gd name="T28" fmla="*/ 94 w 251"/>
                  <a:gd name="T29" fmla="*/ 0 h 115"/>
                  <a:gd name="T30" fmla="*/ 116 w 251"/>
                  <a:gd name="T31" fmla="*/ 1 h 115"/>
                  <a:gd name="T32" fmla="*/ 135 w 251"/>
                  <a:gd name="T33" fmla="*/ 6 h 115"/>
                  <a:gd name="T34" fmla="*/ 151 w 251"/>
                  <a:gd name="T35" fmla="*/ 12 h 115"/>
                  <a:gd name="T36" fmla="*/ 167 w 251"/>
                  <a:gd name="T37" fmla="*/ 19 h 115"/>
                  <a:gd name="T38" fmla="*/ 184 w 251"/>
                  <a:gd name="T39" fmla="*/ 27 h 115"/>
                  <a:gd name="T40" fmla="*/ 203 w 251"/>
                  <a:gd name="T41" fmla="*/ 32 h 115"/>
                  <a:gd name="T42" fmla="*/ 225 w 251"/>
                  <a:gd name="T43" fmla="*/ 35 h 115"/>
                  <a:gd name="T44" fmla="*/ 251 w 251"/>
                  <a:gd name="T45" fmla="*/ 32 h 115"/>
                  <a:gd name="T46" fmla="*/ 245 w 251"/>
                  <a:gd name="T47" fmla="*/ 37 h 115"/>
                  <a:gd name="T48" fmla="*/ 229 w 251"/>
                  <a:gd name="T49" fmla="*/ 47 h 115"/>
                  <a:gd name="T50" fmla="*/ 215 w 251"/>
                  <a:gd name="T51" fmla="*/ 51 h 115"/>
                  <a:gd name="T52" fmla="*/ 199 w 251"/>
                  <a:gd name="T53" fmla="*/ 54 h 115"/>
                  <a:gd name="T54" fmla="*/ 155 w 251"/>
                  <a:gd name="T55" fmla="*/ 50 h 115"/>
                  <a:gd name="T56" fmla="*/ 80 w 251"/>
                  <a:gd name="T57" fmla="*/ 41 h 115"/>
                  <a:gd name="T58" fmla="*/ 63 w 251"/>
                  <a:gd name="T59" fmla="*/ 44 h 115"/>
                  <a:gd name="T60" fmla="*/ 57 w 251"/>
                  <a:gd name="T61" fmla="*/ 46 h 115"/>
                  <a:gd name="T62" fmla="*/ 64 w 251"/>
                  <a:gd name="T63" fmla="*/ 45 h 115"/>
                  <a:gd name="T64" fmla="*/ 81 w 251"/>
                  <a:gd name="T65" fmla="*/ 44 h 115"/>
                  <a:gd name="T66" fmla="*/ 107 w 251"/>
                  <a:gd name="T67" fmla="*/ 45 h 115"/>
                  <a:gd name="T68" fmla="*/ 122 w 251"/>
                  <a:gd name="T69" fmla="*/ 48 h 115"/>
                  <a:gd name="T70" fmla="*/ 130 w 251"/>
                  <a:gd name="T71" fmla="*/ 49 h 115"/>
                  <a:gd name="T72" fmla="*/ 139 w 251"/>
                  <a:gd name="T73" fmla="*/ 52 h 115"/>
                  <a:gd name="T74" fmla="*/ 158 w 251"/>
                  <a:gd name="T75" fmla="*/ 56 h 115"/>
                  <a:gd name="T76" fmla="*/ 175 w 251"/>
                  <a:gd name="T77" fmla="*/ 59 h 115"/>
                  <a:gd name="T78" fmla="*/ 204 w 251"/>
                  <a:gd name="T79" fmla="*/ 59 h 115"/>
                  <a:gd name="T80" fmla="*/ 229 w 251"/>
                  <a:gd name="T81" fmla="*/ 54 h 115"/>
                  <a:gd name="T82" fmla="*/ 251 w 251"/>
                  <a:gd name="T83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1" h="115">
                    <a:moveTo>
                      <a:pt x="251" y="45"/>
                    </a:moveTo>
                    <a:cubicBezTo>
                      <a:pt x="251" y="45"/>
                      <a:pt x="249" y="46"/>
                      <a:pt x="246" y="49"/>
                    </a:cubicBezTo>
                    <a:cubicBezTo>
                      <a:pt x="243" y="51"/>
                      <a:pt x="239" y="54"/>
                      <a:pt x="234" y="58"/>
                    </a:cubicBezTo>
                    <a:cubicBezTo>
                      <a:pt x="224" y="66"/>
                      <a:pt x="210" y="78"/>
                      <a:pt x="194" y="94"/>
                    </a:cubicBezTo>
                    <a:cubicBezTo>
                      <a:pt x="184" y="104"/>
                      <a:pt x="170" y="112"/>
                      <a:pt x="153" y="114"/>
                    </a:cubicBezTo>
                    <a:cubicBezTo>
                      <a:pt x="144" y="115"/>
                      <a:pt x="135" y="115"/>
                      <a:pt x="125" y="112"/>
                    </a:cubicBezTo>
                    <a:cubicBezTo>
                      <a:pt x="115" y="109"/>
                      <a:pt x="104" y="105"/>
                      <a:pt x="94" y="98"/>
                    </a:cubicBezTo>
                    <a:cubicBezTo>
                      <a:pt x="78" y="88"/>
                      <a:pt x="65" y="79"/>
                      <a:pt x="51" y="74"/>
                    </a:cubicBezTo>
                    <a:cubicBezTo>
                      <a:pt x="44" y="71"/>
                      <a:pt x="36" y="70"/>
                      <a:pt x="28" y="70"/>
                    </a:cubicBezTo>
                    <a:cubicBezTo>
                      <a:pt x="19" y="70"/>
                      <a:pt x="10" y="71"/>
                      <a:pt x="0" y="74"/>
                    </a:cubicBezTo>
                    <a:cubicBezTo>
                      <a:pt x="0" y="74"/>
                      <a:pt x="0" y="69"/>
                      <a:pt x="2" y="62"/>
                    </a:cubicBezTo>
                    <a:cubicBezTo>
                      <a:pt x="3" y="55"/>
                      <a:pt x="7" y="46"/>
                      <a:pt x="13" y="37"/>
                    </a:cubicBezTo>
                    <a:cubicBezTo>
                      <a:pt x="20" y="28"/>
                      <a:pt x="29" y="19"/>
                      <a:pt x="42" y="12"/>
                    </a:cubicBezTo>
                    <a:cubicBezTo>
                      <a:pt x="49" y="9"/>
                      <a:pt x="56" y="6"/>
                      <a:pt x="65" y="4"/>
                    </a:cubicBezTo>
                    <a:cubicBezTo>
                      <a:pt x="73" y="2"/>
                      <a:pt x="83" y="1"/>
                      <a:pt x="94" y="0"/>
                    </a:cubicBezTo>
                    <a:cubicBezTo>
                      <a:pt x="102" y="0"/>
                      <a:pt x="109" y="0"/>
                      <a:pt x="116" y="1"/>
                    </a:cubicBezTo>
                    <a:cubicBezTo>
                      <a:pt x="123" y="2"/>
                      <a:pt x="129" y="4"/>
                      <a:pt x="135" y="6"/>
                    </a:cubicBezTo>
                    <a:cubicBezTo>
                      <a:pt x="140" y="7"/>
                      <a:pt x="146" y="10"/>
                      <a:pt x="151" y="12"/>
                    </a:cubicBezTo>
                    <a:cubicBezTo>
                      <a:pt x="157" y="14"/>
                      <a:pt x="162" y="17"/>
                      <a:pt x="167" y="19"/>
                    </a:cubicBezTo>
                    <a:cubicBezTo>
                      <a:pt x="173" y="22"/>
                      <a:pt x="179" y="24"/>
                      <a:pt x="184" y="27"/>
                    </a:cubicBezTo>
                    <a:cubicBezTo>
                      <a:pt x="190" y="29"/>
                      <a:pt x="196" y="31"/>
                      <a:pt x="203" y="32"/>
                    </a:cubicBezTo>
                    <a:cubicBezTo>
                      <a:pt x="210" y="34"/>
                      <a:pt x="217" y="35"/>
                      <a:pt x="225" y="35"/>
                    </a:cubicBezTo>
                    <a:cubicBezTo>
                      <a:pt x="233" y="35"/>
                      <a:pt x="241" y="34"/>
                      <a:pt x="251" y="32"/>
                    </a:cubicBezTo>
                    <a:cubicBezTo>
                      <a:pt x="251" y="32"/>
                      <a:pt x="249" y="34"/>
                      <a:pt x="245" y="37"/>
                    </a:cubicBezTo>
                    <a:cubicBezTo>
                      <a:pt x="242" y="40"/>
                      <a:pt x="236" y="43"/>
                      <a:pt x="229" y="47"/>
                    </a:cubicBezTo>
                    <a:cubicBezTo>
                      <a:pt x="225" y="48"/>
                      <a:pt x="220" y="50"/>
                      <a:pt x="215" y="51"/>
                    </a:cubicBezTo>
                    <a:cubicBezTo>
                      <a:pt x="210" y="52"/>
                      <a:pt x="205" y="53"/>
                      <a:pt x="199" y="54"/>
                    </a:cubicBezTo>
                    <a:cubicBezTo>
                      <a:pt x="186" y="55"/>
                      <a:pt x="172" y="54"/>
                      <a:pt x="155" y="50"/>
                    </a:cubicBezTo>
                    <a:cubicBezTo>
                      <a:pt x="119" y="41"/>
                      <a:pt x="95" y="39"/>
                      <a:pt x="80" y="41"/>
                    </a:cubicBezTo>
                    <a:cubicBezTo>
                      <a:pt x="72" y="41"/>
                      <a:pt x="66" y="42"/>
                      <a:pt x="63" y="44"/>
                    </a:cubicBezTo>
                    <a:cubicBezTo>
                      <a:pt x="59" y="45"/>
                      <a:pt x="57" y="46"/>
                      <a:pt x="57" y="46"/>
                    </a:cubicBezTo>
                    <a:cubicBezTo>
                      <a:pt x="57" y="46"/>
                      <a:pt x="60" y="45"/>
                      <a:pt x="64" y="45"/>
                    </a:cubicBezTo>
                    <a:cubicBezTo>
                      <a:pt x="68" y="45"/>
                      <a:pt x="74" y="44"/>
                      <a:pt x="81" y="44"/>
                    </a:cubicBezTo>
                    <a:cubicBezTo>
                      <a:pt x="88" y="44"/>
                      <a:pt x="97" y="44"/>
                      <a:pt x="107" y="45"/>
                    </a:cubicBezTo>
                    <a:cubicBezTo>
                      <a:pt x="112" y="46"/>
                      <a:pt x="117" y="47"/>
                      <a:pt x="122" y="48"/>
                    </a:cubicBezTo>
                    <a:cubicBezTo>
                      <a:pt x="125" y="48"/>
                      <a:pt x="128" y="49"/>
                      <a:pt x="130" y="49"/>
                    </a:cubicBezTo>
                    <a:cubicBezTo>
                      <a:pt x="133" y="50"/>
                      <a:pt x="136" y="51"/>
                      <a:pt x="139" y="52"/>
                    </a:cubicBezTo>
                    <a:cubicBezTo>
                      <a:pt x="146" y="53"/>
                      <a:pt x="152" y="55"/>
                      <a:pt x="158" y="56"/>
                    </a:cubicBezTo>
                    <a:cubicBezTo>
                      <a:pt x="164" y="57"/>
                      <a:pt x="170" y="58"/>
                      <a:pt x="175" y="59"/>
                    </a:cubicBezTo>
                    <a:cubicBezTo>
                      <a:pt x="186" y="60"/>
                      <a:pt x="196" y="60"/>
                      <a:pt x="204" y="59"/>
                    </a:cubicBezTo>
                    <a:cubicBezTo>
                      <a:pt x="213" y="58"/>
                      <a:pt x="221" y="56"/>
                      <a:pt x="229" y="54"/>
                    </a:cubicBezTo>
                    <a:cubicBezTo>
                      <a:pt x="237" y="52"/>
                      <a:pt x="244" y="49"/>
                      <a:pt x="251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Freeform 21">
                <a:extLst>
                  <a:ext uri="{FF2B5EF4-FFF2-40B4-BE49-F238E27FC236}">
                    <a16:creationId xmlns:a16="http://schemas.microsoft.com/office/drawing/2014/main" id="{BEB2753C-D54D-FE1E-283B-3374917BE6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0733" y="5114247"/>
                <a:ext cx="396875" cy="727075"/>
              </a:xfrm>
              <a:custGeom>
                <a:avLst/>
                <a:gdLst>
                  <a:gd name="T0" fmla="*/ 546 w 588"/>
                  <a:gd name="T1" fmla="*/ 1069 h 1074"/>
                  <a:gd name="T2" fmla="*/ 468 w 588"/>
                  <a:gd name="T3" fmla="*/ 1048 h 1074"/>
                  <a:gd name="T4" fmla="*/ 345 w 588"/>
                  <a:gd name="T5" fmla="*/ 995 h 1074"/>
                  <a:gd name="T6" fmla="*/ 199 w 588"/>
                  <a:gd name="T7" fmla="*/ 905 h 1074"/>
                  <a:gd name="T8" fmla="*/ 72 w 588"/>
                  <a:gd name="T9" fmla="*/ 754 h 1074"/>
                  <a:gd name="T10" fmla="*/ 14 w 588"/>
                  <a:gd name="T11" fmla="*/ 629 h 1074"/>
                  <a:gd name="T12" fmla="*/ 1 w 588"/>
                  <a:gd name="T13" fmla="*/ 527 h 1074"/>
                  <a:gd name="T14" fmla="*/ 1 w 588"/>
                  <a:gd name="T15" fmla="*/ 484 h 1074"/>
                  <a:gd name="T16" fmla="*/ 2 w 588"/>
                  <a:gd name="T17" fmla="*/ 459 h 1074"/>
                  <a:gd name="T18" fmla="*/ 5 w 588"/>
                  <a:gd name="T19" fmla="*/ 425 h 1074"/>
                  <a:gd name="T20" fmla="*/ 8 w 588"/>
                  <a:gd name="T21" fmla="*/ 409 h 1074"/>
                  <a:gd name="T22" fmla="*/ 22 w 588"/>
                  <a:gd name="T23" fmla="*/ 362 h 1074"/>
                  <a:gd name="T24" fmla="*/ 103 w 588"/>
                  <a:gd name="T25" fmla="*/ 201 h 1074"/>
                  <a:gd name="T26" fmla="*/ 201 w 588"/>
                  <a:gd name="T27" fmla="*/ 91 h 1074"/>
                  <a:gd name="T28" fmla="*/ 230 w 588"/>
                  <a:gd name="T29" fmla="*/ 65 h 1074"/>
                  <a:gd name="T30" fmla="*/ 275 w 588"/>
                  <a:gd name="T31" fmla="*/ 26 h 1074"/>
                  <a:gd name="T32" fmla="*/ 303 w 588"/>
                  <a:gd name="T33" fmla="*/ 3 h 1074"/>
                  <a:gd name="T34" fmla="*/ 313 w 588"/>
                  <a:gd name="T35" fmla="*/ 14 h 1074"/>
                  <a:gd name="T36" fmla="*/ 308 w 588"/>
                  <a:gd name="T37" fmla="*/ 17 h 1074"/>
                  <a:gd name="T38" fmla="*/ 282 w 588"/>
                  <a:gd name="T39" fmla="*/ 35 h 1074"/>
                  <a:gd name="T40" fmla="*/ 236 w 588"/>
                  <a:gd name="T41" fmla="*/ 73 h 1074"/>
                  <a:gd name="T42" fmla="*/ 208 w 588"/>
                  <a:gd name="T43" fmla="*/ 99 h 1074"/>
                  <a:gd name="T44" fmla="*/ 115 w 588"/>
                  <a:gd name="T45" fmla="*/ 209 h 1074"/>
                  <a:gd name="T46" fmla="*/ 37 w 588"/>
                  <a:gd name="T47" fmla="*/ 366 h 1074"/>
                  <a:gd name="T48" fmla="*/ 27 w 588"/>
                  <a:gd name="T49" fmla="*/ 413 h 1074"/>
                  <a:gd name="T50" fmla="*/ 24 w 588"/>
                  <a:gd name="T51" fmla="*/ 429 h 1074"/>
                  <a:gd name="T52" fmla="*/ 18 w 588"/>
                  <a:gd name="T53" fmla="*/ 460 h 1074"/>
                  <a:gd name="T54" fmla="*/ 16 w 588"/>
                  <a:gd name="T55" fmla="*/ 485 h 1074"/>
                  <a:gd name="T56" fmla="*/ 17 w 588"/>
                  <a:gd name="T57" fmla="*/ 526 h 1074"/>
                  <a:gd name="T58" fmla="*/ 38 w 588"/>
                  <a:gd name="T59" fmla="*/ 622 h 1074"/>
                  <a:gd name="T60" fmla="*/ 90 w 588"/>
                  <a:gd name="T61" fmla="*/ 743 h 1074"/>
                  <a:gd name="T62" fmla="*/ 218 w 588"/>
                  <a:gd name="T63" fmla="*/ 882 h 1074"/>
                  <a:gd name="T64" fmla="*/ 356 w 588"/>
                  <a:gd name="T65" fmla="*/ 973 h 1074"/>
                  <a:gd name="T66" fmla="*/ 478 w 588"/>
                  <a:gd name="T67" fmla="*/ 1015 h 1074"/>
                  <a:gd name="T68" fmla="*/ 554 w 588"/>
                  <a:gd name="T69" fmla="*/ 1030 h 1074"/>
                  <a:gd name="T70" fmla="*/ 587 w 588"/>
                  <a:gd name="T71" fmla="*/ 1056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88" h="1074">
                    <a:moveTo>
                      <a:pt x="563" y="1072"/>
                    </a:moveTo>
                    <a:cubicBezTo>
                      <a:pt x="563" y="1072"/>
                      <a:pt x="557" y="1072"/>
                      <a:pt x="546" y="1069"/>
                    </a:cubicBezTo>
                    <a:cubicBezTo>
                      <a:pt x="536" y="1067"/>
                      <a:pt x="520" y="1064"/>
                      <a:pt x="500" y="1058"/>
                    </a:cubicBezTo>
                    <a:cubicBezTo>
                      <a:pt x="491" y="1055"/>
                      <a:pt x="480" y="1052"/>
                      <a:pt x="468" y="1048"/>
                    </a:cubicBezTo>
                    <a:cubicBezTo>
                      <a:pt x="457" y="1044"/>
                      <a:pt x="445" y="1039"/>
                      <a:pt x="431" y="1034"/>
                    </a:cubicBezTo>
                    <a:cubicBezTo>
                      <a:pt x="405" y="1024"/>
                      <a:pt x="376" y="1011"/>
                      <a:pt x="345" y="995"/>
                    </a:cubicBezTo>
                    <a:cubicBezTo>
                      <a:pt x="315" y="980"/>
                      <a:pt x="282" y="962"/>
                      <a:pt x="249" y="940"/>
                    </a:cubicBezTo>
                    <a:cubicBezTo>
                      <a:pt x="232" y="929"/>
                      <a:pt x="215" y="917"/>
                      <a:pt x="199" y="905"/>
                    </a:cubicBezTo>
                    <a:cubicBezTo>
                      <a:pt x="182" y="892"/>
                      <a:pt x="167" y="877"/>
                      <a:pt x="152" y="861"/>
                    </a:cubicBezTo>
                    <a:cubicBezTo>
                      <a:pt x="123" y="829"/>
                      <a:pt x="98" y="792"/>
                      <a:pt x="72" y="754"/>
                    </a:cubicBezTo>
                    <a:cubicBezTo>
                      <a:pt x="58" y="736"/>
                      <a:pt x="47" y="716"/>
                      <a:pt x="37" y="695"/>
                    </a:cubicBezTo>
                    <a:cubicBezTo>
                      <a:pt x="28" y="674"/>
                      <a:pt x="20" y="652"/>
                      <a:pt x="14" y="629"/>
                    </a:cubicBezTo>
                    <a:cubicBezTo>
                      <a:pt x="8" y="607"/>
                      <a:pt x="5" y="584"/>
                      <a:pt x="3" y="561"/>
                    </a:cubicBezTo>
                    <a:cubicBezTo>
                      <a:pt x="1" y="550"/>
                      <a:pt x="1" y="538"/>
                      <a:pt x="1" y="527"/>
                    </a:cubicBezTo>
                    <a:cubicBezTo>
                      <a:pt x="1" y="515"/>
                      <a:pt x="0" y="504"/>
                      <a:pt x="1" y="493"/>
                    </a:cubicBezTo>
                    <a:cubicBezTo>
                      <a:pt x="1" y="484"/>
                      <a:pt x="1" y="484"/>
                      <a:pt x="1" y="484"/>
                    </a:cubicBezTo>
                    <a:cubicBezTo>
                      <a:pt x="1" y="476"/>
                      <a:pt x="1" y="476"/>
                      <a:pt x="1" y="476"/>
                    </a:cubicBezTo>
                    <a:cubicBezTo>
                      <a:pt x="2" y="470"/>
                      <a:pt x="2" y="464"/>
                      <a:pt x="2" y="459"/>
                    </a:cubicBezTo>
                    <a:cubicBezTo>
                      <a:pt x="2" y="453"/>
                      <a:pt x="2" y="448"/>
                      <a:pt x="3" y="442"/>
                    </a:cubicBezTo>
                    <a:cubicBezTo>
                      <a:pt x="3" y="436"/>
                      <a:pt x="4" y="431"/>
                      <a:pt x="5" y="425"/>
                    </a:cubicBezTo>
                    <a:cubicBezTo>
                      <a:pt x="5" y="423"/>
                      <a:pt x="5" y="420"/>
                      <a:pt x="6" y="417"/>
                    </a:cubicBezTo>
                    <a:cubicBezTo>
                      <a:pt x="8" y="409"/>
                      <a:pt x="8" y="409"/>
                      <a:pt x="8" y="409"/>
                    </a:cubicBezTo>
                    <a:cubicBezTo>
                      <a:pt x="9" y="404"/>
                      <a:pt x="10" y="398"/>
                      <a:pt x="12" y="393"/>
                    </a:cubicBezTo>
                    <a:cubicBezTo>
                      <a:pt x="15" y="382"/>
                      <a:pt x="18" y="372"/>
                      <a:pt x="22" y="362"/>
                    </a:cubicBezTo>
                    <a:cubicBezTo>
                      <a:pt x="37" y="322"/>
                      <a:pt x="54" y="284"/>
                      <a:pt x="73" y="249"/>
                    </a:cubicBezTo>
                    <a:cubicBezTo>
                      <a:pt x="82" y="232"/>
                      <a:pt x="92" y="216"/>
                      <a:pt x="103" y="201"/>
                    </a:cubicBezTo>
                    <a:cubicBezTo>
                      <a:pt x="114" y="185"/>
                      <a:pt x="125" y="171"/>
                      <a:pt x="136" y="158"/>
                    </a:cubicBezTo>
                    <a:cubicBezTo>
                      <a:pt x="158" y="132"/>
                      <a:pt x="181" y="110"/>
                      <a:pt x="201" y="91"/>
                    </a:cubicBezTo>
                    <a:cubicBezTo>
                      <a:pt x="206" y="86"/>
                      <a:pt x="211" y="82"/>
                      <a:pt x="216" y="78"/>
                    </a:cubicBezTo>
                    <a:cubicBezTo>
                      <a:pt x="221" y="73"/>
                      <a:pt x="225" y="69"/>
                      <a:pt x="230" y="65"/>
                    </a:cubicBezTo>
                    <a:cubicBezTo>
                      <a:pt x="239" y="57"/>
                      <a:pt x="247" y="50"/>
                      <a:pt x="255" y="44"/>
                    </a:cubicBezTo>
                    <a:cubicBezTo>
                      <a:pt x="262" y="37"/>
                      <a:pt x="269" y="31"/>
                      <a:pt x="275" y="26"/>
                    </a:cubicBezTo>
                    <a:cubicBezTo>
                      <a:pt x="281" y="21"/>
                      <a:pt x="286" y="17"/>
                      <a:pt x="290" y="14"/>
                    </a:cubicBezTo>
                    <a:cubicBezTo>
                      <a:pt x="298" y="7"/>
                      <a:pt x="303" y="3"/>
                      <a:pt x="303" y="3"/>
                    </a:cubicBezTo>
                    <a:cubicBezTo>
                      <a:pt x="306" y="0"/>
                      <a:pt x="311" y="0"/>
                      <a:pt x="314" y="4"/>
                    </a:cubicBezTo>
                    <a:cubicBezTo>
                      <a:pt x="317" y="7"/>
                      <a:pt x="316" y="12"/>
                      <a:pt x="313" y="14"/>
                    </a:cubicBezTo>
                    <a:cubicBezTo>
                      <a:pt x="312" y="15"/>
                      <a:pt x="312" y="15"/>
                      <a:pt x="312" y="15"/>
                    </a:cubicBezTo>
                    <a:cubicBezTo>
                      <a:pt x="312" y="15"/>
                      <a:pt x="310" y="16"/>
                      <a:pt x="308" y="17"/>
                    </a:cubicBezTo>
                    <a:cubicBezTo>
                      <a:pt x="306" y="19"/>
                      <a:pt x="302" y="21"/>
                      <a:pt x="298" y="24"/>
                    </a:cubicBezTo>
                    <a:cubicBezTo>
                      <a:pt x="294" y="27"/>
                      <a:pt x="288" y="31"/>
                      <a:pt x="282" y="35"/>
                    </a:cubicBezTo>
                    <a:cubicBezTo>
                      <a:pt x="276" y="40"/>
                      <a:pt x="269" y="45"/>
                      <a:pt x="261" y="51"/>
                    </a:cubicBezTo>
                    <a:cubicBezTo>
                      <a:pt x="254" y="58"/>
                      <a:pt x="245" y="65"/>
                      <a:pt x="236" y="73"/>
                    </a:cubicBezTo>
                    <a:cubicBezTo>
                      <a:pt x="232" y="76"/>
                      <a:pt x="227" y="81"/>
                      <a:pt x="223" y="85"/>
                    </a:cubicBezTo>
                    <a:cubicBezTo>
                      <a:pt x="218" y="90"/>
                      <a:pt x="213" y="94"/>
                      <a:pt x="208" y="99"/>
                    </a:cubicBezTo>
                    <a:cubicBezTo>
                      <a:pt x="189" y="118"/>
                      <a:pt x="168" y="141"/>
                      <a:pt x="147" y="167"/>
                    </a:cubicBezTo>
                    <a:cubicBezTo>
                      <a:pt x="136" y="180"/>
                      <a:pt x="126" y="195"/>
                      <a:pt x="115" y="209"/>
                    </a:cubicBezTo>
                    <a:cubicBezTo>
                      <a:pt x="105" y="224"/>
                      <a:pt x="94" y="239"/>
                      <a:pt x="84" y="256"/>
                    </a:cubicBezTo>
                    <a:cubicBezTo>
                      <a:pt x="64" y="289"/>
                      <a:pt x="46" y="326"/>
                      <a:pt x="37" y="366"/>
                    </a:cubicBezTo>
                    <a:cubicBezTo>
                      <a:pt x="34" y="377"/>
                      <a:pt x="32" y="387"/>
                      <a:pt x="30" y="397"/>
                    </a:cubicBezTo>
                    <a:cubicBezTo>
                      <a:pt x="29" y="402"/>
                      <a:pt x="28" y="408"/>
                      <a:pt x="27" y="413"/>
                    </a:cubicBezTo>
                    <a:cubicBezTo>
                      <a:pt x="25" y="421"/>
                      <a:pt x="25" y="421"/>
                      <a:pt x="25" y="421"/>
                    </a:cubicBezTo>
                    <a:cubicBezTo>
                      <a:pt x="24" y="429"/>
                      <a:pt x="24" y="429"/>
                      <a:pt x="24" y="429"/>
                    </a:cubicBezTo>
                    <a:cubicBezTo>
                      <a:pt x="23" y="434"/>
                      <a:pt x="22" y="439"/>
                      <a:pt x="21" y="444"/>
                    </a:cubicBezTo>
                    <a:cubicBezTo>
                      <a:pt x="20" y="450"/>
                      <a:pt x="19" y="455"/>
                      <a:pt x="18" y="460"/>
                    </a:cubicBezTo>
                    <a:cubicBezTo>
                      <a:pt x="17" y="466"/>
                      <a:pt x="17" y="471"/>
                      <a:pt x="17" y="476"/>
                    </a:cubicBezTo>
                    <a:cubicBezTo>
                      <a:pt x="16" y="479"/>
                      <a:pt x="16" y="482"/>
                      <a:pt x="16" y="485"/>
                    </a:cubicBezTo>
                    <a:cubicBezTo>
                      <a:pt x="16" y="493"/>
                      <a:pt x="16" y="493"/>
                      <a:pt x="16" y="493"/>
                    </a:cubicBezTo>
                    <a:cubicBezTo>
                      <a:pt x="16" y="504"/>
                      <a:pt x="17" y="515"/>
                      <a:pt x="17" y="526"/>
                    </a:cubicBezTo>
                    <a:cubicBezTo>
                      <a:pt x="19" y="537"/>
                      <a:pt x="20" y="548"/>
                      <a:pt x="22" y="558"/>
                    </a:cubicBezTo>
                    <a:cubicBezTo>
                      <a:pt x="26" y="580"/>
                      <a:pt x="31" y="602"/>
                      <a:pt x="38" y="622"/>
                    </a:cubicBezTo>
                    <a:cubicBezTo>
                      <a:pt x="45" y="643"/>
                      <a:pt x="53" y="664"/>
                      <a:pt x="62" y="684"/>
                    </a:cubicBezTo>
                    <a:cubicBezTo>
                      <a:pt x="71" y="704"/>
                      <a:pt x="81" y="723"/>
                      <a:pt x="90" y="743"/>
                    </a:cubicBezTo>
                    <a:cubicBezTo>
                      <a:pt x="111" y="782"/>
                      <a:pt x="142" y="813"/>
                      <a:pt x="172" y="841"/>
                    </a:cubicBezTo>
                    <a:cubicBezTo>
                      <a:pt x="187" y="855"/>
                      <a:pt x="203" y="869"/>
                      <a:pt x="218" y="882"/>
                    </a:cubicBezTo>
                    <a:cubicBezTo>
                      <a:pt x="233" y="895"/>
                      <a:pt x="247" y="908"/>
                      <a:pt x="263" y="919"/>
                    </a:cubicBezTo>
                    <a:cubicBezTo>
                      <a:pt x="294" y="941"/>
                      <a:pt x="326" y="959"/>
                      <a:pt x="356" y="973"/>
                    </a:cubicBezTo>
                    <a:cubicBezTo>
                      <a:pt x="386" y="988"/>
                      <a:pt x="415" y="998"/>
                      <a:pt x="441" y="1005"/>
                    </a:cubicBezTo>
                    <a:cubicBezTo>
                      <a:pt x="454" y="1009"/>
                      <a:pt x="467" y="1012"/>
                      <a:pt x="478" y="1015"/>
                    </a:cubicBezTo>
                    <a:cubicBezTo>
                      <a:pt x="489" y="1018"/>
                      <a:pt x="500" y="1020"/>
                      <a:pt x="509" y="1022"/>
                    </a:cubicBezTo>
                    <a:cubicBezTo>
                      <a:pt x="528" y="1026"/>
                      <a:pt x="543" y="1028"/>
                      <a:pt x="554" y="1030"/>
                    </a:cubicBezTo>
                    <a:cubicBezTo>
                      <a:pt x="564" y="1032"/>
                      <a:pt x="569" y="1033"/>
                      <a:pt x="569" y="1033"/>
                    </a:cubicBezTo>
                    <a:cubicBezTo>
                      <a:pt x="581" y="1035"/>
                      <a:pt x="588" y="1045"/>
                      <a:pt x="587" y="1056"/>
                    </a:cubicBezTo>
                    <a:cubicBezTo>
                      <a:pt x="585" y="1067"/>
                      <a:pt x="574" y="1074"/>
                      <a:pt x="563" y="10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F142E149-CE1B-1D7E-487D-D9035C841C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5995" y="5074560"/>
                <a:ext cx="74613" cy="52388"/>
              </a:xfrm>
              <a:custGeom>
                <a:avLst/>
                <a:gdLst>
                  <a:gd name="T0" fmla="*/ 5 w 110"/>
                  <a:gd name="T1" fmla="*/ 77 h 77"/>
                  <a:gd name="T2" fmla="*/ 16 w 110"/>
                  <a:gd name="T3" fmla="*/ 74 h 77"/>
                  <a:gd name="T4" fmla="*/ 43 w 110"/>
                  <a:gd name="T5" fmla="*/ 72 h 77"/>
                  <a:gd name="T6" fmla="*/ 80 w 110"/>
                  <a:gd name="T7" fmla="*/ 44 h 77"/>
                  <a:gd name="T8" fmla="*/ 110 w 110"/>
                  <a:gd name="T9" fmla="*/ 15 h 77"/>
                  <a:gd name="T10" fmla="*/ 93 w 110"/>
                  <a:gd name="T11" fmla="*/ 3 h 77"/>
                  <a:gd name="T12" fmla="*/ 74 w 110"/>
                  <a:gd name="T13" fmla="*/ 0 h 77"/>
                  <a:gd name="T14" fmla="*/ 48 w 110"/>
                  <a:gd name="T15" fmla="*/ 9 h 77"/>
                  <a:gd name="T16" fmla="*/ 25 w 110"/>
                  <a:gd name="T17" fmla="*/ 39 h 77"/>
                  <a:gd name="T18" fmla="*/ 0 w 110"/>
                  <a:gd name="T19" fmla="*/ 73 h 77"/>
                  <a:gd name="T20" fmla="*/ 13 w 110"/>
                  <a:gd name="T21" fmla="*/ 69 h 77"/>
                  <a:gd name="T22" fmla="*/ 40 w 110"/>
                  <a:gd name="T23" fmla="*/ 45 h 77"/>
                  <a:gd name="T24" fmla="*/ 67 w 110"/>
                  <a:gd name="T25" fmla="*/ 20 h 77"/>
                  <a:gd name="T26" fmla="*/ 77 w 110"/>
                  <a:gd name="T27" fmla="*/ 17 h 77"/>
                  <a:gd name="T28" fmla="*/ 67 w 110"/>
                  <a:gd name="T29" fmla="*/ 22 h 77"/>
                  <a:gd name="T30" fmla="*/ 47 w 110"/>
                  <a:gd name="T31" fmla="*/ 41 h 77"/>
                  <a:gd name="T32" fmla="*/ 26 w 110"/>
                  <a:gd name="T33" fmla="*/ 64 h 77"/>
                  <a:gd name="T34" fmla="*/ 5 w 110"/>
                  <a:gd name="T3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77">
                    <a:moveTo>
                      <a:pt x="5" y="77"/>
                    </a:moveTo>
                    <a:cubicBezTo>
                      <a:pt x="5" y="77"/>
                      <a:pt x="9" y="76"/>
                      <a:pt x="16" y="74"/>
                    </a:cubicBezTo>
                    <a:cubicBezTo>
                      <a:pt x="22" y="73"/>
                      <a:pt x="32" y="72"/>
                      <a:pt x="43" y="72"/>
                    </a:cubicBezTo>
                    <a:cubicBezTo>
                      <a:pt x="58" y="71"/>
                      <a:pt x="74" y="64"/>
                      <a:pt x="80" y="44"/>
                    </a:cubicBezTo>
                    <a:cubicBezTo>
                      <a:pt x="85" y="30"/>
                      <a:pt x="89" y="18"/>
                      <a:pt x="110" y="15"/>
                    </a:cubicBezTo>
                    <a:cubicBezTo>
                      <a:pt x="110" y="15"/>
                      <a:pt x="104" y="8"/>
                      <a:pt x="93" y="3"/>
                    </a:cubicBezTo>
                    <a:cubicBezTo>
                      <a:pt x="88" y="1"/>
                      <a:pt x="81" y="0"/>
                      <a:pt x="74" y="0"/>
                    </a:cubicBezTo>
                    <a:cubicBezTo>
                      <a:pt x="66" y="1"/>
                      <a:pt x="57" y="3"/>
                      <a:pt x="48" y="9"/>
                    </a:cubicBezTo>
                    <a:cubicBezTo>
                      <a:pt x="34" y="18"/>
                      <a:pt x="29" y="28"/>
                      <a:pt x="25" y="39"/>
                    </a:cubicBezTo>
                    <a:cubicBezTo>
                      <a:pt x="20" y="50"/>
                      <a:pt x="15" y="61"/>
                      <a:pt x="0" y="73"/>
                    </a:cubicBezTo>
                    <a:cubicBezTo>
                      <a:pt x="0" y="73"/>
                      <a:pt x="5" y="73"/>
                      <a:pt x="13" y="69"/>
                    </a:cubicBezTo>
                    <a:cubicBezTo>
                      <a:pt x="21" y="65"/>
                      <a:pt x="31" y="59"/>
                      <a:pt x="40" y="45"/>
                    </a:cubicBezTo>
                    <a:cubicBezTo>
                      <a:pt x="50" y="31"/>
                      <a:pt x="60" y="24"/>
                      <a:pt x="67" y="20"/>
                    </a:cubicBezTo>
                    <a:cubicBezTo>
                      <a:pt x="73" y="17"/>
                      <a:pt x="77" y="17"/>
                      <a:pt x="77" y="17"/>
                    </a:cubicBezTo>
                    <a:cubicBezTo>
                      <a:pt x="77" y="17"/>
                      <a:pt x="73" y="18"/>
                      <a:pt x="67" y="22"/>
                    </a:cubicBezTo>
                    <a:cubicBezTo>
                      <a:pt x="61" y="26"/>
                      <a:pt x="54" y="32"/>
                      <a:pt x="47" y="41"/>
                    </a:cubicBezTo>
                    <a:cubicBezTo>
                      <a:pt x="39" y="51"/>
                      <a:pt x="33" y="59"/>
                      <a:pt x="26" y="64"/>
                    </a:cubicBezTo>
                    <a:cubicBezTo>
                      <a:pt x="19" y="70"/>
                      <a:pt x="13" y="74"/>
                      <a:pt x="5" y="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AD57003-AC7F-0A94-DC11-6EF7B0D53FA6}"/>
                </a:ext>
              </a:extLst>
            </p:cNvPr>
            <p:cNvGrpSpPr/>
            <p:nvPr/>
          </p:nvGrpSpPr>
          <p:grpSpPr>
            <a:xfrm>
              <a:off x="2906273" y="2622169"/>
              <a:ext cx="449698" cy="739436"/>
              <a:chOff x="8239372" y="5066622"/>
              <a:chExt cx="473074" cy="777874"/>
            </a:xfrm>
            <a:solidFill>
              <a:schemeClr val="accent1"/>
            </a:solidFill>
          </p:grpSpPr>
          <p:sp>
            <p:nvSpPr>
              <p:cNvPr id="12" name="Freeform 23">
                <a:extLst>
                  <a:ext uri="{FF2B5EF4-FFF2-40B4-BE49-F238E27FC236}">
                    <a16:creationId xmlns:a16="http://schemas.microsoft.com/office/drawing/2014/main" id="{2B3A2AA4-2A3B-6A56-4C1F-8A54250C5E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4158" y="5066622"/>
                <a:ext cx="60325" cy="103188"/>
              </a:xfrm>
              <a:custGeom>
                <a:avLst/>
                <a:gdLst>
                  <a:gd name="T0" fmla="*/ 74 w 90"/>
                  <a:gd name="T1" fmla="*/ 150 h 154"/>
                  <a:gd name="T2" fmla="*/ 86 w 90"/>
                  <a:gd name="T3" fmla="*/ 105 h 154"/>
                  <a:gd name="T4" fmla="*/ 87 w 90"/>
                  <a:gd name="T5" fmla="*/ 76 h 154"/>
                  <a:gd name="T6" fmla="*/ 79 w 90"/>
                  <a:gd name="T7" fmla="*/ 61 h 154"/>
                  <a:gd name="T8" fmla="*/ 65 w 90"/>
                  <a:gd name="T9" fmla="*/ 47 h 154"/>
                  <a:gd name="T10" fmla="*/ 52 w 90"/>
                  <a:gd name="T11" fmla="*/ 39 h 154"/>
                  <a:gd name="T12" fmla="*/ 42 w 90"/>
                  <a:gd name="T13" fmla="*/ 29 h 154"/>
                  <a:gd name="T14" fmla="*/ 34 w 90"/>
                  <a:gd name="T15" fmla="*/ 0 h 154"/>
                  <a:gd name="T16" fmla="*/ 14 w 90"/>
                  <a:gd name="T17" fmla="*/ 16 h 154"/>
                  <a:gd name="T18" fmla="*/ 8 w 90"/>
                  <a:gd name="T19" fmla="*/ 71 h 154"/>
                  <a:gd name="T20" fmla="*/ 36 w 90"/>
                  <a:gd name="T21" fmla="*/ 110 h 154"/>
                  <a:gd name="T22" fmla="*/ 53 w 90"/>
                  <a:gd name="T23" fmla="*/ 127 h 154"/>
                  <a:gd name="T24" fmla="*/ 60 w 90"/>
                  <a:gd name="T25" fmla="*/ 139 h 154"/>
                  <a:gd name="T26" fmla="*/ 66 w 90"/>
                  <a:gd name="T27" fmla="*/ 154 h 154"/>
                  <a:gd name="T28" fmla="*/ 68 w 90"/>
                  <a:gd name="T29" fmla="*/ 137 h 154"/>
                  <a:gd name="T30" fmla="*/ 51 w 90"/>
                  <a:gd name="T31" fmla="*/ 95 h 154"/>
                  <a:gd name="T32" fmla="*/ 29 w 90"/>
                  <a:gd name="T33" fmla="*/ 54 h 154"/>
                  <a:gd name="T34" fmla="*/ 27 w 90"/>
                  <a:gd name="T35" fmla="*/ 40 h 154"/>
                  <a:gd name="T36" fmla="*/ 31 w 90"/>
                  <a:gd name="T37" fmla="*/ 54 h 154"/>
                  <a:gd name="T38" fmla="*/ 48 w 90"/>
                  <a:gd name="T39" fmla="*/ 85 h 154"/>
                  <a:gd name="T40" fmla="*/ 74 w 90"/>
                  <a:gd name="T41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54">
                    <a:moveTo>
                      <a:pt x="74" y="150"/>
                    </a:moveTo>
                    <a:cubicBezTo>
                      <a:pt x="74" y="150"/>
                      <a:pt x="76" y="131"/>
                      <a:pt x="86" y="105"/>
                    </a:cubicBezTo>
                    <a:cubicBezTo>
                      <a:pt x="89" y="96"/>
                      <a:pt x="90" y="86"/>
                      <a:pt x="87" y="76"/>
                    </a:cubicBezTo>
                    <a:cubicBezTo>
                      <a:pt x="85" y="71"/>
                      <a:pt x="83" y="66"/>
                      <a:pt x="79" y="61"/>
                    </a:cubicBezTo>
                    <a:cubicBezTo>
                      <a:pt x="76" y="56"/>
                      <a:pt x="71" y="52"/>
                      <a:pt x="65" y="47"/>
                    </a:cubicBezTo>
                    <a:cubicBezTo>
                      <a:pt x="60" y="44"/>
                      <a:pt x="56" y="42"/>
                      <a:pt x="52" y="39"/>
                    </a:cubicBezTo>
                    <a:cubicBezTo>
                      <a:pt x="48" y="36"/>
                      <a:pt x="45" y="33"/>
                      <a:pt x="42" y="29"/>
                    </a:cubicBezTo>
                    <a:cubicBezTo>
                      <a:pt x="36" y="23"/>
                      <a:pt x="33" y="14"/>
                      <a:pt x="34" y="0"/>
                    </a:cubicBezTo>
                    <a:cubicBezTo>
                      <a:pt x="34" y="0"/>
                      <a:pt x="23" y="5"/>
                      <a:pt x="14" y="16"/>
                    </a:cubicBezTo>
                    <a:cubicBezTo>
                      <a:pt x="6" y="28"/>
                      <a:pt x="0" y="45"/>
                      <a:pt x="8" y="71"/>
                    </a:cubicBezTo>
                    <a:cubicBezTo>
                      <a:pt x="15" y="90"/>
                      <a:pt x="25" y="100"/>
                      <a:pt x="36" y="110"/>
                    </a:cubicBezTo>
                    <a:cubicBezTo>
                      <a:pt x="42" y="115"/>
                      <a:pt x="48" y="120"/>
                      <a:pt x="53" y="127"/>
                    </a:cubicBezTo>
                    <a:cubicBezTo>
                      <a:pt x="56" y="130"/>
                      <a:pt x="58" y="134"/>
                      <a:pt x="60" y="139"/>
                    </a:cubicBezTo>
                    <a:cubicBezTo>
                      <a:pt x="63" y="143"/>
                      <a:pt x="65" y="148"/>
                      <a:pt x="66" y="154"/>
                    </a:cubicBezTo>
                    <a:cubicBezTo>
                      <a:pt x="66" y="154"/>
                      <a:pt x="69" y="148"/>
                      <a:pt x="68" y="137"/>
                    </a:cubicBezTo>
                    <a:cubicBezTo>
                      <a:pt x="68" y="127"/>
                      <a:pt x="64" y="112"/>
                      <a:pt x="51" y="95"/>
                    </a:cubicBezTo>
                    <a:cubicBezTo>
                      <a:pt x="37" y="77"/>
                      <a:pt x="31" y="63"/>
                      <a:pt x="29" y="54"/>
                    </a:cubicBezTo>
                    <a:cubicBezTo>
                      <a:pt x="26" y="45"/>
                      <a:pt x="27" y="40"/>
                      <a:pt x="27" y="40"/>
                    </a:cubicBezTo>
                    <a:cubicBezTo>
                      <a:pt x="27" y="40"/>
                      <a:pt x="28" y="45"/>
                      <a:pt x="31" y="54"/>
                    </a:cubicBezTo>
                    <a:cubicBezTo>
                      <a:pt x="34" y="62"/>
                      <a:pt x="39" y="74"/>
                      <a:pt x="48" y="85"/>
                    </a:cubicBezTo>
                    <a:cubicBezTo>
                      <a:pt x="69" y="112"/>
                      <a:pt x="73" y="130"/>
                      <a:pt x="74" y="1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3" name="Freeform 24">
                <a:extLst>
                  <a:ext uri="{FF2B5EF4-FFF2-40B4-BE49-F238E27FC236}">
                    <a16:creationId xmlns:a16="http://schemas.microsoft.com/office/drawing/2014/main" id="{83514340-FACF-A759-A1F7-B679335C4D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758" y="5163460"/>
                <a:ext cx="104775" cy="52388"/>
              </a:xfrm>
              <a:custGeom>
                <a:avLst/>
                <a:gdLst>
                  <a:gd name="T0" fmla="*/ 150 w 154"/>
                  <a:gd name="T1" fmla="*/ 57 h 78"/>
                  <a:gd name="T2" fmla="*/ 104 w 154"/>
                  <a:gd name="T3" fmla="*/ 72 h 78"/>
                  <a:gd name="T4" fmla="*/ 76 w 154"/>
                  <a:gd name="T5" fmla="*/ 76 h 78"/>
                  <a:gd name="T6" fmla="*/ 62 w 154"/>
                  <a:gd name="T7" fmla="*/ 72 h 78"/>
                  <a:gd name="T8" fmla="*/ 48 w 154"/>
                  <a:gd name="T9" fmla="*/ 61 h 78"/>
                  <a:gd name="T10" fmla="*/ 29 w 154"/>
                  <a:gd name="T11" fmla="*/ 44 h 78"/>
                  <a:gd name="T12" fmla="*/ 0 w 154"/>
                  <a:gd name="T13" fmla="*/ 45 h 78"/>
                  <a:gd name="T14" fmla="*/ 12 w 154"/>
                  <a:gd name="T15" fmla="*/ 22 h 78"/>
                  <a:gd name="T16" fmla="*/ 31 w 154"/>
                  <a:gd name="T17" fmla="*/ 6 h 78"/>
                  <a:gd name="T18" fmla="*/ 64 w 154"/>
                  <a:gd name="T19" fmla="*/ 1 h 78"/>
                  <a:gd name="T20" fmla="*/ 89 w 154"/>
                  <a:gd name="T21" fmla="*/ 8 h 78"/>
                  <a:gd name="T22" fmla="*/ 106 w 154"/>
                  <a:gd name="T23" fmla="*/ 22 h 78"/>
                  <a:gd name="T24" fmla="*/ 125 w 154"/>
                  <a:gd name="T25" fmla="*/ 37 h 78"/>
                  <a:gd name="T26" fmla="*/ 154 w 154"/>
                  <a:gd name="T27" fmla="*/ 50 h 78"/>
                  <a:gd name="T28" fmla="*/ 137 w 154"/>
                  <a:gd name="T29" fmla="*/ 52 h 78"/>
                  <a:gd name="T30" fmla="*/ 93 w 154"/>
                  <a:gd name="T31" fmla="*/ 38 h 78"/>
                  <a:gd name="T32" fmla="*/ 68 w 154"/>
                  <a:gd name="T33" fmla="*/ 28 h 78"/>
                  <a:gd name="T34" fmla="*/ 50 w 154"/>
                  <a:gd name="T35" fmla="*/ 25 h 78"/>
                  <a:gd name="T36" fmla="*/ 36 w 154"/>
                  <a:gd name="T37" fmla="*/ 27 h 78"/>
                  <a:gd name="T38" fmla="*/ 50 w 154"/>
                  <a:gd name="T39" fmla="*/ 27 h 78"/>
                  <a:gd name="T40" fmla="*/ 65 w 154"/>
                  <a:gd name="T41" fmla="*/ 30 h 78"/>
                  <a:gd name="T42" fmla="*/ 83 w 154"/>
                  <a:gd name="T43" fmla="*/ 37 h 78"/>
                  <a:gd name="T44" fmla="*/ 93 w 154"/>
                  <a:gd name="T45" fmla="*/ 43 h 78"/>
                  <a:gd name="T46" fmla="*/ 103 w 154"/>
                  <a:gd name="T47" fmla="*/ 47 h 78"/>
                  <a:gd name="T48" fmla="*/ 119 w 154"/>
                  <a:gd name="T49" fmla="*/ 53 h 78"/>
                  <a:gd name="T50" fmla="*/ 150 w 154"/>
                  <a:gd name="T51" fmla="*/ 5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4" h="78">
                    <a:moveTo>
                      <a:pt x="150" y="57"/>
                    </a:moveTo>
                    <a:cubicBezTo>
                      <a:pt x="150" y="57"/>
                      <a:pt x="130" y="59"/>
                      <a:pt x="104" y="72"/>
                    </a:cubicBezTo>
                    <a:cubicBezTo>
                      <a:pt x="96" y="76"/>
                      <a:pt x="86" y="78"/>
                      <a:pt x="76" y="76"/>
                    </a:cubicBezTo>
                    <a:cubicBezTo>
                      <a:pt x="72" y="76"/>
                      <a:pt x="67" y="74"/>
                      <a:pt x="62" y="72"/>
                    </a:cubicBezTo>
                    <a:cubicBezTo>
                      <a:pt x="57" y="69"/>
                      <a:pt x="52" y="65"/>
                      <a:pt x="48" y="61"/>
                    </a:cubicBezTo>
                    <a:cubicBezTo>
                      <a:pt x="42" y="53"/>
                      <a:pt x="36" y="47"/>
                      <a:pt x="29" y="44"/>
                    </a:cubicBezTo>
                    <a:cubicBezTo>
                      <a:pt x="22" y="41"/>
                      <a:pt x="13" y="40"/>
                      <a:pt x="0" y="45"/>
                    </a:cubicBezTo>
                    <a:cubicBezTo>
                      <a:pt x="0" y="45"/>
                      <a:pt x="3" y="33"/>
                      <a:pt x="12" y="22"/>
                    </a:cubicBezTo>
                    <a:cubicBezTo>
                      <a:pt x="17" y="16"/>
                      <a:pt x="23" y="10"/>
                      <a:pt x="31" y="6"/>
                    </a:cubicBezTo>
                    <a:cubicBezTo>
                      <a:pt x="40" y="2"/>
                      <a:pt x="50" y="0"/>
                      <a:pt x="64" y="1"/>
                    </a:cubicBezTo>
                    <a:cubicBezTo>
                      <a:pt x="74" y="2"/>
                      <a:pt x="82" y="4"/>
                      <a:pt x="89" y="8"/>
                    </a:cubicBezTo>
                    <a:cubicBezTo>
                      <a:pt x="95" y="12"/>
                      <a:pt x="101" y="17"/>
                      <a:pt x="106" y="22"/>
                    </a:cubicBezTo>
                    <a:cubicBezTo>
                      <a:pt x="112" y="27"/>
                      <a:pt x="118" y="32"/>
                      <a:pt x="125" y="37"/>
                    </a:cubicBezTo>
                    <a:cubicBezTo>
                      <a:pt x="133" y="42"/>
                      <a:pt x="142" y="46"/>
                      <a:pt x="154" y="50"/>
                    </a:cubicBezTo>
                    <a:cubicBezTo>
                      <a:pt x="154" y="50"/>
                      <a:pt x="147" y="52"/>
                      <a:pt x="137" y="52"/>
                    </a:cubicBezTo>
                    <a:cubicBezTo>
                      <a:pt x="126" y="52"/>
                      <a:pt x="111" y="49"/>
                      <a:pt x="93" y="38"/>
                    </a:cubicBezTo>
                    <a:cubicBezTo>
                      <a:pt x="83" y="33"/>
                      <a:pt x="75" y="30"/>
                      <a:pt x="68" y="28"/>
                    </a:cubicBezTo>
                    <a:cubicBezTo>
                      <a:pt x="61" y="26"/>
                      <a:pt x="55" y="25"/>
                      <a:pt x="50" y="25"/>
                    </a:cubicBezTo>
                    <a:cubicBezTo>
                      <a:pt x="41" y="25"/>
                      <a:pt x="36" y="27"/>
                      <a:pt x="36" y="27"/>
                    </a:cubicBezTo>
                    <a:cubicBezTo>
                      <a:pt x="36" y="27"/>
                      <a:pt x="42" y="26"/>
                      <a:pt x="50" y="27"/>
                    </a:cubicBezTo>
                    <a:cubicBezTo>
                      <a:pt x="55" y="27"/>
                      <a:pt x="60" y="28"/>
                      <a:pt x="65" y="30"/>
                    </a:cubicBezTo>
                    <a:cubicBezTo>
                      <a:pt x="71" y="31"/>
                      <a:pt x="77" y="34"/>
                      <a:pt x="83" y="37"/>
                    </a:cubicBezTo>
                    <a:cubicBezTo>
                      <a:pt x="87" y="39"/>
                      <a:pt x="90" y="41"/>
                      <a:pt x="93" y="43"/>
                    </a:cubicBezTo>
                    <a:cubicBezTo>
                      <a:pt x="96" y="44"/>
                      <a:pt x="100" y="46"/>
                      <a:pt x="103" y="47"/>
                    </a:cubicBezTo>
                    <a:cubicBezTo>
                      <a:pt x="109" y="50"/>
                      <a:pt x="114" y="52"/>
                      <a:pt x="119" y="53"/>
                    </a:cubicBezTo>
                    <a:cubicBezTo>
                      <a:pt x="130" y="56"/>
                      <a:pt x="140" y="57"/>
                      <a:pt x="150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id="{F5EA484F-61BD-8C47-5D7A-FB74EF5E7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2420" y="5120597"/>
                <a:ext cx="58738" cy="112713"/>
              </a:xfrm>
              <a:custGeom>
                <a:avLst/>
                <a:gdLst>
                  <a:gd name="T0" fmla="*/ 60 w 87"/>
                  <a:gd name="T1" fmla="*/ 165 h 167"/>
                  <a:gd name="T2" fmla="*/ 80 w 87"/>
                  <a:gd name="T3" fmla="*/ 119 h 167"/>
                  <a:gd name="T4" fmla="*/ 86 w 87"/>
                  <a:gd name="T5" fmla="*/ 89 h 167"/>
                  <a:gd name="T6" fmla="*/ 80 w 87"/>
                  <a:gd name="T7" fmla="*/ 71 h 167"/>
                  <a:gd name="T8" fmla="*/ 66 w 87"/>
                  <a:gd name="T9" fmla="*/ 55 h 167"/>
                  <a:gd name="T10" fmla="*/ 44 w 87"/>
                  <a:gd name="T11" fmla="*/ 32 h 167"/>
                  <a:gd name="T12" fmla="*/ 39 w 87"/>
                  <a:gd name="T13" fmla="*/ 18 h 167"/>
                  <a:gd name="T14" fmla="*/ 38 w 87"/>
                  <a:gd name="T15" fmla="*/ 0 h 167"/>
                  <a:gd name="T16" fmla="*/ 16 w 87"/>
                  <a:gd name="T17" fmla="*/ 14 h 167"/>
                  <a:gd name="T18" fmla="*/ 3 w 87"/>
                  <a:gd name="T19" fmla="*/ 37 h 167"/>
                  <a:gd name="T20" fmla="*/ 3 w 87"/>
                  <a:gd name="T21" fmla="*/ 72 h 167"/>
                  <a:gd name="T22" fmla="*/ 13 w 87"/>
                  <a:gd name="T23" fmla="*/ 97 h 167"/>
                  <a:gd name="T24" fmla="*/ 27 w 87"/>
                  <a:gd name="T25" fmla="*/ 116 h 167"/>
                  <a:gd name="T26" fmla="*/ 42 w 87"/>
                  <a:gd name="T27" fmla="*/ 137 h 167"/>
                  <a:gd name="T28" fmla="*/ 52 w 87"/>
                  <a:gd name="T29" fmla="*/ 167 h 167"/>
                  <a:gd name="T30" fmla="*/ 57 w 87"/>
                  <a:gd name="T31" fmla="*/ 150 h 167"/>
                  <a:gd name="T32" fmla="*/ 55 w 87"/>
                  <a:gd name="T33" fmla="*/ 130 h 167"/>
                  <a:gd name="T34" fmla="*/ 45 w 87"/>
                  <a:gd name="T35" fmla="*/ 102 h 167"/>
                  <a:gd name="T36" fmla="*/ 32 w 87"/>
                  <a:gd name="T37" fmla="*/ 75 h 167"/>
                  <a:gd name="T38" fmla="*/ 27 w 87"/>
                  <a:gd name="T39" fmla="*/ 56 h 167"/>
                  <a:gd name="T40" fmla="*/ 27 w 87"/>
                  <a:gd name="T41" fmla="*/ 41 h 167"/>
                  <a:gd name="T42" fmla="*/ 29 w 87"/>
                  <a:gd name="T43" fmla="*/ 56 h 167"/>
                  <a:gd name="T44" fmla="*/ 34 w 87"/>
                  <a:gd name="T45" fmla="*/ 73 h 167"/>
                  <a:gd name="T46" fmla="*/ 43 w 87"/>
                  <a:gd name="T47" fmla="*/ 92 h 167"/>
                  <a:gd name="T48" fmla="*/ 54 w 87"/>
                  <a:gd name="T49" fmla="*/ 114 h 167"/>
                  <a:gd name="T50" fmla="*/ 60 w 87"/>
                  <a:gd name="T51" fmla="*/ 132 h 167"/>
                  <a:gd name="T52" fmla="*/ 60 w 87"/>
                  <a:gd name="T53" fmla="*/ 16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7" h="167">
                    <a:moveTo>
                      <a:pt x="60" y="165"/>
                    </a:moveTo>
                    <a:cubicBezTo>
                      <a:pt x="60" y="165"/>
                      <a:pt x="65" y="145"/>
                      <a:pt x="80" y="119"/>
                    </a:cubicBezTo>
                    <a:cubicBezTo>
                      <a:pt x="85" y="110"/>
                      <a:pt x="87" y="100"/>
                      <a:pt x="86" y="89"/>
                    </a:cubicBezTo>
                    <a:cubicBezTo>
                      <a:pt x="85" y="83"/>
                      <a:pt x="83" y="77"/>
                      <a:pt x="80" y="71"/>
                    </a:cubicBezTo>
                    <a:cubicBezTo>
                      <a:pt x="76" y="66"/>
                      <a:pt x="72" y="60"/>
                      <a:pt x="66" y="55"/>
                    </a:cubicBezTo>
                    <a:cubicBezTo>
                      <a:pt x="57" y="47"/>
                      <a:pt x="49" y="40"/>
                      <a:pt x="44" y="32"/>
                    </a:cubicBezTo>
                    <a:cubicBezTo>
                      <a:pt x="42" y="28"/>
                      <a:pt x="40" y="23"/>
                      <a:pt x="39" y="18"/>
                    </a:cubicBezTo>
                    <a:cubicBezTo>
                      <a:pt x="38" y="13"/>
                      <a:pt x="37" y="7"/>
                      <a:pt x="38" y="0"/>
                    </a:cubicBezTo>
                    <a:cubicBezTo>
                      <a:pt x="38" y="0"/>
                      <a:pt x="26" y="3"/>
                      <a:pt x="16" y="14"/>
                    </a:cubicBezTo>
                    <a:cubicBezTo>
                      <a:pt x="11" y="20"/>
                      <a:pt x="6" y="27"/>
                      <a:pt x="3" y="37"/>
                    </a:cubicBezTo>
                    <a:cubicBezTo>
                      <a:pt x="1" y="46"/>
                      <a:pt x="0" y="57"/>
                      <a:pt x="3" y="72"/>
                    </a:cubicBezTo>
                    <a:cubicBezTo>
                      <a:pt x="5" y="83"/>
                      <a:pt x="9" y="90"/>
                      <a:pt x="13" y="97"/>
                    </a:cubicBezTo>
                    <a:cubicBezTo>
                      <a:pt x="17" y="104"/>
                      <a:pt x="22" y="110"/>
                      <a:pt x="27" y="116"/>
                    </a:cubicBezTo>
                    <a:cubicBezTo>
                      <a:pt x="33" y="122"/>
                      <a:pt x="38" y="129"/>
                      <a:pt x="42" y="137"/>
                    </a:cubicBezTo>
                    <a:cubicBezTo>
                      <a:pt x="47" y="145"/>
                      <a:pt x="50" y="155"/>
                      <a:pt x="52" y="167"/>
                    </a:cubicBezTo>
                    <a:cubicBezTo>
                      <a:pt x="52" y="167"/>
                      <a:pt x="56" y="162"/>
                      <a:pt x="57" y="150"/>
                    </a:cubicBezTo>
                    <a:cubicBezTo>
                      <a:pt x="57" y="145"/>
                      <a:pt x="57" y="138"/>
                      <a:pt x="55" y="130"/>
                    </a:cubicBezTo>
                    <a:cubicBezTo>
                      <a:pt x="54" y="122"/>
                      <a:pt x="50" y="113"/>
                      <a:pt x="45" y="102"/>
                    </a:cubicBezTo>
                    <a:cubicBezTo>
                      <a:pt x="39" y="92"/>
                      <a:pt x="34" y="83"/>
                      <a:pt x="32" y="75"/>
                    </a:cubicBezTo>
                    <a:cubicBezTo>
                      <a:pt x="29" y="68"/>
                      <a:pt x="27" y="61"/>
                      <a:pt x="27" y="56"/>
                    </a:cubicBezTo>
                    <a:cubicBezTo>
                      <a:pt x="25" y="46"/>
                      <a:pt x="27" y="41"/>
                      <a:pt x="27" y="41"/>
                    </a:cubicBezTo>
                    <a:cubicBezTo>
                      <a:pt x="27" y="41"/>
                      <a:pt x="27" y="47"/>
                      <a:pt x="29" y="56"/>
                    </a:cubicBezTo>
                    <a:cubicBezTo>
                      <a:pt x="30" y="61"/>
                      <a:pt x="32" y="67"/>
                      <a:pt x="34" y="73"/>
                    </a:cubicBezTo>
                    <a:cubicBezTo>
                      <a:pt x="36" y="79"/>
                      <a:pt x="39" y="85"/>
                      <a:pt x="43" y="92"/>
                    </a:cubicBezTo>
                    <a:cubicBezTo>
                      <a:pt x="48" y="100"/>
                      <a:pt x="51" y="107"/>
                      <a:pt x="54" y="114"/>
                    </a:cubicBezTo>
                    <a:cubicBezTo>
                      <a:pt x="57" y="120"/>
                      <a:pt x="59" y="126"/>
                      <a:pt x="60" y="132"/>
                    </a:cubicBezTo>
                    <a:cubicBezTo>
                      <a:pt x="62" y="144"/>
                      <a:pt x="62" y="155"/>
                      <a:pt x="60" y="1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id="{1F926BDA-AEB4-266C-CE66-97D3814175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1145" y="5220610"/>
                <a:ext cx="107950" cy="58738"/>
              </a:xfrm>
              <a:custGeom>
                <a:avLst/>
                <a:gdLst>
                  <a:gd name="T0" fmla="*/ 153 w 159"/>
                  <a:gd name="T1" fmla="*/ 76 h 85"/>
                  <a:gd name="T2" fmla="*/ 139 w 159"/>
                  <a:gd name="T3" fmla="*/ 76 h 85"/>
                  <a:gd name="T4" fmla="*/ 103 w 159"/>
                  <a:gd name="T5" fmla="*/ 82 h 85"/>
                  <a:gd name="T6" fmla="*/ 73 w 159"/>
                  <a:gd name="T7" fmla="*/ 82 h 85"/>
                  <a:gd name="T8" fmla="*/ 59 w 159"/>
                  <a:gd name="T9" fmla="*/ 75 h 85"/>
                  <a:gd name="T10" fmla="*/ 53 w 159"/>
                  <a:gd name="T11" fmla="*/ 69 h 85"/>
                  <a:gd name="T12" fmla="*/ 47 w 159"/>
                  <a:gd name="T13" fmla="*/ 62 h 85"/>
                  <a:gd name="T14" fmla="*/ 39 w 159"/>
                  <a:gd name="T15" fmla="*/ 50 h 85"/>
                  <a:gd name="T16" fmla="*/ 30 w 159"/>
                  <a:gd name="T17" fmla="*/ 42 h 85"/>
                  <a:gd name="T18" fmla="*/ 0 w 159"/>
                  <a:gd name="T19" fmla="*/ 39 h 85"/>
                  <a:gd name="T20" fmla="*/ 16 w 159"/>
                  <a:gd name="T21" fmla="*/ 17 h 85"/>
                  <a:gd name="T22" fmla="*/ 38 w 159"/>
                  <a:gd name="T23" fmla="*/ 3 h 85"/>
                  <a:gd name="T24" fmla="*/ 54 w 159"/>
                  <a:gd name="T25" fmla="*/ 0 h 85"/>
                  <a:gd name="T26" fmla="*/ 73 w 159"/>
                  <a:gd name="T27" fmla="*/ 2 h 85"/>
                  <a:gd name="T28" fmla="*/ 87 w 159"/>
                  <a:gd name="T29" fmla="*/ 7 h 85"/>
                  <a:gd name="T30" fmla="*/ 98 w 159"/>
                  <a:gd name="T31" fmla="*/ 13 h 85"/>
                  <a:gd name="T32" fmla="*/ 114 w 159"/>
                  <a:gd name="T33" fmla="*/ 31 h 85"/>
                  <a:gd name="T34" fmla="*/ 159 w 159"/>
                  <a:gd name="T35" fmla="*/ 68 h 85"/>
                  <a:gd name="T36" fmla="*/ 141 w 159"/>
                  <a:gd name="T37" fmla="*/ 67 h 85"/>
                  <a:gd name="T38" fmla="*/ 121 w 159"/>
                  <a:gd name="T39" fmla="*/ 61 h 85"/>
                  <a:gd name="T40" fmla="*/ 97 w 159"/>
                  <a:gd name="T41" fmla="*/ 46 h 85"/>
                  <a:gd name="T42" fmla="*/ 73 w 159"/>
                  <a:gd name="T43" fmla="*/ 30 h 85"/>
                  <a:gd name="T44" fmla="*/ 55 w 159"/>
                  <a:gd name="T45" fmla="*/ 25 h 85"/>
                  <a:gd name="T46" fmla="*/ 40 w 159"/>
                  <a:gd name="T47" fmla="*/ 26 h 85"/>
                  <a:gd name="T48" fmla="*/ 55 w 159"/>
                  <a:gd name="T49" fmla="*/ 27 h 85"/>
                  <a:gd name="T50" fmla="*/ 70 w 159"/>
                  <a:gd name="T51" fmla="*/ 32 h 85"/>
                  <a:gd name="T52" fmla="*/ 87 w 159"/>
                  <a:gd name="T53" fmla="*/ 43 h 85"/>
                  <a:gd name="T54" fmla="*/ 106 w 159"/>
                  <a:gd name="T55" fmla="*/ 56 h 85"/>
                  <a:gd name="T56" fmla="*/ 122 w 159"/>
                  <a:gd name="T57" fmla="*/ 66 h 85"/>
                  <a:gd name="T58" fmla="*/ 138 w 159"/>
                  <a:gd name="T59" fmla="*/ 72 h 85"/>
                  <a:gd name="T60" fmla="*/ 153 w 159"/>
                  <a:gd name="T61" fmla="*/ 7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9" h="85">
                    <a:moveTo>
                      <a:pt x="153" y="76"/>
                    </a:moveTo>
                    <a:cubicBezTo>
                      <a:pt x="153" y="76"/>
                      <a:pt x="148" y="75"/>
                      <a:pt x="139" y="76"/>
                    </a:cubicBezTo>
                    <a:cubicBezTo>
                      <a:pt x="130" y="76"/>
                      <a:pt x="118" y="78"/>
                      <a:pt x="103" y="82"/>
                    </a:cubicBezTo>
                    <a:cubicBezTo>
                      <a:pt x="93" y="85"/>
                      <a:pt x="83" y="85"/>
                      <a:pt x="73" y="82"/>
                    </a:cubicBezTo>
                    <a:cubicBezTo>
                      <a:pt x="68" y="81"/>
                      <a:pt x="64" y="78"/>
                      <a:pt x="59" y="75"/>
                    </a:cubicBezTo>
                    <a:cubicBezTo>
                      <a:pt x="57" y="73"/>
                      <a:pt x="55" y="71"/>
                      <a:pt x="53" y="69"/>
                    </a:cubicBezTo>
                    <a:cubicBezTo>
                      <a:pt x="51" y="67"/>
                      <a:pt x="49" y="65"/>
                      <a:pt x="47" y="62"/>
                    </a:cubicBezTo>
                    <a:cubicBezTo>
                      <a:pt x="44" y="58"/>
                      <a:pt x="42" y="54"/>
                      <a:pt x="39" y="50"/>
                    </a:cubicBezTo>
                    <a:cubicBezTo>
                      <a:pt x="36" y="47"/>
                      <a:pt x="33" y="44"/>
                      <a:pt x="30" y="42"/>
                    </a:cubicBezTo>
                    <a:cubicBezTo>
                      <a:pt x="23" y="37"/>
                      <a:pt x="14" y="36"/>
                      <a:pt x="0" y="39"/>
                    </a:cubicBezTo>
                    <a:cubicBezTo>
                      <a:pt x="0" y="39"/>
                      <a:pt x="5" y="27"/>
                      <a:pt x="16" y="17"/>
                    </a:cubicBezTo>
                    <a:cubicBezTo>
                      <a:pt x="22" y="11"/>
                      <a:pt x="29" y="6"/>
                      <a:pt x="38" y="3"/>
                    </a:cubicBezTo>
                    <a:cubicBezTo>
                      <a:pt x="43" y="1"/>
                      <a:pt x="48" y="0"/>
                      <a:pt x="54" y="0"/>
                    </a:cubicBezTo>
                    <a:cubicBezTo>
                      <a:pt x="60" y="0"/>
                      <a:pt x="66" y="0"/>
                      <a:pt x="73" y="2"/>
                    </a:cubicBezTo>
                    <a:cubicBezTo>
                      <a:pt x="78" y="3"/>
                      <a:pt x="83" y="5"/>
                      <a:pt x="87" y="7"/>
                    </a:cubicBezTo>
                    <a:cubicBezTo>
                      <a:pt x="91" y="9"/>
                      <a:pt x="95" y="11"/>
                      <a:pt x="98" y="13"/>
                    </a:cubicBezTo>
                    <a:cubicBezTo>
                      <a:pt x="104" y="19"/>
                      <a:pt x="109" y="24"/>
                      <a:pt x="114" y="31"/>
                    </a:cubicBezTo>
                    <a:cubicBezTo>
                      <a:pt x="125" y="43"/>
                      <a:pt x="135" y="57"/>
                      <a:pt x="159" y="68"/>
                    </a:cubicBezTo>
                    <a:cubicBezTo>
                      <a:pt x="159" y="68"/>
                      <a:pt x="152" y="70"/>
                      <a:pt x="141" y="67"/>
                    </a:cubicBezTo>
                    <a:cubicBezTo>
                      <a:pt x="135" y="66"/>
                      <a:pt x="128" y="64"/>
                      <a:pt x="121" y="61"/>
                    </a:cubicBezTo>
                    <a:cubicBezTo>
                      <a:pt x="114" y="57"/>
                      <a:pt x="106" y="53"/>
                      <a:pt x="97" y="46"/>
                    </a:cubicBezTo>
                    <a:cubicBezTo>
                      <a:pt x="89" y="38"/>
                      <a:pt x="80" y="34"/>
                      <a:pt x="73" y="30"/>
                    </a:cubicBezTo>
                    <a:cubicBezTo>
                      <a:pt x="66" y="27"/>
                      <a:pt x="60" y="26"/>
                      <a:pt x="55" y="25"/>
                    </a:cubicBezTo>
                    <a:cubicBezTo>
                      <a:pt x="45" y="24"/>
                      <a:pt x="40" y="26"/>
                      <a:pt x="40" y="26"/>
                    </a:cubicBezTo>
                    <a:cubicBezTo>
                      <a:pt x="40" y="26"/>
                      <a:pt x="46" y="25"/>
                      <a:pt x="55" y="27"/>
                    </a:cubicBezTo>
                    <a:cubicBezTo>
                      <a:pt x="60" y="28"/>
                      <a:pt x="65" y="30"/>
                      <a:pt x="70" y="32"/>
                    </a:cubicBezTo>
                    <a:cubicBezTo>
                      <a:pt x="76" y="35"/>
                      <a:pt x="82" y="38"/>
                      <a:pt x="87" y="43"/>
                    </a:cubicBezTo>
                    <a:cubicBezTo>
                      <a:pt x="94" y="48"/>
                      <a:pt x="100" y="53"/>
                      <a:pt x="106" y="56"/>
                    </a:cubicBezTo>
                    <a:cubicBezTo>
                      <a:pt x="112" y="60"/>
                      <a:pt x="117" y="63"/>
                      <a:pt x="122" y="66"/>
                    </a:cubicBezTo>
                    <a:cubicBezTo>
                      <a:pt x="128" y="68"/>
                      <a:pt x="133" y="70"/>
                      <a:pt x="138" y="72"/>
                    </a:cubicBezTo>
                    <a:cubicBezTo>
                      <a:pt x="143" y="73"/>
                      <a:pt x="148" y="75"/>
                      <a:pt x="153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id="{50A1BE09-63CA-2A9F-4819-4F72C928B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74333" y="5188860"/>
                <a:ext cx="57150" cy="122238"/>
              </a:xfrm>
              <a:custGeom>
                <a:avLst/>
                <a:gdLst>
                  <a:gd name="T0" fmla="*/ 42 w 85"/>
                  <a:gd name="T1" fmla="*/ 179 h 180"/>
                  <a:gd name="T2" fmla="*/ 50 w 85"/>
                  <a:gd name="T3" fmla="*/ 167 h 180"/>
                  <a:gd name="T4" fmla="*/ 73 w 85"/>
                  <a:gd name="T5" fmla="*/ 136 h 180"/>
                  <a:gd name="T6" fmla="*/ 81 w 85"/>
                  <a:gd name="T7" fmla="*/ 122 h 180"/>
                  <a:gd name="T8" fmla="*/ 85 w 85"/>
                  <a:gd name="T9" fmla="*/ 105 h 180"/>
                  <a:gd name="T10" fmla="*/ 82 w 85"/>
                  <a:gd name="T11" fmla="*/ 85 h 180"/>
                  <a:gd name="T12" fmla="*/ 70 w 85"/>
                  <a:gd name="T13" fmla="*/ 64 h 180"/>
                  <a:gd name="T14" fmla="*/ 51 w 85"/>
                  <a:gd name="T15" fmla="*/ 36 h 180"/>
                  <a:gd name="T16" fmla="*/ 50 w 85"/>
                  <a:gd name="T17" fmla="*/ 0 h 180"/>
                  <a:gd name="T18" fmla="*/ 24 w 85"/>
                  <a:gd name="T19" fmla="*/ 11 h 180"/>
                  <a:gd name="T20" fmla="*/ 7 w 85"/>
                  <a:gd name="T21" fmla="*/ 33 h 180"/>
                  <a:gd name="T22" fmla="*/ 1 w 85"/>
                  <a:gd name="T23" fmla="*/ 70 h 180"/>
                  <a:gd name="T24" fmla="*/ 7 w 85"/>
                  <a:gd name="T25" fmla="*/ 99 h 180"/>
                  <a:gd name="T26" fmla="*/ 18 w 85"/>
                  <a:gd name="T27" fmla="*/ 121 h 180"/>
                  <a:gd name="T28" fmla="*/ 30 w 85"/>
                  <a:gd name="T29" fmla="*/ 146 h 180"/>
                  <a:gd name="T30" fmla="*/ 33 w 85"/>
                  <a:gd name="T31" fmla="*/ 162 h 180"/>
                  <a:gd name="T32" fmla="*/ 33 w 85"/>
                  <a:gd name="T33" fmla="*/ 180 h 180"/>
                  <a:gd name="T34" fmla="*/ 42 w 85"/>
                  <a:gd name="T35" fmla="*/ 163 h 180"/>
                  <a:gd name="T36" fmla="*/ 45 w 85"/>
                  <a:gd name="T37" fmla="*/ 142 h 180"/>
                  <a:gd name="T38" fmla="*/ 39 w 85"/>
                  <a:gd name="T39" fmla="*/ 111 h 180"/>
                  <a:gd name="T40" fmla="*/ 29 w 85"/>
                  <a:gd name="T41" fmla="*/ 58 h 180"/>
                  <a:gd name="T42" fmla="*/ 30 w 85"/>
                  <a:gd name="T43" fmla="*/ 46 h 180"/>
                  <a:gd name="T44" fmla="*/ 32 w 85"/>
                  <a:gd name="T45" fmla="*/ 42 h 180"/>
                  <a:gd name="T46" fmla="*/ 31 w 85"/>
                  <a:gd name="T47" fmla="*/ 46 h 180"/>
                  <a:gd name="T48" fmla="*/ 31 w 85"/>
                  <a:gd name="T49" fmla="*/ 59 h 180"/>
                  <a:gd name="T50" fmla="*/ 39 w 85"/>
                  <a:gd name="T51" fmla="*/ 99 h 180"/>
                  <a:gd name="T52" fmla="*/ 42 w 85"/>
                  <a:gd name="T53" fmla="*/ 17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5" h="180">
                    <a:moveTo>
                      <a:pt x="42" y="179"/>
                    </a:moveTo>
                    <a:cubicBezTo>
                      <a:pt x="42" y="179"/>
                      <a:pt x="45" y="175"/>
                      <a:pt x="50" y="167"/>
                    </a:cubicBezTo>
                    <a:cubicBezTo>
                      <a:pt x="55" y="159"/>
                      <a:pt x="63" y="148"/>
                      <a:pt x="73" y="136"/>
                    </a:cubicBezTo>
                    <a:cubicBezTo>
                      <a:pt x="76" y="132"/>
                      <a:pt x="79" y="127"/>
                      <a:pt x="81" y="122"/>
                    </a:cubicBezTo>
                    <a:cubicBezTo>
                      <a:pt x="83" y="117"/>
                      <a:pt x="85" y="111"/>
                      <a:pt x="85" y="105"/>
                    </a:cubicBezTo>
                    <a:cubicBezTo>
                      <a:pt x="85" y="99"/>
                      <a:pt x="84" y="92"/>
                      <a:pt x="82" y="85"/>
                    </a:cubicBezTo>
                    <a:cubicBezTo>
                      <a:pt x="79" y="78"/>
                      <a:pt x="76" y="71"/>
                      <a:pt x="70" y="64"/>
                    </a:cubicBezTo>
                    <a:cubicBezTo>
                      <a:pt x="62" y="54"/>
                      <a:pt x="55" y="45"/>
                      <a:pt x="51" y="36"/>
                    </a:cubicBezTo>
                    <a:cubicBezTo>
                      <a:pt x="47" y="26"/>
                      <a:pt x="46" y="15"/>
                      <a:pt x="50" y="0"/>
                    </a:cubicBezTo>
                    <a:cubicBezTo>
                      <a:pt x="50" y="0"/>
                      <a:pt x="37" y="2"/>
                      <a:pt x="24" y="11"/>
                    </a:cubicBezTo>
                    <a:cubicBezTo>
                      <a:pt x="18" y="16"/>
                      <a:pt x="12" y="23"/>
                      <a:pt x="7" y="33"/>
                    </a:cubicBezTo>
                    <a:cubicBezTo>
                      <a:pt x="3" y="42"/>
                      <a:pt x="0" y="55"/>
                      <a:pt x="1" y="70"/>
                    </a:cubicBezTo>
                    <a:cubicBezTo>
                      <a:pt x="1" y="81"/>
                      <a:pt x="3" y="91"/>
                      <a:pt x="7" y="99"/>
                    </a:cubicBezTo>
                    <a:cubicBezTo>
                      <a:pt x="10" y="107"/>
                      <a:pt x="14" y="114"/>
                      <a:pt x="18" y="121"/>
                    </a:cubicBezTo>
                    <a:cubicBezTo>
                      <a:pt x="23" y="129"/>
                      <a:pt x="27" y="137"/>
                      <a:pt x="30" y="146"/>
                    </a:cubicBezTo>
                    <a:cubicBezTo>
                      <a:pt x="31" y="151"/>
                      <a:pt x="32" y="156"/>
                      <a:pt x="33" y="162"/>
                    </a:cubicBezTo>
                    <a:cubicBezTo>
                      <a:pt x="33" y="167"/>
                      <a:pt x="34" y="173"/>
                      <a:pt x="33" y="180"/>
                    </a:cubicBezTo>
                    <a:cubicBezTo>
                      <a:pt x="33" y="180"/>
                      <a:pt x="38" y="175"/>
                      <a:pt x="42" y="163"/>
                    </a:cubicBezTo>
                    <a:cubicBezTo>
                      <a:pt x="43" y="158"/>
                      <a:pt x="45" y="150"/>
                      <a:pt x="45" y="142"/>
                    </a:cubicBezTo>
                    <a:cubicBezTo>
                      <a:pt x="45" y="133"/>
                      <a:pt x="43" y="122"/>
                      <a:pt x="39" y="111"/>
                    </a:cubicBezTo>
                    <a:cubicBezTo>
                      <a:pt x="31" y="86"/>
                      <a:pt x="28" y="69"/>
                      <a:pt x="29" y="58"/>
                    </a:cubicBezTo>
                    <a:cubicBezTo>
                      <a:pt x="29" y="52"/>
                      <a:pt x="30" y="48"/>
                      <a:pt x="30" y="46"/>
                    </a:cubicBezTo>
                    <a:cubicBezTo>
                      <a:pt x="31" y="43"/>
                      <a:pt x="32" y="42"/>
                      <a:pt x="32" y="42"/>
                    </a:cubicBezTo>
                    <a:cubicBezTo>
                      <a:pt x="32" y="42"/>
                      <a:pt x="31" y="43"/>
                      <a:pt x="31" y="46"/>
                    </a:cubicBezTo>
                    <a:cubicBezTo>
                      <a:pt x="31" y="49"/>
                      <a:pt x="31" y="53"/>
                      <a:pt x="31" y="59"/>
                    </a:cubicBezTo>
                    <a:cubicBezTo>
                      <a:pt x="32" y="69"/>
                      <a:pt x="34" y="83"/>
                      <a:pt x="39" y="99"/>
                    </a:cubicBezTo>
                    <a:cubicBezTo>
                      <a:pt x="53" y="136"/>
                      <a:pt x="50" y="158"/>
                      <a:pt x="42" y="1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7" name="Freeform 28">
                <a:extLst>
                  <a:ext uri="{FF2B5EF4-FFF2-40B4-BE49-F238E27FC236}">
                    <a16:creationId xmlns:a16="http://schemas.microsoft.com/office/drawing/2014/main" id="{B4A12805-2C46-A683-7AEE-75520FD43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4008" y="5288872"/>
                <a:ext cx="106363" cy="68263"/>
              </a:xfrm>
              <a:custGeom>
                <a:avLst/>
                <a:gdLst>
                  <a:gd name="T0" fmla="*/ 149 w 156"/>
                  <a:gd name="T1" fmla="*/ 102 h 102"/>
                  <a:gd name="T2" fmla="*/ 134 w 156"/>
                  <a:gd name="T3" fmla="*/ 98 h 102"/>
                  <a:gd name="T4" fmla="*/ 95 w 156"/>
                  <a:gd name="T5" fmla="*/ 96 h 102"/>
                  <a:gd name="T6" fmla="*/ 65 w 156"/>
                  <a:gd name="T7" fmla="*/ 89 h 102"/>
                  <a:gd name="T8" fmla="*/ 52 w 156"/>
                  <a:gd name="T9" fmla="*/ 79 h 102"/>
                  <a:gd name="T10" fmla="*/ 43 w 156"/>
                  <a:gd name="T11" fmla="*/ 63 h 102"/>
                  <a:gd name="T12" fmla="*/ 30 w 156"/>
                  <a:gd name="T13" fmla="*/ 40 h 102"/>
                  <a:gd name="T14" fmla="*/ 18 w 156"/>
                  <a:gd name="T15" fmla="*/ 33 h 102"/>
                  <a:gd name="T16" fmla="*/ 0 w 156"/>
                  <a:gd name="T17" fmla="*/ 32 h 102"/>
                  <a:gd name="T18" fmla="*/ 21 w 156"/>
                  <a:gd name="T19" fmla="*/ 12 h 102"/>
                  <a:gd name="T20" fmla="*/ 47 w 156"/>
                  <a:gd name="T21" fmla="*/ 2 h 102"/>
                  <a:gd name="T22" fmla="*/ 83 w 156"/>
                  <a:gd name="T23" fmla="*/ 7 h 102"/>
                  <a:gd name="T24" fmla="*/ 97 w 156"/>
                  <a:gd name="T25" fmla="*/ 15 h 102"/>
                  <a:gd name="T26" fmla="*/ 106 w 156"/>
                  <a:gd name="T27" fmla="*/ 25 h 102"/>
                  <a:gd name="T28" fmla="*/ 114 w 156"/>
                  <a:gd name="T29" fmla="*/ 35 h 102"/>
                  <a:gd name="T30" fmla="*/ 120 w 156"/>
                  <a:gd name="T31" fmla="*/ 46 h 102"/>
                  <a:gd name="T32" fmla="*/ 156 w 156"/>
                  <a:gd name="T33" fmla="*/ 96 h 102"/>
                  <a:gd name="T34" fmla="*/ 138 w 156"/>
                  <a:gd name="T35" fmla="*/ 90 h 102"/>
                  <a:gd name="T36" fmla="*/ 119 w 156"/>
                  <a:gd name="T37" fmla="*/ 79 h 102"/>
                  <a:gd name="T38" fmla="*/ 109 w 156"/>
                  <a:gd name="T39" fmla="*/ 69 h 102"/>
                  <a:gd name="T40" fmla="*/ 104 w 156"/>
                  <a:gd name="T41" fmla="*/ 64 h 102"/>
                  <a:gd name="T42" fmla="*/ 98 w 156"/>
                  <a:gd name="T43" fmla="*/ 57 h 102"/>
                  <a:gd name="T44" fmla="*/ 87 w 156"/>
                  <a:gd name="T45" fmla="*/ 45 h 102"/>
                  <a:gd name="T46" fmla="*/ 77 w 156"/>
                  <a:gd name="T47" fmla="*/ 37 h 102"/>
                  <a:gd name="T48" fmla="*/ 68 w 156"/>
                  <a:gd name="T49" fmla="*/ 31 h 102"/>
                  <a:gd name="T50" fmla="*/ 60 w 156"/>
                  <a:gd name="T51" fmla="*/ 28 h 102"/>
                  <a:gd name="T52" fmla="*/ 44 w 156"/>
                  <a:gd name="T53" fmla="*/ 25 h 102"/>
                  <a:gd name="T54" fmla="*/ 59 w 156"/>
                  <a:gd name="T55" fmla="*/ 30 h 102"/>
                  <a:gd name="T56" fmla="*/ 73 w 156"/>
                  <a:gd name="T57" fmla="*/ 38 h 102"/>
                  <a:gd name="T58" fmla="*/ 89 w 156"/>
                  <a:gd name="T59" fmla="*/ 52 h 102"/>
                  <a:gd name="T60" fmla="*/ 149 w 156"/>
                  <a:gd name="T6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6" h="102">
                    <a:moveTo>
                      <a:pt x="149" y="102"/>
                    </a:moveTo>
                    <a:cubicBezTo>
                      <a:pt x="149" y="102"/>
                      <a:pt x="143" y="100"/>
                      <a:pt x="134" y="98"/>
                    </a:cubicBezTo>
                    <a:cubicBezTo>
                      <a:pt x="125" y="97"/>
                      <a:pt x="111" y="95"/>
                      <a:pt x="95" y="96"/>
                    </a:cubicBezTo>
                    <a:cubicBezTo>
                      <a:pt x="85" y="96"/>
                      <a:pt x="74" y="94"/>
                      <a:pt x="65" y="89"/>
                    </a:cubicBezTo>
                    <a:cubicBezTo>
                      <a:pt x="60" y="87"/>
                      <a:pt x="56" y="83"/>
                      <a:pt x="52" y="79"/>
                    </a:cubicBezTo>
                    <a:cubicBezTo>
                      <a:pt x="48" y="75"/>
                      <a:pt x="45" y="69"/>
                      <a:pt x="43" y="63"/>
                    </a:cubicBezTo>
                    <a:cubicBezTo>
                      <a:pt x="39" y="54"/>
                      <a:pt x="36" y="46"/>
                      <a:pt x="30" y="40"/>
                    </a:cubicBezTo>
                    <a:cubicBezTo>
                      <a:pt x="27" y="37"/>
                      <a:pt x="23" y="35"/>
                      <a:pt x="18" y="33"/>
                    </a:cubicBezTo>
                    <a:cubicBezTo>
                      <a:pt x="13" y="32"/>
                      <a:pt x="7" y="31"/>
                      <a:pt x="0" y="32"/>
                    </a:cubicBezTo>
                    <a:cubicBezTo>
                      <a:pt x="0" y="32"/>
                      <a:pt x="7" y="21"/>
                      <a:pt x="21" y="12"/>
                    </a:cubicBezTo>
                    <a:cubicBezTo>
                      <a:pt x="28" y="7"/>
                      <a:pt x="37" y="3"/>
                      <a:pt x="47" y="2"/>
                    </a:cubicBezTo>
                    <a:cubicBezTo>
                      <a:pt x="57" y="0"/>
                      <a:pt x="70" y="1"/>
                      <a:pt x="83" y="7"/>
                    </a:cubicBezTo>
                    <a:cubicBezTo>
                      <a:pt x="89" y="10"/>
                      <a:pt x="93" y="12"/>
                      <a:pt x="97" y="15"/>
                    </a:cubicBezTo>
                    <a:cubicBezTo>
                      <a:pt x="101" y="18"/>
                      <a:pt x="104" y="21"/>
                      <a:pt x="106" y="25"/>
                    </a:cubicBezTo>
                    <a:cubicBezTo>
                      <a:pt x="109" y="28"/>
                      <a:pt x="112" y="31"/>
                      <a:pt x="114" y="35"/>
                    </a:cubicBezTo>
                    <a:cubicBezTo>
                      <a:pt x="116" y="39"/>
                      <a:pt x="118" y="42"/>
                      <a:pt x="120" y="46"/>
                    </a:cubicBezTo>
                    <a:cubicBezTo>
                      <a:pt x="127" y="62"/>
                      <a:pt x="135" y="78"/>
                      <a:pt x="156" y="96"/>
                    </a:cubicBezTo>
                    <a:cubicBezTo>
                      <a:pt x="156" y="96"/>
                      <a:pt x="149" y="95"/>
                      <a:pt x="138" y="90"/>
                    </a:cubicBezTo>
                    <a:cubicBezTo>
                      <a:pt x="132" y="88"/>
                      <a:pt x="126" y="84"/>
                      <a:pt x="119" y="79"/>
                    </a:cubicBezTo>
                    <a:cubicBezTo>
                      <a:pt x="116" y="76"/>
                      <a:pt x="112" y="73"/>
                      <a:pt x="109" y="69"/>
                    </a:cubicBezTo>
                    <a:cubicBezTo>
                      <a:pt x="107" y="68"/>
                      <a:pt x="105" y="66"/>
                      <a:pt x="104" y="64"/>
                    </a:cubicBezTo>
                    <a:cubicBezTo>
                      <a:pt x="102" y="62"/>
                      <a:pt x="100" y="60"/>
                      <a:pt x="98" y="57"/>
                    </a:cubicBezTo>
                    <a:cubicBezTo>
                      <a:pt x="95" y="53"/>
                      <a:pt x="91" y="49"/>
                      <a:pt x="87" y="45"/>
                    </a:cubicBezTo>
                    <a:cubicBezTo>
                      <a:pt x="84" y="42"/>
                      <a:pt x="80" y="39"/>
                      <a:pt x="77" y="37"/>
                    </a:cubicBezTo>
                    <a:cubicBezTo>
                      <a:pt x="74" y="34"/>
                      <a:pt x="71" y="33"/>
                      <a:pt x="68" y="31"/>
                    </a:cubicBezTo>
                    <a:cubicBezTo>
                      <a:pt x="65" y="30"/>
                      <a:pt x="62" y="28"/>
                      <a:pt x="60" y="28"/>
                    </a:cubicBezTo>
                    <a:cubicBezTo>
                      <a:pt x="50" y="24"/>
                      <a:pt x="44" y="25"/>
                      <a:pt x="44" y="25"/>
                    </a:cubicBezTo>
                    <a:cubicBezTo>
                      <a:pt x="44" y="25"/>
                      <a:pt x="50" y="26"/>
                      <a:pt x="59" y="30"/>
                    </a:cubicBezTo>
                    <a:cubicBezTo>
                      <a:pt x="64" y="32"/>
                      <a:pt x="68" y="34"/>
                      <a:pt x="73" y="38"/>
                    </a:cubicBezTo>
                    <a:cubicBezTo>
                      <a:pt x="79" y="42"/>
                      <a:pt x="84" y="46"/>
                      <a:pt x="89" y="52"/>
                    </a:cubicBezTo>
                    <a:cubicBezTo>
                      <a:pt x="111" y="80"/>
                      <a:pt x="128" y="92"/>
                      <a:pt x="149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8" name="Freeform 29">
                <a:extLst>
                  <a:ext uri="{FF2B5EF4-FFF2-40B4-BE49-F238E27FC236}">
                    <a16:creationId xmlns:a16="http://schemas.microsoft.com/office/drawing/2014/main" id="{7FC3AFFC-6A6F-1192-A21B-7AF151B4DF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1958" y="5279347"/>
                <a:ext cx="57150" cy="125413"/>
              </a:xfrm>
              <a:custGeom>
                <a:avLst/>
                <a:gdLst>
                  <a:gd name="T0" fmla="*/ 15 w 84"/>
                  <a:gd name="T1" fmla="*/ 187 h 187"/>
                  <a:gd name="T2" fmla="*/ 27 w 84"/>
                  <a:gd name="T3" fmla="*/ 176 h 187"/>
                  <a:gd name="T4" fmla="*/ 60 w 84"/>
                  <a:gd name="T5" fmla="*/ 151 h 187"/>
                  <a:gd name="T6" fmla="*/ 72 w 84"/>
                  <a:gd name="T7" fmla="*/ 139 h 187"/>
                  <a:gd name="T8" fmla="*/ 80 w 84"/>
                  <a:gd name="T9" fmla="*/ 122 h 187"/>
                  <a:gd name="T10" fmla="*/ 76 w 84"/>
                  <a:gd name="T11" fmla="*/ 75 h 187"/>
                  <a:gd name="T12" fmla="*/ 68 w 84"/>
                  <a:gd name="T13" fmla="*/ 56 h 187"/>
                  <a:gd name="T14" fmla="*/ 63 w 84"/>
                  <a:gd name="T15" fmla="*/ 39 h 187"/>
                  <a:gd name="T16" fmla="*/ 69 w 84"/>
                  <a:gd name="T17" fmla="*/ 1 h 187"/>
                  <a:gd name="T18" fmla="*/ 60 w 84"/>
                  <a:gd name="T19" fmla="*/ 1 h 187"/>
                  <a:gd name="T20" fmla="*/ 40 w 84"/>
                  <a:gd name="T21" fmla="*/ 6 h 187"/>
                  <a:gd name="T22" fmla="*/ 18 w 84"/>
                  <a:gd name="T23" fmla="*/ 25 h 187"/>
                  <a:gd name="T24" fmla="*/ 9 w 84"/>
                  <a:gd name="T25" fmla="*/ 41 h 187"/>
                  <a:gd name="T26" fmla="*/ 2 w 84"/>
                  <a:gd name="T27" fmla="*/ 62 h 187"/>
                  <a:gd name="T28" fmla="*/ 0 w 84"/>
                  <a:gd name="T29" fmla="*/ 79 h 187"/>
                  <a:gd name="T30" fmla="*/ 1 w 84"/>
                  <a:gd name="T31" fmla="*/ 94 h 187"/>
                  <a:gd name="T32" fmla="*/ 4 w 84"/>
                  <a:gd name="T33" fmla="*/ 107 h 187"/>
                  <a:gd name="T34" fmla="*/ 7 w 84"/>
                  <a:gd name="T35" fmla="*/ 120 h 187"/>
                  <a:gd name="T36" fmla="*/ 12 w 84"/>
                  <a:gd name="T37" fmla="*/ 149 h 187"/>
                  <a:gd name="T38" fmla="*/ 11 w 84"/>
                  <a:gd name="T39" fmla="*/ 166 h 187"/>
                  <a:gd name="T40" fmla="*/ 9 w 84"/>
                  <a:gd name="T41" fmla="*/ 175 h 187"/>
                  <a:gd name="T42" fmla="*/ 5 w 84"/>
                  <a:gd name="T43" fmla="*/ 185 h 187"/>
                  <a:gd name="T44" fmla="*/ 10 w 84"/>
                  <a:gd name="T45" fmla="*/ 182 h 187"/>
                  <a:gd name="T46" fmla="*/ 19 w 84"/>
                  <a:gd name="T47" fmla="*/ 170 h 187"/>
                  <a:gd name="T48" fmla="*/ 29 w 84"/>
                  <a:gd name="T49" fmla="*/ 149 h 187"/>
                  <a:gd name="T50" fmla="*/ 31 w 84"/>
                  <a:gd name="T51" fmla="*/ 133 h 187"/>
                  <a:gd name="T52" fmla="*/ 32 w 84"/>
                  <a:gd name="T53" fmla="*/ 115 h 187"/>
                  <a:gd name="T54" fmla="*/ 31 w 84"/>
                  <a:gd name="T55" fmla="*/ 96 h 187"/>
                  <a:gd name="T56" fmla="*/ 31 w 84"/>
                  <a:gd name="T57" fmla="*/ 80 h 187"/>
                  <a:gd name="T58" fmla="*/ 34 w 84"/>
                  <a:gd name="T59" fmla="*/ 57 h 187"/>
                  <a:gd name="T60" fmla="*/ 41 w 84"/>
                  <a:gd name="T61" fmla="*/ 41 h 187"/>
                  <a:gd name="T62" fmla="*/ 37 w 84"/>
                  <a:gd name="T63" fmla="*/ 58 h 187"/>
                  <a:gd name="T64" fmla="*/ 35 w 84"/>
                  <a:gd name="T65" fmla="*/ 67 h 187"/>
                  <a:gd name="T66" fmla="*/ 34 w 84"/>
                  <a:gd name="T67" fmla="*/ 78 h 187"/>
                  <a:gd name="T68" fmla="*/ 35 w 84"/>
                  <a:gd name="T69" fmla="*/ 103 h 187"/>
                  <a:gd name="T70" fmla="*/ 36 w 84"/>
                  <a:gd name="T71" fmla="*/ 131 h 187"/>
                  <a:gd name="T72" fmla="*/ 32 w 84"/>
                  <a:gd name="T73" fmla="*/ 154 h 187"/>
                  <a:gd name="T74" fmla="*/ 25 w 84"/>
                  <a:gd name="T75" fmla="*/ 172 h 187"/>
                  <a:gd name="T76" fmla="*/ 15 w 84"/>
                  <a:gd name="T77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187">
                    <a:moveTo>
                      <a:pt x="15" y="187"/>
                    </a:moveTo>
                    <a:cubicBezTo>
                      <a:pt x="15" y="187"/>
                      <a:pt x="19" y="183"/>
                      <a:pt x="27" y="176"/>
                    </a:cubicBezTo>
                    <a:cubicBezTo>
                      <a:pt x="35" y="170"/>
                      <a:pt x="45" y="161"/>
                      <a:pt x="60" y="151"/>
                    </a:cubicBezTo>
                    <a:cubicBezTo>
                      <a:pt x="64" y="148"/>
                      <a:pt x="68" y="144"/>
                      <a:pt x="72" y="139"/>
                    </a:cubicBezTo>
                    <a:cubicBezTo>
                      <a:pt x="76" y="134"/>
                      <a:pt x="78" y="129"/>
                      <a:pt x="80" y="122"/>
                    </a:cubicBezTo>
                    <a:cubicBezTo>
                      <a:pt x="84" y="109"/>
                      <a:pt x="83" y="93"/>
                      <a:pt x="76" y="75"/>
                    </a:cubicBezTo>
                    <a:cubicBezTo>
                      <a:pt x="73" y="68"/>
                      <a:pt x="70" y="62"/>
                      <a:pt x="68" y="56"/>
                    </a:cubicBezTo>
                    <a:cubicBezTo>
                      <a:pt x="66" y="51"/>
                      <a:pt x="64" y="45"/>
                      <a:pt x="63" y="39"/>
                    </a:cubicBezTo>
                    <a:cubicBezTo>
                      <a:pt x="61" y="28"/>
                      <a:pt x="62" y="16"/>
                      <a:pt x="69" y="1"/>
                    </a:cubicBezTo>
                    <a:cubicBezTo>
                      <a:pt x="69" y="1"/>
                      <a:pt x="66" y="0"/>
                      <a:pt x="60" y="1"/>
                    </a:cubicBezTo>
                    <a:cubicBezTo>
                      <a:pt x="55" y="1"/>
                      <a:pt x="47" y="3"/>
                      <a:pt x="40" y="6"/>
                    </a:cubicBezTo>
                    <a:cubicBezTo>
                      <a:pt x="32" y="10"/>
                      <a:pt x="24" y="16"/>
                      <a:pt x="18" y="25"/>
                    </a:cubicBezTo>
                    <a:cubicBezTo>
                      <a:pt x="14" y="29"/>
                      <a:pt x="11" y="35"/>
                      <a:pt x="9" y="41"/>
                    </a:cubicBezTo>
                    <a:cubicBezTo>
                      <a:pt x="6" y="47"/>
                      <a:pt x="4" y="54"/>
                      <a:pt x="2" y="62"/>
                    </a:cubicBezTo>
                    <a:cubicBezTo>
                      <a:pt x="1" y="68"/>
                      <a:pt x="0" y="74"/>
                      <a:pt x="0" y="79"/>
                    </a:cubicBezTo>
                    <a:cubicBezTo>
                      <a:pt x="0" y="84"/>
                      <a:pt x="0" y="89"/>
                      <a:pt x="1" y="94"/>
                    </a:cubicBezTo>
                    <a:cubicBezTo>
                      <a:pt x="2" y="98"/>
                      <a:pt x="3" y="103"/>
                      <a:pt x="4" y="107"/>
                    </a:cubicBezTo>
                    <a:cubicBezTo>
                      <a:pt x="5" y="112"/>
                      <a:pt x="6" y="116"/>
                      <a:pt x="7" y="120"/>
                    </a:cubicBezTo>
                    <a:cubicBezTo>
                      <a:pt x="10" y="129"/>
                      <a:pt x="12" y="139"/>
                      <a:pt x="12" y="149"/>
                    </a:cubicBezTo>
                    <a:cubicBezTo>
                      <a:pt x="12" y="154"/>
                      <a:pt x="12" y="160"/>
                      <a:pt x="11" y="166"/>
                    </a:cubicBezTo>
                    <a:cubicBezTo>
                      <a:pt x="10" y="169"/>
                      <a:pt x="10" y="172"/>
                      <a:pt x="9" y="175"/>
                    </a:cubicBezTo>
                    <a:cubicBezTo>
                      <a:pt x="8" y="178"/>
                      <a:pt x="7" y="181"/>
                      <a:pt x="5" y="185"/>
                    </a:cubicBezTo>
                    <a:cubicBezTo>
                      <a:pt x="5" y="185"/>
                      <a:pt x="7" y="184"/>
                      <a:pt x="10" y="182"/>
                    </a:cubicBezTo>
                    <a:cubicBezTo>
                      <a:pt x="12" y="179"/>
                      <a:pt x="16" y="176"/>
                      <a:pt x="19" y="170"/>
                    </a:cubicBezTo>
                    <a:cubicBezTo>
                      <a:pt x="23" y="165"/>
                      <a:pt x="26" y="158"/>
                      <a:pt x="29" y="149"/>
                    </a:cubicBezTo>
                    <a:cubicBezTo>
                      <a:pt x="30" y="144"/>
                      <a:pt x="31" y="139"/>
                      <a:pt x="31" y="133"/>
                    </a:cubicBezTo>
                    <a:cubicBezTo>
                      <a:pt x="32" y="128"/>
                      <a:pt x="32" y="122"/>
                      <a:pt x="32" y="115"/>
                    </a:cubicBezTo>
                    <a:cubicBezTo>
                      <a:pt x="31" y="108"/>
                      <a:pt x="31" y="101"/>
                      <a:pt x="31" y="96"/>
                    </a:cubicBezTo>
                    <a:cubicBezTo>
                      <a:pt x="31" y="90"/>
                      <a:pt x="31" y="84"/>
                      <a:pt x="31" y="80"/>
                    </a:cubicBezTo>
                    <a:cubicBezTo>
                      <a:pt x="32" y="70"/>
                      <a:pt x="33" y="63"/>
                      <a:pt x="34" y="57"/>
                    </a:cubicBezTo>
                    <a:cubicBezTo>
                      <a:pt x="37" y="45"/>
                      <a:pt x="41" y="41"/>
                      <a:pt x="41" y="41"/>
                    </a:cubicBezTo>
                    <a:cubicBezTo>
                      <a:pt x="41" y="41"/>
                      <a:pt x="38" y="47"/>
                      <a:pt x="37" y="58"/>
                    </a:cubicBezTo>
                    <a:cubicBezTo>
                      <a:pt x="36" y="61"/>
                      <a:pt x="36" y="64"/>
                      <a:pt x="35" y="67"/>
                    </a:cubicBezTo>
                    <a:cubicBezTo>
                      <a:pt x="35" y="71"/>
                      <a:pt x="35" y="74"/>
                      <a:pt x="34" y="78"/>
                    </a:cubicBezTo>
                    <a:cubicBezTo>
                      <a:pt x="34" y="85"/>
                      <a:pt x="34" y="94"/>
                      <a:pt x="35" y="103"/>
                    </a:cubicBezTo>
                    <a:cubicBezTo>
                      <a:pt x="36" y="114"/>
                      <a:pt x="36" y="123"/>
                      <a:pt x="36" y="131"/>
                    </a:cubicBezTo>
                    <a:cubicBezTo>
                      <a:pt x="35" y="140"/>
                      <a:pt x="34" y="147"/>
                      <a:pt x="32" y="154"/>
                    </a:cubicBezTo>
                    <a:cubicBezTo>
                      <a:pt x="30" y="160"/>
                      <a:pt x="28" y="166"/>
                      <a:pt x="25" y="172"/>
                    </a:cubicBezTo>
                    <a:cubicBezTo>
                      <a:pt x="22" y="177"/>
                      <a:pt x="19" y="182"/>
                      <a:pt x="15" y="1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id="{5306C98F-2D52-0A90-A224-62005A0905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2583" y="5368247"/>
                <a:ext cx="93663" cy="88900"/>
              </a:xfrm>
              <a:custGeom>
                <a:avLst/>
                <a:gdLst>
                  <a:gd name="T0" fmla="*/ 129 w 138"/>
                  <a:gd name="T1" fmla="*/ 131 h 131"/>
                  <a:gd name="T2" fmla="*/ 125 w 138"/>
                  <a:gd name="T3" fmla="*/ 129 h 131"/>
                  <a:gd name="T4" fmla="*/ 115 w 138"/>
                  <a:gd name="T5" fmla="*/ 123 h 131"/>
                  <a:gd name="T6" fmla="*/ 76 w 138"/>
                  <a:gd name="T7" fmla="*/ 108 h 131"/>
                  <a:gd name="T8" fmla="*/ 48 w 138"/>
                  <a:gd name="T9" fmla="*/ 92 h 131"/>
                  <a:gd name="T10" fmla="*/ 38 w 138"/>
                  <a:gd name="T11" fmla="*/ 78 h 131"/>
                  <a:gd name="T12" fmla="*/ 34 w 138"/>
                  <a:gd name="T13" fmla="*/ 60 h 131"/>
                  <a:gd name="T14" fmla="*/ 27 w 138"/>
                  <a:gd name="T15" fmla="*/ 34 h 131"/>
                  <a:gd name="T16" fmla="*/ 18 w 138"/>
                  <a:gd name="T17" fmla="*/ 25 h 131"/>
                  <a:gd name="T18" fmla="*/ 0 w 138"/>
                  <a:gd name="T19" fmla="*/ 19 h 131"/>
                  <a:gd name="T20" fmla="*/ 7 w 138"/>
                  <a:gd name="T21" fmla="*/ 14 h 131"/>
                  <a:gd name="T22" fmla="*/ 27 w 138"/>
                  <a:gd name="T23" fmla="*/ 4 h 131"/>
                  <a:gd name="T24" fmla="*/ 56 w 138"/>
                  <a:gd name="T25" fmla="*/ 1 h 131"/>
                  <a:gd name="T26" fmla="*/ 73 w 138"/>
                  <a:gd name="T27" fmla="*/ 5 h 131"/>
                  <a:gd name="T28" fmla="*/ 82 w 138"/>
                  <a:gd name="T29" fmla="*/ 10 h 131"/>
                  <a:gd name="T30" fmla="*/ 92 w 138"/>
                  <a:gd name="T31" fmla="*/ 16 h 131"/>
                  <a:gd name="T32" fmla="*/ 103 w 138"/>
                  <a:gd name="T33" fmla="*/ 28 h 131"/>
                  <a:gd name="T34" fmla="*/ 110 w 138"/>
                  <a:gd name="T35" fmla="*/ 40 h 131"/>
                  <a:gd name="T36" fmla="*/ 113 w 138"/>
                  <a:gd name="T37" fmla="*/ 46 h 131"/>
                  <a:gd name="T38" fmla="*/ 114 w 138"/>
                  <a:gd name="T39" fmla="*/ 52 h 131"/>
                  <a:gd name="T40" fmla="*/ 117 w 138"/>
                  <a:gd name="T41" fmla="*/ 66 h 131"/>
                  <a:gd name="T42" fmla="*/ 119 w 138"/>
                  <a:gd name="T43" fmla="*/ 79 h 131"/>
                  <a:gd name="T44" fmla="*/ 123 w 138"/>
                  <a:gd name="T45" fmla="*/ 94 h 131"/>
                  <a:gd name="T46" fmla="*/ 129 w 138"/>
                  <a:gd name="T47" fmla="*/ 110 h 131"/>
                  <a:gd name="T48" fmla="*/ 138 w 138"/>
                  <a:gd name="T49" fmla="*/ 128 h 131"/>
                  <a:gd name="T50" fmla="*/ 121 w 138"/>
                  <a:gd name="T51" fmla="*/ 116 h 131"/>
                  <a:gd name="T52" fmla="*/ 114 w 138"/>
                  <a:gd name="T53" fmla="*/ 108 h 131"/>
                  <a:gd name="T54" fmla="*/ 106 w 138"/>
                  <a:gd name="T55" fmla="*/ 98 h 131"/>
                  <a:gd name="T56" fmla="*/ 92 w 138"/>
                  <a:gd name="T57" fmla="*/ 71 h 131"/>
                  <a:gd name="T58" fmla="*/ 77 w 138"/>
                  <a:gd name="T59" fmla="*/ 44 h 131"/>
                  <a:gd name="T60" fmla="*/ 62 w 138"/>
                  <a:gd name="T61" fmla="*/ 30 h 131"/>
                  <a:gd name="T62" fmla="*/ 47 w 138"/>
                  <a:gd name="T63" fmla="*/ 24 h 131"/>
                  <a:gd name="T64" fmla="*/ 60 w 138"/>
                  <a:gd name="T65" fmla="*/ 32 h 131"/>
                  <a:gd name="T66" fmla="*/ 73 w 138"/>
                  <a:gd name="T67" fmla="*/ 44 h 131"/>
                  <a:gd name="T68" fmla="*/ 79 w 138"/>
                  <a:gd name="T69" fmla="*/ 53 h 131"/>
                  <a:gd name="T70" fmla="*/ 84 w 138"/>
                  <a:gd name="T71" fmla="*/ 63 h 131"/>
                  <a:gd name="T72" fmla="*/ 105 w 138"/>
                  <a:gd name="T73" fmla="*/ 104 h 131"/>
                  <a:gd name="T74" fmla="*/ 116 w 138"/>
                  <a:gd name="T75" fmla="*/ 118 h 131"/>
                  <a:gd name="T76" fmla="*/ 129 w 138"/>
                  <a:gd name="T77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8" h="131">
                    <a:moveTo>
                      <a:pt x="129" y="131"/>
                    </a:moveTo>
                    <a:cubicBezTo>
                      <a:pt x="129" y="131"/>
                      <a:pt x="127" y="131"/>
                      <a:pt x="125" y="129"/>
                    </a:cubicBezTo>
                    <a:cubicBezTo>
                      <a:pt x="123" y="127"/>
                      <a:pt x="119" y="125"/>
                      <a:pt x="115" y="123"/>
                    </a:cubicBezTo>
                    <a:cubicBezTo>
                      <a:pt x="106" y="118"/>
                      <a:pt x="93" y="112"/>
                      <a:pt x="76" y="108"/>
                    </a:cubicBezTo>
                    <a:cubicBezTo>
                      <a:pt x="66" y="105"/>
                      <a:pt x="56" y="99"/>
                      <a:pt x="48" y="92"/>
                    </a:cubicBezTo>
                    <a:cubicBezTo>
                      <a:pt x="44" y="88"/>
                      <a:pt x="41" y="83"/>
                      <a:pt x="38" y="78"/>
                    </a:cubicBezTo>
                    <a:cubicBezTo>
                      <a:pt x="36" y="73"/>
                      <a:pt x="34" y="67"/>
                      <a:pt x="34" y="60"/>
                    </a:cubicBezTo>
                    <a:cubicBezTo>
                      <a:pt x="33" y="50"/>
                      <a:pt x="32" y="41"/>
                      <a:pt x="27" y="34"/>
                    </a:cubicBezTo>
                    <a:cubicBezTo>
                      <a:pt x="25" y="30"/>
                      <a:pt x="22" y="27"/>
                      <a:pt x="18" y="25"/>
                    </a:cubicBezTo>
                    <a:cubicBezTo>
                      <a:pt x="13" y="22"/>
                      <a:pt x="7" y="20"/>
                      <a:pt x="0" y="19"/>
                    </a:cubicBezTo>
                    <a:cubicBezTo>
                      <a:pt x="0" y="19"/>
                      <a:pt x="3" y="17"/>
                      <a:pt x="7" y="14"/>
                    </a:cubicBezTo>
                    <a:cubicBezTo>
                      <a:pt x="12" y="11"/>
                      <a:pt x="19" y="7"/>
                      <a:pt x="27" y="4"/>
                    </a:cubicBezTo>
                    <a:cubicBezTo>
                      <a:pt x="35" y="1"/>
                      <a:pt x="45" y="0"/>
                      <a:pt x="56" y="1"/>
                    </a:cubicBezTo>
                    <a:cubicBezTo>
                      <a:pt x="61" y="1"/>
                      <a:pt x="67" y="3"/>
                      <a:pt x="73" y="5"/>
                    </a:cubicBezTo>
                    <a:cubicBezTo>
                      <a:pt x="76" y="6"/>
                      <a:pt x="79" y="8"/>
                      <a:pt x="82" y="10"/>
                    </a:cubicBezTo>
                    <a:cubicBezTo>
                      <a:pt x="85" y="11"/>
                      <a:pt x="88" y="13"/>
                      <a:pt x="92" y="16"/>
                    </a:cubicBezTo>
                    <a:cubicBezTo>
                      <a:pt x="96" y="20"/>
                      <a:pt x="100" y="24"/>
                      <a:pt x="103" y="28"/>
                    </a:cubicBezTo>
                    <a:cubicBezTo>
                      <a:pt x="106" y="32"/>
                      <a:pt x="108" y="36"/>
                      <a:pt x="110" y="40"/>
                    </a:cubicBezTo>
                    <a:cubicBezTo>
                      <a:pt x="111" y="42"/>
                      <a:pt x="112" y="44"/>
                      <a:pt x="113" y="46"/>
                    </a:cubicBezTo>
                    <a:cubicBezTo>
                      <a:pt x="113" y="48"/>
                      <a:pt x="114" y="50"/>
                      <a:pt x="114" y="52"/>
                    </a:cubicBezTo>
                    <a:cubicBezTo>
                      <a:pt x="116" y="57"/>
                      <a:pt x="116" y="61"/>
                      <a:pt x="117" y="66"/>
                    </a:cubicBezTo>
                    <a:cubicBezTo>
                      <a:pt x="118" y="70"/>
                      <a:pt x="119" y="75"/>
                      <a:pt x="119" y="79"/>
                    </a:cubicBezTo>
                    <a:cubicBezTo>
                      <a:pt x="120" y="84"/>
                      <a:pt x="122" y="89"/>
                      <a:pt x="123" y="94"/>
                    </a:cubicBezTo>
                    <a:cubicBezTo>
                      <a:pt x="124" y="99"/>
                      <a:pt x="126" y="104"/>
                      <a:pt x="129" y="110"/>
                    </a:cubicBezTo>
                    <a:cubicBezTo>
                      <a:pt x="131" y="115"/>
                      <a:pt x="134" y="121"/>
                      <a:pt x="138" y="128"/>
                    </a:cubicBezTo>
                    <a:cubicBezTo>
                      <a:pt x="138" y="128"/>
                      <a:pt x="131" y="125"/>
                      <a:pt x="121" y="116"/>
                    </a:cubicBezTo>
                    <a:cubicBezTo>
                      <a:pt x="119" y="114"/>
                      <a:pt x="117" y="111"/>
                      <a:pt x="114" y="108"/>
                    </a:cubicBezTo>
                    <a:cubicBezTo>
                      <a:pt x="112" y="105"/>
                      <a:pt x="109" y="102"/>
                      <a:pt x="106" y="98"/>
                    </a:cubicBezTo>
                    <a:cubicBezTo>
                      <a:pt x="102" y="91"/>
                      <a:pt x="96" y="82"/>
                      <a:pt x="92" y="71"/>
                    </a:cubicBezTo>
                    <a:cubicBezTo>
                      <a:pt x="87" y="59"/>
                      <a:pt x="82" y="50"/>
                      <a:pt x="77" y="44"/>
                    </a:cubicBezTo>
                    <a:cubicBezTo>
                      <a:pt x="71" y="37"/>
                      <a:pt x="66" y="33"/>
                      <a:pt x="62" y="30"/>
                    </a:cubicBezTo>
                    <a:cubicBezTo>
                      <a:pt x="53" y="24"/>
                      <a:pt x="47" y="24"/>
                      <a:pt x="47" y="24"/>
                    </a:cubicBezTo>
                    <a:cubicBezTo>
                      <a:pt x="47" y="24"/>
                      <a:pt x="52" y="26"/>
                      <a:pt x="60" y="32"/>
                    </a:cubicBezTo>
                    <a:cubicBezTo>
                      <a:pt x="64" y="35"/>
                      <a:pt x="68" y="39"/>
                      <a:pt x="73" y="44"/>
                    </a:cubicBezTo>
                    <a:cubicBezTo>
                      <a:pt x="75" y="47"/>
                      <a:pt x="77" y="49"/>
                      <a:pt x="79" y="53"/>
                    </a:cubicBezTo>
                    <a:cubicBezTo>
                      <a:pt x="80" y="56"/>
                      <a:pt x="82" y="59"/>
                      <a:pt x="84" y="63"/>
                    </a:cubicBezTo>
                    <a:cubicBezTo>
                      <a:pt x="91" y="80"/>
                      <a:pt x="97" y="93"/>
                      <a:pt x="105" y="104"/>
                    </a:cubicBezTo>
                    <a:cubicBezTo>
                      <a:pt x="108" y="109"/>
                      <a:pt x="112" y="114"/>
                      <a:pt x="116" y="118"/>
                    </a:cubicBezTo>
                    <a:cubicBezTo>
                      <a:pt x="120" y="123"/>
                      <a:pt x="124" y="127"/>
                      <a:pt x="129" y="1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0" name="Freeform 31">
                <a:extLst>
                  <a:ext uri="{FF2B5EF4-FFF2-40B4-BE49-F238E27FC236}">
                    <a16:creationId xmlns:a16="http://schemas.microsoft.com/office/drawing/2014/main" id="{CE93E2D1-E9BD-99C0-E89B-C73171ADF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5133" y="5390472"/>
                <a:ext cx="84138" cy="119063"/>
              </a:xfrm>
              <a:custGeom>
                <a:avLst/>
                <a:gdLst>
                  <a:gd name="T0" fmla="*/ 9 w 125"/>
                  <a:gd name="T1" fmla="*/ 178 h 178"/>
                  <a:gd name="T2" fmla="*/ 24 w 125"/>
                  <a:gd name="T3" fmla="*/ 172 h 178"/>
                  <a:gd name="T4" fmla="*/ 66 w 125"/>
                  <a:gd name="T5" fmla="*/ 158 h 178"/>
                  <a:gd name="T6" fmla="*/ 83 w 125"/>
                  <a:gd name="T7" fmla="*/ 150 h 178"/>
                  <a:gd name="T8" fmla="*/ 97 w 125"/>
                  <a:gd name="T9" fmla="*/ 136 h 178"/>
                  <a:gd name="T10" fmla="*/ 103 w 125"/>
                  <a:gd name="T11" fmla="*/ 126 h 178"/>
                  <a:gd name="T12" fmla="*/ 106 w 125"/>
                  <a:gd name="T13" fmla="*/ 114 h 178"/>
                  <a:gd name="T14" fmla="*/ 109 w 125"/>
                  <a:gd name="T15" fmla="*/ 100 h 178"/>
                  <a:gd name="T16" fmla="*/ 108 w 125"/>
                  <a:gd name="T17" fmla="*/ 85 h 178"/>
                  <a:gd name="T18" fmla="*/ 108 w 125"/>
                  <a:gd name="T19" fmla="*/ 74 h 178"/>
                  <a:gd name="T20" fmla="*/ 107 w 125"/>
                  <a:gd name="T21" fmla="*/ 63 h 178"/>
                  <a:gd name="T22" fmla="*/ 107 w 125"/>
                  <a:gd name="T23" fmla="*/ 43 h 178"/>
                  <a:gd name="T24" fmla="*/ 125 w 125"/>
                  <a:gd name="T25" fmla="*/ 5 h 178"/>
                  <a:gd name="T26" fmla="*/ 116 w 125"/>
                  <a:gd name="T27" fmla="*/ 2 h 178"/>
                  <a:gd name="T28" fmla="*/ 93 w 125"/>
                  <a:gd name="T29" fmla="*/ 1 h 178"/>
                  <a:gd name="T30" fmla="*/ 65 w 125"/>
                  <a:gd name="T31" fmla="*/ 14 h 178"/>
                  <a:gd name="T32" fmla="*/ 51 w 125"/>
                  <a:gd name="T33" fmla="*/ 28 h 178"/>
                  <a:gd name="T34" fmla="*/ 38 w 125"/>
                  <a:gd name="T35" fmla="*/ 48 h 178"/>
                  <a:gd name="T36" fmla="*/ 31 w 125"/>
                  <a:gd name="T37" fmla="*/ 64 h 178"/>
                  <a:gd name="T38" fmla="*/ 27 w 125"/>
                  <a:gd name="T39" fmla="*/ 80 h 178"/>
                  <a:gd name="T40" fmla="*/ 24 w 125"/>
                  <a:gd name="T41" fmla="*/ 109 h 178"/>
                  <a:gd name="T42" fmla="*/ 23 w 125"/>
                  <a:gd name="T43" fmla="*/ 124 h 178"/>
                  <a:gd name="T44" fmla="*/ 19 w 125"/>
                  <a:gd name="T45" fmla="*/ 139 h 178"/>
                  <a:gd name="T46" fmla="*/ 12 w 125"/>
                  <a:gd name="T47" fmla="*/ 156 h 178"/>
                  <a:gd name="T48" fmla="*/ 0 w 125"/>
                  <a:gd name="T49" fmla="*/ 173 h 178"/>
                  <a:gd name="T50" fmla="*/ 19 w 125"/>
                  <a:gd name="T51" fmla="*/ 163 h 178"/>
                  <a:gd name="T52" fmla="*/ 36 w 125"/>
                  <a:gd name="T53" fmla="*/ 145 h 178"/>
                  <a:gd name="T54" fmla="*/ 44 w 125"/>
                  <a:gd name="T55" fmla="*/ 130 h 178"/>
                  <a:gd name="T56" fmla="*/ 48 w 125"/>
                  <a:gd name="T57" fmla="*/ 121 h 178"/>
                  <a:gd name="T58" fmla="*/ 50 w 125"/>
                  <a:gd name="T59" fmla="*/ 111 h 178"/>
                  <a:gd name="T60" fmla="*/ 62 w 125"/>
                  <a:gd name="T61" fmla="*/ 75 h 178"/>
                  <a:gd name="T62" fmla="*/ 72 w 125"/>
                  <a:gd name="T63" fmla="*/ 52 h 178"/>
                  <a:gd name="T64" fmla="*/ 81 w 125"/>
                  <a:gd name="T65" fmla="*/ 41 h 178"/>
                  <a:gd name="T66" fmla="*/ 84 w 125"/>
                  <a:gd name="T67" fmla="*/ 38 h 178"/>
                  <a:gd name="T68" fmla="*/ 81 w 125"/>
                  <a:gd name="T69" fmla="*/ 42 h 178"/>
                  <a:gd name="T70" fmla="*/ 74 w 125"/>
                  <a:gd name="T71" fmla="*/ 55 h 178"/>
                  <a:gd name="T72" fmla="*/ 66 w 125"/>
                  <a:gd name="T73" fmla="*/ 74 h 178"/>
                  <a:gd name="T74" fmla="*/ 58 w 125"/>
                  <a:gd name="T75" fmla="*/ 100 h 178"/>
                  <a:gd name="T76" fmla="*/ 37 w 125"/>
                  <a:gd name="T77" fmla="*/ 151 h 178"/>
                  <a:gd name="T78" fmla="*/ 24 w 125"/>
                  <a:gd name="T79" fmla="*/ 167 h 178"/>
                  <a:gd name="T80" fmla="*/ 9 w 125"/>
                  <a:gd name="T81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5" h="178">
                    <a:moveTo>
                      <a:pt x="9" y="178"/>
                    </a:moveTo>
                    <a:cubicBezTo>
                      <a:pt x="9" y="178"/>
                      <a:pt x="14" y="176"/>
                      <a:pt x="24" y="172"/>
                    </a:cubicBezTo>
                    <a:cubicBezTo>
                      <a:pt x="35" y="168"/>
                      <a:pt x="49" y="163"/>
                      <a:pt x="66" y="158"/>
                    </a:cubicBezTo>
                    <a:cubicBezTo>
                      <a:pt x="72" y="156"/>
                      <a:pt x="77" y="154"/>
                      <a:pt x="83" y="150"/>
                    </a:cubicBezTo>
                    <a:cubicBezTo>
                      <a:pt x="88" y="147"/>
                      <a:pt x="93" y="142"/>
                      <a:pt x="97" y="136"/>
                    </a:cubicBezTo>
                    <a:cubicBezTo>
                      <a:pt x="99" y="133"/>
                      <a:pt x="101" y="130"/>
                      <a:pt x="103" y="126"/>
                    </a:cubicBezTo>
                    <a:cubicBezTo>
                      <a:pt x="104" y="122"/>
                      <a:pt x="105" y="118"/>
                      <a:pt x="106" y="114"/>
                    </a:cubicBezTo>
                    <a:cubicBezTo>
                      <a:pt x="107" y="110"/>
                      <a:pt x="108" y="105"/>
                      <a:pt x="109" y="100"/>
                    </a:cubicBezTo>
                    <a:cubicBezTo>
                      <a:pt x="109" y="96"/>
                      <a:pt x="109" y="91"/>
                      <a:pt x="108" y="85"/>
                    </a:cubicBezTo>
                    <a:cubicBezTo>
                      <a:pt x="108" y="81"/>
                      <a:pt x="108" y="78"/>
                      <a:pt x="108" y="74"/>
                    </a:cubicBezTo>
                    <a:cubicBezTo>
                      <a:pt x="107" y="70"/>
                      <a:pt x="107" y="67"/>
                      <a:pt x="107" y="63"/>
                    </a:cubicBezTo>
                    <a:cubicBezTo>
                      <a:pt x="106" y="56"/>
                      <a:pt x="106" y="50"/>
                      <a:pt x="107" y="43"/>
                    </a:cubicBezTo>
                    <a:cubicBezTo>
                      <a:pt x="108" y="31"/>
                      <a:pt x="113" y="19"/>
                      <a:pt x="125" y="5"/>
                    </a:cubicBezTo>
                    <a:cubicBezTo>
                      <a:pt x="125" y="5"/>
                      <a:pt x="122" y="4"/>
                      <a:pt x="116" y="2"/>
                    </a:cubicBezTo>
                    <a:cubicBezTo>
                      <a:pt x="110" y="1"/>
                      <a:pt x="102" y="0"/>
                      <a:pt x="93" y="1"/>
                    </a:cubicBezTo>
                    <a:cubicBezTo>
                      <a:pt x="84" y="3"/>
                      <a:pt x="75" y="7"/>
                      <a:pt x="65" y="14"/>
                    </a:cubicBezTo>
                    <a:cubicBezTo>
                      <a:pt x="60" y="18"/>
                      <a:pt x="56" y="22"/>
                      <a:pt x="51" y="28"/>
                    </a:cubicBezTo>
                    <a:cubicBezTo>
                      <a:pt x="47" y="33"/>
                      <a:pt x="42" y="40"/>
                      <a:pt x="38" y="48"/>
                    </a:cubicBezTo>
                    <a:cubicBezTo>
                      <a:pt x="35" y="54"/>
                      <a:pt x="33" y="59"/>
                      <a:pt x="31" y="64"/>
                    </a:cubicBezTo>
                    <a:cubicBezTo>
                      <a:pt x="29" y="70"/>
                      <a:pt x="28" y="75"/>
                      <a:pt x="27" y="80"/>
                    </a:cubicBezTo>
                    <a:cubicBezTo>
                      <a:pt x="25" y="89"/>
                      <a:pt x="25" y="99"/>
                      <a:pt x="24" y="109"/>
                    </a:cubicBezTo>
                    <a:cubicBezTo>
                      <a:pt x="24" y="114"/>
                      <a:pt x="24" y="119"/>
                      <a:pt x="23" y="124"/>
                    </a:cubicBezTo>
                    <a:cubicBezTo>
                      <a:pt x="22" y="129"/>
                      <a:pt x="21" y="134"/>
                      <a:pt x="19" y="139"/>
                    </a:cubicBezTo>
                    <a:cubicBezTo>
                      <a:pt x="18" y="145"/>
                      <a:pt x="15" y="150"/>
                      <a:pt x="12" y="156"/>
                    </a:cubicBezTo>
                    <a:cubicBezTo>
                      <a:pt x="9" y="161"/>
                      <a:pt x="5" y="167"/>
                      <a:pt x="0" y="173"/>
                    </a:cubicBezTo>
                    <a:cubicBezTo>
                      <a:pt x="0" y="173"/>
                      <a:pt x="8" y="171"/>
                      <a:pt x="19" y="163"/>
                    </a:cubicBezTo>
                    <a:cubicBezTo>
                      <a:pt x="24" y="159"/>
                      <a:pt x="30" y="153"/>
                      <a:pt x="36" y="145"/>
                    </a:cubicBezTo>
                    <a:cubicBezTo>
                      <a:pt x="39" y="141"/>
                      <a:pt x="41" y="136"/>
                      <a:pt x="44" y="130"/>
                    </a:cubicBezTo>
                    <a:cubicBezTo>
                      <a:pt x="45" y="127"/>
                      <a:pt x="46" y="124"/>
                      <a:pt x="48" y="121"/>
                    </a:cubicBezTo>
                    <a:cubicBezTo>
                      <a:pt x="49" y="118"/>
                      <a:pt x="50" y="115"/>
                      <a:pt x="50" y="111"/>
                    </a:cubicBezTo>
                    <a:cubicBezTo>
                      <a:pt x="54" y="97"/>
                      <a:pt x="58" y="85"/>
                      <a:pt x="62" y="75"/>
                    </a:cubicBezTo>
                    <a:cubicBezTo>
                      <a:pt x="65" y="65"/>
                      <a:pt x="69" y="58"/>
                      <a:pt x="72" y="52"/>
                    </a:cubicBezTo>
                    <a:cubicBezTo>
                      <a:pt x="76" y="47"/>
                      <a:pt x="78" y="43"/>
                      <a:pt x="81" y="41"/>
                    </a:cubicBezTo>
                    <a:cubicBezTo>
                      <a:pt x="83" y="39"/>
                      <a:pt x="84" y="38"/>
                      <a:pt x="84" y="38"/>
                    </a:cubicBezTo>
                    <a:cubicBezTo>
                      <a:pt x="84" y="38"/>
                      <a:pt x="83" y="39"/>
                      <a:pt x="81" y="42"/>
                    </a:cubicBezTo>
                    <a:cubicBezTo>
                      <a:pt x="79" y="45"/>
                      <a:pt x="77" y="49"/>
                      <a:pt x="74" y="55"/>
                    </a:cubicBezTo>
                    <a:cubicBezTo>
                      <a:pt x="71" y="60"/>
                      <a:pt x="68" y="67"/>
                      <a:pt x="66" y="74"/>
                    </a:cubicBezTo>
                    <a:cubicBezTo>
                      <a:pt x="63" y="82"/>
                      <a:pt x="60" y="91"/>
                      <a:pt x="58" y="100"/>
                    </a:cubicBezTo>
                    <a:cubicBezTo>
                      <a:pt x="53" y="123"/>
                      <a:pt x="46" y="139"/>
                      <a:pt x="37" y="151"/>
                    </a:cubicBezTo>
                    <a:cubicBezTo>
                      <a:pt x="33" y="157"/>
                      <a:pt x="29" y="162"/>
                      <a:pt x="24" y="167"/>
                    </a:cubicBezTo>
                    <a:cubicBezTo>
                      <a:pt x="19" y="171"/>
                      <a:pt x="14" y="175"/>
                      <a:pt x="9" y="1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1" name="Freeform 32">
                <a:extLst>
                  <a:ext uri="{FF2B5EF4-FFF2-40B4-BE49-F238E27FC236}">
                    <a16:creationId xmlns:a16="http://schemas.microsoft.com/office/drawing/2014/main" id="{F54C32F1-B148-9BB8-D87A-424714B42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0520" y="5452385"/>
                <a:ext cx="71438" cy="109538"/>
              </a:xfrm>
              <a:custGeom>
                <a:avLst/>
                <a:gdLst>
                  <a:gd name="T0" fmla="*/ 89 w 107"/>
                  <a:gd name="T1" fmla="*/ 162 h 162"/>
                  <a:gd name="T2" fmla="*/ 78 w 107"/>
                  <a:gd name="T3" fmla="*/ 148 h 162"/>
                  <a:gd name="T4" fmla="*/ 45 w 107"/>
                  <a:gd name="T5" fmla="*/ 119 h 162"/>
                  <a:gd name="T6" fmla="*/ 22 w 107"/>
                  <a:gd name="T7" fmla="*/ 93 h 162"/>
                  <a:gd name="T8" fmla="*/ 19 w 107"/>
                  <a:gd name="T9" fmla="*/ 57 h 162"/>
                  <a:gd name="T10" fmla="*/ 22 w 107"/>
                  <a:gd name="T11" fmla="*/ 29 h 162"/>
                  <a:gd name="T12" fmla="*/ 0 w 107"/>
                  <a:gd name="T13" fmla="*/ 6 h 162"/>
                  <a:gd name="T14" fmla="*/ 9 w 107"/>
                  <a:gd name="T15" fmla="*/ 3 h 162"/>
                  <a:gd name="T16" fmla="*/ 32 w 107"/>
                  <a:gd name="T17" fmla="*/ 0 h 162"/>
                  <a:gd name="T18" fmla="*/ 62 w 107"/>
                  <a:gd name="T19" fmla="*/ 6 h 162"/>
                  <a:gd name="T20" fmla="*/ 78 w 107"/>
                  <a:gd name="T21" fmla="*/ 16 h 162"/>
                  <a:gd name="T22" fmla="*/ 93 w 107"/>
                  <a:gd name="T23" fmla="*/ 33 h 162"/>
                  <a:gd name="T24" fmla="*/ 101 w 107"/>
                  <a:gd name="T25" fmla="*/ 92 h 162"/>
                  <a:gd name="T26" fmla="*/ 99 w 107"/>
                  <a:gd name="T27" fmla="*/ 106 h 162"/>
                  <a:gd name="T28" fmla="*/ 97 w 107"/>
                  <a:gd name="T29" fmla="*/ 122 h 162"/>
                  <a:gd name="T30" fmla="*/ 97 w 107"/>
                  <a:gd name="T31" fmla="*/ 131 h 162"/>
                  <a:gd name="T32" fmla="*/ 97 w 107"/>
                  <a:gd name="T33" fmla="*/ 140 h 162"/>
                  <a:gd name="T34" fmla="*/ 100 w 107"/>
                  <a:gd name="T35" fmla="*/ 161 h 162"/>
                  <a:gd name="T36" fmla="*/ 96 w 107"/>
                  <a:gd name="T37" fmla="*/ 157 h 162"/>
                  <a:gd name="T38" fmla="*/ 87 w 107"/>
                  <a:gd name="T39" fmla="*/ 144 h 162"/>
                  <a:gd name="T40" fmla="*/ 74 w 107"/>
                  <a:gd name="T41" fmla="*/ 88 h 162"/>
                  <a:gd name="T42" fmla="*/ 72 w 107"/>
                  <a:gd name="T43" fmla="*/ 70 h 162"/>
                  <a:gd name="T44" fmla="*/ 70 w 107"/>
                  <a:gd name="T45" fmla="*/ 62 h 162"/>
                  <a:gd name="T46" fmla="*/ 68 w 107"/>
                  <a:gd name="T47" fmla="*/ 56 h 162"/>
                  <a:gd name="T48" fmla="*/ 58 w 107"/>
                  <a:gd name="T49" fmla="*/ 37 h 162"/>
                  <a:gd name="T50" fmla="*/ 45 w 107"/>
                  <a:gd name="T51" fmla="*/ 26 h 162"/>
                  <a:gd name="T52" fmla="*/ 56 w 107"/>
                  <a:gd name="T53" fmla="*/ 38 h 162"/>
                  <a:gd name="T54" fmla="*/ 64 w 107"/>
                  <a:gd name="T55" fmla="*/ 55 h 162"/>
                  <a:gd name="T56" fmla="*/ 69 w 107"/>
                  <a:gd name="T57" fmla="*/ 77 h 162"/>
                  <a:gd name="T58" fmla="*/ 70 w 107"/>
                  <a:gd name="T59" fmla="*/ 91 h 162"/>
                  <a:gd name="T60" fmla="*/ 71 w 107"/>
                  <a:gd name="T61" fmla="*/ 103 h 162"/>
                  <a:gd name="T62" fmla="*/ 75 w 107"/>
                  <a:gd name="T63" fmla="*/ 125 h 162"/>
                  <a:gd name="T64" fmla="*/ 81 w 107"/>
                  <a:gd name="T65" fmla="*/ 144 h 162"/>
                  <a:gd name="T66" fmla="*/ 89 w 107"/>
                  <a:gd name="T67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7" h="162">
                    <a:moveTo>
                      <a:pt x="89" y="162"/>
                    </a:moveTo>
                    <a:cubicBezTo>
                      <a:pt x="89" y="162"/>
                      <a:pt x="85" y="156"/>
                      <a:pt x="78" y="148"/>
                    </a:cubicBezTo>
                    <a:cubicBezTo>
                      <a:pt x="71" y="140"/>
                      <a:pt x="60" y="129"/>
                      <a:pt x="45" y="119"/>
                    </a:cubicBezTo>
                    <a:cubicBezTo>
                      <a:pt x="36" y="112"/>
                      <a:pt x="27" y="103"/>
                      <a:pt x="22" y="93"/>
                    </a:cubicBezTo>
                    <a:cubicBezTo>
                      <a:pt x="17" y="83"/>
                      <a:pt x="16" y="71"/>
                      <a:pt x="19" y="57"/>
                    </a:cubicBezTo>
                    <a:cubicBezTo>
                      <a:pt x="22" y="47"/>
                      <a:pt x="24" y="38"/>
                      <a:pt x="22" y="29"/>
                    </a:cubicBezTo>
                    <a:cubicBezTo>
                      <a:pt x="20" y="21"/>
                      <a:pt x="14" y="13"/>
                      <a:pt x="0" y="6"/>
                    </a:cubicBezTo>
                    <a:cubicBezTo>
                      <a:pt x="0" y="6"/>
                      <a:pt x="3" y="5"/>
                      <a:pt x="9" y="3"/>
                    </a:cubicBezTo>
                    <a:cubicBezTo>
                      <a:pt x="14" y="2"/>
                      <a:pt x="22" y="0"/>
                      <a:pt x="32" y="0"/>
                    </a:cubicBezTo>
                    <a:cubicBezTo>
                      <a:pt x="41" y="0"/>
                      <a:pt x="51" y="2"/>
                      <a:pt x="62" y="6"/>
                    </a:cubicBezTo>
                    <a:cubicBezTo>
                      <a:pt x="68" y="9"/>
                      <a:pt x="73" y="12"/>
                      <a:pt x="78" y="16"/>
                    </a:cubicBezTo>
                    <a:cubicBezTo>
                      <a:pt x="83" y="21"/>
                      <a:pt x="89" y="26"/>
                      <a:pt x="93" y="33"/>
                    </a:cubicBezTo>
                    <a:cubicBezTo>
                      <a:pt x="107" y="55"/>
                      <a:pt x="104" y="73"/>
                      <a:pt x="101" y="92"/>
                    </a:cubicBezTo>
                    <a:cubicBezTo>
                      <a:pt x="100" y="96"/>
                      <a:pt x="99" y="101"/>
                      <a:pt x="99" y="106"/>
                    </a:cubicBezTo>
                    <a:cubicBezTo>
                      <a:pt x="98" y="111"/>
                      <a:pt x="97" y="116"/>
                      <a:pt x="97" y="122"/>
                    </a:cubicBezTo>
                    <a:cubicBezTo>
                      <a:pt x="97" y="125"/>
                      <a:pt x="97" y="128"/>
                      <a:pt x="97" y="131"/>
                    </a:cubicBezTo>
                    <a:cubicBezTo>
                      <a:pt x="97" y="134"/>
                      <a:pt x="97" y="137"/>
                      <a:pt x="97" y="140"/>
                    </a:cubicBezTo>
                    <a:cubicBezTo>
                      <a:pt x="97" y="147"/>
                      <a:pt x="98" y="154"/>
                      <a:pt x="100" y="161"/>
                    </a:cubicBezTo>
                    <a:cubicBezTo>
                      <a:pt x="100" y="161"/>
                      <a:pt x="98" y="160"/>
                      <a:pt x="96" y="157"/>
                    </a:cubicBezTo>
                    <a:cubicBezTo>
                      <a:pt x="93" y="154"/>
                      <a:pt x="90" y="150"/>
                      <a:pt x="87" y="144"/>
                    </a:cubicBezTo>
                    <a:cubicBezTo>
                      <a:pt x="81" y="131"/>
                      <a:pt x="75" y="113"/>
                      <a:pt x="74" y="88"/>
                    </a:cubicBezTo>
                    <a:cubicBezTo>
                      <a:pt x="74" y="81"/>
                      <a:pt x="73" y="75"/>
                      <a:pt x="72" y="70"/>
                    </a:cubicBezTo>
                    <a:cubicBezTo>
                      <a:pt x="72" y="67"/>
                      <a:pt x="71" y="65"/>
                      <a:pt x="70" y="62"/>
                    </a:cubicBezTo>
                    <a:cubicBezTo>
                      <a:pt x="70" y="60"/>
                      <a:pt x="69" y="58"/>
                      <a:pt x="68" y="56"/>
                    </a:cubicBezTo>
                    <a:cubicBezTo>
                      <a:pt x="65" y="47"/>
                      <a:pt x="62" y="41"/>
                      <a:pt x="58" y="37"/>
                    </a:cubicBezTo>
                    <a:cubicBezTo>
                      <a:pt x="51" y="28"/>
                      <a:pt x="45" y="26"/>
                      <a:pt x="45" y="26"/>
                    </a:cubicBezTo>
                    <a:cubicBezTo>
                      <a:pt x="45" y="26"/>
                      <a:pt x="50" y="30"/>
                      <a:pt x="56" y="38"/>
                    </a:cubicBezTo>
                    <a:cubicBezTo>
                      <a:pt x="59" y="43"/>
                      <a:pt x="62" y="48"/>
                      <a:pt x="64" y="55"/>
                    </a:cubicBezTo>
                    <a:cubicBezTo>
                      <a:pt x="67" y="61"/>
                      <a:pt x="68" y="69"/>
                      <a:pt x="69" y="77"/>
                    </a:cubicBezTo>
                    <a:cubicBezTo>
                      <a:pt x="69" y="82"/>
                      <a:pt x="69" y="87"/>
                      <a:pt x="70" y="91"/>
                    </a:cubicBezTo>
                    <a:cubicBezTo>
                      <a:pt x="70" y="95"/>
                      <a:pt x="71" y="99"/>
                      <a:pt x="71" y="103"/>
                    </a:cubicBezTo>
                    <a:cubicBezTo>
                      <a:pt x="72" y="111"/>
                      <a:pt x="74" y="119"/>
                      <a:pt x="75" y="125"/>
                    </a:cubicBezTo>
                    <a:cubicBezTo>
                      <a:pt x="77" y="132"/>
                      <a:pt x="79" y="138"/>
                      <a:pt x="81" y="144"/>
                    </a:cubicBezTo>
                    <a:cubicBezTo>
                      <a:pt x="84" y="150"/>
                      <a:pt x="86" y="156"/>
                      <a:pt x="89" y="1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2" name="Freeform 33">
                <a:extLst>
                  <a:ext uri="{FF2B5EF4-FFF2-40B4-BE49-F238E27FC236}">
                    <a16:creationId xmlns:a16="http://schemas.microsoft.com/office/drawing/2014/main" id="{AADE0CB0-102F-9186-EDF6-B18162E7A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87033" y="5514297"/>
                <a:ext cx="125413" cy="101600"/>
              </a:xfrm>
              <a:custGeom>
                <a:avLst/>
                <a:gdLst>
                  <a:gd name="T0" fmla="*/ 7 w 186"/>
                  <a:gd name="T1" fmla="*/ 149 h 150"/>
                  <a:gd name="T2" fmla="*/ 25 w 186"/>
                  <a:gd name="T3" fmla="*/ 148 h 150"/>
                  <a:gd name="T4" fmla="*/ 72 w 186"/>
                  <a:gd name="T5" fmla="*/ 149 h 150"/>
                  <a:gd name="T6" fmla="*/ 110 w 186"/>
                  <a:gd name="T7" fmla="*/ 138 h 150"/>
                  <a:gd name="T8" fmla="*/ 128 w 186"/>
                  <a:gd name="T9" fmla="*/ 120 h 150"/>
                  <a:gd name="T10" fmla="*/ 140 w 186"/>
                  <a:gd name="T11" fmla="*/ 92 h 150"/>
                  <a:gd name="T12" fmla="*/ 146 w 186"/>
                  <a:gd name="T13" fmla="*/ 69 h 150"/>
                  <a:gd name="T14" fmla="*/ 153 w 186"/>
                  <a:gd name="T15" fmla="*/ 49 h 150"/>
                  <a:gd name="T16" fmla="*/ 165 w 186"/>
                  <a:gd name="T17" fmla="*/ 32 h 150"/>
                  <a:gd name="T18" fmla="*/ 186 w 186"/>
                  <a:gd name="T19" fmla="*/ 17 h 150"/>
                  <a:gd name="T20" fmla="*/ 177 w 186"/>
                  <a:gd name="T21" fmla="*/ 11 h 150"/>
                  <a:gd name="T22" fmla="*/ 155 w 186"/>
                  <a:gd name="T23" fmla="*/ 2 h 150"/>
                  <a:gd name="T24" fmla="*/ 122 w 186"/>
                  <a:gd name="T25" fmla="*/ 5 h 150"/>
                  <a:gd name="T26" fmla="*/ 83 w 186"/>
                  <a:gd name="T27" fmla="*/ 29 h 150"/>
                  <a:gd name="T28" fmla="*/ 70 w 186"/>
                  <a:gd name="T29" fmla="*/ 43 h 150"/>
                  <a:gd name="T30" fmla="*/ 60 w 186"/>
                  <a:gd name="T31" fmla="*/ 57 h 150"/>
                  <a:gd name="T32" fmla="*/ 47 w 186"/>
                  <a:gd name="T33" fmla="*/ 85 h 150"/>
                  <a:gd name="T34" fmla="*/ 31 w 186"/>
                  <a:gd name="T35" fmla="*/ 114 h 150"/>
                  <a:gd name="T36" fmla="*/ 18 w 186"/>
                  <a:gd name="T37" fmla="*/ 128 h 150"/>
                  <a:gd name="T38" fmla="*/ 0 w 186"/>
                  <a:gd name="T39" fmla="*/ 140 h 150"/>
                  <a:gd name="T40" fmla="*/ 6 w 186"/>
                  <a:gd name="T41" fmla="*/ 141 h 150"/>
                  <a:gd name="T42" fmla="*/ 23 w 186"/>
                  <a:gd name="T43" fmla="*/ 138 h 150"/>
                  <a:gd name="T44" fmla="*/ 34 w 186"/>
                  <a:gd name="T45" fmla="*/ 133 h 150"/>
                  <a:gd name="T46" fmla="*/ 46 w 186"/>
                  <a:gd name="T47" fmla="*/ 125 h 150"/>
                  <a:gd name="T48" fmla="*/ 59 w 186"/>
                  <a:gd name="T49" fmla="*/ 114 h 150"/>
                  <a:gd name="T50" fmla="*/ 73 w 186"/>
                  <a:gd name="T51" fmla="*/ 97 h 150"/>
                  <a:gd name="T52" fmla="*/ 97 w 186"/>
                  <a:gd name="T53" fmla="*/ 65 h 150"/>
                  <a:gd name="T54" fmla="*/ 115 w 186"/>
                  <a:gd name="T55" fmla="*/ 46 h 150"/>
                  <a:gd name="T56" fmla="*/ 128 w 186"/>
                  <a:gd name="T57" fmla="*/ 37 h 150"/>
                  <a:gd name="T58" fmla="*/ 133 w 186"/>
                  <a:gd name="T59" fmla="*/ 36 h 150"/>
                  <a:gd name="T60" fmla="*/ 128 w 186"/>
                  <a:gd name="T61" fmla="*/ 39 h 150"/>
                  <a:gd name="T62" fmla="*/ 117 w 186"/>
                  <a:gd name="T63" fmla="*/ 49 h 150"/>
                  <a:gd name="T64" fmla="*/ 109 w 186"/>
                  <a:gd name="T65" fmla="*/ 56 h 150"/>
                  <a:gd name="T66" fmla="*/ 101 w 186"/>
                  <a:gd name="T67" fmla="*/ 66 h 150"/>
                  <a:gd name="T68" fmla="*/ 93 w 186"/>
                  <a:gd name="T69" fmla="*/ 76 h 150"/>
                  <a:gd name="T70" fmla="*/ 84 w 186"/>
                  <a:gd name="T71" fmla="*/ 89 h 150"/>
                  <a:gd name="T72" fmla="*/ 65 w 186"/>
                  <a:gd name="T73" fmla="*/ 115 h 150"/>
                  <a:gd name="T74" fmla="*/ 46 w 186"/>
                  <a:gd name="T75" fmla="*/ 132 h 150"/>
                  <a:gd name="T76" fmla="*/ 7 w 186"/>
                  <a:gd name="T77" fmla="*/ 149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86" h="150">
                    <a:moveTo>
                      <a:pt x="7" y="149"/>
                    </a:moveTo>
                    <a:cubicBezTo>
                      <a:pt x="7" y="149"/>
                      <a:pt x="14" y="148"/>
                      <a:pt x="25" y="148"/>
                    </a:cubicBezTo>
                    <a:cubicBezTo>
                      <a:pt x="36" y="148"/>
                      <a:pt x="52" y="147"/>
                      <a:pt x="72" y="149"/>
                    </a:cubicBezTo>
                    <a:cubicBezTo>
                      <a:pt x="84" y="150"/>
                      <a:pt x="98" y="147"/>
                      <a:pt x="110" y="138"/>
                    </a:cubicBezTo>
                    <a:cubicBezTo>
                      <a:pt x="117" y="134"/>
                      <a:pt x="122" y="128"/>
                      <a:pt x="128" y="120"/>
                    </a:cubicBezTo>
                    <a:cubicBezTo>
                      <a:pt x="133" y="112"/>
                      <a:pt x="137" y="103"/>
                      <a:pt x="140" y="92"/>
                    </a:cubicBezTo>
                    <a:cubicBezTo>
                      <a:pt x="142" y="84"/>
                      <a:pt x="144" y="76"/>
                      <a:pt x="146" y="69"/>
                    </a:cubicBezTo>
                    <a:cubicBezTo>
                      <a:pt x="148" y="62"/>
                      <a:pt x="150" y="55"/>
                      <a:pt x="153" y="49"/>
                    </a:cubicBezTo>
                    <a:cubicBezTo>
                      <a:pt x="157" y="43"/>
                      <a:pt x="160" y="37"/>
                      <a:pt x="165" y="32"/>
                    </a:cubicBezTo>
                    <a:cubicBezTo>
                      <a:pt x="171" y="27"/>
                      <a:pt x="177" y="22"/>
                      <a:pt x="186" y="17"/>
                    </a:cubicBezTo>
                    <a:cubicBezTo>
                      <a:pt x="186" y="17"/>
                      <a:pt x="183" y="14"/>
                      <a:pt x="177" y="11"/>
                    </a:cubicBezTo>
                    <a:cubicBezTo>
                      <a:pt x="172" y="7"/>
                      <a:pt x="164" y="4"/>
                      <a:pt x="155" y="2"/>
                    </a:cubicBezTo>
                    <a:cubicBezTo>
                      <a:pt x="145" y="0"/>
                      <a:pt x="134" y="0"/>
                      <a:pt x="122" y="5"/>
                    </a:cubicBezTo>
                    <a:cubicBezTo>
                      <a:pt x="110" y="9"/>
                      <a:pt x="97" y="16"/>
                      <a:pt x="83" y="29"/>
                    </a:cubicBezTo>
                    <a:cubicBezTo>
                      <a:pt x="78" y="34"/>
                      <a:pt x="73" y="38"/>
                      <a:pt x="70" y="43"/>
                    </a:cubicBezTo>
                    <a:cubicBezTo>
                      <a:pt x="66" y="48"/>
                      <a:pt x="63" y="52"/>
                      <a:pt x="60" y="57"/>
                    </a:cubicBezTo>
                    <a:cubicBezTo>
                      <a:pt x="55" y="66"/>
                      <a:pt x="51" y="75"/>
                      <a:pt x="47" y="85"/>
                    </a:cubicBezTo>
                    <a:cubicBezTo>
                      <a:pt x="43" y="94"/>
                      <a:pt x="39" y="104"/>
                      <a:pt x="31" y="114"/>
                    </a:cubicBezTo>
                    <a:cubicBezTo>
                      <a:pt x="28" y="119"/>
                      <a:pt x="24" y="123"/>
                      <a:pt x="18" y="128"/>
                    </a:cubicBezTo>
                    <a:cubicBezTo>
                      <a:pt x="13" y="132"/>
                      <a:pt x="7" y="137"/>
                      <a:pt x="0" y="140"/>
                    </a:cubicBezTo>
                    <a:cubicBezTo>
                      <a:pt x="0" y="140"/>
                      <a:pt x="2" y="141"/>
                      <a:pt x="6" y="141"/>
                    </a:cubicBezTo>
                    <a:cubicBezTo>
                      <a:pt x="10" y="141"/>
                      <a:pt x="16" y="140"/>
                      <a:pt x="23" y="138"/>
                    </a:cubicBezTo>
                    <a:cubicBezTo>
                      <a:pt x="26" y="136"/>
                      <a:pt x="30" y="135"/>
                      <a:pt x="34" y="133"/>
                    </a:cubicBezTo>
                    <a:cubicBezTo>
                      <a:pt x="38" y="131"/>
                      <a:pt x="42" y="128"/>
                      <a:pt x="46" y="125"/>
                    </a:cubicBezTo>
                    <a:cubicBezTo>
                      <a:pt x="50" y="122"/>
                      <a:pt x="55" y="118"/>
                      <a:pt x="59" y="114"/>
                    </a:cubicBezTo>
                    <a:cubicBezTo>
                      <a:pt x="64" y="109"/>
                      <a:pt x="68" y="103"/>
                      <a:pt x="73" y="97"/>
                    </a:cubicBezTo>
                    <a:cubicBezTo>
                      <a:pt x="82" y="84"/>
                      <a:pt x="90" y="73"/>
                      <a:pt x="97" y="65"/>
                    </a:cubicBezTo>
                    <a:cubicBezTo>
                      <a:pt x="104" y="56"/>
                      <a:pt x="110" y="50"/>
                      <a:pt x="115" y="46"/>
                    </a:cubicBezTo>
                    <a:cubicBezTo>
                      <a:pt x="121" y="42"/>
                      <a:pt x="125" y="39"/>
                      <a:pt x="128" y="37"/>
                    </a:cubicBezTo>
                    <a:cubicBezTo>
                      <a:pt x="131" y="36"/>
                      <a:pt x="133" y="36"/>
                      <a:pt x="133" y="36"/>
                    </a:cubicBezTo>
                    <a:cubicBezTo>
                      <a:pt x="133" y="36"/>
                      <a:pt x="131" y="37"/>
                      <a:pt x="128" y="39"/>
                    </a:cubicBezTo>
                    <a:cubicBezTo>
                      <a:pt x="125" y="41"/>
                      <a:pt x="121" y="44"/>
                      <a:pt x="117" y="49"/>
                    </a:cubicBezTo>
                    <a:cubicBezTo>
                      <a:pt x="114" y="51"/>
                      <a:pt x="112" y="54"/>
                      <a:pt x="109" y="56"/>
                    </a:cubicBezTo>
                    <a:cubicBezTo>
                      <a:pt x="107" y="59"/>
                      <a:pt x="104" y="62"/>
                      <a:pt x="101" y="66"/>
                    </a:cubicBezTo>
                    <a:cubicBezTo>
                      <a:pt x="98" y="69"/>
                      <a:pt x="95" y="72"/>
                      <a:pt x="93" y="76"/>
                    </a:cubicBezTo>
                    <a:cubicBezTo>
                      <a:pt x="90" y="80"/>
                      <a:pt x="87" y="84"/>
                      <a:pt x="84" y="89"/>
                    </a:cubicBezTo>
                    <a:cubicBezTo>
                      <a:pt x="78" y="99"/>
                      <a:pt x="71" y="108"/>
                      <a:pt x="65" y="115"/>
                    </a:cubicBezTo>
                    <a:cubicBezTo>
                      <a:pt x="58" y="122"/>
                      <a:pt x="52" y="127"/>
                      <a:pt x="46" y="132"/>
                    </a:cubicBezTo>
                    <a:cubicBezTo>
                      <a:pt x="33" y="141"/>
                      <a:pt x="21" y="146"/>
                      <a:pt x="7" y="1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3" name="Freeform 34">
                <a:extLst>
                  <a:ext uri="{FF2B5EF4-FFF2-40B4-BE49-F238E27FC236}">
                    <a16:creationId xmlns:a16="http://schemas.microsoft.com/office/drawing/2014/main" id="{36E199E8-8820-C00E-D2D2-B2010DE79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3533" y="5531760"/>
                <a:ext cx="65088" cy="130175"/>
              </a:xfrm>
              <a:custGeom>
                <a:avLst/>
                <a:gdLst>
                  <a:gd name="T0" fmla="*/ 44 w 96"/>
                  <a:gd name="T1" fmla="*/ 189 h 193"/>
                  <a:gd name="T2" fmla="*/ 38 w 96"/>
                  <a:gd name="T3" fmla="*/ 172 h 193"/>
                  <a:gd name="T4" fmla="*/ 15 w 96"/>
                  <a:gd name="T5" fmla="*/ 131 h 193"/>
                  <a:gd name="T6" fmla="*/ 1 w 96"/>
                  <a:gd name="T7" fmla="*/ 97 h 193"/>
                  <a:gd name="T8" fmla="*/ 2 w 96"/>
                  <a:gd name="T9" fmla="*/ 78 h 193"/>
                  <a:gd name="T10" fmla="*/ 11 w 96"/>
                  <a:gd name="T11" fmla="*/ 59 h 193"/>
                  <a:gd name="T12" fmla="*/ 19 w 96"/>
                  <a:gd name="T13" fmla="*/ 46 h 193"/>
                  <a:gd name="T14" fmla="*/ 24 w 96"/>
                  <a:gd name="T15" fmla="*/ 32 h 193"/>
                  <a:gd name="T16" fmla="*/ 9 w 96"/>
                  <a:gd name="T17" fmla="*/ 0 h 193"/>
                  <a:gd name="T18" fmla="*/ 19 w 96"/>
                  <a:gd name="T19" fmla="*/ 1 h 193"/>
                  <a:gd name="T20" fmla="*/ 43 w 96"/>
                  <a:gd name="T21" fmla="*/ 6 h 193"/>
                  <a:gd name="T22" fmla="*/ 72 w 96"/>
                  <a:gd name="T23" fmla="*/ 23 h 193"/>
                  <a:gd name="T24" fmla="*/ 84 w 96"/>
                  <a:gd name="T25" fmla="*/ 39 h 193"/>
                  <a:gd name="T26" fmla="*/ 93 w 96"/>
                  <a:gd name="T27" fmla="*/ 61 h 193"/>
                  <a:gd name="T28" fmla="*/ 93 w 96"/>
                  <a:gd name="T29" fmla="*/ 95 h 193"/>
                  <a:gd name="T30" fmla="*/ 80 w 96"/>
                  <a:gd name="T31" fmla="*/ 123 h 193"/>
                  <a:gd name="T32" fmla="*/ 73 w 96"/>
                  <a:gd name="T33" fmla="*/ 137 h 193"/>
                  <a:gd name="T34" fmla="*/ 66 w 96"/>
                  <a:gd name="T35" fmla="*/ 152 h 193"/>
                  <a:gd name="T36" fmla="*/ 55 w 96"/>
                  <a:gd name="T37" fmla="*/ 193 h 193"/>
                  <a:gd name="T38" fmla="*/ 53 w 96"/>
                  <a:gd name="T39" fmla="*/ 187 h 193"/>
                  <a:gd name="T40" fmla="*/ 49 w 96"/>
                  <a:gd name="T41" fmla="*/ 170 h 193"/>
                  <a:gd name="T42" fmla="*/ 48 w 96"/>
                  <a:gd name="T43" fmla="*/ 144 h 193"/>
                  <a:gd name="T44" fmla="*/ 50 w 96"/>
                  <a:gd name="T45" fmla="*/ 128 h 193"/>
                  <a:gd name="T46" fmla="*/ 55 w 96"/>
                  <a:gd name="T47" fmla="*/ 110 h 193"/>
                  <a:gd name="T48" fmla="*/ 59 w 96"/>
                  <a:gd name="T49" fmla="*/ 91 h 193"/>
                  <a:gd name="T50" fmla="*/ 60 w 96"/>
                  <a:gd name="T51" fmla="*/ 75 h 193"/>
                  <a:gd name="T52" fmla="*/ 57 w 96"/>
                  <a:gd name="T53" fmla="*/ 52 h 193"/>
                  <a:gd name="T54" fmla="*/ 51 w 96"/>
                  <a:gd name="T55" fmla="*/ 40 h 193"/>
                  <a:gd name="T56" fmla="*/ 48 w 96"/>
                  <a:gd name="T57" fmla="*/ 36 h 193"/>
                  <a:gd name="T58" fmla="*/ 54 w 96"/>
                  <a:gd name="T59" fmla="*/ 53 h 193"/>
                  <a:gd name="T60" fmla="*/ 57 w 96"/>
                  <a:gd name="T61" fmla="*/ 73 h 193"/>
                  <a:gd name="T62" fmla="*/ 53 w 96"/>
                  <a:gd name="T63" fmla="*/ 97 h 193"/>
                  <a:gd name="T64" fmla="*/ 46 w 96"/>
                  <a:gd name="T65" fmla="*/ 124 h 193"/>
                  <a:gd name="T66" fmla="*/ 43 w 96"/>
                  <a:gd name="T67" fmla="*/ 148 h 193"/>
                  <a:gd name="T68" fmla="*/ 44 w 96"/>
                  <a:gd name="T69" fmla="*/ 18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6" h="193">
                    <a:moveTo>
                      <a:pt x="44" y="189"/>
                    </a:moveTo>
                    <a:cubicBezTo>
                      <a:pt x="44" y="189"/>
                      <a:pt x="43" y="183"/>
                      <a:pt x="38" y="172"/>
                    </a:cubicBezTo>
                    <a:cubicBezTo>
                      <a:pt x="34" y="161"/>
                      <a:pt x="26" y="147"/>
                      <a:pt x="15" y="131"/>
                    </a:cubicBezTo>
                    <a:cubicBezTo>
                      <a:pt x="8" y="121"/>
                      <a:pt x="2" y="109"/>
                      <a:pt x="1" y="97"/>
                    </a:cubicBezTo>
                    <a:cubicBezTo>
                      <a:pt x="0" y="91"/>
                      <a:pt x="0" y="84"/>
                      <a:pt x="2" y="78"/>
                    </a:cubicBezTo>
                    <a:cubicBezTo>
                      <a:pt x="4" y="72"/>
                      <a:pt x="6" y="66"/>
                      <a:pt x="11" y="59"/>
                    </a:cubicBezTo>
                    <a:cubicBezTo>
                      <a:pt x="14" y="54"/>
                      <a:pt x="17" y="50"/>
                      <a:pt x="19" y="46"/>
                    </a:cubicBezTo>
                    <a:cubicBezTo>
                      <a:pt x="21" y="41"/>
                      <a:pt x="23" y="37"/>
                      <a:pt x="24" y="32"/>
                    </a:cubicBezTo>
                    <a:cubicBezTo>
                      <a:pt x="24" y="23"/>
                      <a:pt x="21" y="12"/>
                      <a:pt x="9" y="0"/>
                    </a:cubicBezTo>
                    <a:cubicBezTo>
                      <a:pt x="9" y="0"/>
                      <a:pt x="13" y="0"/>
                      <a:pt x="19" y="1"/>
                    </a:cubicBezTo>
                    <a:cubicBezTo>
                      <a:pt x="26" y="2"/>
                      <a:pt x="34" y="3"/>
                      <a:pt x="43" y="6"/>
                    </a:cubicBezTo>
                    <a:cubicBezTo>
                      <a:pt x="53" y="9"/>
                      <a:pt x="63" y="15"/>
                      <a:pt x="72" y="23"/>
                    </a:cubicBezTo>
                    <a:cubicBezTo>
                      <a:pt x="76" y="27"/>
                      <a:pt x="81" y="33"/>
                      <a:pt x="84" y="39"/>
                    </a:cubicBezTo>
                    <a:cubicBezTo>
                      <a:pt x="88" y="45"/>
                      <a:pt x="91" y="53"/>
                      <a:pt x="93" y="61"/>
                    </a:cubicBezTo>
                    <a:cubicBezTo>
                      <a:pt x="96" y="74"/>
                      <a:pt x="95" y="86"/>
                      <a:pt x="93" y="95"/>
                    </a:cubicBezTo>
                    <a:cubicBezTo>
                      <a:pt x="90" y="105"/>
                      <a:pt x="85" y="114"/>
                      <a:pt x="80" y="123"/>
                    </a:cubicBezTo>
                    <a:cubicBezTo>
                      <a:pt x="78" y="127"/>
                      <a:pt x="75" y="132"/>
                      <a:pt x="73" y="137"/>
                    </a:cubicBezTo>
                    <a:cubicBezTo>
                      <a:pt x="70" y="142"/>
                      <a:pt x="68" y="147"/>
                      <a:pt x="66" y="152"/>
                    </a:cubicBezTo>
                    <a:cubicBezTo>
                      <a:pt x="61" y="163"/>
                      <a:pt x="57" y="176"/>
                      <a:pt x="55" y="193"/>
                    </a:cubicBezTo>
                    <a:cubicBezTo>
                      <a:pt x="55" y="193"/>
                      <a:pt x="54" y="191"/>
                      <a:pt x="53" y="187"/>
                    </a:cubicBezTo>
                    <a:cubicBezTo>
                      <a:pt x="51" y="183"/>
                      <a:pt x="50" y="177"/>
                      <a:pt x="49" y="170"/>
                    </a:cubicBezTo>
                    <a:cubicBezTo>
                      <a:pt x="47" y="163"/>
                      <a:pt x="47" y="155"/>
                      <a:pt x="48" y="144"/>
                    </a:cubicBezTo>
                    <a:cubicBezTo>
                      <a:pt x="48" y="139"/>
                      <a:pt x="49" y="134"/>
                      <a:pt x="50" y="128"/>
                    </a:cubicBezTo>
                    <a:cubicBezTo>
                      <a:pt x="51" y="122"/>
                      <a:pt x="53" y="116"/>
                      <a:pt x="55" y="110"/>
                    </a:cubicBezTo>
                    <a:cubicBezTo>
                      <a:pt x="57" y="103"/>
                      <a:pt x="58" y="96"/>
                      <a:pt x="59" y="91"/>
                    </a:cubicBezTo>
                    <a:cubicBezTo>
                      <a:pt x="60" y="85"/>
                      <a:pt x="60" y="80"/>
                      <a:pt x="60" y="75"/>
                    </a:cubicBezTo>
                    <a:cubicBezTo>
                      <a:pt x="60" y="66"/>
                      <a:pt x="59" y="58"/>
                      <a:pt x="57" y="52"/>
                    </a:cubicBezTo>
                    <a:cubicBezTo>
                      <a:pt x="55" y="47"/>
                      <a:pt x="53" y="43"/>
                      <a:pt x="51" y="40"/>
                    </a:cubicBezTo>
                    <a:cubicBezTo>
                      <a:pt x="49" y="38"/>
                      <a:pt x="48" y="36"/>
                      <a:pt x="48" y="36"/>
                    </a:cubicBezTo>
                    <a:cubicBezTo>
                      <a:pt x="48" y="36"/>
                      <a:pt x="52" y="43"/>
                      <a:pt x="54" y="53"/>
                    </a:cubicBezTo>
                    <a:cubicBezTo>
                      <a:pt x="55" y="59"/>
                      <a:pt x="57" y="65"/>
                      <a:pt x="57" y="73"/>
                    </a:cubicBezTo>
                    <a:cubicBezTo>
                      <a:pt x="57" y="80"/>
                      <a:pt x="56" y="88"/>
                      <a:pt x="53" y="97"/>
                    </a:cubicBezTo>
                    <a:cubicBezTo>
                      <a:pt x="50" y="107"/>
                      <a:pt x="48" y="116"/>
                      <a:pt x="46" y="124"/>
                    </a:cubicBezTo>
                    <a:cubicBezTo>
                      <a:pt x="44" y="133"/>
                      <a:pt x="43" y="140"/>
                      <a:pt x="43" y="148"/>
                    </a:cubicBezTo>
                    <a:cubicBezTo>
                      <a:pt x="41" y="162"/>
                      <a:pt x="42" y="176"/>
                      <a:pt x="44" y="1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4" name="Freeform 35">
                <a:extLst>
                  <a:ext uri="{FF2B5EF4-FFF2-40B4-BE49-F238E27FC236}">
                    <a16:creationId xmlns:a16="http://schemas.microsoft.com/office/drawing/2014/main" id="{DD5CE4FB-9AC4-0228-AAA6-7A8577EEB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4008" y="5634947"/>
                <a:ext cx="153988" cy="92075"/>
              </a:xfrm>
              <a:custGeom>
                <a:avLst/>
                <a:gdLst>
                  <a:gd name="T0" fmla="*/ 4 w 227"/>
                  <a:gd name="T1" fmla="*/ 107 h 134"/>
                  <a:gd name="T2" fmla="*/ 23 w 227"/>
                  <a:gd name="T3" fmla="*/ 111 h 134"/>
                  <a:gd name="T4" fmla="*/ 70 w 227"/>
                  <a:gd name="T5" fmla="*/ 128 h 134"/>
                  <a:gd name="T6" fmla="*/ 112 w 227"/>
                  <a:gd name="T7" fmla="*/ 129 h 134"/>
                  <a:gd name="T8" fmla="*/ 135 w 227"/>
                  <a:gd name="T9" fmla="*/ 117 h 134"/>
                  <a:gd name="T10" fmla="*/ 157 w 227"/>
                  <a:gd name="T11" fmla="*/ 93 h 134"/>
                  <a:gd name="T12" fmla="*/ 170 w 227"/>
                  <a:gd name="T13" fmla="*/ 73 h 134"/>
                  <a:gd name="T14" fmla="*/ 184 w 227"/>
                  <a:gd name="T15" fmla="*/ 56 h 134"/>
                  <a:gd name="T16" fmla="*/ 227 w 227"/>
                  <a:gd name="T17" fmla="*/ 36 h 134"/>
                  <a:gd name="T18" fmla="*/ 221 w 227"/>
                  <a:gd name="T19" fmla="*/ 26 h 134"/>
                  <a:gd name="T20" fmla="*/ 202 w 227"/>
                  <a:gd name="T21" fmla="*/ 9 h 134"/>
                  <a:gd name="T22" fmla="*/ 168 w 227"/>
                  <a:gd name="T23" fmla="*/ 0 h 134"/>
                  <a:gd name="T24" fmla="*/ 146 w 227"/>
                  <a:gd name="T25" fmla="*/ 3 h 134"/>
                  <a:gd name="T26" fmla="*/ 120 w 227"/>
                  <a:gd name="T27" fmla="*/ 11 h 134"/>
                  <a:gd name="T28" fmla="*/ 88 w 227"/>
                  <a:gd name="T29" fmla="*/ 31 h 134"/>
                  <a:gd name="T30" fmla="*/ 66 w 227"/>
                  <a:gd name="T31" fmla="*/ 55 h 134"/>
                  <a:gd name="T32" fmla="*/ 54 w 227"/>
                  <a:gd name="T33" fmla="*/ 67 h 134"/>
                  <a:gd name="T34" fmla="*/ 47 w 227"/>
                  <a:gd name="T35" fmla="*/ 73 h 134"/>
                  <a:gd name="T36" fmla="*/ 40 w 227"/>
                  <a:gd name="T37" fmla="*/ 79 h 134"/>
                  <a:gd name="T38" fmla="*/ 0 w 227"/>
                  <a:gd name="T39" fmla="*/ 96 h 134"/>
                  <a:gd name="T40" fmla="*/ 24 w 227"/>
                  <a:gd name="T41" fmla="*/ 100 h 134"/>
                  <a:gd name="T42" fmla="*/ 51 w 227"/>
                  <a:gd name="T43" fmla="*/ 95 h 134"/>
                  <a:gd name="T44" fmla="*/ 68 w 227"/>
                  <a:gd name="T45" fmla="*/ 88 h 134"/>
                  <a:gd name="T46" fmla="*/ 87 w 227"/>
                  <a:gd name="T47" fmla="*/ 76 h 134"/>
                  <a:gd name="T48" fmla="*/ 106 w 227"/>
                  <a:gd name="T49" fmla="*/ 62 h 134"/>
                  <a:gd name="T50" fmla="*/ 122 w 227"/>
                  <a:gd name="T51" fmla="*/ 52 h 134"/>
                  <a:gd name="T52" fmla="*/ 147 w 227"/>
                  <a:gd name="T53" fmla="*/ 39 h 134"/>
                  <a:gd name="T54" fmla="*/ 163 w 227"/>
                  <a:gd name="T55" fmla="*/ 35 h 134"/>
                  <a:gd name="T56" fmla="*/ 168 w 227"/>
                  <a:gd name="T57" fmla="*/ 35 h 134"/>
                  <a:gd name="T58" fmla="*/ 162 w 227"/>
                  <a:gd name="T59" fmla="*/ 37 h 134"/>
                  <a:gd name="T60" fmla="*/ 147 w 227"/>
                  <a:gd name="T61" fmla="*/ 43 h 134"/>
                  <a:gd name="T62" fmla="*/ 101 w 227"/>
                  <a:gd name="T63" fmla="*/ 71 h 134"/>
                  <a:gd name="T64" fmla="*/ 48 w 227"/>
                  <a:gd name="T65" fmla="*/ 102 h 134"/>
                  <a:gd name="T66" fmla="*/ 4 w 227"/>
                  <a:gd name="T67" fmla="*/ 10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7" h="134">
                    <a:moveTo>
                      <a:pt x="4" y="107"/>
                    </a:moveTo>
                    <a:cubicBezTo>
                      <a:pt x="4" y="107"/>
                      <a:pt x="11" y="108"/>
                      <a:pt x="23" y="111"/>
                    </a:cubicBezTo>
                    <a:cubicBezTo>
                      <a:pt x="34" y="115"/>
                      <a:pt x="51" y="120"/>
                      <a:pt x="70" y="128"/>
                    </a:cubicBezTo>
                    <a:cubicBezTo>
                      <a:pt x="82" y="133"/>
                      <a:pt x="96" y="134"/>
                      <a:pt x="112" y="129"/>
                    </a:cubicBezTo>
                    <a:cubicBezTo>
                      <a:pt x="120" y="127"/>
                      <a:pt x="127" y="123"/>
                      <a:pt x="135" y="117"/>
                    </a:cubicBezTo>
                    <a:cubicBezTo>
                      <a:pt x="143" y="111"/>
                      <a:pt x="150" y="103"/>
                      <a:pt x="157" y="93"/>
                    </a:cubicBezTo>
                    <a:cubicBezTo>
                      <a:pt x="161" y="86"/>
                      <a:pt x="166" y="79"/>
                      <a:pt x="170" y="73"/>
                    </a:cubicBezTo>
                    <a:cubicBezTo>
                      <a:pt x="174" y="67"/>
                      <a:pt x="179" y="61"/>
                      <a:pt x="184" y="56"/>
                    </a:cubicBezTo>
                    <a:cubicBezTo>
                      <a:pt x="194" y="46"/>
                      <a:pt x="207" y="39"/>
                      <a:pt x="227" y="36"/>
                    </a:cubicBezTo>
                    <a:cubicBezTo>
                      <a:pt x="227" y="36"/>
                      <a:pt x="225" y="31"/>
                      <a:pt x="221" y="26"/>
                    </a:cubicBezTo>
                    <a:cubicBezTo>
                      <a:pt x="217" y="21"/>
                      <a:pt x="210" y="14"/>
                      <a:pt x="202" y="9"/>
                    </a:cubicBezTo>
                    <a:cubicBezTo>
                      <a:pt x="193" y="4"/>
                      <a:pt x="182" y="1"/>
                      <a:pt x="168" y="0"/>
                    </a:cubicBezTo>
                    <a:cubicBezTo>
                      <a:pt x="161" y="0"/>
                      <a:pt x="154" y="1"/>
                      <a:pt x="146" y="3"/>
                    </a:cubicBezTo>
                    <a:cubicBezTo>
                      <a:pt x="138" y="5"/>
                      <a:pt x="130" y="7"/>
                      <a:pt x="120" y="11"/>
                    </a:cubicBezTo>
                    <a:cubicBezTo>
                      <a:pt x="106" y="17"/>
                      <a:pt x="97" y="24"/>
                      <a:pt x="88" y="31"/>
                    </a:cubicBezTo>
                    <a:cubicBezTo>
                      <a:pt x="80" y="39"/>
                      <a:pt x="73" y="47"/>
                      <a:pt x="66" y="55"/>
                    </a:cubicBezTo>
                    <a:cubicBezTo>
                      <a:pt x="62" y="59"/>
                      <a:pt x="58" y="63"/>
                      <a:pt x="54" y="67"/>
                    </a:cubicBezTo>
                    <a:cubicBezTo>
                      <a:pt x="52" y="69"/>
                      <a:pt x="50" y="71"/>
                      <a:pt x="47" y="73"/>
                    </a:cubicBezTo>
                    <a:cubicBezTo>
                      <a:pt x="45" y="75"/>
                      <a:pt x="43" y="77"/>
                      <a:pt x="40" y="79"/>
                    </a:cubicBezTo>
                    <a:cubicBezTo>
                      <a:pt x="30" y="86"/>
                      <a:pt x="17" y="92"/>
                      <a:pt x="0" y="96"/>
                    </a:cubicBezTo>
                    <a:cubicBezTo>
                      <a:pt x="0" y="96"/>
                      <a:pt x="8" y="100"/>
                      <a:pt x="24" y="100"/>
                    </a:cubicBezTo>
                    <a:cubicBezTo>
                      <a:pt x="31" y="100"/>
                      <a:pt x="41" y="99"/>
                      <a:pt x="51" y="95"/>
                    </a:cubicBezTo>
                    <a:cubicBezTo>
                      <a:pt x="57" y="93"/>
                      <a:pt x="63" y="91"/>
                      <a:pt x="68" y="88"/>
                    </a:cubicBezTo>
                    <a:cubicBezTo>
                      <a:pt x="74" y="85"/>
                      <a:pt x="81" y="81"/>
                      <a:pt x="87" y="76"/>
                    </a:cubicBezTo>
                    <a:cubicBezTo>
                      <a:pt x="94" y="70"/>
                      <a:pt x="100" y="66"/>
                      <a:pt x="106" y="62"/>
                    </a:cubicBezTo>
                    <a:cubicBezTo>
                      <a:pt x="112" y="58"/>
                      <a:pt x="117" y="54"/>
                      <a:pt x="122" y="52"/>
                    </a:cubicBezTo>
                    <a:cubicBezTo>
                      <a:pt x="132" y="46"/>
                      <a:pt x="140" y="42"/>
                      <a:pt x="147" y="39"/>
                    </a:cubicBezTo>
                    <a:cubicBezTo>
                      <a:pt x="154" y="37"/>
                      <a:pt x="159" y="36"/>
                      <a:pt x="163" y="35"/>
                    </a:cubicBezTo>
                    <a:cubicBezTo>
                      <a:pt x="166" y="35"/>
                      <a:pt x="168" y="35"/>
                      <a:pt x="168" y="35"/>
                    </a:cubicBezTo>
                    <a:cubicBezTo>
                      <a:pt x="168" y="35"/>
                      <a:pt x="166" y="35"/>
                      <a:pt x="162" y="37"/>
                    </a:cubicBezTo>
                    <a:cubicBezTo>
                      <a:pt x="159" y="38"/>
                      <a:pt x="154" y="40"/>
                      <a:pt x="147" y="43"/>
                    </a:cubicBezTo>
                    <a:cubicBezTo>
                      <a:pt x="135" y="48"/>
                      <a:pt x="118" y="57"/>
                      <a:pt x="101" y="71"/>
                    </a:cubicBezTo>
                    <a:cubicBezTo>
                      <a:pt x="81" y="88"/>
                      <a:pt x="64" y="97"/>
                      <a:pt x="48" y="102"/>
                    </a:cubicBezTo>
                    <a:cubicBezTo>
                      <a:pt x="33" y="107"/>
                      <a:pt x="19" y="108"/>
                      <a:pt x="4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5" name="Freeform 36">
                <a:extLst>
                  <a:ext uri="{FF2B5EF4-FFF2-40B4-BE49-F238E27FC236}">
                    <a16:creationId xmlns:a16="http://schemas.microsoft.com/office/drawing/2014/main" id="{204343CB-36A3-55B3-FBF2-2E457218B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2095" y="5601610"/>
                <a:ext cx="74613" cy="144463"/>
              </a:xfrm>
              <a:custGeom>
                <a:avLst/>
                <a:gdLst>
                  <a:gd name="T0" fmla="*/ 18 w 109"/>
                  <a:gd name="T1" fmla="*/ 205 h 211"/>
                  <a:gd name="T2" fmla="*/ 17 w 109"/>
                  <a:gd name="T3" fmla="*/ 185 h 211"/>
                  <a:gd name="T4" fmla="*/ 6 w 109"/>
                  <a:gd name="T5" fmla="*/ 137 h 211"/>
                  <a:gd name="T6" fmla="*/ 2 w 109"/>
                  <a:gd name="T7" fmla="*/ 97 h 211"/>
                  <a:gd name="T8" fmla="*/ 10 w 109"/>
                  <a:gd name="T9" fmla="*/ 78 h 211"/>
                  <a:gd name="T10" fmla="*/ 25 w 109"/>
                  <a:gd name="T11" fmla="*/ 61 h 211"/>
                  <a:gd name="T12" fmla="*/ 48 w 109"/>
                  <a:gd name="T13" fmla="*/ 37 h 211"/>
                  <a:gd name="T14" fmla="*/ 44 w 109"/>
                  <a:gd name="T15" fmla="*/ 0 h 211"/>
                  <a:gd name="T16" fmla="*/ 54 w 109"/>
                  <a:gd name="T17" fmla="*/ 4 h 211"/>
                  <a:gd name="T18" fmla="*/ 77 w 109"/>
                  <a:gd name="T19" fmla="*/ 17 h 211"/>
                  <a:gd name="T20" fmla="*/ 100 w 109"/>
                  <a:gd name="T21" fmla="*/ 44 h 211"/>
                  <a:gd name="T22" fmla="*/ 107 w 109"/>
                  <a:gd name="T23" fmla="*/ 64 h 211"/>
                  <a:gd name="T24" fmla="*/ 108 w 109"/>
                  <a:gd name="T25" fmla="*/ 90 h 211"/>
                  <a:gd name="T26" fmla="*/ 104 w 109"/>
                  <a:gd name="T27" fmla="*/ 109 h 211"/>
                  <a:gd name="T28" fmla="*/ 97 w 109"/>
                  <a:gd name="T29" fmla="*/ 124 h 211"/>
                  <a:gd name="T30" fmla="*/ 87 w 109"/>
                  <a:gd name="T31" fmla="*/ 137 h 211"/>
                  <a:gd name="T32" fmla="*/ 76 w 109"/>
                  <a:gd name="T33" fmla="*/ 148 h 211"/>
                  <a:gd name="T34" fmla="*/ 29 w 109"/>
                  <a:gd name="T35" fmla="*/ 211 h 211"/>
                  <a:gd name="T36" fmla="*/ 28 w 109"/>
                  <a:gd name="T37" fmla="*/ 205 h 211"/>
                  <a:gd name="T38" fmla="*/ 29 w 109"/>
                  <a:gd name="T39" fmla="*/ 187 h 211"/>
                  <a:gd name="T40" fmla="*/ 36 w 109"/>
                  <a:gd name="T41" fmla="*/ 160 h 211"/>
                  <a:gd name="T42" fmla="*/ 54 w 109"/>
                  <a:gd name="T43" fmla="*/ 127 h 211"/>
                  <a:gd name="T44" fmla="*/ 64 w 109"/>
                  <a:gd name="T45" fmla="*/ 109 h 211"/>
                  <a:gd name="T46" fmla="*/ 71 w 109"/>
                  <a:gd name="T47" fmla="*/ 93 h 211"/>
                  <a:gd name="T48" fmla="*/ 75 w 109"/>
                  <a:gd name="T49" fmla="*/ 69 h 211"/>
                  <a:gd name="T50" fmla="*/ 73 w 109"/>
                  <a:gd name="T51" fmla="*/ 54 h 211"/>
                  <a:gd name="T52" fmla="*/ 71 w 109"/>
                  <a:gd name="T53" fmla="*/ 49 h 211"/>
                  <a:gd name="T54" fmla="*/ 72 w 109"/>
                  <a:gd name="T55" fmla="*/ 55 h 211"/>
                  <a:gd name="T56" fmla="*/ 72 w 109"/>
                  <a:gd name="T57" fmla="*/ 69 h 211"/>
                  <a:gd name="T58" fmla="*/ 56 w 109"/>
                  <a:gd name="T59" fmla="*/ 113 h 211"/>
                  <a:gd name="T60" fmla="*/ 29 w 109"/>
                  <a:gd name="T61" fmla="*/ 162 h 211"/>
                  <a:gd name="T62" fmla="*/ 22 w 109"/>
                  <a:gd name="T63" fmla="*/ 183 h 211"/>
                  <a:gd name="T64" fmla="*/ 18 w 109"/>
                  <a:gd name="T65" fmla="*/ 20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9" h="211">
                    <a:moveTo>
                      <a:pt x="18" y="205"/>
                    </a:moveTo>
                    <a:cubicBezTo>
                      <a:pt x="18" y="205"/>
                      <a:pt x="19" y="198"/>
                      <a:pt x="17" y="185"/>
                    </a:cubicBezTo>
                    <a:cubicBezTo>
                      <a:pt x="16" y="173"/>
                      <a:pt x="13" y="156"/>
                      <a:pt x="6" y="137"/>
                    </a:cubicBezTo>
                    <a:cubicBezTo>
                      <a:pt x="1" y="124"/>
                      <a:pt x="0" y="110"/>
                      <a:pt x="2" y="97"/>
                    </a:cubicBezTo>
                    <a:cubicBezTo>
                      <a:pt x="4" y="91"/>
                      <a:pt x="6" y="84"/>
                      <a:pt x="10" y="78"/>
                    </a:cubicBezTo>
                    <a:cubicBezTo>
                      <a:pt x="13" y="72"/>
                      <a:pt x="19" y="67"/>
                      <a:pt x="25" y="61"/>
                    </a:cubicBezTo>
                    <a:cubicBezTo>
                      <a:pt x="35" y="54"/>
                      <a:pt x="43" y="47"/>
                      <a:pt x="48" y="37"/>
                    </a:cubicBezTo>
                    <a:cubicBezTo>
                      <a:pt x="52" y="28"/>
                      <a:pt x="52" y="16"/>
                      <a:pt x="44" y="0"/>
                    </a:cubicBezTo>
                    <a:cubicBezTo>
                      <a:pt x="44" y="0"/>
                      <a:pt x="48" y="1"/>
                      <a:pt x="54" y="4"/>
                    </a:cubicBezTo>
                    <a:cubicBezTo>
                      <a:pt x="60" y="6"/>
                      <a:pt x="69" y="11"/>
                      <a:pt x="77" y="17"/>
                    </a:cubicBezTo>
                    <a:cubicBezTo>
                      <a:pt x="85" y="23"/>
                      <a:pt x="94" y="32"/>
                      <a:pt x="100" y="44"/>
                    </a:cubicBezTo>
                    <a:cubicBezTo>
                      <a:pt x="103" y="50"/>
                      <a:pt x="105" y="56"/>
                      <a:pt x="107" y="64"/>
                    </a:cubicBezTo>
                    <a:cubicBezTo>
                      <a:pt x="109" y="71"/>
                      <a:pt x="109" y="80"/>
                      <a:pt x="108" y="90"/>
                    </a:cubicBezTo>
                    <a:cubicBezTo>
                      <a:pt x="108" y="97"/>
                      <a:pt x="106" y="103"/>
                      <a:pt x="104" y="109"/>
                    </a:cubicBezTo>
                    <a:cubicBezTo>
                      <a:pt x="102" y="114"/>
                      <a:pt x="100" y="119"/>
                      <a:pt x="97" y="124"/>
                    </a:cubicBezTo>
                    <a:cubicBezTo>
                      <a:pt x="94" y="129"/>
                      <a:pt x="91" y="133"/>
                      <a:pt x="87" y="137"/>
                    </a:cubicBezTo>
                    <a:cubicBezTo>
                      <a:pt x="83" y="141"/>
                      <a:pt x="79" y="144"/>
                      <a:pt x="76" y="148"/>
                    </a:cubicBezTo>
                    <a:cubicBezTo>
                      <a:pt x="60" y="163"/>
                      <a:pt x="43" y="179"/>
                      <a:pt x="29" y="211"/>
                    </a:cubicBezTo>
                    <a:cubicBezTo>
                      <a:pt x="29" y="211"/>
                      <a:pt x="28" y="209"/>
                      <a:pt x="28" y="205"/>
                    </a:cubicBezTo>
                    <a:cubicBezTo>
                      <a:pt x="28" y="201"/>
                      <a:pt x="27" y="194"/>
                      <a:pt x="29" y="187"/>
                    </a:cubicBezTo>
                    <a:cubicBezTo>
                      <a:pt x="30" y="179"/>
                      <a:pt x="32" y="170"/>
                      <a:pt x="36" y="160"/>
                    </a:cubicBezTo>
                    <a:cubicBezTo>
                      <a:pt x="40" y="150"/>
                      <a:pt x="45" y="139"/>
                      <a:pt x="54" y="127"/>
                    </a:cubicBezTo>
                    <a:cubicBezTo>
                      <a:pt x="58" y="120"/>
                      <a:pt x="61" y="114"/>
                      <a:pt x="64" y="109"/>
                    </a:cubicBezTo>
                    <a:cubicBezTo>
                      <a:pt x="67" y="103"/>
                      <a:pt x="69" y="98"/>
                      <a:pt x="71" y="93"/>
                    </a:cubicBezTo>
                    <a:cubicBezTo>
                      <a:pt x="74" y="83"/>
                      <a:pt x="74" y="75"/>
                      <a:pt x="75" y="69"/>
                    </a:cubicBezTo>
                    <a:cubicBezTo>
                      <a:pt x="75" y="62"/>
                      <a:pt x="74" y="57"/>
                      <a:pt x="73" y="54"/>
                    </a:cubicBezTo>
                    <a:cubicBezTo>
                      <a:pt x="72" y="51"/>
                      <a:pt x="71" y="49"/>
                      <a:pt x="71" y="49"/>
                    </a:cubicBezTo>
                    <a:cubicBezTo>
                      <a:pt x="71" y="49"/>
                      <a:pt x="71" y="51"/>
                      <a:pt x="72" y="55"/>
                    </a:cubicBezTo>
                    <a:cubicBezTo>
                      <a:pt x="72" y="58"/>
                      <a:pt x="72" y="63"/>
                      <a:pt x="72" y="69"/>
                    </a:cubicBezTo>
                    <a:cubicBezTo>
                      <a:pt x="71" y="81"/>
                      <a:pt x="67" y="97"/>
                      <a:pt x="56" y="113"/>
                    </a:cubicBezTo>
                    <a:cubicBezTo>
                      <a:pt x="44" y="132"/>
                      <a:pt x="35" y="147"/>
                      <a:pt x="29" y="162"/>
                    </a:cubicBezTo>
                    <a:cubicBezTo>
                      <a:pt x="27" y="169"/>
                      <a:pt x="24" y="176"/>
                      <a:pt x="22" y="183"/>
                    </a:cubicBezTo>
                    <a:cubicBezTo>
                      <a:pt x="21" y="190"/>
                      <a:pt x="19" y="197"/>
                      <a:pt x="18" y="2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6" name="Freeform 37">
                <a:extLst>
                  <a:ext uri="{FF2B5EF4-FFF2-40B4-BE49-F238E27FC236}">
                    <a16:creationId xmlns:a16="http://schemas.microsoft.com/office/drawing/2014/main" id="{80870EFD-004C-D43D-5435-40F5A390E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995" y="5736547"/>
                <a:ext cx="166688" cy="80963"/>
              </a:xfrm>
              <a:custGeom>
                <a:avLst/>
                <a:gdLst>
                  <a:gd name="T0" fmla="*/ 2 w 248"/>
                  <a:gd name="T1" fmla="*/ 65 h 119"/>
                  <a:gd name="T2" fmla="*/ 7 w 248"/>
                  <a:gd name="T3" fmla="*/ 67 h 119"/>
                  <a:gd name="T4" fmla="*/ 19 w 248"/>
                  <a:gd name="T5" fmla="*/ 75 h 119"/>
                  <a:gd name="T6" fmla="*/ 63 w 248"/>
                  <a:gd name="T7" fmla="*/ 105 h 119"/>
                  <a:gd name="T8" fmla="*/ 105 w 248"/>
                  <a:gd name="T9" fmla="*/ 119 h 119"/>
                  <a:gd name="T10" fmla="*/ 132 w 248"/>
                  <a:gd name="T11" fmla="*/ 113 h 119"/>
                  <a:gd name="T12" fmla="*/ 160 w 248"/>
                  <a:gd name="T13" fmla="*/ 96 h 119"/>
                  <a:gd name="T14" fmla="*/ 199 w 248"/>
                  <a:gd name="T15" fmla="*/ 66 h 119"/>
                  <a:gd name="T16" fmla="*/ 221 w 248"/>
                  <a:gd name="T17" fmla="*/ 59 h 119"/>
                  <a:gd name="T18" fmla="*/ 248 w 248"/>
                  <a:gd name="T19" fmla="*/ 60 h 119"/>
                  <a:gd name="T20" fmla="*/ 245 w 248"/>
                  <a:gd name="T21" fmla="*/ 49 h 119"/>
                  <a:gd name="T22" fmla="*/ 231 w 248"/>
                  <a:gd name="T23" fmla="*/ 25 h 119"/>
                  <a:gd name="T24" fmla="*/ 199 w 248"/>
                  <a:gd name="T25" fmla="*/ 6 h 119"/>
                  <a:gd name="T26" fmla="*/ 177 w 248"/>
                  <a:gd name="T27" fmla="*/ 1 h 119"/>
                  <a:gd name="T28" fmla="*/ 148 w 248"/>
                  <a:gd name="T29" fmla="*/ 1 h 119"/>
                  <a:gd name="T30" fmla="*/ 127 w 248"/>
                  <a:gd name="T31" fmla="*/ 5 h 119"/>
                  <a:gd name="T32" fmla="*/ 118 w 248"/>
                  <a:gd name="T33" fmla="*/ 8 h 119"/>
                  <a:gd name="T34" fmla="*/ 109 w 248"/>
                  <a:gd name="T35" fmla="*/ 12 h 119"/>
                  <a:gd name="T36" fmla="*/ 94 w 248"/>
                  <a:gd name="T37" fmla="*/ 20 h 119"/>
                  <a:gd name="T38" fmla="*/ 79 w 248"/>
                  <a:gd name="T39" fmla="*/ 29 h 119"/>
                  <a:gd name="T40" fmla="*/ 0 w 248"/>
                  <a:gd name="T41" fmla="*/ 52 h 119"/>
                  <a:gd name="T42" fmla="*/ 6 w 248"/>
                  <a:gd name="T43" fmla="*/ 56 h 119"/>
                  <a:gd name="T44" fmla="*/ 23 w 248"/>
                  <a:gd name="T45" fmla="*/ 63 h 119"/>
                  <a:gd name="T46" fmla="*/ 53 w 248"/>
                  <a:gd name="T47" fmla="*/ 66 h 119"/>
                  <a:gd name="T48" fmla="*/ 95 w 248"/>
                  <a:gd name="T49" fmla="*/ 57 h 119"/>
                  <a:gd name="T50" fmla="*/ 167 w 248"/>
                  <a:gd name="T51" fmla="*/ 38 h 119"/>
                  <a:gd name="T52" fmla="*/ 184 w 248"/>
                  <a:gd name="T53" fmla="*/ 39 h 119"/>
                  <a:gd name="T54" fmla="*/ 189 w 248"/>
                  <a:gd name="T55" fmla="*/ 40 h 119"/>
                  <a:gd name="T56" fmla="*/ 183 w 248"/>
                  <a:gd name="T57" fmla="*/ 40 h 119"/>
                  <a:gd name="T58" fmla="*/ 166 w 248"/>
                  <a:gd name="T59" fmla="*/ 42 h 119"/>
                  <a:gd name="T60" fmla="*/ 111 w 248"/>
                  <a:gd name="T61" fmla="*/ 57 h 119"/>
                  <a:gd name="T62" fmla="*/ 48 w 248"/>
                  <a:gd name="T63" fmla="*/ 72 h 119"/>
                  <a:gd name="T64" fmla="*/ 24 w 248"/>
                  <a:gd name="T65" fmla="*/ 71 h 119"/>
                  <a:gd name="T66" fmla="*/ 2 w 248"/>
                  <a:gd name="T67" fmla="*/ 6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8" h="119">
                    <a:moveTo>
                      <a:pt x="2" y="65"/>
                    </a:moveTo>
                    <a:cubicBezTo>
                      <a:pt x="2" y="65"/>
                      <a:pt x="3" y="66"/>
                      <a:pt x="7" y="67"/>
                    </a:cubicBezTo>
                    <a:cubicBezTo>
                      <a:pt x="10" y="69"/>
                      <a:pt x="14" y="71"/>
                      <a:pt x="19" y="75"/>
                    </a:cubicBezTo>
                    <a:cubicBezTo>
                      <a:pt x="30" y="81"/>
                      <a:pt x="46" y="91"/>
                      <a:pt x="63" y="105"/>
                    </a:cubicBezTo>
                    <a:cubicBezTo>
                      <a:pt x="74" y="113"/>
                      <a:pt x="88" y="119"/>
                      <a:pt x="105" y="119"/>
                    </a:cubicBezTo>
                    <a:cubicBezTo>
                      <a:pt x="114" y="118"/>
                      <a:pt x="123" y="117"/>
                      <a:pt x="132" y="113"/>
                    </a:cubicBezTo>
                    <a:cubicBezTo>
                      <a:pt x="141" y="109"/>
                      <a:pt x="151" y="104"/>
                      <a:pt x="160" y="96"/>
                    </a:cubicBezTo>
                    <a:cubicBezTo>
                      <a:pt x="174" y="84"/>
                      <a:pt x="186" y="73"/>
                      <a:pt x="199" y="66"/>
                    </a:cubicBezTo>
                    <a:cubicBezTo>
                      <a:pt x="206" y="63"/>
                      <a:pt x="213" y="60"/>
                      <a:pt x="221" y="59"/>
                    </a:cubicBezTo>
                    <a:cubicBezTo>
                      <a:pt x="229" y="58"/>
                      <a:pt x="238" y="58"/>
                      <a:pt x="248" y="60"/>
                    </a:cubicBezTo>
                    <a:cubicBezTo>
                      <a:pt x="248" y="60"/>
                      <a:pt x="248" y="55"/>
                      <a:pt x="245" y="49"/>
                    </a:cubicBezTo>
                    <a:cubicBezTo>
                      <a:pt x="242" y="42"/>
                      <a:pt x="238" y="33"/>
                      <a:pt x="231" y="25"/>
                    </a:cubicBezTo>
                    <a:cubicBezTo>
                      <a:pt x="223" y="18"/>
                      <a:pt x="213" y="10"/>
                      <a:pt x="199" y="6"/>
                    </a:cubicBezTo>
                    <a:cubicBezTo>
                      <a:pt x="193" y="3"/>
                      <a:pt x="185" y="2"/>
                      <a:pt x="177" y="1"/>
                    </a:cubicBezTo>
                    <a:cubicBezTo>
                      <a:pt x="168" y="0"/>
                      <a:pt x="158" y="0"/>
                      <a:pt x="148" y="1"/>
                    </a:cubicBezTo>
                    <a:cubicBezTo>
                      <a:pt x="140" y="2"/>
                      <a:pt x="133" y="4"/>
                      <a:pt x="127" y="5"/>
                    </a:cubicBezTo>
                    <a:cubicBezTo>
                      <a:pt x="124" y="6"/>
                      <a:pt x="121" y="7"/>
                      <a:pt x="118" y="8"/>
                    </a:cubicBezTo>
                    <a:cubicBezTo>
                      <a:pt x="115" y="9"/>
                      <a:pt x="112" y="11"/>
                      <a:pt x="109" y="12"/>
                    </a:cubicBezTo>
                    <a:cubicBezTo>
                      <a:pt x="104" y="14"/>
                      <a:pt x="99" y="17"/>
                      <a:pt x="94" y="20"/>
                    </a:cubicBezTo>
                    <a:cubicBezTo>
                      <a:pt x="89" y="23"/>
                      <a:pt x="84" y="26"/>
                      <a:pt x="79" y="29"/>
                    </a:cubicBezTo>
                    <a:cubicBezTo>
                      <a:pt x="60" y="42"/>
                      <a:pt x="37" y="54"/>
                      <a:pt x="0" y="52"/>
                    </a:cubicBezTo>
                    <a:cubicBezTo>
                      <a:pt x="0" y="52"/>
                      <a:pt x="2" y="54"/>
                      <a:pt x="6" y="56"/>
                    </a:cubicBezTo>
                    <a:cubicBezTo>
                      <a:pt x="10" y="58"/>
                      <a:pt x="16" y="61"/>
                      <a:pt x="23" y="63"/>
                    </a:cubicBezTo>
                    <a:cubicBezTo>
                      <a:pt x="31" y="66"/>
                      <a:pt x="41" y="67"/>
                      <a:pt x="53" y="66"/>
                    </a:cubicBezTo>
                    <a:cubicBezTo>
                      <a:pt x="65" y="66"/>
                      <a:pt x="79" y="63"/>
                      <a:pt x="95" y="57"/>
                    </a:cubicBezTo>
                    <a:cubicBezTo>
                      <a:pt x="128" y="44"/>
                      <a:pt x="151" y="39"/>
                      <a:pt x="167" y="38"/>
                    </a:cubicBezTo>
                    <a:cubicBezTo>
                      <a:pt x="174" y="38"/>
                      <a:pt x="180" y="38"/>
                      <a:pt x="184" y="39"/>
                    </a:cubicBezTo>
                    <a:cubicBezTo>
                      <a:pt x="187" y="40"/>
                      <a:pt x="189" y="40"/>
                      <a:pt x="189" y="40"/>
                    </a:cubicBezTo>
                    <a:cubicBezTo>
                      <a:pt x="189" y="40"/>
                      <a:pt x="187" y="40"/>
                      <a:pt x="183" y="40"/>
                    </a:cubicBezTo>
                    <a:cubicBezTo>
                      <a:pt x="179" y="40"/>
                      <a:pt x="173" y="41"/>
                      <a:pt x="166" y="42"/>
                    </a:cubicBezTo>
                    <a:cubicBezTo>
                      <a:pt x="152" y="43"/>
                      <a:pt x="132" y="47"/>
                      <a:pt x="111" y="57"/>
                    </a:cubicBezTo>
                    <a:cubicBezTo>
                      <a:pt x="86" y="67"/>
                      <a:pt x="66" y="71"/>
                      <a:pt x="48" y="72"/>
                    </a:cubicBezTo>
                    <a:cubicBezTo>
                      <a:pt x="40" y="73"/>
                      <a:pt x="32" y="72"/>
                      <a:pt x="24" y="71"/>
                    </a:cubicBezTo>
                    <a:cubicBezTo>
                      <a:pt x="16" y="69"/>
                      <a:pt x="9" y="67"/>
                      <a:pt x="2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7" name="Freeform 38">
                <a:extLst>
                  <a:ext uri="{FF2B5EF4-FFF2-40B4-BE49-F238E27FC236}">
                    <a16:creationId xmlns:a16="http://schemas.microsoft.com/office/drawing/2014/main" id="{154370BE-4594-5A2F-A51F-BBD8016F7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52083" y="5661935"/>
                <a:ext cx="88900" cy="144463"/>
              </a:xfrm>
              <a:custGeom>
                <a:avLst/>
                <a:gdLst>
                  <a:gd name="T0" fmla="*/ 0 w 132"/>
                  <a:gd name="T1" fmla="*/ 204 h 213"/>
                  <a:gd name="T2" fmla="*/ 2 w 132"/>
                  <a:gd name="T3" fmla="*/ 198 h 213"/>
                  <a:gd name="T4" fmla="*/ 5 w 132"/>
                  <a:gd name="T5" fmla="*/ 183 h 213"/>
                  <a:gd name="T6" fmla="*/ 6 w 132"/>
                  <a:gd name="T7" fmla="*/ 130 h 213"/>
                  <a:gd name="T8" fmla="*/ 14 w 132"/>
                  <a:gd name="T9" fmla="*/ 89 h 213"/>
                  <a:gd name="T10" fmla="*/ 27 w 132"/>
                  <a:gd name="T11" fmla="*/ 71 h 213"/>
                  <a:gd name="T12" fmla="*/ 48 w 132"/>
                  <a:gd name="T13" fmla="*/ 58 h 213"/>
                  <a:gd name="T14" fmla="*/ 78 w 132"/>
                  <a:gd name="T15" fmla="*/ 39 h 213"/>
                  <a:gd name="T16" fmla="*/ 86 w 132"/>
                  <a:gd name="T17" fmla="*/ 23 h 213"/>
                  <a:gd name="T18" fmla="*/ 86 w 132"/>
                  <a:gd name="T19" fmla="*/ 0 h 213"/>
                  <a:gd name="T20" fmla="*/ 96 w 132"/>
                  <a:gd name="T21" fmla="*/ 6 h 213"/>
                  <a:gd name="T22" fmla="*/ 115 w 132"/>
                  <a:gd name="T23" fmla="*/ 27 h 213"/>
                  <a:gd name="T24" fmla="*/ 130 w 132"/>
                  <a:gd name="T25" fmla="*/ 61 h 213"/>
                  <a:gd name="T26" fmla="*/ 131 w 132"/>
                  <a:gd name="T27" fmla="*/ 84 h 213"/>
                  <a:gd name="T28" fmla="*/ 125 w 132"/>
                  <a:gd name="T29" fmla="*/ 110 h 213"/>
                  <a:gd name="T30" fmla="*/ 115 w 132"/>
                  <a:gd name="T31" fmla="*/ 129 h 213"/>
                  <a:gd name="T32" fmla="*/ 103 w 132"/>
                  <a:gd name="T33" fmla="*/ 142 h 213"/>
                  <a:gd name="T34" fmla="*/ 90 w 132"/>
                  <a:gd name="T35" fmla="*/ 153 h 213"/>
                  <a:gd name="T36" fmla="*/ 75 w 132"/>
                  <a:gd name="T37" fmla="*/ 161 h 213"/>
                  <a:gd name="T38" fmla="*/ 9 w 132"/>
                  <a:gd name="T39" fmla="*/ 213 h 213"/>
                  <a:gd name="T40" fmla="*/ 10 w 132"/>
                  <a:gd name="T41" fmla="*/ 206 h 213"/>
                  <a:gd name="T42" fmla="*/ 16 w 132"/>
                  <a:gd name="T43" fmla="*/ 188 h 213"/>
                  <a:gd name="T44" fmla="*/ 22 w 132"/>
                  <a:gd name="T45" fmla="*/ 176 h 213"/>
                  <a:gd name="T46" fmla="*/ 31 w 132"/>
                  <a:gd name="T47" fmla="*/ 162 h 213"/>
                  <a:gd name="T48" fmla="*/ 58 w 132"/>
                  <a:gd name="T49" fmla="*/ 133 h 213"/>
                  <a:gd name="T50" fmla="*/ 97 w 132"/>
                  <a:gd name="T51" fmla="*/ 79 h 213"/>
                  <a:gd name="T52" fmla="*/ 99 w 132"/>
                  <a:gd name="T53" fmla="*/ 64 h 213"/>
                  <a:gd name="T54" fmla="*/ 98 w 132"/>
                  <a:gd name="T55" fmla="*/ 58 h 213"/>
                  <a:gd name="T56" fmla="*/ 98 w 132"/>
                  <a:gd name="T57" fmla="*/ 64 h 213"/>
                  <a:gd name="T58" fmla="*/ 93 w 132"/>
                  <a:gd name="T59" fmla="*/ 79 h 213"/>
                  <a:gd name="T60" fmla="*/ 83 w 132"/>
                  <a:gd name="T61" fmla="*/ 98 h 213"/>
                  <a:gd name="T62" fmla="*/ 75 w 132"/>
                  <a:gd name="T63" fmla="*/ 109 h 213"/>
                  <a:gd name="T64" fmla="*/ 70 w 132"/>
                  <a:gd name="T65" fmla="*/ 115 h 213"/>
                  <a:gd name="T66" fmla="*/ 65 w 132"/>
                  <a:gd name="T67" fmla="*/ 120 h 213"/>
                  <a:gd name="T68" fmla="*/ 52 w 132"/>
                  <a:gd name="T69" fmla="*/ 131 h 213"/>
                  <a:gd name="T70" fmla="*/ 41 w 132"/>
                  <a:gd name="T71" fmla="*/ 142 h 213"/>
                  <a:gd name="T72" fmla="*/ 23 w 132"/>
                  <a:gd name="T73" fmla="*/ 163 h 213"/>
                  <a:gd name="T74" fmla="*/ 10 w 132"/>
                  <a:gd name="T75" fmla="*/ 183 h 213"/>
                  <a:gd name="T76" fmla="*/ 0 w 132"/>
                  <a:gd name="T77" fmla="*/ 204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2" h="213">
                    <a:moveTo>
                      <a:pt x="0" y="204"/>
                    </a:moveTo>
                    <a:cubicBezTo>
                      <a:pt x="0" y="204"/>
                      <a:pt x="1" y="202"/>
                      <a:pt x="2" y="198"/>
                    </a:cubicBezTo>
                    <a:cubicBezTo>
                      <a:pt x="3" y="195"/>
                      <a:pt x="4" y="190"/>
                      <a:pt x="5" y="183"/>
                    </a:cubicBezTo>
                    <a:cubicBezTo>
                      <a:pt x="6" y="171"/>
                      <a:pt x="8" y="152"/>
                      <a:pt x="6" y="130"/>
                    </a:cubicBezTo>
                    <a:cubicBezTo>
                      <a:pt x="5" y="116"/>
                      <a:pt x="7" y="102"/>
                      <a:pt x="14" y="89"/>
                    </a:cubicBezTo>
                    <a:cubicBezTo>
                      <a:pt x="17" y="82"/>
                      <a:pt x="21" y="76"/>
                      <a:pt x="27" y="71"/>
                    </a:cubicBezTo>
                    <a:cubicBezTo>
                      <a:pt x="32" y="66"/>
                      <a:pt x="39" y="62"/>
                      <a:pt x="48" y="58"/>
                    </a:cubicBezTo>
                    <a:cubicBezTo>
                      <a:pt x="60" y="53"/>
                      <a:pt x="71" y="48"/>
                      <a:pt x="78" y="39"/>
                    </a:cubicBezTo>
                    <a:cubicBezTo>
                      <a:pt x="82" y="35"/>
                      <a:pt x="85" y="30"/>
                      <a:pt x="86" y="23"/>
                    </a:cubicBezTo>
                    <a:cubicBezTo>
                      <a:pt x="88" y="17"/>
                      <a:pt x="88" y="9"/>
                      <a:pt x="86" y="0"/>
                    </a:cubicBezTo>
                    <a:cubicBezTo>
                      <a:pt x="86" y="0"/>
                      <a:pt x="90" y="2"/>
                      <a:pt x="96" y="6"/>
                    </a:cubicBezTo>
                    <a:cubicBezTo>
                      <a:pt x="101" y="11"/>
                      <a:pt x="108" y="18"/>
                      <a:pt x="115" y="27"/>
                    </a:cubicBezTo>
                    <a:cubicBezTo>
                      <a:pt x="121" y="36"/>
                      <a:pt x="127" y="47"/>
                      <a:pt x="130" y="61"/>
                    </a:cubicBezTo>
                    <a:cubicBezTo>
                      <a:pt x="131" y="68"/>
                      <a:pt x="132" y="75"/>
                      <a:pt x="131" y="84"/>
                    </a:cubicBezTo>
                    <a:cubicBezTo>
                      <a:pt x="131" y="92"/>
                      <a:pt x="129" y="101"/>
                      <a:pt x="125" y="110"/>
                    </a:cubicBezTo>
                    <a:cubicBezTo>
                      <a:pt x="122" y="118"/>
                      <a:pt x="119" y="123"/>
                      <a:pt x="115" y="129"/>
                    </a:cubicBezTo>
                    <a:cubicBezTo>
                      <a:pt x="112" y="134"/>
                      <a:pt x="108" y="139"/>
                      <a:pt x="103" y="142"/>
                    </a:cubicBezTo>
                    <a:cubicBezTo>
                      <a:pt x="99" y="146"/>
                      <a:pt x="94" y="150"/>
                      <a:pt x="90" y="153"/>
                    </a:cubicBezTo>
                    <a:cubicBezTo>
                      <a:pt x="85" y="156"/>
                      <a:pt x="80" y="158"/>
                      <a:pt x="75" y="161"/>
                    </a:cubicBezTo>
                    <a:cubicBezTo>
                      <a:pt x="54" y="172"/>
                      <a:pt x="33" y="183"/>
                      <a:pt x="9" y="213"/>
                    </a:cubicBezTo>
                    <a:cubicBezTo>
                      <a:pt x="9" y="213"/>
                      <a:pt x="9" y="211"/>
                      <a:pt x="10" y="206"/>
                    </a:cubicBezTo>
                    <a:cubicBezTo>
                      <a:pt x="11" y="202"/>
                      <a:pt x="13" y="195"/>
                      <a:pt x="16" y="188"/>
                    </a:cubicBezTo>
                    <a:cubicBezTo>
                      <a:pt x="17" y="184"/>
                      <a:pt x="19" y="180"/>
                      <a:pt x="22" y="176"/>
                    </a:cubicBezTo>
                    <a:cubicBezTo>
                      <a:pt x="24" y="172"/>
                      <a:pt x="27" y="167"/>
                      <a:pt x="31" y="162"/>
                    </a:cubicBezTo>
                    <a:cubicBezTo>
                      <a:pt x="37" y="153"/>
                      <a:pt x="46" y="143"/>
                      <a:pt x="58" y="133"/>
                    </a:cubicBezTo>
                    <a:cubicBezTo>
                      <a:pt x="83" y="112"/>
                      <a:pt x="93" y="92"/>
                      <a:pt x="97" y="79"/>
                    </a:cubicBezTo>
                    <a:cubicBezTo>
                      <a:pt x="98" y="73"/>
                      <a:pt x="99" y="67"/>
                      <a:pt x="99" y="64"/>
                    </a:cubicBezTo>
                    <a:cubicBezTo>
                      <a:pt x="99" y="60"/>
                      <a:pt x="98" y="58"/>
                      <a:pt x="98" y="58"/>
                    </a:cubicBezTo>
                    <a:cubicBezTo>
                      <a:pt x="98" y="58"/>
                      <a:pt x="98" y="60"/>
                      <a:pt x="98" y="64"/>
                    </a:cubicBezTo>
                    <a:cubicBezTo>
                      <a:pt x="97" y="68"/>
                      <a:pt x="96" y="73"/>
                      <a:pt x="93" y="79"/>
                    </a:cubicBezTo>
                    <a:cubicBezTo>
                      <a:pt x="91" y="84"/>
                      <a:pt x="88" y="91"/>
                      <a:pt x="83" y="98"/>
                    </a:cubicBezTo>
                    <a:cubicBezTo>
                      <a:pt x="81" y="102"/>
                      <a:pt x="78" y="106"/>
                      <a:pt x="75" y="109"/>
                    </a:cubicBezTo>
                    <a:cubicBezTo>
                      <a:pt x="74" y="111"/>
                      <a:pt x="72" y="113"/>
                      <a:pt x="70" y="115"/>
                    </a:cubicBezTo>
                    <a:cubicBezTo>
                      <a:pt x="68" y="116"/>
                      <a:pt x="67" y="118"/>
                      <a:pt x="65" y="120"/>
                    </a:cubicBezTo>
                    <a:cubicBezTo>
                      <a:pt x="60" y="124"/>
                      <a:pt x="56" y="127"/>
                      <a:pt x="52" y="131"/>
                    </a:cubicBezTo>
                    <a:cubicBezTo>
                      <a:pt x="48" y="135"/>
                      <a:pt x="44" y="138"/>
                      <a:pt x="41" y="142"/>
                    </a:cubicBezTo>
                    <a:cubicBezTo>
                      <a:pt x="34" y="149"/>
                      <a:pt x="28" y="156"/>
                      <a:pt x="23" y="163"/>
                    </a:cubicBezTo>
                    <a:cubicBezTo>
                      <a:pt x="18" y="169"/>
                      <a:pt x="14" y="176"/>
                      <a:pt x="10" y="183"/>
                    </a:cubicBezTo>
                    <a:cubicBezTo>
                      <a:pt x="7" y="189"/>
                      <a:pt x="4" y="196"/>
                      <a:pt x="0" y="2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8" name="Freeform 39">
                <a:extLst>
                  <a:ext uri="{FF2B5EF4-FFF2-40B4-BE49-F238E27FC236}">
                    <a16:creationId xmlns:a16="http://schemas.microsoft.com/office/drawing/2014/main" id="{495B1183-1362-DFFC-E089-DCCD9839A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9372" y="5111071"/>
                <a:ext cx="398463" cy="733425"/>
              </a:xfrm>
              <a:custGeom>
                <a:avLst/>
                <a:gdLst>
                  <a:gd name="T0" fmla="*/ 34 w 591"/>
                  <a:gd name="T1" fmla="*/ 1039 h 1083"/>
                  <a:gd name="T2" fmla="*/ 110 w 591"/>
                  <a:gd name="T3" fmla="*/ 1023 h 1083"/>
                  <a:gd name="T4" fmla="*/ 233 w 591"/>
                  <a:gd name="T5" fmla="*/ 982 h 1083"/>
                  <a:gd name="T6" fmla="*/ 372 w 591"/>
                  <a:gd name="T7" fmla="*/ 890 h 1083"/>
                  <a:gd name="T8" fmla="*/ 501 w 591"/>
                  <a:gd name="T9" fmla="*/ 750 h 1083"/>
                  <a:gd name="T10" fmla="*/ 553 w 591"/>
                  <a:gd name="T11" fmla="*/ 628 h 1083"/>
                  <a:gd name="T12" fmla="*/ 574 w 591"/>
                  <a:gd name="T13" fmla="*/ 530 h 1083"/>
                  <a:gd name="T14" fmla="*/ 576 w 591"/>
                  <a:gd name="T15" fmla="*/ 488 h 1083"/>
                  <a:gd name="T16" fmla="*/ 573 w 591"/>
                  <a:gd name="T17" fmla="*/ 464 h 1083"/>
                  <a:gd name="T18" fmla="*/ 567 w 591"/>
                  <a:gd name="T19" fmla="*/ 432 h 1083"/>
                  <a:gd name="T20" fmla="*/ 565 w 591"/>
                  <a:gd name="T21" fmla="*/ 416 h 1083"/>
                  <a:gd name="T22" fmla="*/ 555 w 591"/>
                  <a:gd name="T23" fmla="*/ 369 h 1083"/>
                  <a:gd name="T24" fmla="*/ 475 w 591"/>
                  <a:gd name="T25" fmla="*/ 210 h 1083"/>
                  <a:gd name="T26" fmla="*/ 382 w 591"/>
                  <a:gd name="T27" fmla="*/ 99 h 1083"/>
                  <a:gd name="T28" fmla="*/ 354 w 591"/>
                  <a:gd name="T29" fmla="*/ 73 h 1083"/>
                  <a:gd name="T30" fmla="*/ 308 w 591"/>
                  <a:gd name="T31" fmla="*/ 36 h 1083"/>
                  <a:gd name="T32" fmla="*/ 282 w 591"/>
                  <a:gd name="T33" fmla="*/ 18 h 1083"/>
                  <a:gd name="T34" fmla="*/ 275 w 591"/>
                  <a:gd name="T35" fmla="*/ 5 h 1083"/>
                  <a:gd name="T36" fmla="*/ 287 w 591"/>
                  <a:gd name="T37" fmla="*/ 3 h 1083"/>
                  <a:gd name="T38" fmla="*/ 315 w 591"/>
                  <a:gd name="T39" fmla="*/ 27 h 1083"/>
                  <a:gd name="T40" fmla="*/ 360 w 591"/>
                  <a:gd name="T41" fmla="*/ 65 h 1083"/>
                  <a:gd name="T42" fmla="*/ 389 w 591"/>
                  <a:gd name="T43" fmla="*/ 92 h 1083"/>
                  <a:gd name="T44" fmla="*/ 488 w 591"/>
                  <a:gd name="T45" fmla="*/ 202 h 1083"/>
                  <a:gd name="T46" fmla="*/ 569 w 591"/>
                  <a:gd name="T47" fmla="*/ 365 h 1083"/>
                  <a:gd name="T48" fmla="*/ 584 w 591"/>
                  <a:gd name="T49" fmla="*/ 412 h 1083"/>
                  <a:gd name="T50" fmla="*/ 587 w 591"/>
                  <a:gd name="T51" fmla="*/ 429 h 1083"/>
                  <a:gd name="T52" fmla="*/ 590 w 591"/>
                  <a:gd name="T53" fmla="*/ 462 h 1083"/>
                  <a:gd name="T54" fmla="*/ 591 w 591"/>
                  <a:gd name="T55" fmla="*/ 488 h 1083"/>
                  <a:gd name="T56" fmla="*/ 591 w 591"/>
                  <a:gd name="T57" fmla="*/ 531 h 1083"/>
                  <a:gd name="T58" fmla="*/ 577 w 591"/>
                  <a:gd name="T59" fmla="*/ 635 h 1083"/>
                  <a:gd name="T60" fmla="*/ 519 w 591"/>
                  <a:gd name="T61" fmla="*/ 761 h 1083"/>
                  <a:gd name="T62" fmla="*/ 391 w 591"/>
                  <a:gd name="T63" fmla="*/ 912 h 1083"/>
                  <a:gd name="T64" fmla="*/ 243 w 591"/>
                  <a:gd name="T65" fmla="*/ 1004 h 1083"/>
                  <a:gd name="T66" fmla="*/ 120 w 591"/>
                  <a:gd name="T67" fmla="*/ 1056 h 1083"/>
                  <a:gd name="T68" fmla="*/ 42 w 591"/>
                  <a:gd name="T69" fmla="*/ 1078 h 1083"/>
                  <a:gd name="T70" fmla="*/ 1 w 591"/>
                  <a:gd name="T71" fmla="*/ 106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91" h="1083">
                    <a:moveTo>
                      <a:pt x="18" y="1042"/>
                    </a:moveTo>
                    <a:cubicBezTo>
                      <a:pt x="18" y="1042"/>
                      <a:pt x="24" y="1041"/>
                      <a:pt x="34" y="1039"/>
                    </a:cubicBezTo>
                    <a:cubicBezTo>
                      <a:pt x="44" y="1037"/>
                      <a:pt x="59" y="1034"/>
                      <a:pt x="79" y="1030"/>
                    </a:cubicBezTo>
                    <a:cubicBezTo>
                      <a:pt x="88" y="1028"/>
                      <a:pt x="99" y="1026"/>
                      <a:pt x="110" y="1023"/>
                    </a:cubicBezTo>
                    <a:cubicBezTo>
                      <a:pt x="122" y="1021"/>
                      <a:pt x="134" y="1017"/>
                      <a:pt x="147" y="1014"/>
                    </a:cubicBezTo>
                    <a:cubicBezTo>
                      <a:pt x="173" y="1006"/>
                      <a:pt x="202" y="996"/>
                      <a:pt x="233" y="982"/>
                    </a:cubicBezTo>
                    <a:cubicBezTo>
                      <a:pt x="263" y="968"/>
                      <a:pt x="295" y="949"/>
                      <a:pt x="326" y="927"/>
                    </a:cubicBezTo>
                    <a:cubicBezTo>
                      <a:pt x="342" y="916"/>
                      <a:pt x="357" y="903"/>
                      <a:pt x="372" y="890"/>
                    </a:cubicBezTo>
                    <a:cubicBezTo>
                      <a:pt x="387" y="876"/>
                      <a:pt x="403" y="863"/>
                      <a:pt x="418" y="849"/>
                    </a:cubicBezTo>
                    <a:cubicBezTo>
                      <a:pt x="449" y="820"/>
                      <a:pt x="479" y="788"/>
                      <a:pt x="501" y="750"/>
                    </a:cubicBezTo>
                    <a:cubicBezTo>
                      <a:pt x="510" y="730"/>
                      <a:pt x="520" y="710"/>
                      <a:pt x="529" y="690"/>
                    </a:cubicBezTo>
                    <a:cubicBezTo>
                      <a:pt x="538" y="670"/>
                      <a:pt x="547" y="649"/>
                      <a:pt x="553" y="628"/>
                    </a:cubicBezTo>
                    <a:cubicBezTo>
                      <a:pt x="560" y="607"/>
                      <a:pt x="566" y="585"/>
                      <a:pt x="570" y="563"/>
                    </a:cubicBezTo>
                    <a:cubicBezTo>
                      <a:pt x="572" y="552"/>
                      <a:pt x="573" y="541"/>
                      <a:pt x="574" y="530"/>
                    </a:cubicBezTo>
                    <a:cubicBezTo>
                      <a:pt x="575" y="519"/>
                      <a:pt x="576" y="508"/>
                      <a:pt x="576" y="497"/>
                    </a:cubicBezTo>
                    <a:cubicBezTo>
                      <a:pt x="576" y="488"/>
                      <a:pt x="576" y="488"/>
                      <a:pt x="576" y="488"/>
                    </a:cubicBezTo>
                    <a:cubicBezTo>
                      <a:pt x="576" y="486"/>
                      <a:pt x="575" y="483"/>
                      <a:pt x="575" y="480"/>
                    </a:cubicBezTo>
                    <a:cubicBezTo>
                      <a:pt x="575" y="475"/>
                      <a:pt x="574" y="469"/>
                      <a:pt x="573" y="464"/>
                    </a:cubicBezTo>
                    <a:cubicBezTo>
                      <a:pt x="572" y="458"/>
                      <a:pt x="571" y="453"/>
                      <a:pt x="570" y="448"/>
                    </a:cubicBezTo>
                    <a:cubicBezTo>
                      <a:pt x="569" y="442"/>
                      <a:pt x="568" y="437"/>
                      <a:pt x="567" y="432"/>
                    </a:cubicBezTo>
                    <a:cubicBezTo>
                      <a:pt x="566" y="424"/>
                      <a:pt x="566" y="424"/>
                      <a:pt x="566" y="424"/>
                    </a:cubicBezTo>
                    <a:cubicBezTo>
                      <a:pt x="565" y="416"/>
                      <a:pt x="565" y="416"/>
                      <a:pt x="565" y="416"/>
                    </a:cubicBezTo>
                    <a:cubicBezTo>
                      <a:pt x="564" y="411"/>
                      <a:pt x="563" y="405"/>
                      <a:pt x="562" y="400"/>
                    </a:cubicBezTo>
                    <a:cubicBezTo>
                      <a:pt x="560" y="390"/>
                      <a:pt x="558" y="379"/>
                      <a:pt x="555" y="369"/>
                    </a:cubicBezTo>
                    <a:cubicBezTo>
                      <a:pt x="545" y="328"/>
                      <a:pt x="527" y="291"/>
                      <a:pt x="507" y="257"/>
                    </a:cubicBezTo>
                    <a:cubicBezTo>
                      <a:pt x="497" y="241"/>
                      <a:pt x="486" y="225"/>
                      <a:pt x="475" y="210"/>
                    </a:cubicBezTo>
                    <a:cubicBezTo>
                      <a:pt x="465" y="196"/>
                      <a:pt x="454" y="181"/>
                      <a:pt x="444" y="168"/>
                    </a:cubicBezTo>
                    <a:cubicBezTo>
                      <a:pt x="422" y="142"/>
                      <a:pt x="401" y="119"/>
                      <a:pt x="382" y="99"/>
                    </a:cubicBezTo>
                    <a:cubicBezTo>
                      <a:pt x="377" y="95"/>
                      <a:pt x="372" y="90"/>
                      <a:pt x="367" y="86"/>
                    </a:cubicBezTo>
                    <a:cubicBezTo>
                      <a:pt x="363" y="81"/>
                      <a:pt x="358" y="77"/>
                      <a:pt x="354" y="73"/>
                    </a:cubicBezTo>
                    <a:cubicBezTo>
                      <a:pt x="345" y="65"/>
                      <a:pt x="336" y="58"/>
                      <a:pt x="329" y="52"/>
                    </a:cubicBezTo>
                    <a:cubicBezTo>
                      <a:pt x="321" y="46"/>
                      <a:pt x="314" y="40"/>
                      <a:pt x="308" y="36"/>
                    </a:cubicBezTo>
                    <a:cubicBezTo>
                      <a:pt x="301" y="31"/>
                      <a:pt x="296" y="27"/>
                      <a:pt x="292" y="24"/>
                    </a:cubicBezTo>
                    <a:cubicBezTo>
                      <a:pt x="287" y="21"/>
                      <a:pt x="284" y="19"/>
                      <a:pt x="282" y="18"/>
                    </a:cubicBezTo>
                    <a:cubicBezTo>
                      <a:pt x="279" y="16"/>
                      <a:pt x="278" y="15"/>
                      <a:pt x="278" y="15"/>
                    </a:cubicBezTo>
                    <a:cubicBezTo>
                      <a:pt x="274" y="13"/>
                      <a:pt x="273" y="8"/>
                      <a:pt x="275" y="5"/>
                    </a:cubicBezTo>
                    <a:cubicBezTo>
                      <a:pt x="277" y="1"/>
                      <a:pt x="282" y="0"/>
                      <a:pt x="286" y="2"/>
                    </a:cubicBezTo>
                    <a:cubicBezTo>
                      <a:pt x="286" y="3"/>
                      <a:pt x="287" y="3"/>
                      <a:pt x="287" y="3"/>
                    </a:cubicBezTo>
                    <a:cubicBezTo>
                      <a:pt x="287" y="3"/>
                      <a:pt x="291" y="7"/>
                      <a:pt x="299" y="14"/>
                    </a:cubicBezTo>
                    <a:cubicBezTo>
                      <a:pt x="304" y="17"/>
                      <a:pt x="309" y="22"/>
                      <a:pt x="315" y="27"/>
                    </a:cubicBezTo>
                    <a:cubicBezTo>
                      <a:pt x="321" y="32"/>
                      <a:pt x="327" y="37"/>
                      <a:pt x="335" y="44"/>
                    </a:cubicBezTo>
                    <a:cubicBezTo>
                      <a:pt x="343" y="50"/>
                      <a:pt x="351" y="58"/>
                      <a:pt x="360" y="65"/>
                    </a:cubicBezTo>
                    <a:cubicBezTo>
                      <a:pt x="365" y="69"/>
                      <a:pt x="369" y="74"/>
                      <a:pt x="374" y="78"/>
                    </a:cubicBezTo>
                    <a:cubicBezTo>
                      <a:pt x="379" y="82"/>
                      <a:pt x="384" y="87"/>
                      <a:pt x="389" y="92"/>
                    </a:cubicBezTo>
                    <a:cubicBezTo>
                      <a:pt x="410" y="111"/>
                      <a:pt x="432" y="133"/>
                      <a:pt x="455" y="159"/>
                    </a:cubicBezTo>
                    <a:cubicBezTo>
                      <a:pt x="466" y="172"/>
                      <a:pt x="477" y="187"/>
                      <a:pt x="488" y="202"/>
                    </a:cubicBezTo>
                    <a:cubicBezTo>
                      <a:pt x="498" y="217"/>
                      <a:pt x="509" y="233"/>
                      <a:pt x="518" y="251"/>
                    </a:cubicBezTo>
                    <a:cubicBezTo>
                      <a:pt x="537" y="286"/>
                      <a:pt x="554" y="324"/>
                      <a:pt x="569" y="365"/>
                    </a:cubicBezTo>
                    <a:cubicBezTo>
                      <a:pt x="573" y="375"/>
                      <a:pt x="577" y="385"/>
                      <a:pt x="580" y="396"/>
                    </a:cubicBezTo>
                    <a:cubicBezTo>
                      <a:pt x="581" y="401"/>
                      <a:pt x="583" y="407"/>
                      <a:pt x="584" y="412"/>
                    </a:cubicBezTo>
                    <a:cubicBezTo>
                      <a:pt x="586" y="420"/>
                      <a:pt x="586" y="420"/>
                      <a:pt x="586" y="420"/>
                    </a:cubicBezTo>
                    <a:cubicBezTo>
                      <a:pt x="586" y="423"/>
                      <a:pt x="587" y="426"/>
                      <a:pt x="587" y="429"/>
                    </a:cubicBezTo>
                    <a:cubicBezTo>
                      <a:pt x="588" y="434"/>
                      <a:pt x="589" y="440"/>
                      <a:pt x="589" y="445"/>
                    </a:cubicBezTo>
                    <a:cubicBezTo>
                      <a:pt x="589" y="451"/>
                      <a:pt x="589" y="457"/>
                      <a:pt x="590" y="462"/>
                    </a:cubicBezTo>
                    <a:cubicBezTo>
                      <a:pt x="590" y="468"/>
                      <a:pt x="590" y="474"/>
                      <a:pt x="590" y="479"/>
                    </a:cubicBezTo>
                    <a:cubicBezTo>
                      <a:pt x="591" y="488"/>
                      <a:pt x="591" y="488"/>
                      <a:pt x="591" y="488"/>
                    </a:cubicBezTo>
                    <a:cubicBezTo>
                      <a:pt x="591" y="496"/>
                      <a:pt x="591" y="496"/>
                      <a:pt x="591" y="496"/>
                    </a:cubicBezTo>
                    <a:cubicBezTo>
                      <a:pt x="591" y="508"/>
                      <a:pt x="591" y="519"/>
                      <a:pt x="591" y="531"/>
                    </a:cubicBezTo>
                    <a:cubicBezTo>
                      <a:pt x="591" y="542"/>
                      <a:pt x="590" y="554"/>
                      <a:pt x="589" y="566"/>
                    </a:cubicBezTo>
                    <a:cubicBezTo>
                      <a:pt x="587" y="589"/>
                      <a:pt x="583" y="612"/>
                      <a:pt x="577" y="635"/>
                    </a:cubicBezTo>
                    <a:cubicBezTo>
                      <a:pt x="571" y="657"/>
                      <a:pt x="564" y="680"/>
                      <a:pt x="554" y="701"/>
                    </a:cubicBezTo>
                    <a:cubicBezTo>
                      <a:pt x="545" y="722"/>
                      <a:pt x="533" y="743"/>
                      <a:pt x="519" y="761"/>
                    </a:cubicBezTo>
                    <a:cubicBezTo>
                      <a:pt x="493" y="799"/>
                      <a:pt x="468" y="836"/>
                      <a:pt x="438" y="868"/>
                    </a:cubicBezTo>
                    <a:cubicBezTo>
                      <a:pt x="423" y="885"/>
                      <a:pt x="408" y="899"/>
                      <a:pt x="391" y="912"/>
                    </a:cubicBezTo>
                    <a:cubicBezTo>
                      <a:pt x="374" y="925"/>
                      <a:pt x="357" y="937"/>
                      <a:pt x="341" y="948"/>
                    </a:cubicBezTo>
                    <a:cubicBezTo>
                      <a:pt x="308" y="970"/>
                      <a:pt x="274" y="988"/>
                      <a:pt x="243" y="1004"/>
                    </a:cubicBezTo>
                    <a:cubicBezTo>
                      <a:pt x="212" y="1019"/>
                      <a:pt x="183" y="1032"/>
                      <a:pt x="157" y="1043"/>
                    </a:cubicBezTo>
                    <a:cubicBezTo>
                      <a:pt x="144" y="1048"/>
                      <a:pt x="131" y="1053"/>
                      <a:pt x="120" y="1056"/>
                    </a:cubicBezTo>
                    <a:cubicBezTo>
                      <a:pt x="108" y="1061"/>
                      <a:pt x="97" y="1064"/>
                      <a:pt x="88" y="1067"/>
                    </a:cubicBezTo>
                    <a:cubicBezTo>
                      <a:pt x="68" y="1072"/>
                      <a:pt x="52" y="1076"/>
                      <a:pt x="42" y="1078"/>
                    </a:cubicBezTo>
                    <a:cubicBezTo>
                      <a:pt x="31" y="1080"/>
                      <a:pt x="25" y="1081"/>
                      <a:pt x="25" y="1081"/>
                    </a:cubicBezTo>
                    <a:cubicBezTo>
                      <a:pt x="13" y="1083"/>
                      <a:pt x="2" y="1075"/>
                      <a:pt x="1" y="1064"/>
                    </a:cubicBezTo>
                    <a:cubicBezTo>
                      <a:pt x="0" y="1054"/>
                      <a:pt x="7" y="1044"/>
                      <a:pt x="18" y="10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Freeform 40">
                <a:extLst>
                  <a:ext uri="{FF2B5EF4-FFF2-40B4-BE49-F238E27FC236}">
                    <a16:creationId xmlns:a16="http://schemas.microsoft.com/office/drawing/2014/main" id="{14046F19-CB73-5892-11CF-D54EDF719C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9545" y="5072972"/>
                <a:ext cx="68263" cy="53975"/>
              </a:xfrm>
              <a:custGeom>
                <a:avLst/>
                <a:gdLst>
                  <a:gd name="T0" fmla="*/ 101 w 101"/>
                  <a:gd name="T1" fmla="*/ 75 h 81"/>
                  <a:gd name="T2" fmla="*/ 96 w 101"/>
                  <a:gd name="T3" fmla="*/ 66 h 81"/>
                  <a:gd name="T4" fmla="*/ 84 w 101"/>
                  <a:gd name="T5" fmla="*/ 40 h 81"/>
                  <a:gd name="T6" fmla="*/ 44 w 101"/>
                  <a:gd name="T7" fmla="*/ 15 h 81"/>
                  <a:gd name="T8" fmla="*/ 4 w 101"/>
                  <a:gd name="T9" fmla="*/ 0 h 81"/>
                  <a:gd name="T10" fmla="*/ 1 w 101"/>
                  <a:gd name="T11" fmla="*/ 20 h 81"/>
                  <a:gd name="T12" fmla="*/ 7 w 101"/>
                  <a:gd name="T13" fmla="*/ 39 h 81"/>
                  <a:gd name="T14" fmla="*/ 24 w 101"/>
                  <a:gd name="T15" fmla="*/ 58 h 81"/>
                  <a:gd name="T16" fmla="*/ 59 w 101"/>
                  <a:gd name="T17" fmla="*/ 68 h 81"/>
                  <a:gd name="T18" fmla="*/ 99 w 101"/>
                  <a:gd name="T19" fmla="*/ 81 h 81"/>
                  <a:gd name="T20" fmla="*/ 91 w 101"/>
                  <a:gd name="T21" fmla="*/ 70 h 81"/>
                  <a:gd name="T22" fmla="*/ 60 w 101"/>
                  <a:gd name="T23" fmla="*/ 52 h 81"/>
                  <a:gd name="T24" fmla="*/ 27 w 101"/>
                  <a:gd name="T25" fmla="*/ 37 h 81"/>
                  <a:gd name="T26" fmla="*/ 20 w 101"/>
                  <a:gd name="T27" fmla="*/ 28 h 81"/>
                  <a:gd name="T28" fmla="*/ 29 w 101"/>
                  <a:gd name="T29" fmla="*/ 36 h 81"/>
                  <a:gd name="T30" fmla="*/ 54 w 101"/>
                  <a:gd name="T31" fmla="*/ 47 h 81"/>
                  <a:gd name="T32" fmla="*/ 83 w 101"/>
                  <a:gd name="T33" fmla="*/ 59 h 81"/>
                  <a:gd name="T34" fmla="*/ 101 w 101"/>
                  <a:gd name="T35" fmla="*/ 7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" h="81">
                    <a:moveTo>
                      <a:pt x="101" y="75"/>
                    </a:moveTo>
                    <a:cubicBezTo>
                      <a:pt x="101" y="75"/>
                      <a:pt x="99" y="72"/>
                      <a:pt x="96" y="66"/>
                    </a:cubicBezTo>
                    <a:cubicBezTo>
                      <a:pt x="93" y="60"/>
                      <a:pt x="88" y="51"/>
                      <a:pt x="84" y="40"/>
                    </a:cubicBezTo>
                    <a:cubicBezTo>
                      <a:pt x="79" y="26"/>
                      <a:pt x="65" y="13"/>
                      <a:pt x="44" y="15"/>
                    </a:cubicBezTo>
                    <a:cubicBezTo>
                      <a:pt x="28" y="16"/>
                      <a:pt x="16" y="18"/>
                      <a:pt x="4" y="0"/>
                    </a:cubicBezTo>
                    <a:cubicBezTo>
                      <a:pt x="4" y="0"/>
                      <a:pt x="0" y="9"/>
                      <a:pt x="1" y="20"/>
                    </a:cubicBezTo>
                    <a:cubicBezTo>
                      <a:pt x="2" y="26"/>
                      <a:pt x="3" y="32"/>
                      <a:pt x="7" y="39"/>
                    </a:cubicBezTo>
                    <a:cubicBezTo>
                      <a:pt x="10" y="45"/>
                      <a:pt x="16" y="52"/>
                      <a:pt x="24" y="58"/>
                    </a:cubicBezTo>
                    <a:cubicBezTo>
                      <a:pt x="37" y="67"/>
                      <a:pt x="48" y="68"/>
                      <a:pt x="59" y="68"/>
                    </a:cubicBezTo>
                    <a:cubicBezTo>
                      <a:pt x="71" y="69"/>
                      <a:pt x="83" y="70"/>
                      <a:pt x="99" y="81"/>
                    </a:cubicBezTo>
                    <a:cubicBezTo>
                      <a:pt x="99" y="81"/>
                      <a:pt x="97" y="76"/>
                      <a:pt x="91" y="70"/>
                    </a:cubicBezTo>
                    <a:cubicBezTo>
                      <a:pt x="86" y="63"/>
                      <a:pt x="76" y="56"/>
                      <a:pt x="60" y="52"/>
                    </a:cubicBezTo>
                    <a:cubicBezTo>
                      <a:pt x="43" y="47"/>
                      <a:pt x="33" y="42"/>
                      <a:pt x="27" y="37"/>
                    </a:cubicBezTo>
                    <a:cubicBezTo>
                      <a:pt x="22" y="32"/>
                      <a:pt x="20" y="28"/>
                      <a:pt x="20" y="28"/>
                    </a:cubicBezTo>
                    <a:cubicBezTo>
                      <a:pt x="20" y="28"/>
                      <a:pt x="23" y="32"/>
                      <a:pt x="29" y="36"/>
                    </a:cubicBezTo>
                    <a:cubicBezTo>
                      <a:pt x="34" y="40"/>
                      <a:pt x="43" y="44"/>
                      <a:pt x="54" y="47"/>
                    </a:cubicBezTo>
                    <a:cubicBezTo>
                      <a:pt x="66" y="50"/>
                      <a:pt x="75" y="54"/>
                      <a:pt x="83" y="59"/>
                    </a:cubicBezTo>
                    <a:cubicBezTo>
                      <a:pt x="90" y="63"/>
                      <a:pt x="96" y="69"/>
                      <a:pt x="101" y="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</p:grpSp>
      <p:sp>
        <p:nvSpPr>
          <p:cNvPr id="48" name="图形 8">
            <a:extLst>
              <a:ext uri="{FF2B5EF4-FFF2-40B4-BE49-F238E27FC236}">
                <a16:creationId xmlns:a16="http://schemas.microsoft.com/office/drawing/2014/main" id="{15AA167D-6032-4CE1-CE36-825A3A20F49D}"/>
              </a:ext>
            </a:extLst>
          </p:cNvPr>
          <p:cNvSpPr/>
          <p:nvPr/>
        </p:nvSpPr>
        <p:spPr>
          <a:xfrm>
            <a:off x="2143616" y="2339002"/>
            <a:ext cx="333519" cy="311720"/>
          </a:xfrm>
          <a:custGeom>
            <a:avLst/>
            <a:gdLst>
              <a:gd name="connsiteX0" fmla="*/ 892370 w 1574490"/>
              <a:gd name="connsiteY0" fmla="*/ 1155383 h 1471612"/>
              <a:gd name="connsiteX1" fmla="*/ 892370 w 1574490"/>
              <a:gd name="connsiteY1" fmla="*/ 1313498 h 1471612"/>
              <a:gd name="connsiteX2" fmla="*/ 1128306 w 1574490"/>
              <a:gd name="connsiteY2" fmla="*/ 1313498 h 1471612"/>
              <a:gd name="connsiteX3" fmla="*/ 1207268 w 1574490"/>
              <a:gd name="connsiteY3" fmla="*/ 1392555 h 1471612"/>
              <a:gd name="connsiteX4" fmla="*/ 1128306 w 1574490"/>
              <a:gd name="connsiteY4" fmla="*/ 1471613 h 1471612"/>
              <a:gd name="connsiteX5" fmla="*/ 446185 w 1574490"/>
              <a:gd name="connsiteY5" fmla="*/ 1471613 h 1471612"/>
              <a:gd name="connsiteX6" fmla="*/ 367223 w 1574490"/>
              <a:gd name="connsiteY6" fmla="*/ 1392555 h 1471612"/>
              <a:gd name="connsiteX7" fmla="*/ 446185 w 1574490"/>
              <a:gd name="connsiteY7" fmla="*/ 1313498 h 1471612"/>
              <a:gd name="connsiteX8" fmla="*/ 682121 w 1574490"/>
              <a:gd name="connsiteY8" fmla="*/ 1313498 h 1471612"/>
              <a:gd name="connsiteX9" fmla="*/ 682121 w 1574490"/>
              <a:gd name="connsiteY9" fmla="*/ 1155383 h 1471612"/>
              <a:gd name="connsiteX10" fmla="*/ 104649 w 1574490"/>
              <a:gd name="connsiteY10" fmla="*/ 1155383 h 1471612"/>
              <a:gd name="connsiteX11" fmla="*/ 0 w 1574490"/>
              <a:gd name="connsiteY11" fmla="*/ 1050608 h 1471612"/>
              <a:gd name="connsiteX12" fmla="*/ 0 w 1574490"/>
              <a:gd name="connsiteY12" fmla="*/ 104775 h 1471612"/>
              <a:gd name="connsiteX13" fmla="*/ 104649 w 1574490"/>
              <a:gd name="connsiteY13" fmla="*/ 0 h 1471612"/>
              <a:gd name="connsiteX14" fmla="*/ 1469842 w 1574490"/>
              <a:gd name="connsiteY14" fmla="*/ 0 h 1471612"/>
              <a:gd name="connsiteX15" fmla="*/ 1574491 w 1574490"/>
              <a:gd name="connsiteY15" fmla="*/ 104775 h 1471612"/>
              <a:gd name="connsiteX16" fmla="*/ 1574491 w 1574490"/>
              <a:gd name="connsiteY16" fmla="*/ 1050608 h 1471612"/>
              <a:gd name="connsiteX17" fmla="*/ 1469842 w 1574490"/>
              <a:gd name="connsiteY17" fmla="*/ 1155383 h 1471612"/>
              <a:gd name="connsiteX18" fmla="*/ 892370 w 1574490"/>
              <a:gd name="connsiteY18" fmla="*/ 1155383 h 1471612"/>
              <a:gd name="connsiteX19" fmla="*/ 262574 w 1574490"/>
              <a:gd name="connsiteY19" fmla="*/ 367665 h 1471612"/>
              <a:gd name="connsiteX20" fmla="*/ 210249 w 1574490"/>
              <a:gd name="connsiteY20" fmla="*/ 420053 h 1471612"/>
              <a:gd name="connsiteX21" fmla="*/ 262574 w 1574490"/>
              <a:gd name="connsiteY21" fmla="*/ 472440 h 1471612"/>
              <a:gd name="connsiteX22" fmla="*/ 420498 w 1574490"/>
              <a:gd name="connsiteY22" fmla="*/ 472440 h 1471612"/>
              <a:gd name="connsiteX23" fmla="*/ 472823 w 1574490"/>
              <a:gd name="connsiteY23" fmla="*/ 420053 h 1471612"/>
              <a:gd name="connsiteX24" fmla="*/ 420498 w 1574490"/>
              <a:gd name="connsiteY24" fmla="*/ 367665 h 1471612"/>
              <a:gd name="connsiteX25" fmla="*/ 262574 w 1574490"/>
              <a:gd name="connsiteY25" fmla="*/ 367665 h 1471612"/>
              <a:gd name="connsiteX26" fmla="*/ 629796 w 1574490"/>
              <a:gd name="connsiteY26" fmla="*/ 367665 h 1471612"/>
              <a:gd name="connsiteX27" fmla="*/ 577472 w 1574490"/>
              <a:gd name="connsiteY27" fmla="*/ 420053 h 1471612"/>
              <a:gd name="connsiteX28" fmla="*/ 629796 w 1574490"/>
              <a:gd name="connsiteY28" fmla="*/ 472440 h 1471612"/>
              <a:gd name="connsiteX29" fmla="*/ 1154944 w 1574490"/>
              <a:gd name="connsiteY29" fmla="*/ 472440 h 1471612"/>
              <a:gd name="connsiteX30" fmla="*/ 1207268 w 1574490"/>
              <a:gd name="connsiteY30" fmla="*/ 420053 h 1471612"/>
              <a:gd name="connsiteX31" fmla="*/ 1154944 w 1574490"/>
              <a:gd name="connsiteY31" fmla="*/ 367665 h 1471612"/>
              <a:gd name="connsiteX32" fmla="*/ 629796 w 1574490"/>
              <a:gd name="connsiteY32" fmla="*/ 367665 h 1471612"/>
              <a:gd name="connsiteX33" fmla="*/ 262574 w 1574490"/>
              <a:gd name="connsiteY33" fmla="*/ 735330 h 1471612"/>
              <a:gd name="connsiteX34" fmla="*/ 210249 w 1574490"/>
              <a:gd name="connsiteY34" fmla="*/ 787717 h 1471612"/>
              <a:gd name="connsiteX35" fmla="*/ 262574 w 1574490"/>
              <a:gd name="connsiteY35" fmla="*/ 840105 h 1471612"/>
              <a:gd name="connsiteX36" fmla="*/ 1312868 w 1574490"/>
              <a:gd name="connsiteY36" fmla="*/ 840105 h 1471612"/>
              <a:gd name="connsiteX37" fmla="*/ 1365193 w 1574490"/>
              <a:gd name="connsiteY37" fmla="*/ 787717 h 1471612"/>
              <a:gd name="connsiteX38" fmla="*/ 1312868 w 1574490"/>
              <a:gd name="connsiteY38" fmla="*/ 735330 h 1471612"/>
              <a:gd name="connsiteX39" fmla="*/ 262574 w 1574490"/>
              <a:gd name="connsiteY39" fmla="*/ 735330 h 1471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74490" h="1471612">
                <a:moveTo>
                  <a:pt x="892370" y="1155383"/>
                </a:moveTo>
                <a:lnTo>
                  <a:pt x="892370" y="1313498"/>
                </a:lnTo>
                <a:lnTo>
                  <a:pt x="1128306" y="1313498"/>
                </a:lnTo>
                <a:cubicBezTo>
                  <a:pt x="1172068" y="1313498"/>
                  <a:pt x="1207268" y="1348740"/>
                  <a:pt x="1207268" y="1392555"/>
                </a:cubicBezTo>
                <a:cubicBezTo>
                  <a:pt x="1207268" y="1436370"/>
                  <a:pt x="1172068" y="1471613"/>
                  <a:pt x="1128306" y="1471613"/>
                </a:cubicBezTo>
                <a:lnTo>
                  <a:pt x="446185" y="1471613"/>
                </a:lnTo>
                <a:cubicBezTo>
                  <a:pt x="402423" y="1471613"/>
                  <a:pt x="367223" y="1436370"/>
                  <a:pt x="367223" y="1392555"/>
                </a:cubicBezTo>
                <a:cubicBezTo>
                  <a:pt x="367223" y="1348740"/>
                  <a:pt x="402423" y="1313498"/>
                  <a:pt x="446185" y="1313498"/>
                </a:cubicBezTo>
                <a:lnTo>
                  <a:pt x="682121" y="1313498"/>
                </a:lnTo>
                <a:lnTo>
                  <a:pt x="682121" y="1155383"/>
                </a:lnTo>
                <a:lnTo>
                  <a:pt x="104649" y="1155383"/>
                </a:lnTo>
                <a:cubicBezTo>
                  <a:pt x="46616" y="1155383"/>
                  <a:pt x="0" y="1108710"/>
                  <a:pt x="0" y="1050608"/>
                </a:cubicBezTo>
                <a:lnTo>
                  <a:pt x="0" y="104775"/>
                </a:lnTo>
                <a:cubicBezTo>
                  <a:pt x="0" y="46673"/>
                  <a:pt x="46616" y="0"/>
                  <a:pt x="104649" y="0"/>
                </a:cubicBezTo>
                <a:lnTo>
                  <a:pt x="1469842" y="0"/>
                </a:lnTo>
                <a:cubicBezTo>
                  <a:pt x="1527874" y="0"/>
                  <a:pt x="1574491" y="46673"/>
                  <a:pt x="1574491" y="104775"/>
                </a:cubicBezTo>
                <a:lnTo>
                  <a:pt x="1574491" y="1050608"/>
                </a:lnTo>
                <a:cubicBezTo>
                  <a:pt x="1574491" y="1108710"/>
                  <a:pt x="1527874" y="1155383"/>
                  <a:pt x="1469842" y="1155383"/>
                </a:cubicBezTo>
                <a:lnTo>
                  <a:pt x="892370" y="1155383"/>
                </a:lnTo>
                <a:close/>
                <a:moveTo>
                  <a:pt x="262574" y="367665"/>
                </a:moveTo>
                <a:cubicBezTo>
                  <a:pt x="234033" y="367665"/>
                  <a:pt x="210249" y="391478"/>
                  <a:pt x="210249" y="420053"/>
                </a:cubicBezTo>
                <a:cubicBezTo>
                  <a:pt x="210249" y="448628"/>
                  <a:pt x="234033" y="472440"/>
                  <a:pt x="262574" y="472440"/>
                </a:cubicBezTo>
                <a:lnTo>
                  <a:pt x="420498" y="472440"/>
                </a:lnTo>
                <a:cubicBezTo>
                  <a:pt x="449039" y="472440"/>
                  <a:pt x="472823" y="448628"/>
                  <a:pt x="472823" y="420053"/>
                </a:cubicBezTo>
                <a:cubicBezTo>
                  <a:pt x="472823" y="391478"/>
                  <a:pt x="449039" y="367665"/>
                  <a:pt x="420498" y="367665"/>
                </a:cubicBezTo>
                <a:lnTo>
                  <a:pt x="262574" y="367665"/>
                </a:lnTo>
                <a:close/>
                <a:moveTo>
                  <a:pt x="629796" y="367665"/>
                </a:moveTo>
                <a:cubicBezTo>
                  <a:pt x="601256" y="367665"/>
                  <a:pt x="577472" y="391478"/>
                  <a:pt x="577472" y="420053"/>
                </a:cubicBezTo>
                <a:cubicBezTo>
                  <a:pt x="577472" y="448628"/>
                  <a:pt x="601256" y="472440"/>
                  <a:pt x="629796" y="472440"/>
                </a:cubicBezTo>
                <a:lnTo>
                  <a:pt x="1154944" y="472440"/>
                </a:lnTo>
                <a:cubicBezTo>
                  <a:pt x="1183484" y="472440"/>
                  <a:pt x="1207268" y="448628"/>
                  <a:pt x="1207268" y="420053"/>
                </a:cubicBezTo>
                <a:cubicBezTo>
                  <a:pt x="1207268" y="391478"/>
                  <a:pt x="1183484" y="367665"/>
                  <a:pt x="1154944" y="367665"/>
                </a:cubicBezTo>
                <a:lnTo>
                  <a:pt x="629796" y="367665"/>
                </a:lnTo>
                <a:close/>
                <a:moveTo>
                  <a:pt x="262574" y="735330"/>
                </a:moveTo>
                <a:cubicBezTo>
                  <a:pt x="234033" y="735330"/>
                  <a:pt x="210249" y="759143"/>
                  <a:pt x="210249" y="787717"/>
                </a:cubicBezTo>
                <a:cubicBezTo>
                  <a:pt x="210249" y="816293"/>
                  <a:pt x="234033" y="840105"/>
                  <a:pt x="262574" y="840105"/>
                </a:cubicBezTo>
                <a:lnTo>
                  <a:pt x="1312868" y="840105"/>
                </a:lnTo>
                <a:cubicBezTo>
                  <a:pt x="1341409" y="840105"/>
                  <a:pt x="1365193" y="816293"/>
                  <a:pt x="1365193" y="787717"/>
                </a:cubicBezTo>
                <a:cubicBezTo>
                  <a:pt x="1365193" y="759143"/>
                  <a:pt x="1341409" y="735330"/>
                  <a:pt x="1312868" y="735330"/>
                </a:cubicBezTo>
                <a:lnTo>
                  <a:pt x="262574" y="73533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5400000" scaled="0"/>
          </a:gradFill>
          <a:ln w="185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75DC658-FDD7-3CBD-1622-3A71545F851F}"/>
              </a:ext>
            </a:extLst>
          </p:cNvPr>
          <p:cNvGrpSpPr/>
          <p:nvPr/>
        </p:nvGrpSpPr>
        <p:grpSpPr>
          <a:xfrm>
            <a:off x="4631485" y="2502315"/>
            <a:ext cx="1152553" cy="999178"/>
            <a:chOff x="1862731" y="2502315"/>
            <a:chExt cx="1152553" cy="99917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7AB9024-5D10-DEC8-AD0C-9EB6ACC41939}"/>
                </a:ext>
              </a:extLst>
            </p:cNvPr>
            <p:cNvSpPr txBox="1"/>
            <p:nvPr/>
          </p:nvSpPr>
          <p:spPr>
            <a:xfrm>
              <a:off x="1882920" y="3072080"/>
              <a:ext cx="1119206" cy="4294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付费用户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D9F3A4F-6851-933E-AF9A-F4F196C07DAA}"/>
                </a:ext>
              </a:extLst>
            </p:cNvPr>
            <p:cNvSpPr txBox="1"/>
            <p:nvPr/>
          </p:nvSpPr>
          <p:spPr>
            <a:xfrm>
              <a:off x="1862731" y="2502315"/>
              <a:ext cx="902022" cy="6916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75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F94BE67-5A8E-3A8C-E22E-14E930C9ACAD}"/>
                </a:ext>
              </a:extLst>
            </p:cNvPr>
            <p:cNvSpPr txBox="1"/>
            <p:nvPr/>
          </p:nvSpPr>
          <p:spPr>
            <a:xfrm>
              <a:off x="2426683" y="2572487"/>
              <a:ext cx="30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  <a:sym typeface="微软雅黑" panose="020B0503020204020204" pitchFamily="34" charset="-122"/>
                </a:rPr>
                <a:t>+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16D3391-6107-796F-5ACC-99496B970DAD}"/>
                </a:ext>
              </a:extLst>
            </p:cNvPr>
            <p:cNvSpPr txBox="1"/>
            <p:nvPr/>
          </p:nvSpPr>
          <p:spPr>
            <a:xfrm>
              <a:off x="2583484" y="2748319"/>
              <a:ext cx="431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万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6F9C941-ED7D-32AF-0105-2F36F28172ED}"/>
              </a:ext>
            </a:extLst>
          </p:cNvPr>
          <p:cNvGrpSpPr/>
          <p:nvPr/>
        </p:nvGrpSpPr>
        <p:grpSpPr>
          <a:xfrm>
            <a:off x="1555677" y="4230417"/>
            <a:ext cx="1648684" cy="999178"/>
            <a:chOff x="1671400" y="2502315"/>
            <a:chExt cx="1648684" cy="999178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02E5F35-9346-F71F-EFE0-E36E8D7FD9D2}"/>
                </a:ext>
              </a:extLst>
            </p:cNvPr>
            <p:cNvSpPr txBox="1"/>
            <p:nvPr/>
          </p:nvSpPr>
          <p:spPr>
            <a:xfrm>
              <a:off x="1882920" y="3072080"/>
              <a:ext cx="1119206" cy="4294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影响学员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0D3165C-B708-CF8C-DD9C-67B6A92CB2C5}"/>
                </a:ext>
              </a:extLst>
            </p:cNvPr>
            <p:cNvSpPr txBox="1"/>
            <p:nvPr/>
          </p:nvSpPr>
          <p:spPr>
            <a:xfrm>
              <a:off x="1671400" y="2502315"/>
              <a:ext cx="1352647" cy="6916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dirty="0">
                  <a:solidFill>
                    <a:schemeClr val="accent1"/>
                  </a:solidFill>
                  <a:latin typeface="OPPOSans H"/>
                  <a:ea typeface="OPPOSans H"/>
                  <a:sym typeface="微软雅黑" panose="020B0503020204020204" pitchFamily="34" charset="-122"/>
                </a:rPr>
                <a:t>1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  <a:sym typeface="微软雅黑" panose="020B0503020204020204" pitchFamily="34" charset="-122"/>
                </a:rPr>
                <a:t>000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/>
                <a:ea typeface="OPPOSans H"/>
                <a:cs typeface="阿里巴巴普惠体 H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5CB1925-17EB-3825-7385-0B5A12C76AB3}"/>
                </a:ext>
              </a:extLst>
            </p:cNvPr>
            <p:cNvSpPr txBox="1"/>
            <p:nvPr/>
          </p:nvSpPr>
          <p:spPr>
            <a:xfrm>
              <a:off x="2769583" y="2572487"/>
              <a:ext cx="30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  <a:sym typeface="微软雅黑" panose="020B0503020204020204" pitchFamily="34" charset="-122"/>
                </a:rPr>
                <a:t>+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DBC618C-D957-5800-F2BB-10C7C52F1362}"/>
                </a:ext>
              </a:extLst>
            </p:cNvPr>
            <p:cNvSpPr txBox="1"/>
            <p:nvPr/>
          </p:nvSpPr>
          <p:spPr>
            <a:xfrm>
              <a:off x="2888284" y="2748319"/>
              <a:ext cx="431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万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E32AB5B-6BAF-A453-E679-51B34FFB86E7}"/>
              </a:ext>
            </a:extLst>
          </p:cNvPr>
          <p:cNvGrpSpPr/>
          <p:nvPr/>
        </p:nvGrpSpPr>
        <p:grpSpPr>
          <a:xfrm>
            <a:off x="4555285" y="4230417"/>
            <a:ext cx="1315839" cy="999178"/>
            <a:chOff x="1786531" y="2502315"/>
            <a:chExt cx="1315839" cy="999178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666FFA8-DE78-DC1F-23E2-2D4957A9C0B5}"/>
                </a:ext>
              </a:extLst>
            </p:cNvPr>
            <p:cNvSpPr txBox="1"/>
            <p:nvPr/>
          </p:nvSpPr>
          <p:spPr>
            <a:xfrm>
              <a:off x="1882920" y="3072080"/>
              <a:ext cx="1119206" cy="4294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微软雅黑" panose="020B0503020204020204" pitchFamily="34" charset="-122"/>
                </a:rPr>
                <a:t>企业采购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DB4F2C8-1270-BE03-7299-18F7C20B2BDF}"/>
                </a:ext>
              </a:extLst>
            </p:cNvPr>
            <p:cNvSpPr txBox="1"/>
            <p:nvPr/>
          </p:nvSpPr>
          <p:spPr>
            <a:xfrm>
              <a:off x="1786531" y="2502315"/>
              <a:ext cx="1017218" cy="6916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  <a:sym typeface="微软雅黑" panose="020B0503020204020204" pitchFamily="34" charset="-122"/>
                </a:rPr>
                <a:t>100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/>
                <a:ea typeface="OPPOSans H"/>
                <a:cs typeface="阿里巴巴普惠体 H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517866D-7EFD-0AF0-FF89-45E7487A0E38}"/>
                </a:ext>
              </a:extLst>
            </p:cNvPr>
            <p:cNvSpPr txBox="1"/>
            <p:nvPr/>
          </p:nvSpPr>
          <p:spPr>
            <a:xfrm>
              <a:off x="2542161" y="2572487"/>
              <a:ext cx="30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  <a:sym typeface="微软雅黑" panose="020B0503020204020204" pitchFamily="34" charset="-122"/>
                </a:rPr>
                <a:t>+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5DE52AC-C6F4-F9C4-0171-6DE744785C65}"/>
                </a:ext>
              </a:extLst>
            </p:cNvPr>
            <p:cNvSpPr txBox="1"/>
            <p:nvPr/>
          </p:nvSpPr>
          <p:spPr>
            <a:xfrm>
              <a:off x="2670570" y="2748319"/>
              <a:ext cx="431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/>
                  <a:ea typeface="OPPOSans H"/>
                  <a:cs typeface="阿里巴巴普惠体 H" panose="00020600040101010101" pitchFamily="18" charset="-122"/>
                  <a:sym typeface="微软雅黑" panose="020B0503020204020204" pitchFamily="34" charset="-122"/>
                </a:rPr>
                <a:t>家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</p:grp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893A3FE2-39B8-C56C-C246-1CA9D5027606}"/>
              </a:ext>
            </a:extLst>
          </p:cNvPr>
          <p:cNvSpPr/>
          <p:nvPr/>
        </p:nvSpPr>
        <p:spPr>
          <a:xfrm>
            <a:off x="5028093" y="2383323"/>
            <a:ext cx="333519" cy="248068"/>
          </a:xfrm>
          <a:custGeom>
            <a:avLst/>
            <a:gdLst>
              <a:gd name="connsiteX0" fmla="*/ 793386 w 1192524"/>
              <a:gd name="connsiteY0" fmla="*/ 580212 h 886983"/>
              <a:gd name="connsiteX1" fmla="*/ 949965 w 1192524"/>
              <a:gd name="connsiteY1" fmla="*/ 580212 h 886983"/>
              <a:gd name="connsiteX2" fmla="*/ 1192524 w 1192524"/>
              <a:gd name="connsiteY2" fmla="*/ 817938 h 886983"/>
              <a:gd name="connsiteX3" fmla="*/ 1192524 w 1192524"/>
              <a:gd name="connsiteY3" fmla="*/ 833261 h 886983"/>
              <a:gd name="connsiteX4" fmla="*/ 949965 w 1192524"/>
              <a:gd name="connsiteY4" fmla="*/ 886924 h 886983"/>
              <a:gd name="connsiteX5" fmla="*/ 793386 w 1192524"/>
              <a:gd name="connsiteY5" fmla="*/ 886924 h 886983"/>
              <a:gd name="connsiteX6" fmla="*/ 550707 w 1192524"/>
              <a:gd name="connsiteY6" fmla="*/ 833261 h 886983"/>
              <a:gd name="connsiteX7" fmla="*/ 550707 w 1192524"/>
              <a:gd name="connsiteY7" fmla="*/ 817938 h 886983"/>
              <a:gd name="connsiteX8" fmla="*/ 793386 w 1192524"/>
              <a:gd name="connsiteY8" fmla="*/ 580212 h 886983"/>
              <a:gd name="connsiteX9" fmla="*/ 292347 w 1192524"/>
              <a:gd name="connsiteY9" fmla="*/ 517427 h 886983"/>
              <a:gd name="connsiteX10" fmla="*/ 481005 w 1192524"/>
              <a:gd name="connsiteY10" fmla="*/ 517427 h 886983"/>
              <a:gd name="connsiteX11" fmla="*/ 609737 w 1192524"/>
              <a:gd name="connsiteY11" fmla="*/ 547001 h 886983"/>
              <a:gd name="connsiteX12" fmla="*/ 461984 w 1192524"/>
              <a:gd name="connsiteY12" fmla="*/ 817938 h 886983"/>
              <a:gd name="connsiteX13" fmla="*/ 461984 w 1192524"/>
              <a:gd name="connsiteY13" fmla="*/ 833261 h 886983"/>
              <a:gd name="connsiteX14" fmla="*/ 472717 w 1192524"/>
              <a:gd name="connsiteY14" fmla="*/ 886983 h 886983"/>
              <a:gd name="connsiteX15" fmla="*/ 292347 w 1192524"/>
              <a:gd name="connsiteY15" fmla="*/ 886983 h 886983"/>
              <a:gd name="connsiteX16" fmla="*/ 0 w 1192524"/>
              <a:gd name="connsiteY16" fmla="*/ 822290 h 886983"/>
              <a:gd name="connsiteX17" fmla="*/ 0 w 1192524"/>
              <a:gd name="connsiteY17" fmla="*/ 803806 h 886983"/>
              <a:gd name="connsiteX18" fmla="*/ 292347 w 1192524"/>
              <a:gd name="connsiteY18" fmla="*/ 517427 h 886983"/>
              <a:gd name="connsiteX19" fmla="*/ 849424 w 1192524"/>
              <a:gd name="connsiteY19" fmla="*/ 114127 h 886983"/>
              <a:gd name="connsiteX20" fmla="*/ 1027487 w 1192524"/>
              <a:gd name="connsiteY20" fmla="*/ 232155 h 886983"/>
              <a:gd name="connsiteX21" fmla="*/ 1032450 w 1192524"/>
              <a:gd name="connsiteY21" fmla="*/ 256735 h 886983"/>
              <a:gd name="connsiteX22" fmla="*/ 1042674 w 1192524"/>
              <a:gd name="connsiteY22" fmla="*/ 307377 h 886983"/>
              <a:gd name="connsiteX23" fmla="*/ 849424 w 1192524"/>
              <a:gd name="connsiteY23" fmla="*/ 500627 h 886983"/>
              <a:gd name="connsiteX24" fmla="*/ 774202 w 1192524"/>
              <a:gd name="connsiteY24" fmla="*/ 485441 h 886983"/>
              <a:gd name="connsiteX25" fmla="*/ 719896 w 1192524"/>
              <a:gd name="connsiteY25" fmla="*/ 448826 h 886983"/>
              <a:gd name="connsiteX26" fmla="*/ 712776 w 1192524"/>
              <a:gd name="connsiteY26" fmla="*/ 444025 h 886983"/>
              <a:gd name="connsiteX27" fmla="*/ 656174 w 1192524"/>
              <a:gd name="connsiteY27" fmla="*/ 307377 h 886983"/>
              <a:gd name="connsiteX28" fmla="*/ 849424 w 1192524"/>
              <a:gd name="connsiteY28" fmla="*/ 114127 h 886983"/>
              <a:gd name="connsiteX29" fmla="*/ 377195 w 1192524"/>
              <a:gd name="connsiteY29" fmla="*/ 0 h 886983"/>
              <a:gd name="connsiteX30" fmla="*/ 603537 w 1192524"/>
              <a:gd name="connsiteY30" fmla="*/ 221746 h 886983"/>
              <a:gd name="connsiteX31" fmla="*/ 377195 w 1192524"/>
              <a:gd name="connsiteY31" fmla="*/ 443491 h 886983"/>
              <a:gd name="connsiteX32" fmla="*/ 150914 w 1192524"/>
              <a:gd name="connsiteY32" fmla="*/ 221746 h 886983"/>
              <a:gd name="connsiteX33" fmla="*/ 377195 w 1192524"/>
              <a:gd name="connsiteY33" fmla="*/ 0 h 88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192524" h="886983">
                <a:moveTo>
                  <a:pt x="793386" y="580212"/>
                </a:moveTo>
                <a:lnTo>
                  <a:pt x="949965" y="580212"/>
                </a:lnTo>
                <a:cubicBezTo>
                  <a:pt x="1083944" y="580212"/>
                  <a:pt x="1192524" y="686643"/>
                  <a:pt x="1192524" y="817938"/>
                </a:cubicBezTo>
                <a:lnTo>
                  <a:pt x="1192524" y="833261"/>
                </a:lnTo>
                <a:cubicBezTo>
                  <a:pt x="1192524" y="884956"/>
                  <a:pt x="1083944" y="886924"/>
                  <a:pt x="949965" y="886924"/>
                </a:cubicBezTo>
                <a:lnTo>
                  <a:pt x="793386" y="886924"/>
                </a:lnTo>
                <a:cubicBezTo>
                  <a:pt x="659346" y="886924"/>
                  <a:pt x="550707" y="886924"/>
                  <a:pt x="550707" y="833261"/>
                </a:cubicBezTo>
                <a:lnTo>
                  <a:pt x="550707" y="817938"/>
                </a:lnTo>
                <a:cubicBezTo>
                  <a:pt x="550707" y="686643"/>
                  <a:pt x="659346" y="580212"/>
                  <a:pt x="793386" y="580212"/>
                </a:cubicBezTo>
                <a:close/>
                <a:moveTo>
                  <a:pt x="292347" y="517427"/>
                </a:moveTo>
                <a:lnTo>
                  <a:pt x="481005" y="517427"/>
                </a:lnTo>
                <a:cubicBezTo>
                  <a:pt x="525596" y="517458"/>
                  <a:pt x="569604" y="527568"/>
                  <a:pt x="609737" y="547001"/>
                </a:cubicBezTo>
                <a:cubicBezTo>
                  <a:pt x="520895" y="605553"/>
                  <a:pt x="461984" y="704889"/>
                  <a:pt x="461984" y="817938"/>
                </a:cubicBezTo>
                <a:lnTo>
                  <a:pt x="461984" y="833261"/>
                </a:lnTo>
                <a:cubicBezTo>
                  <a:pt x="461719" y="851725"/>
                  <a:pt x="465376" y="870038"/>
                  <a:pt x="472717" y="886983"/>
                </a:cubicBezTo>
                <a:lnTo>
                  <a:pt x="292347" y="886983"/>
                </a:lnTo>
                <a:cubicBezTo>
                  <a:pt x="130880" y="886983"/>
                  <a:pt x="0" y="886983"/>
                  <a:pt x="0" y="822290"/>
                </a:cubicBezTo>
                <a:lnTo>
                  <a:pt x="0" y="803806"/>
                </a:lnTo>
                <a:cubicBezTo>
                  <a:pt x="0" y="645620"/>
                  <a:pt x="130880" y="517427"/>
                  <a:pt x="292347" y="517427"/>
                </a:cubicBezTo>
                <a:close/>
                <a:moveTo>
                  <a:pt x="849424" y="114127"/>
                </a:moveTo>
                <a:cubicBezTo>
                  <a:pt x="929471" y="114127"/>
                  <a:pt x="998150" y="162795"/>
                  <a:pt x="1027487" y="232155"/>
                </a:cubicBezTo>
                <a:lnTo>
                  <a:pt x="1032450" y="256735"/>
                </a:lnTo>
                <a:lnTo>
                  <a:pt x="1042674" y="307377"/>
                </a:lnTo>
                <a:cubicBezTo>
                  <a:pt x="1042674" y="414106"/>
                  <a:pt x="956153" y="500627"/>
                  <a:pt x="849424" y="500627"/>
                </a:cubicBezTo>
                <a:cubicBezTo>
                  <a:pt x="822742" y="500627"/>
                  <a:pt x="797322" y="495219"/>
                  <a:pt x="774202" y="485441"/>
                </a:cubicBezTo>
                <a:lnTo>
                  <a:pt x="719896" y="448826"/>
                </a:lnTo>
                <a:lnTo>
                  <a:pt x="712776" y="444025"/>
                </a:lnTo>
                <a:cubicBezTo>
                  <a:pt x="677804" y="409054"/>
                  <a:pt x="656174" y="360742"/>
                  <a:pt x="656174" y="307377"/>
                </a:cubicBezTo>
                <a:cubicBezTo>
                  <a:pt x="656174" y="200648"/>
                  <a:pt x="742695" y="114127"/>
                  <a:pt x="849424" y="114127"/>
                </a:cubicBezTo>
                <a:close/>
                <a:moveTo>
                  <a:pt x="377195" y="0"/>
                </a:moveTo>
                <a:cubicBezTo>
                  <a:pt x="502232" y="0"/>
                  <a:pt x="603537" y="99276"/>
                  <a:pt x="603537" y="221746"/>
                </a:cubicBezTo>
                <a:cubicBezTo>
                  <a:pt x="603537" y="344216"/>
                  <a:pt x="502171" y="443491"/>
                  <a:pt x="377195" y="443491"/>
                </a:cubicBezTo>
                <a:cubicBezTo>
                  <a:pt x="252219" y="443491"/>
                  <a:pt x="150914" y="344216"/>
                  <a:pt x="150914" y="221746"/>
                </a:cubicBezTo>
                <a:cubicBezTo>
                  <a:pt x="150914" y="99276"/>
                  <a:pt x="252219" y="0"/>
                  <a:pt x="377195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5400000" scaled="0"/>
          </a:gradFill>
          <a:ln w="127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65" name="图形 53">
            <a:extLst>
              <a:ext uri="{FF2B5EF4-FFF2-40B4-BE49-F238E27FC236}">
                <a16:creationId xmlns:a16="http://schemas.microsoft.com/office/drawing/2014/main" id="{26D88B7E-342D-24E5-4BFB-8CF1292B7F1B}"/>
              </a:ext>
            </a:extLst>
          </p:cNvPr>
          <p:cNvSpPr/>
          <p:nvPr/>
        </p:nvSpPr>
        <p:spPr>
          <a:xfrm>
            <a:off x="2085516" y="4056308"/>
            <a:ext cx="449719" cy="309468"/>
          </a:xfrm>
          <a:custGeom>
            <a:avLst/>
            <a:gdLst>
              <a:gd name="connsiteX0" fmla="*/ 836295 w 1655445"/>
              <a:gd name="connsiteY0" fmla="*/ 0 h 1139190"/>
              <a:gd name="connsiteX1" fmla="*/ 983933 w 1655445"/>
              <a:gd name="connsiteY1" fmla="*/ 147637 h 1139190"/>
              <a:gd name="connsiteX2" fmla="*/ 836295 w 1655445"/>
              <a:gd name="connsiteY2" fmla="*/ 295275 h 1139190"/>
              <a:gd name="connsiteX3" fmla="*/ 688658 w 1655445"/>
              <a:gd name="connsiteY3" fmla="*/ 147637 h 1139190"/>
              <a:gd name="connsiteX4" fmla="*/ 836295 w 1655445"/>
              <a:gd name="connsiteY4" fmla="*/ 0 h 1139190"/>
              <a:gd name="connsiteX5" fmla="*/ 225743 w 1655445"/>
              <a:gd name="connsiteY5" fmla="*/ 731520 h 1139190"/>
              <a:gd name="connsiteX6" fmla="*/ 225743 w 1655445"/>
              <a:gd name="connsiteY6" fmla="*/ 981075 h 1139190"/>
              <a:gd name="connsiteX7" fmla="*/ 157162 w 1655445"/>
              <a:gd name="connsiteY7" fmla="*/ 981075 h 1139190"/>
              <a:gd name="connsiteX8" fmla="*/ 157162 w 1655445"/>
              <a:gd name="connsiteY8" fmla="*/ 767715 h 1139190"/>
              <a:gd name="connsiteX9" fmla="*/ 142875 w 1655445"/>
              <a:gd name="connsiteY9" fmla="*/ 767715 h 1139190"/>
              <a:gd name="connsiteX10" fmla="*/ 142875 w 1655445"/>
              <a:gd name="connsiteY10" fmla="*/ 981075 h 1139190"/>
              <a:gd name="connsiteX11" fmla="*/ 72390 w 1655445"/>
              <a:gd name="connsiteY11" fmla="*/ 981075 h 1139190"/>
              <a:gd name="connsiteX12" fmla="*/ 72390 w 1655445"/>
              <a:gd name="connsiteY12" fmla="*/ 547688 h 1139190"/>
              <a:gd name="connsiteX13" fmla="*/ 61912 w 1655445"/>
              <a:gd name="connsiteY13" fmla="*/ 547688 h 1139190"/>
              <a:gd name="connsiteX14" fmla="*/ 61912 w 1655445"/>
              <a:gd name="connsiteY14" fmla="*/ 687705 h 1139190"/>
              <a:gd name="connsiteX15" fmla="*/ 0 w 1655445"/>
              <a:gd name="connsiteY15" fmla="*/ 687705 h 1139190"/>
              <a:gd name="connsiteX16" fmla="*/ 0 w 1655445"/>
              <a:gd name="connsiteY16" fmla="*/ 496252 h 1139190"/>
              <a:gd name="connsiteX17" fmla="*/ 60960 w 1655445"/>
              <a:gd name="connsiteY17" fmla="*/ 435293 h 1139190"/>
              <a:gd name="connsiteX18" fmla="*/ 200025 w 1655445"/>
              <a:gd name="connsiteY18" fmla="*/ 435293 h 1139190"/>
              <a:gd name="connsiteX19" fmla="*/ 197168 w 1655445"/>
              <a:gd name="connsiteY19" fmla="*/ 461963 h 1139190"/>
              <a:gd name="connsiteX20" fmla="*/ 197168 w 1655445"/>
              <a:gd name="connsiteY20" fmla="*/ 731520 h 1139190"/>
              <a:gd name="connsiteX21" fmla="*/ 225743 w 1655445"/>
              <a:gd name="connsiteY21" fmla="*/ 731520 h 1139190"/>
              <a:gd name="connsiteX22" fmla="*/ 150495 w 1655445"/>
              <a:gd name="connsiteY22" fmla="*/ 226695 h 1139190"/>
              <a:gd name="connsiteX23" fmla="*/ 248603 w 1655445"/>
              <a:gd name="connsiteY23" fmla="*/ 324803 h 1139190"/>
              <a:gd name="connsiteX24" fmla="*/ 229553 w 1655445"/>
              <a:gd name="connsiteY24" fmla="*/ 382905 h 1139190"/>
              <a:gd name="connsiteX25" fmla="*/ 220028 w 1655445"/>
              <a:gd name="connsiteY25" fmla="*/ 393383 h 1139190"/>
              <a:gd name="connsiteX26" fmla="*/ 150495 w 1655445"/>
              <a:gd name="connsiteY26" fmla="*/ 421958 h 1139190"/>
              <a:gd name="connsiteX27" fmla="*/ 52388 w 1655445"/>
              <a:gd name="connsiteY27" fmla="*/ 323850 h 1139190"/>
              <a:gd name="connsiteX28" fmla="*/ 150495 w 1655445"/>
              <a:gd name="connsiteY28" fmla="*/ 226695 h 1139190"/>
              <a:gd name="connsiteX29" fmla="*/ 1429703 w 1655445"/>
              <a:gd name="connsiteY29" fmla="*/ 731520 h 1139190"/>
              <a:gd name="connsiteX30" fmla="*/ 1429703 w 1655445"/>
              <a:gd name="connsiteY30" fmla="*/ 981075 h 1139190"/>
              <a:gd name="connsiteX31" fmla="*/ 1498283 w 1655445"/>
              <a:gd name="connsiteY31" fmla="*/ 981075 h 1139190"/>
              <a:gd name="connsiteX32" fmla="*/ 1498283 w 1655445"/>
              <a:gd name="connsiteY32" fmla="*/ 767715 h 1139190"/>
              <a:gd name="connsiteX33" fmla="*/ 1512570 w 1655445"/>
              <a:gd name="connsiteY33" fmla="*/ 767715 h 1139190"/>
              <a:gd name="connsiteX34" fmla="*/ 1512570 w 1655445"/>
              <a:gd name="connsiteY34" fmla="*/ 981075 h 1139190"/>
              <a:gd name="connsiteX35" fmla="*/ 1583055 w 1655445"/>
              <a:gd name="connsiteY35" fmla="*/ 981075 h 1139190"/>
              <a:gd name="connsiteX36" fmla="*/ 1583055 w 1655445"/>
              <a:gd name="connsiteY36" fmla="*/ 547688 h 1139190"/>
              <a:gd name="connsiteX37" fmla="*/ 1593533 w 1655445"/>
              <a:gd name="connsiteY37" fmla="*/ 547688 h 1139190"/>
              <a:gd name="connsiteX38" fmla="*/ 1593533 w 1655445"/>
              <a:gd name="connsiteY38" fmla="*/ 687705 h 1139190"/>
              <a:gd name="connsiteX39" fmla="*/ 1655445 w 1655445"/>
              <a:gd name="connsiteY39" fmla="*/ 687705 h 1139190"/>
              <a:gd name="connsiteX40" fmla="*/ 1655445 w 1655445"/>
              <a:gd name="connsiteY40" fmla="*/ 496252 h 1139190"/>
              <a:gd name="connsiteX41" fmla="*/ 1594485 w 1655445"/>
              <a:gd name="connsiteY41" fmla="*/ 435293 h 1139190"/>
              <a:gd name="connsiteX42" fmla="*/ 1455420 w 1655445"/>
              <a:gd name="connsiteY42" fmla="*/ 435293 h 1139190"/>
              <a:gd name="connsiteX43" fmla="*/ 1458278 w 1655445"/>
              <a:gd name="connsiteY43" fmla="*/ 461963 h 1139190"/>
              <a:gd name="connsiteX44" fmla="*/ 1458278 w 1655445"/>
              <a:gd name="connsiteY44" fmla="*/ 731520 h 1139190"/>
              <a:gd name="connsiteX45" fmla="*/ 1429703 w 1655445"/>
              <a:gd name="connsiteY45" fmla="*/ 731520 h 1139190"/>
              <a:gd name="connsiteX46" fmla="*/ 1504950 w 1655445"/>
              <a:gd name="connsiteY46" fmla="*/ 226695 h 1139190"/>
              <a:gd name="connsiteX47" fmla="*/ 1406843 w 1655445"/>
              <a:gd name="connsiteY47" fmla="*/ 324803 h 1139190"/>
              <a:gd name="connsiteX48" fmla="*/ 1425893 w 1655445"/>
              <a:gd name="connsiteY48" fmla="*/ 382905 h 1139190"/>
              <a:gd name="connsiteX49" fmla="*/ 1435418 w 1655445"/>
              <a:gd name="connsiteY49" fmla="*/ 393383 h 1139190"/>
              <a:gd name="connsiteX50" fmla="*/ 1504950 w 1655445"/>
              <a:gd name="connsiteY50" fmla="*/ 421958 h 1139190"/>
              <a:gd name="connsiteX51" fmla="*/ 1603058 w 1655445"/>
              <a:gd name="connsiteY51" fmla="*/ 323850 h 1139190"/>
              <a:gd name="connsiteX52" fmla="*/ 1504950 w 1655445"/>
              <a:gd name="connsiteY52" fmla="*/ 226695 h 1139190"/>
              <a:gd name="connsiteX53" fmla="*/ 1107758 w 1655445"/>
              <a:gd name="connsiteY53" fmla="*/ 762952 h 1139190"/>
              <a:gd name="connsiteX54" fmla="*/ 1107758 w 1655445"/>
              <a:gd name="connsiteY54" fmla="*/ 1073468 h 1139190"/>
              <a:gd name="connsiteX55" fmla="*/ 1193483 w 1655445"/>
              <a:gd name="connsiteY55" fmla="*/ 1073468 h 1139190"/>
              <a:gd name="connsiteX56" fmla="*/ 1193483 w 1655445"/>
              <a:gd name="connsiteY56" fmla="*/ 807720 h 1139190"/>
              <a:gd name="connsiteX57" fmla="*/ 1211580 w 1655445"/>
              <a:gd name="connsiteY57" fmla="*/ 807720 h 1139190"/>
              <a:gd name="connsiteX58" fmla="*/ 1211580 w 1655445"/>
              <a:gd name="connsiteY58" fmla="*/ 1073468 h 1139190"/>
              <a:gd name="connsiteX59" fmla="*/ 1299210 w 1655445"/>
              <a:gd name="connsiteY59" fmla="*/ 1073468 h 1139190"/>
              <a:gd name="connsiteX60" fmla="*/ 1299210 w 1655445"/>
              <a:gd name="connsiteY60" fmla="*/ 533400 h 1139190"/>
              <a:gd name="connsiteX61" fmla="*/ 1312545 w 1655445"/>
              <a:gd name="connsiteY61" fmla="*/ 533400 h 1139190"/>
              <a:gd name="connsiteX62" fmla="*/ 1312545 w 1655445"/>
              <a:gd name="connsiteY62" fmla="*/ 708660 h 1139190"/>
              <a:gd name="connsiteX63" fmla="*/ 1390650 w 1655445"/>
              <a:gd name="connsiteY63" fmla="*/ 708660 h 1139190"/>
              <a:gd name="connsiteX64" fmla="*/ 1390650 w 1655445"/>
              <a:gd name="connsiteY64" fmla="*/ 470535 h 1139190"/>
              <a:gd name="connsiteX65" fmla="*/ 1314450 w 1655445"/>
              <a:gd name="connsiteY65" fmla="*/ 394335 h 1139190"/>
              <a:gd name="connsiteX66" fmla="*/ 1141095 w 1655445"/>
              <a:gd name="connsiteY66" fmla="*/ 394335 h 1139190"/>
              <a:gd name="connsiteX67" fmla="*/ 1144905 w 1655445"/>
              <a:gd name="connsiteY67" fmla="*/ 427673 h 1139190"/>
              <a:gd name="connsiteX68" fmla="*/ 1144905 w 1655445"/>
              <a:gd name="connsiteY68" fmla="*/ 763905 h 1139190"/>
              <a:gd name="connsiteX69" fmla="*/ 1107758 w 1655445"/>
              <a:gd name="connsiteY69" fmla="*/ 763905 h 1139190"/>
              <a:gd name="connsiteX70" fmla="*/ 1107758 w 1655445"/>
              <a:gd name="connsiteY70" fmla="*/ 762952 h 1139190"/>
              <a:gd name="connsiteX71" fmla="*/ 965835 w 1655445"/>
              <a:gd name="connsiteY71" fmla="*/ 695325 h 1139190"/>
              <a:gd name="connsiteX72" fmla="*/ 965835 w 1655445"/>
              <a:gd name="connsiteY72" fmla="*/ 483870 h 1139190"/>
              <a:gd name="connsiteX73" fmla="*/ 949643 w 1655445"/>
              <a:gd name="connsiteY73" fmla="*/ 483870 h 1139190"/>
              <a:gd name="connsiteX74" fmla="*/ 949643 w 1655445"/>
              <a:gd name="connsiteY74" fmla="*/ 1139190 h 1139190"/>
              <a:gd name="connsiteX75" fmla="*/ 845820 w 1655445"/>
              <a:gd name="connsiteY75" fmla="*/ 1139190 h 1139190"/>
              <a:gd name="connsiteX76" fmla="*/ 845820 w 1655445"/>
              <a:gd name="connsiteY76" fmla="*/ 817245 h 1139190"/>
              <a:gd name="connsiteX77" fmla="*/ 823913 w 1655445"/>
              <a:gd name="connsiteY77" fmla="*/ 817245 h 1139190"/>
              <a:gd name="connsiteX78" fmla="*/ 823913 w 1655445"/>
              <a:gd name="connsiteY78" fmla="*/ 1139190 h 1139190"/>
              <a:gd name="connsiteX79" fmla="*/ 718185 w 1655445"/>
              <a:gd name="connsiteY79" fmla="*/ 1139190 h 1139190"/>
              <a:gd name="connsiteX80" fmla="*/ 718185 w 1655445"/>
              <a:gd name="connsiteY80" fmla="*/ 483870 h 1139190"/>
              <a:gd name="connsiteX81" fmla="*/ 701993 w 1655445"/>
              <a:gd name="connsiteY81" fmla="*/ 483870 h 1139190"/>
              <a:gd name="connsiteX82" fmla="*/ 701993 w 1655445"/>
              <a:gd name="connsiteY82" fmla="*/ 695325 h 1139190"/>
              <a:gd name="connsiteX83" fmla="*/ 607695 w 1655445"/>
              <a:gd name="connsiteY83" fmla="*/ 695325 h 1139190"/>
              <a:gd name="connsiteX84" fmla="*/ 607695 w 1655445"/>
              <a:gd name="connsiteY84" fmla="*/ 406718 h 1139190"/>
              <a:gd name="connsiteX85" fmla="*/ 700088 w 1655445"/>
              <a:gd name="connsiteY85" fmla="*/ 314325 h 1139190"/>
              <a:gd name="connsiteX86" fmla="*/ 968692 w 1655445"/>
              <a:gd name="connsiteY86" fmla="*/ 314325 h 1139190"/>
              <a:gd name="connsiteX87" fmla="*/ 1061085 w 1655445"/>
              <a:gd name="connsiteY87" fmla="*/ 406718 h 1139190"/>
              <a:gd name="connsiteX88" fmla="*/ 1061085 w 1655445"/>
              <a:gd name="connsiteY88" fmla="*/ 695325 h 1139190"/>
              <a:gd name="connsiteX89" fmla="*/ 965835 w 1655445"/>
              <a:gd name="connsiteY89" fmla="*/ 695325 h 1139190"/>
              <a:gd name="connsiteX90" fmla="*/ 553403 w 1655445"/>
              <a:gd name="connsiteY90" fmla="*/ 762952 h 1139190"/>
              <a:gd name="connsiteX91" fmla="*/ 553403 w 1655445"/>
              <a:gd name="connsiteY91" fmla="*/ 1073468 h 1139190"/>
              <a:gd name="connsiteX92" fmla="*/ 467678 w 1655445"/>
              <a:gd name="connsiteY92" fmla="*/ 1073468 h 1139190"/>
              <a:gd name="connsiteX93" fmla="*/ 467678 w 1655445"/>
              <a:gd name="connsiteY93" fmla="*/ 807720 h 1139190"/>
              <a:gd name="connsiteX94" fmla="*/ 449580 w 1655445"/>
              <a:gd name="connsiteY94" fmla="*/ 807720 h 1139190"/>
              <a:gd name="connsiteX95" fmla="*/ 449580 w 1655445"/>
              <a:gd name="connsiteY95" fmla="*/ 1073468 h 1139190"/>
              <a:gd name="connsiteX96" fmla="*/ 361950 w 1655445"/>
              <a:gd name="connsiteY96" fmla="*/ 1073468 h 1139190"/>
              <a:gd name="connsiteX97" fmla="*/ 361950 w 1655445"/>
              <a:gd name="connsiteY97" fmla="*/ 533400 h 1139190"/>
              <a:gd name="connsiteX98" fmla="*/ 348615 w 1655445"/>
              <a:gd name="connsiteY98" fmla="*/ 533400 h 1139190"/>
              <a:gd name="connsiteX99" fmla="*/ 348615 w 1655445"/>
              <a:gd name="connsiteY99" fmla="*/ 708660 h 1139190"/>
              <a:gd name="connsiteX100" fmla="*/ 270510 w 1655445"/>
              <a:gd name="connsiteY100" fmla="*/ 708660 h 1139190"/>
              <a:gd name="connsiteX101" fmla="*/ 270510 w 1655445"/>
              <a:gd name="connsiteY101" fmla="*/ 470535 h 1139190"/>
              <a:gd name="connsiteX102" fmla="*/ 346710 w 1655445"/>
              <a:gd name="connsiteY102" fmla="*/ 394335 h 1139190"/>
              <a:gd name="connsiteX103" fmla="*/ 520065 w 1655445"/>
              <a:gd name="connsiteY103" fmla="*/ 394335 h 1139190"/>
              <a:gd name="connsiteX104" fmla="*/ 516255 w 1655445"/>
              <a:gd name="connsiteY104" fmla="*/ 427673 h 1139190"/>
              <a:gd name="connsiteX105" fmla="*/ 516255 w 1655445"/>
              <a:gd name="connsiteY105" fmla="*/ 763905 h 1139190"/>
              <a:gd name="connsiteX106" fmla="*/ 553403 w 1655445"/>
              <a:gd name="connsiteY106" fmla="*/ 763905 h 1139190"/>
              <a:gd name="connsiteX107" fmla="*/ 553403 w 1655445"/>
              <a:gd name="connsiteY107" fmla="*/ 762952 h 1139190"/>
              <a:gd name="connsiteX108" fmla="*/ 460057 w 1655445"/>
              <a:gd name="connsiteY108" fmla="*/ 133350 h 1139190"/>
              <a:gd name="connsiteX109" fmla="*/ 581978 w 1655445"/>
              <a:gd name="connsiteY109" fmla="*/ 254521 h 1139190"/>
              <a:gd name="connsiteX110" fmla="*/ 581978 w 1655445"/>
              <a:gd name="connsiteY110" fmla="*/ 255270 h 1139190"/>
              <a:gd name="connsiteX111" fmla="*/ 558165 w 1655445"/>
              <a:gd name="connsiteY111" fmla="*/ 327660 h 1139190"/>
              <a:gd name="connsiteX112" fmla="*/ 546735 w 1655445"/>
              <a:gd name="connsiteY112" fmla="*/ 340995 h 1139190"/>
              <a:gd name="connsiteX113" fmla="*/ 461010 w 1655445"/>
              <a:gd name="connsiteY113" fmla="*/ 376237 h 1139190"/>
              <a:gd name="connsiteX114" fmla="*/ 339090 w 1655445"/>
              <a:gd name="connsiteY114" fmla="*/ 255066 h 1139190"/>
              <a:gd name="connsiteX115" fmla="*/ 339090 w 1655445"/>
              <a:gd name="connsiteY115" fmla="*/ 254317 h 1139190"/>
              <a:gd name="connsiteX116" fmla="*/ 460057 w 1655445"/>
              <a:gd name="connsiteY116" fmla="*/ 133350 h 1139190"/>
              <a:gd name="connsiteX117" fmla="*/ 1202055 w 1655445"/>
              <a:gd name="connsiteY117" fmla="*/ 133350 h 1139190"/>
              <a:gd name="connsiteX118" fmla="*/ 1080135 w 1655445"/>
              <a:gd name="connsiteY118" fmla="*/ 254521 h 1139190"/>
              <a:gd name="connsiteX119" fmla="*/ 1080135 w 1655445"/>
              <a:gd name="connsiteY119" fmla="*/ 255270 h 1139190"/>
              <a:gd name="connsiteX120" fmla="*/ 1103948 w 1655445"/>
              <a:gd name="connsiteY120" fmla="*/ 327660 h 1139190"/>
              <a:gd name="connsiteX121" fmla="*/ 1115378 w 1655445"/>
              <a:gd name="connsiteY121" fmla="*/ 340995 h 1139190"/>
              <a:gd name="connsiteX122" fmla="*/ 1201103 w 1655445"/>
              <a:gd name="connsiteY122" fmla="*/ 376237 h 1139190"/>
              <a:gd name="connsiteX123" fmla="*/ 1323023 w 1655445"/>
              <a:gd name="connsiteY123" fmla="*/ 255066 h 1139190"/>
              <a:gd name="connsiteX124" fmla="*/ 1323023 w 1655445"/>
              <a:gd name="connsiteY124" fmla="*/ 254317 h 1139190"/>
              <a:gd name="connsiteX125" fmla="*/ 1202055 w 1655445"/>
              <a:gd name="connsiteY125" fmla="*/ 133350 h 1139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1655445" h="1139190">
                <a:moveTo>
                  <a:pt x="836295" y="0"/>
                </a:moveTo>
                <a:cubicBezTo>
                  <a:pt x="918210" y="0"/>
                  <a:pt x="983933" y="66675"/>
                  <a:pt x="983933" y="147637"/>
                </a:cubicBezTo>
                <a:cubicBezTo>
                  <a:pt x="983933" y="229553"/>
                  <a:pt x="918210" y="295275"/>
                  <a:pt x="836295" y="295275"/>
                </a:cubicBezTo>
                <a:cubicBezTo>
                  <a:pt x="754380" y="295275"/>
                  <a:pt x="688658" y="229553"/>
                  <a:pt x="688658" y="147637"/>
                </a:cubicBezTo>
                <a:cubicBezTo>
                  <a:pt x="688658" y="66675"/>
                  <a:pt x="754380" y="0"/>
                  <a:pt x="836295" y="0"/>
                </a:cubicBezTo>
                <a:close/>
                <a:moveTo>
                  <a:pt x="225743" y="731520"/>
                </a:moveTo>
                <a:lnTo>
                  <a:pt x="225743" y="981075"/>
                </a:lnTo>
                <a:lnTo>
                  <a:pt x="157162" y="981075"/>
                </a:lnTo>
                <a:lnTo>
                  <a:pt x="157162" y="767715"/>
                </a:lnTo>
                <a:lnTo>
                  <a:pt x="142875" y="767715"/>
                </a:lnTo>
                <a:lnTo>
                  <a:pt x="142875" y="981075"/>
                </a:lnTo>
                <a:lnTo>
                  <a:pt x="72390" y="981075"/>
                </a:lnTo>
                <a:lnTo>
                  <a:pt x="72390" y="547688"/>
                </a:lnTo>
                <a:lnTo>
                  <a:pt x="61912" y="547688"/>
                </a:lnTo>
                <a:lnTo>
                  <a:pt x="61912" y="687705"/>
                </a:lnTo>
                <a:lnTo>
                  <a:pt x="0" y="687705"/>
                </a:lnTo>
                <a:lnTo>
                  <a:pt x="0" y="496252"/>
                </a:lnTo>
                <a:cubicBezTo>
                  <a:pt x="0" y="462915"/>
                  <a:pt x="27623" y="435293"/>
                  <a:pt x="60960" y="435293"/>
                </a:cubicBezTo>
                <a:lnTo>
                  <a:pt x="200025" y="435293"/>
                </a:lnTo>
                <a:cubicBezTo>
                  <a:pt x="198120" y="443865"/>
                  <a:pt x="197168" y="453390"/>
                  <a:pt x="197168" y="461963"/>
                </a:cubicBezTo>
                <a:lnTo>
                  <a:pt x="197168" y="731520"/>
                </a:lnTo>
                <a:lnTo>
                  <a:pt x="225743" y="731520"/>
                </a:lnTo>
                <a:close/>
                <a:moveTo>
                  <a:pt x="150495" y="226695"/>
                </a:moveTo>
                <a:cubicBezTo>
                  <a:pt x="204788" y="226695"/>
                  <a:pt x="248603" y="270510"/>
                  <a:pt x="248603" y="324803"/>
                </a:cubicBezTo>
                <a:cubicBezTo>
                  <a:pt x="248603" y="346710"/>
                  <a:pt x="240982" y="366713"/>
                  <a:pt x="229553" y="382905"/>
                </a:cubicBezTo>
                <a:cubicBezTo>
                  <a:pt x="225743" y="386715"/>
                  <a:pt x="222885" y="389572"/>
                  <a:pt x="220028" y="393383"/>
                </a:cubicBezTo>
                <a:cubicBezTo>
                  <a:pt x="201930" y="411480"/>
                  <a:pt x="178118" y="421958"/>
                  <a:pt x="150495" y="421958"/>
                </a:cubicBezTo>
                <a:cubicBezTo>
                  <a:pt x="96203" y="421958"/>
                  <a:pt x="52388" y="378143"/>
                  <a:pt x="52388" y="323850"/>
                </a:cubicBezTo>
                <a:cubicBezTo>
                  <a:pt x="52388" y="270510"/>
                  <a:pt x="96203" y="226695"/>
                  <a:pt x="150495" y="226695"/>
                </a:cubicBezTo>
                <a:close/>
                <a:moveTo>
                  <a:pt x="1429703" y="731520"/>
                </a:moveTo>
                <a:lnTo>
                  <a:pt x="1429703" y="981075"/>
                </a:lnTo>
                <a:lnTo>
                  <a:pt x="1498283" y="981075"/>
                </a:lnTo>
                <a:lnTo>
                  <a:pt x="1498283" y="767715"/>
                </a:lnTo>
                <a:lnTo>
                  <a:pt x="1512570" y="767715"/>
                </a:lnTo>
                <a:lnTo>
                  <a:pt x="1512570" y="981075"/>
                </a:lnTo>
                <a:lnTo>
                  <a:pt x="1583055" y="981075"/>
                </a:lnTo>
                <a:lnTo>
                  <a:pt x="1583055" y="547688"/>
                </a:lnTo>
                <a:lnTo>
                  <a:pt x="1593533" y="547688"/>
                </a:lnTo>
                <a:lnTo>
                  <a:pt x="1593533" y="687705"/>
                </a:lnTo>
                <a:lnTo>
                  <a:pt x="1655445" y="687705"/>
                </a:lnTo>
                <a:lnTo>
                  <a:pt x="1655445" y="496252"/>
                </a:lnTo>
                <a:cubicBezTo>
                  <a:pt x="1655445" y="462915"/>
                  <a:pt x="1627823" y="435293"/>
                  <a:pt x="1594485" y="435293"/>
                </a:cubicBezTo>
                <a:lnTo>
                  <a:pt x="1455420" y="435293"/>
                </a:lnTo>
                <a:cubicBezTo>
                  <a:pt x="1457325" y="443865"/>
                  <a:pt x="1458278" y="453390"/>
                  <a:pt x="1458278" y="461963"/>
                </a:cubicBezTo>
                <a:lnTo>
                  <a:pt x="1458278" y="731520"/>
                </a:lnTo>
                <a:lnTo>
                  <a:pt x="1429703" y="731520"/>
                </a:lnTo>
                <a:close/>
                <a:moveTo>
                  <a:pt x="1504950" y="226695"/>
                </a:moveTo>
                <a:cubicBezTo>
                  <a:pt x="1450658" y="226695"/>
                  <a:pt x="1406843" y="270510"/>
                  <a:pt x="1406843" y="324803"/>
                </a:cubicBezTo>
                <a:cubicBezTo>
                  <a:pt x="1406843" y="346710"/>
                  <a:pt x="1414463" y="366713"/>
                  <a:pt x="1425893" y="382905"/>
                </a:cubicBezTo>
                <a:cubicBezTo>
                  <a:pt x="1429703" y="386715"/>
                  <a:pt x="1432560" y="389572"/>
                  <a:pt x="1435418" y="393383"/>
                </a:cubicBezTo>
                <a:cubicBezTo>
                  <a:pt x="1453515" y="411480"/>
                  <a:pt x="1477328" y="421958"/>
                  <a:pt x="1504950" y="421958"/>
                </a:cubicBezTo>
                <a:cubicBezTo>
                  <a:pt x="1559243" y="421958"/>
                  <a:pt x="1603058" y="378143"/>
                  <a:pt x="1603058" y="323850"/>
                </a:cubicBezTo>
                <a:cubicBezTo>
                  <a:pt x="1603058" y="270510"/>
                  <a:pt x="1559243" y="226695"/>
                  <a:pt x="1504950" y="226695"/>
                </a:cubicBezTo>
                <a:close/>
                <a:moveTo>
                  <a:pt x="1107758" y="762952"/>
                </a:moveTo>
                <a:lnTo>
                  <a:pt x="1107758" y="1073468"/>
                </a:lnTo>
                <a:lnTo>
                  <a:pt x="1193483" y="1073468"/>
                </a:lnTo>
                <a:lnTo>
                  <a:pt x="1193483" y="807720"/>
                </a:lnTo>
                <a:lnTo>
                  <a:pt x="1211580" y="807720"/>
                </a:lnTo>
                <a:lnTo>
                  <a:pt x="1211580" y="1073468"/>
                </a:lnTo>
                <a:lnTo>
                  <a:pt x="1299210" y="1073468"/>
                </a:lnTo>
                <a:lnTo>
                  <a:pt x="1299210" y="533400"/>
                </a:lnTo>
                <a:lnTo>
                  <a:pt x="1312545" y="533400"/>
                </a:lnTo>
                <a:lnTo>
                  <a:pt x="1312545" y="708660"/>
                </a:lnTo>
                <a:lnTo>
                  <a:pt x="1390650" y="708660"/>
                </a:lnTo>
                <a:lnTo>
                  <a:pt x="1390650" y="470535"/>
                </a:lnTo>
                <a:cubicBezTo>
                  <a:pt x="1390650" y="428625"/>
                  <a:pt x="1356360" y="394335"/>
                  <a:pt x="1314450" y="394335"/>
                </a:cubicBezTo>
                <a:lnTo>
                  <a:pt x="1141095" y="394335"/>
                </a:lnTo>
                <a:cubicBezTo>
                  <a:pt x="1143953" y="404813"/>
                  <a:pt x="1144905" y="416242"/>
                  <a:pt x="1144905" y="427673"/>
                </a:cubicBezTo>
                <a:lnTo>
                  <a:pt x="1144905" y="763905"/>
                </a:lnTo>
                <a:lnTo>
                  <a:pt x="1107758" y="763905"/>
                </a:lnTo>
                <a:lnTo>
                  <a:pt x="1107758" y="762952"/>
                </a:lnTo>
                <a:close/>
                <a:moveTo>
                  <a:pt x="965835" y="695325"/>
                </a:moveTo>
                <a:lnTo>
                  <a:pt x="965835" y="483870"/>
                </a:lnTo>
                <a:lnTo>
                  <a:pt x="949643" y="483870"/>
                </a:lnTo>
                <a:lnTo>
                  <a:pt x="949643" y="1139190"/>
                </a:lnTo>
                <a:lnTo>
                  <a:pt x="845820" y="1139190"/>
                </a:lnTo>
                <a:lnTo>
                  <a:pt x="845820" y="817245"/>
                </a:lnTo>
                <a:lnTo>
                  <a:pt x="823913" y="817245"/>
                </a:lnTo>
                <a:lnTo>
                  <a:pt x="823913" y="1139190"/>
                </a:lnTo>
                <a:lnTo>
                  <a:pt x="718185" y="1139190"/>
                </a:lnTo>
                <a:lnTo>
                  <a:pt x="718185" y="483870"/>
                </a:lnTo>
                <a:lnTo>
                  <a:pt x="701993" y="483870"/>
                </a:lnTo>
                <a:lnTo>
                  <a:pt x="701993" y="695325"/>
                </a:lnTo>
                <a:lnTo>
                  <a:pt x="607695" y="695325"/>
                </a:lnTo>
                <a:lnTo>
                  <a:pt x="607695" y="406718"/>
                </a:lnTo>
                <a:cubicBezTo>
                  <a:pt x="607695" y="355282"/>
                  <a:pt x="649605" y="314325"/>
                  <a:pt x="700088" y="314325"/>
                </a:cubicBezTo>
                <a:lnTo>
                  <a:pt x="968692" y="314325"/>
                </a:lnTo>
                <a:cubicBezTo>
                  <a:pt x="1020128" y="314325"/>
                  <a:pt x="1061085" y="356235"/>
                  <a:pt x="1061085" y="406718"/>
                </a:cubicBezTo>
                <a:lnTo>
                  <a:pt x="1061085" y="695325"/>
                </a:lnTo>
                <a:lnTo>
                  <a:pt x="965835" y="695325"/>
                </a:lnTo>
                <a:close/>
                <a:moveTo>
                  <a:pt x="553403" y="762952"/>
                </a:moveTo>
                <a:lnTo>
                  <a:pt x="553403" y="1073468"/>
                </a:lnTo>
                <a:lnTo>
                  <a:pt x="467678" y="1073468"/>
                </a:lnTo>
                <a:lnTo>
                  <a:pt x="467678" y="807720"/>
                </a:lnTo>
                <a:lnTo>
                  <a:pt x="449580" y="807720"/>
                </a:lnTo>
                <a:lnTo>
                  <a:pt x="449580" y="1073468"/>
                </a:lnTo>
                <a:lnTo>
                  <a:pt x="361950" y="1073468"/>
                </a:lnTo>
                <a:lnTo>
                  <a:pt x="361950" y="533400"/>
                </a:lnTo>
                <a:lnTo>
                  <a:pt x="348615" y="533400"/>
                </a:lnTo>
                <a:lnTo>
                  <a:pt x="348615" y="708660"/>
                </a:lnTo>
                <a:lnTo>
                  <a:pt x="270510" y="708660"/>
                </a:lnTo>
                <a:lnTo>
                  <a:pt x="270510" y="470535"/>
                </a:lnTo>
                <a:cubicBezTo>
                  <a:pt x="270510" y="428625"/>
                  <a:pt x="304800" y="394335"/>
                  <a:pt x="346710" y="394335"/>
                </a:cubicBezTo>
                <a:lnTo>
                  <a:pt x="520065" y="394335"/>
                </a:lnTo>
                <a:cubicBezTo>
                  <a:pt x="517207" y="404813"/>
                  <a:pt x="516255" y="416242"/>
                  <a:pt x="516255" y="427673"/>
                </a:cubicBezTo>
                <a:lnTo>
                  <a:pt x="516255" y="763905"/>
                </a:lnTo>
                <a:lnTo>
                  <a:pt x="553403" y="763905"/>
                </a:lnTo>
                <a:lnTo>
                  <a:pt x="553403" y="762952"/>
                </a:lnTo>
                <a:close/>
                <a:moveTo>
                  <a:pt x="460057" y="133350"/>
                </a:moveTo>
                <a:cubicBezTo>
                  <a:pt x="527185" y="133143"/>
                  <a:pt x="581771" y="187393"/>
                  <a:pt x="581978" y="254521"/>
                </a:cubicBezTo>
                <a:cubicBezTo>
                  <a:pt x="581978" y="254771"/>
                  <a:pt x="581978" y="255020"/>
                  <a:pt x="581978" y="255270"/>
                </a:cubicBezTo>
                <a:cubicBezTo>
                  <a:pt x="581978" y="282893"/>
                  <a:pt x="573405" y="307658"/>
                  <a:pt x="558165" y="327660"/>
                </a:cubicBezTo>
                <a:cubicBezTo>
                  <a:pt x="554355" y="331470"/>
                  <a:pt x="550545" y="336233"/>
                  <a:pt x="546735" y="340995"/>
                </a:cubicBezTo>
                <a:cubicBezTo>
                  <a:pt x="524828" y="362902"/>
                  <a:pt x="494348" y="376237"/>
                  <a:pt x="461010" y="376237"/>
                </a:cubicBezTo>
                <a:cubicBezTo>
                  <a:pt x="393882" y="376444"/>
                  <a:pt x="339297" y="322194"/>
                  <a:pt x="339090" y="255066"/>
                </a:cubicBezTo>
                <a:cubicBezTo>
                  <a:pt x="339089" y="254817"/>
                  <a:pt x="339089" y="254567"/>
                  <a:pt x="339090" y="254317"/>
                </a:cubicBezTo>
                <a:cubicBezTo>
                  <a:pt x="337185" y="188595"/>
                  <a:pt x="392430" y="133350"/>
                  <a:pt x="460057" y="133350"/>
                </a:cubicBezTo>
                <a:close/>
                <a:moveTo>
                  <a:pt x="1202055" y="133350"/>
                </a:moveTo>
                <a:cubicBezTo>
                  <a:pt x="1134927" y="133143"/>
                  <a:pt x="1080342" y="187393"/>
                  <a:pt x="1080135" y="254521"/>
                </a:cubicBezTo>
                <a:cubicBezTo>
                  <a:pt x="1080134" y="254771"/>
                  <a:pt x="1080134" y="255020"/>
                  <a:pt x="1080135" y="255270"/>
                </a:cubicBezTo>
                <a:cubicBezTo>
                  <a:pt x="1080135" y="282893"/>
                  <a:pt x="1088708" y="307658"/>
                  <a:pt x="1103948" y="327660"/>
                </a:cubicBezTo>
                <a:cubicBezTo>
                  <a:pt x="1107758" y="331470"/>
                  <a:pt x="1111568" y="336233"/>
                  <a:pt x="1115378" y="340995"/>
                </a:cubicBezTo>
                <a:cubicBezTo>
                  <a:pt x="1137285" y="362902"/>
                  <a:pt x="1167765" y="376237"/>
                  <a:pt x="1201103" y="376237"/>
                </a:cubicBezTo>
                <a:cubicBezTo>
                  <a:pt x="1268230" y="376444"/>
                  <a:pt x="1322816" y="322194"/>
                  <a:pt x="1323023" y="255066"/>
                </a:cubicBezTo>
                <a:cubicBezTo>
                  <a:pt x="1323023" y="254817"/>
                  <a:pt x="1323023" y="254567"/>
                  <a:pt x="1323023" y="254317"/>
                </a:cubicBezTo>
                <a:cubicBezTo>
                  <a:pt x="1323975" y="188595"/>
                  <a:pt x="1269683" y="133350"/>
                  <a:pt x="1202055" y="13335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66" name="图形 334">
            <a:extLst>
              <a:ext uri="{FF2B5EF4-FFF2-40B4-BE49-F238E27FC236}">
                <a16:creationId xmlns:a16="http://schemas.microsoft.com/office/drawing/2014/main" id="{5767FF8E-5EFB-C5F5-EB18-975438416089}"/>
              </a:ext>
            </a:extLst>
          </p:cNvPr>
          <p:cNvSpPr/>
          <p:nvPr/>
        </p:nvSpPr>
        <p:spPr>
          <a:xfrm>
            <a:off x="5019283" y="4058827"/>
            <a:ext cx="351139" cy="304315"/>
          </a:xfrm>
          <a:custGeom>
            <a:avLst/>
            <a:gdLst>
              <a:gd name="connsiteX0" fmla="*/ 339435 w 351139"/>
              <a:gd name="connsiteY0" fmla="*/ 280907 h 304315"/>
              <a:gd name="connsiteX1" fmla="*/ 327730 w 351139"/>
              <a:gd name="connsiteY1" fmla="*/ 280907 h 304315"/>
              <a:gd name="connsiteX2" fmla="*/ 327730 w 351139"/>
              <a:gd name="connsiteY2" fmla="*/ 117044 h 304315"/>
              <a:gd name="connsiteX3" fmla="*/ 280912 w 351139"/>
              <a:gd name="connsiteY3" fmla="*/ 70227 h 304315"/>
              <a:gd name="connsiteX4" fmla="*/ 210684 w 351139"/>
              <a:gd name="connsiteY4" fmla="*/ 70227 h 304315"/>
              <a:gd name="connsiteX5" fmla="*/ 210684 w 351139"/>
              <a:gd name="connsiteY5" fmla="*/ 269202 h 304315"/>
              <a:gd name="connsiteX6" fmla="*/ 198979 w 351139"/>
              <a:gd name="connsiteY6" fmla="*/ 280907 h 304315"/>
              <a:gd name="connsiteX7" fmla="*/ 187275 w 351139"/>
              <a:gd name="connsiteY7" fmla="*/ 269202 h 304315"/>
              <a:gd name="connsiteX8" fmla="*/ 187275 w 351139"/>
              <a:gd name="connsiteY8" fmla="*/ 46818 h 304315"/>
              <a:gd name="connsiteX9" fmla="*/ 140456 w 351139"/>
              <a:gd name="connsiteY9" fmla="*/ 0 h 304315"/>
              <a:gd name="connsiteX10" fmla="*/ 70228 w 351139"/>
              <a:gd name="connsiteY10" fmla="*/ 0 h 304315"/>
              <a:gd name="connsiteX11" fmla="*/ 23409 w 351139"/>
              <a:gd name="connsiteY11" fmla="*/ 46818 h 304315"/>
              <a:gd name="connsiteX12" fmla="*/ 23409 w 351139"/>
              <a:gd name="connsiteY12" fmla="*/ 280907 h 304315"/>
              <a:gd name="connsiteX13" fmla="*/ 11705 w 351139"/>
              <a:gd name="connsiteY13" fmla="*/ 280907 h 304315"/>
              <a:gd name="connsiteX14" fmla="*/ 0 w 351139"/>
              <a:gd name="connsiteY14" fmla="*/ 292611 h 304315"/>
              <a:gd name="connsiteX15" fmla="*/ 11705 w 351139"/>
              <a:gd name="connsiteY15" fmla="*/ 304315 h 304315"/>
              <a:gd name="connsiteX16" fmla="*/ 339435 w 351139"/>
              <a:gd name="connsiteY16" fmla="*/ 304315 h 304315"/>
              <a:gd name="connsiteX17" fmla="*/ 351140 w 351139"/>
              <a:gd name="connsiteY17" fmla="*/ 292611 h 304315"/>
              <a:gd name="connsiteX18" fmla="*/ 339435 w 351139"/>
              <a:gd name="connsiteY18" fmla="*/ 280907 h 304315"/>
              <a:gd name="connsiteX19" fmla="*/ 128751 w 351139"/>
              <a:gd name="connsiteY19" fmla="*/ 234089 h 304315"/>
              <a:gd name="connsiteX20" fmla="*/ 81933 w 351139"/>
              <a:gd name="connsiteY20" fmla="*/ 234089 h 304315"/>
              <a:gd name="connsiteX21" fmla="*/ 70228 w 351139"/>
              <a:gd name="connsiteY21" fmla="*/ 222384 h 304315"/>
              <a:gd name="connsiteX22" fmla="*/ 81933 w 351139"/>
              <a:gd name="connsiteY22" fmla="*/ 210680 h 304315"/>
              <a:gd name="connsiteX23" fmla="*/ 128751 w 351139"/>
              <a:gd name="connsiteY23" fmla="*/ 210680 h 304315"/>
              <a:gd name="connsiteX24" fmla="*/ 140456 w 351139"/>
              <a:gd name="connsiteY24" fmla="*/ 222384 h 304315"/>
              <a:gd name="connsiteX25" fmla="*/ 128751 w 351139"/>
              <a:gd name="connsiteY25" fmla="*/ 234089 h 304315"/>
              <a:gd name="connsiteX26" fmla="*/ 128751 w 351139"/>
              <a:gd name="connsiteY26" fmla="*/ 163862 h 304315"/>
              <a:gd name="connsiteX27" fmla="*/ 81933 w 351139"/>
              <a:gd name="connsiteY27" fmla="*/ 163862 h 304315"/>
              <a:gd name="connsiteX28" fmla="*/ 70228 w 351139"/>
              <a:gd name="connsiteY28" fmla="*/ 152158 h 304315"/>
              <a:gd name="connsiteX29" fmla="*/ 81933 w 351139"/>
              <a:gd name="connsiteY29" fmla="*/ 140453 h 304315"/>
              <a:gd name="connsiteX30" fmla="*/ 128751 w 351139"/>
              <a:gd name="connsiteY30" fmla="*/ 140453 h 304315"/>
              <a:gd name="connsiteX31" fmla="*/ 140456 w 351139"/>
              <a:gd name="connsiteY31" fmla="*/ 152158 h 304315"/>
              <a:gd name="connsiteX32" fmla="*/ 128751 w 351139"/>
              <a:gd name="connsiteY32" fmla="*/ 163862 h 304315"/>
              <a:gd name="connsiteX33" fmla="*/ 128751 w 351139"/>
              <a:gd name="connsiteY33" fmla="*/ 93636 h 304315"/>
              <a:gd name="connsiteX34" fmla="*/ 81933 w 351139"/>
              <a:gd name="connsiteY34" fmla="*/ 93636 h 304315"/>
              <a:gd name="connsiteX35" fmla="*/ 70228 w 351139"/>
              <a:gd name="connsiteY35" fmla="*/ 81931 h 304315"/>
              <a:gd name="connsiteX36" fmla="*/ 81933 w 351139"/>
              <a:gd name="connsiteY36" fmla="*/ 70227 h 304315"/>
              <a:gd name="connsiteX37" fmla="*/ 128751 w 351139"/>
              <a:gd name="connsiteY37" fmla="*/ 70227 h 304315"/>
              <a:gd name="connsiteX38" fmla="*/ 140456 w 351139"/>
              <a:gd name="connsiteY38" fmla="*/ 81931 h 304315"/>
              <a:gd name="connsiteX39" fmla="*/ 128751 w 351139"/>
              <a:gd name="connsiteY39" fmla="*/ 93636 h 304315"/>
              <a:gd name="connsiteX40" fmla="*/ 292616 w 351139"/>
              <a:gd name="connsiteY40" fmla="*/ 234089 h 304315"/>
              <a:gd name="connsiteX41" fmla="*/ 245798 w 351139"/>
              <a:gd name="connsiteY41" fmla="*/ 234089 h 304315"/>
              <a:gd name="connsiteX42" fmla="*/ 234093 w 351139"/>
              <a:gd name="connsiteY42" fmla="*/ 222384 h 304315"/>
              <a:gd name="connsiteX43" fmla="*/ 245798 w 351139"/>
              <a:gd name="connsiteY43" fmla="*/ 210680 h 304315"/>
              <a:gd name="connsiteX44" fmla="*/ 292616 w 351139"/>
              <a:gd name="connsiteY44" fmla="*/ 210680 h 304315"/>
              <a:gd name="connsiteX45" fmla="*/ 304321 w 351139"/>
              <a:gd name="connsiteY45" fmla="*/ 222384 h 304315"/>
              <a:gd name="connsiteX46" fmla="*/ 292616 w 351139"/>
              <a:gd name="connsiteY46" fmla="*/ 234089 h 304315"/>
              <a:gd name="connsiteX47" fmla="*/ 292616 w 351139"/>
              <a:gd name="connsiteY47" fmla="*/ 163862 h 304315"/>
              <a:gd name="connsiteX48" fmla="*/ 245798 w 351139"/>
              <a:gd name="connsiteY48" fmla="*/ 163862 h 304315"/>
              <a:gd name="connsiteX49" fmla="*/ 234093 w 351139"/>
              <a:gd name="connsiteY49" fmla="*/ 152158 h 304315"/>
              <a:gd name="connsiteX50" fmla="*/ 245798 w 351139"/>
              <a:gd name="connsiteY50" fmla="*/ 140453 h 304315"/>
              <a:gd name="connsiteX51" fmla="*/ 292616 w 351139"/>
              <a:gd name="connsiteY51" fmla="*/ 140453 h 304315"/>
              <a:gd name="connsiteX52" fmla="*/ 304321 w 351139"/>
              <a:gd name="connsiteY52" fmla="*/ 152158 h 304315"/>
              <a:gd name="connsiteX53" fmla="*/ 292616 w 351139"/>
              <a:gd name="connsiteY53" fmla="*/ 163862 h 30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51139" h="304315">
                <a:moveTo>
                  <a:pt x="339435" y="280907"/>
                </a:moveTo>
                <a:lnTo>
                  <a:pt x="327730" y="280907"/>
                </a:lnTo>
                <a:lnTo>
                  <a:pt x="327730" y="117044"/>
                </a:lnTo>
                <a:cubicBezTo>
                  <a:pt x="327730" y="91295"/>
                  <a:pt x="306662" y="70227"/>
                  <a:pt x="280912" y="70227"/>
                </a:cubicBezTo>
                <a:lnTo>
                  <a:pt x="210684" y="70227"/>
                </a:lnTo>
                <a:lnTo>
                  <a:pt x="210684" y="269202"/>
                </a:lnTo>
                <a:cubicBezTo>
                  <a:pt x="210684" y="275757"/>
                  <a:pt x="205534" y="280907"/>
                  <a:pt x="198979" y="280907"/>
                </a:cubicBezTo>
                <a:cubicBezTo>
                  <a:pt x="192425" y="280907"/>
                  <a:pt x="187275" y="275757"/>
                  <a:pt x="187275" y="269202"/>
                </a:cubicBezTo>
                <a:lnTo>
                  <a:pt x="187275" y="46818"/>
                </a:lnTo>
                <a:cubicBezTo>
                  <a:pt x="187275" y="21068"/>
                  <a:pt x="166206" y="0"/>
                  <a:pt x="140456" y="0"/>
                </a:cubicBezTo>
                <a:lnTo>
                  <a:pt x="70228" y="0"/>
                </a:lnTo>
                <a:cubicBezTo>
                  <a:pt x="44478" y="0"/>
                  <a:pt x="23409" y="21068"/>
                  <a:pt x="23409" y="46818"/>
                </a:cubicBezTo>
                <a:lnTo>
                  <a:pt x="23409" y="280907"/>
                </a:lnTo>
                <a:lnTo>
                  <a:pt x="11705" y="280907"/>
                </a:lnTo>
                <a:cubicBezTo>
                  <a:pt x="5150" y="280907"/>
                  <a:pt x="0" y="286056"/>
                  <a:pt x="0" y="292611"/>
                </a:cubicBezTo>
                <a:cubicBezTo>
                  <a:pt x="0" y="299165"/>
                  <a:pt x="5150" y="304315"/>
                  <a:pt x="11705" y="304315"/>
                </a:cubicBezTo>
                <a:lnTo>
                  <a:pt x="339435" y="304315"/>
                </a:lnTo>
                <a:cubicBezTo>
                  <a:pt x="345990" y="304315"/>
                  <a:pt x="351140" y="299165"/>
                  <a:pt x="351140" y="292611"/>
                </a:cubicBezTo>
                <a:cubicBezTo>
                  <a:pt x="351140" y="286056"/>
                  <a:pt x="345990" y="280907"/>
                  <a:pt x="339435" y="280907"/>
                </a:cubicBezTo>
                <a:close/>
                <a:moveTo>
                  <a:pt x="128751" y="234089"/>
                </a:moveTo>
                <a:lnTo>
                  <a:pt x="81933" y="234089"/>
                </a:lnTo>
                <a:cubicBezTo>
                  <a:pt x="75378" y="234089"/>
                  <a:pt x="70228" y="228939"/>
                  <a:pt x="70228" y="222384"/>
                </a:cubicBezTo>
                <a:cubicBezTo>
                  <a:pt x="70228" y="215830"/>
                  <a:pt x="75378" y="210680"/>
                  <a:pt x="81933" y="210680"/>
                </a:cubicBezTo>
                <a:lnTo>
                  <a:pt x="128751" y="210680"/>
                </a:lnTo>
                <a:cubicBezTo>
                  <a:pt x="135306" y="210680"/>
                  <a:pt x="140456" y="215830"/>
                  <a:pt x="140456" y="222384"/>
                </a:cubicBezTo>
                <a:cubicBezTo>
                  <a:pt x="140456" y="228939"/>
                  <a:pt x="135306" y="234089"/>
                  <a:pt x="128751" y="234089"/>
                </a:cubicBezTo>
                <a:close/>
                <a:moveTo>
                  <a:pt x="128751" y="163862"/>
                </a:moveTo>
                <a:lnTo>
                  <a:pt x="81933" y="163862"/>
                </a:lnTo>
                <a:cubicBezTo>
                  <a:pt x="75378" y="163862"/>
                  <a:pt x="70228" y="158712"/>
                  <a:pt x="70228" y="152158"/>
                </a:cubicBezTo>
                <a:cubicBezTo>
                  <a:pt x="70228" y="145603"/>
                  <a:pt x="75378" y="140453"/>
                  <a:pt x="81933" y="140453"/>
                </a:cubicBezTo>
                <a:lnTo>
                  <a:pt x="128751" y="140453"/>
                </a:lnTo>
                <a:cubicBezTo>
                  <a:pt x="135306" y="140453"/>
                  <a:pt x="140456" y="145603"/>
                  <a:pt x="140456" y="152158"/>
                </a:cubicBezTo>
                <a:cubicBezTo>
                  <a:pt x="140456" y="158712"/>
                  <a:pt x="135306" y="163862"/>
                  <a:pt x="128751" y="163862"/>
                </a:cubicBezTo>
                <a:close/>
                <a:moveTo>
                  <a:pt x="128751" y="93636"/>
                </a:moveTo>
                <a:lnTo>
                  <a:pt x="81933" y="93636"/>
                </a:lnTo>
                <a:cubicBezTo>
                  <a:pt x="75378" y="93636"/>
                  <a:pt x="70228" y="88486"/>
                  <a:pt x="70228" y="81931"/>
                </a:cubicBezTo>
                <a:cubicBezTo>
                  <a:pt x="70228" y="75377"/>
                  <a:pt x="75378" y="70227"/>
                  <a:pt x="81933" y="70227"/>
                </a:cubicBezTo>
                <a:lnTo>
                  <a:pt x="128751" y="70227"/>
                </a:lnTo>
                <a:cubicBezTo>
                  <a:pt x="135306" y="70227"/>
                  <a:pt x="140456" y="75377"/>
                  <a:pt x="140456" y="81931"/>
                </a:cubicBezTo>
                <a:cubicBezTo>
                  <a:pt x="140456" y="88486"/>
                  <a:pt x="135306" y="93636"/>
                  <a:pt x="128751" y="93636"/>
                </a:cubicBezTo>
                <a:close/>
                <a:moveTo>
                  <a:pt x="292616" y="234089"/>
                </a:moveTo>
                <a:lnTo>
                  <a:pt x="245798" y="234089"/>
                </a:lnTo>
                <a:cubicBezTo>
                  <a:pt x="239243" y="234089"/>
                  <a:pt x="234093" y="228939"/>
                  <a:pt x="234093" y="222384"/>
                </a:cubicBezTo>
                <a:cubicBezTo>
                  <a:pt x="234093" y="215830"/>
                  <a:pt x="239243" y="210680"/>
                  <a:pt x="245798" y="210680"/>
                </a:cubicBezTo>
                <a:lnTo>
                  <a:pt x="292616" y="210680"/>
                </a:lnTo>
                <a:cubicBezTo>
                  <a:pt x="299171" y="210680"/>
                  <a:pt x="304321" y="215830"/>
                  <a:pt x="304321" y="222384"/>
                </a:cubicBezTo>
                <a:cubicBezTo>
                  <a:pt x="304321" y="228939"/>
                  <a:pt x="299171" y="234089"/>
                  <a:pt x="292616" y="234089"/>
                </a:cubicBezTo>
                <a:close/>
                <a:moveTo>
                  <a:pt x="292616" y="163862"/>
                </a:moveTo>
                <a:lnTo>
                  <a:pt x="245798" y="163862"/>
                </a:lnTo>
                <a:cubicBezTo>
                  <a:pt x="239243" y="163862"/>
                  <a:pt x="234093" y="158712"/>
                  <a:pt x="234093" y="152158"/>
                </a:cubicBezTo>
                <a:cubicBezTo>
                  <a:pt x="234093" y="145603"/>
                  <a:pt x="239243" y="140453"/>
                  <a:pt x="245798" y="140453"/>
                </a:cubicBezTo>
                <a:lnTo>
                  <a:pt x="292616" y="140453"/>
                </a:lnTo>
                <a:cubicBezTo>
                  <a:pt x="299171" y="140453"/>
                  <a:pt x="304321" y="145603"/>
                  <a:pt x="304321" y="152158"/>
                </a:cubicBezTo>
                <a:cubicBezTo>
                  <a:pt x="304321" y="158712"/>
                  <a:pt x="299171" y="163862"/>
                  <a:pt x="292616" y="163862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5000"/>
                </a:schemeClr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D52FE8D2-A1A8-8D03-1BFB-124D62C02A99}"/>
              </a:ext>
            </a:extLst>
          </p:cNvPr>
          <p:cNvGrpSpPr/>
          <p:nvPr/>
        </p:nvGrpSpPr>
        <p:grpSpPr>
          <a:xfrm>
            <a:off x="4117566" y="2622169"/>
            <a:ext cx="2091191" cy="777684"/>
            <a:chOff x="1264780" y="2622169"/>
            <a:chExt cx="2091191" cy="777684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083E6780-9A0E-880A-D05F-DB513A887F83}"/>
                </a:ext>
              </a:extLst>
            </p:cNvPr>
            <p:cNvGrpSpPr/>
            <p:nvPr/>
          </p:nvGrpSpPr>
          <p:grpSpPr>
            <a:xfrm>
              <a:off x="1264780" y="2622169"/>
              <a:ext cx="475516" cy="777684"/>
              <a:chOff x="7632945" y="5074560"/>
              <a:chExt cx="474663" cy="776288"/>
            </a:xfrm>
            <a:solidFill>
              <a:schemeClr val="accent1"/>
            </a:solidFill>
          </p:grpSpPr>
          <p:sp>
            <p:nvSpPr>
              <p:cNvPr id="88" name="Freeform 5">
                <a:extLst>
                  <a:ext uri="{FF2B5EF4-FFF2-40B4-BE49-F238E27FC236}">
                    <a16:creationId xmlns:a16="http://schemas.microsoft.com/office/drawing/2014/main" id="{57C6A2DF-5D4F-B2B1-C956-154D6405E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5195" y="5139647"/>
                <a:ext cx="100013" cy="50800"/>
              </a:xfrm>
              <a:custGeom>
                <a:avLst/>
                <a:gdLst>
                  <a:gd name="T0" fmla="*/ 3 w 149"/>
                  <a:gd name="T1" fmla="*/ 50 h 74"/>
                  <a:gd name="T2" fmla="*/ 47 w 149"/>
                  <a:gd name="T3" fmla="*/ 67 h 74"/>
                  <a:gd name="T4" fmla="*/ 73 w 149"/>
                  <a:gd name="T5" fmla="*/ 73 h 74"/>
                  <a:gd name="T6" fmla="*/ 88 w 149"/>
                  <a:gd name="T7" fmla="*/ 69 h 74"/>
                  <a:gd name="T8" fmla="*/ 102 w 149"/>
                  <a:gd name="T9" fmla="*/ 60 h 74"/>
                  <a:gd name="T10" fmla="*/ 111 w 149"/>
                  <a:gd name="T11" fmla="*/ 51 h 74"/>
                  <a:gd name="T12" fmla="*/ 122 w 149"/>
                  <a:gd name="T13" fmla="*/ 45 h 74"/>
                  <a:gd name="T14" fmla="*/ 149 w 149"/>
                  <a:gd name="T15" fmla="*/ 47 h 74"/>
                  <a:gd name="T16" fmla="*/ 139 w 149"/>
                  <a:gd name="T17" fmla="*/ 24 h 74"/>
                  <a:gd name="T18" fmla="*/ 90 w 149"/>
                  <a:gd name="T19" fmla="*/ 1 h 74"/>
                  <a:gd name="T20" fmla="*/ 48 w 149"/>
                  <a:gd name="T21" fmla="*/ 19 h 74"/>
                  <a:gd name="T22" fmla="*/ 28 w 149"/>
                  <a:gd name="T23" fmla="*/ 32 h 74"/>
                  <a:gd name="T24" fmla="*/ 16 w 149"/>
                  <a:gd name="T25" fmla="*/ 38 h 74"/>
                  <a:gd name="T26" fmla="*/ 0 w 149"/>
                  <a:gd name="T27" fmla="*/ 42 h 74"/>
                  <a:gd name="T28" fmla="*/ 16 w 149"/>
                  <a:gd name="T29" fmla="*/ 46 h 74"/>
                  <a:gd name="T30" fmla="*/ 60 w 149"/>
                  <a:gd name="T31" fmla="*/ 35 h 74"/>
                  <a:gd name="T32" fmla="*/ 102 w 149"/>
                  <a:gd name="T33" fmla="*/ 25 h 74"/>
                  <a:gd name="T34" fmla="*/ 115 w 149"/>
                  <a:gd name="T35" fmla="*/ 28 h 74"/>
                  <a:gd name="T36" fmla="*/ 102 w 149"/>
                  <a:gd name="T37" fmla="*/ 27 h 74"/>
                  <a:gd name="T38" fmla="*/ 69 w 149"/>
                  <a:gd name="T39" fmla="*/ 35 h 74"/>
                  <a:gd name="T40" fmla="*/ 3 w 149"/>
                  <a:gd name="T41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74">
                    <a:moveTo>
                      <a:pt x="3" y="50"/>
                    </a:moveTo>
                    <a:cubicBezTo>
                      <a:pt x="3" y="50"/>
                      <a:pt x="22" y="53"/>
                      <a:pt x="47" y="67"/>
                    </a:cubicBezTo>
                    <a:cubicBezTo>
                      <a:pt x="54" y="71"/>
                      <a:pt x="64" y="74"/>
                      <a:pt x="73" y="73"/>
                    </a:cubicBezTo>
                    <a:cubicBezTo>
                      <a:pt x="78" y="73"/>
                      <a:pt x="83" y="72"/>
                      <a:pt x="88" y="69"/>
                    </a:cubicBezTo>
                    <a:cubicBezTo>
                      <a:pt x="92" y="67"/>
                      <a:pt x="97" y="64"/>
                      <a:pt x="102" y="60"/>
                    </a:cubicBezTo>
                    <a:cubicBezTo>
                      <a:pt x="105" y="56"/>
                      <a:pt x="108" y="53"/>
                      <a:pt x="111" y="51"/>
                    </a:cubicBezTo>
                    <a:cubicBezTo>
                      <a:pt x="115" y="48"/>
                      <a:pt x="118" y="46"/>
                      <a:pt x="122" y="45"/>
                    </a:cubicBezTo>
                    <a:cubicBezTo>
                      <a:pt x="129" y="42"/>
                      <a:pt x="137" y="41"/>
                      <a:pt x="149" y="47"/>
                    </a:cubicBezTo>
                    <a:cubicBezTo>
                      <a:pt x="149" y="47"/>
                      <a:pt x="147" y="35"/>
                      <a:pt x="139" y="24"/>
                    </a:cubicBezTo>
                    <a:cubicBezTo>
                      <a:pt x="131" y="12"/>
                      <a:pt x="116" y="0"/>
                      <a:pt x="90" y="1"/>
                    </a:cubicBezTo>
                    <a:cubicBezTo>
                      <a:pt x="70" y="1"/>
                      <a:pt x="59" y="10"/>
                      <a:pt x="48" y="19"/>
                    </a:cubicBezTo>
                    <a:cubicBezTo>
                      <a:pt x="42" y="23"/>
                      <a:pt x="36" y="28"/>
                      <a:pt x="28" y="32"/>
                    </a:cubicBezTo>
                    <a:cubicBezTo>
                      <a:pt x="25" y="34"/>
                      <a:pt x="20" y="36"/>
                      <a:pt x="16" y="38"/>
                    </a:cubicBezTo>
                    <a:cubicBezTo>
                      <a:pt x="11" y="40"/>
                      <a:pt x="6" y="41"/>
                      <a:pt x="0" y="42"/>
                    </a:cubicBezTo>
                    <a:cubicBezTo>
                      <a:pt x="0" y="42"/>
                      <a:pt x="6" y="45"/>
                      <a:pt x="16" y="46"/>
                    </a:cubicBezTo>
                    <a:cubicBezTo>
                      <a:pt x="27" y="46"/>
                      <a:pt x="42" y="45"/>
                      <a:pt x="60" y="35"/>
                    </a:cubicBezTo>
                    <a:cubicBezTo>
                      <a:pt x="79" y="26"/>
                      <a:pt x="93" y="24"/>
                      <a:pt x="102" y="25"/>
                    </a:cubicBezTo>
                    <a:cubicBezTo>
                      <a:pt x="111" y="25"/>
                      <a:pt x="115" y="28"/>
                      <a:pt x="115" y="28"/>
                    </a:cubicBezTo>
                    <a:cubicBezTo>
                      <a:pt x="115" y="28"/>
                      <a:pt x="110" y="27"/>
                      <a:pt x="102" y="27"/>
                    </a:cubicBezTo>
                    <a:cubicBezTo>
                      <a:pt x="93" y="27"/>
                      <a:pt x="82" y="29"/>
                      <a:pt x="69" y="35"/>
                    </a:cubicBezTo>
                    <a:cubicBezTo>
                      <a:pt x="41" y="49"/>
                      <a:pt x="23" y="51"/>
                      <a:pt x="3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Freeform 6">
                <a:extLst>
                  <a:ext uri="{FF2B5EF4-FFF2-40B4-BE49-F238E27FC236}">
                    <a16:creationId xmlns:a16="http://schemas.microsoft.com/office/drawing/2014/main" id="{3BB3CF0A-785C-472F-D527-2F18057DC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9158" y="5093610"/>
                <a:ext cx="58738" cy="107950"/>
              </a:xfrm>
              <a:custGeom>
                <a:avLst/>
                <a:gdLst>
                  <a:gd name="T0" fmla="*/ 21 w 87"/>
                  <a:gd name="T1" fmla="*/ 157 h 160"/>
                  <a:gd name="T2" fmla="*/ 6 w 87"/>
                  <a:gd name="T3" fmla="*/ 111 h 160"/>
                  <a:gd name="T4" fmla="*/ 3 w 87"/>
                  <a:gd name="T5" fmla="*/ 82 h 160"/>
                  <a:gd name="T6" fmla="*/ 9 w 87"/>
                  <a:gd name="T7" fmla="*/ 66 h 160"/>
                  <a:gd name="T8" fmla="*/ 24 w 87"/>
                  <a:gd name="T9" fmla="*/ 51 h 160"/>
                  <a:gd name="T10" fmla="*/ 46 w 87"/>
                  <a:gd name="T11" fmla="*/ 31 h 160"/>
                  <a:gd name="T12" fmla="*/ 53 w 87"/>
                  <a:gd name="T13" fmla="*/ 0 h 160"/>
                  <a:gd name="T14" fmla="*/ 74 w 87"/>
                  <a:gd name="T15" fmla="*/ 16 h 160"/>
                  <a:gd name="T16" fmla="*/ 85 w 87"/>
                  <a:gd name="T17" fmla="*/ 38 h 160"/>
                  <a:gd name="T18" fmla="*/ 83 w 87"/>
                  <a:gd name="T19" fmla="*/ 72 h 160"/>
                  <a:gd name="T20" fmla="*/ 72 w 87"/>
                  <a:gd name="T21" fmla="*/ 96 h 160"/>
                  <a:gd name="T22" fmla="*/ 57 w 87"/>
                  <a:gd name="T23" fmla="*/ 113 h 160"/>
                  <a:gd name="T24" fmla="*/ 41 w 87"/>
                  <a:gd name="T25" fmla="*/ 132 h 160"/>
                  <a:gd name="T26" fmla="*/ 29 w 87"/>
                  <a:gd name="T27" fmla="*/ 160 h 160"/>
                  <a:gd name="T28" fmla="*/ 26 w 87"/>
                  <a:gd name="T29" fmla="*/ 143 h 160"/>
                  <a:gd name="T30" fmla="*/ 41 w 87"/>
                  <a:gd name="T31" fmla="*/ 98 h 160"/>
                  <a:gd name="T32" fmla="*/ 55 w 87"/>
                  <a:gd name="T33" fmla="*/ 73 h 160"/>
                  <a:gd name="T34" fmla="*/ 61 w 87"/>
                  <a:gd name="T35" fmla="*/ 55 h 160"/>
                  <a:gd name="T36" fmla="*/ 62 w 87"/>
                  <a:gd name="T37" fmla="*/ 40 h 160"/>
                  <a:gd name="T38" fmla="*/ 59 w 87"/>
                  <a:gd name="T39" fmla="*/ 55 h 160"/>
                  <a:gd name="T40" fmla="*/ 53 w 87"/>
                  <a:gd name="T41" fmla="*/ 70 h 160"/>
                  <a:gd name="T42" fmla="*/ 43 w 87"/>
                  <a:gd name="T43" fmla="*/ 88 h 160"/>
                  <a:gd name="T44" fmla="*/ 36 w 87"/>
                  <a:gd name="T45" fmla="*/ 99 h 160"/>
                  <a:gd name="T46" fmla="*/ 31 w 87"/>
                  <a:gd name="T47" fmla="*/ 108 h 160"/>
                  <a:gd name="T48" fmla="*/ 24 w 87"/>
                  <a:gd name="T49" fmla="*/ 126 h 160"/>
                  <a:gd name="T50" fmla="*/ 21 w 87"/>
                  <a:gd name="T51" fmla="*/ 15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7" h="160">
                    <a:moveTo>
                      <a:pt x="21" y="157"/>
                    </a:moveTo>
                    <a:cubicBezTo>
                      <a:pt x="21" y="157"/>
                      <a:pt x="18" y="138"/>
                      <a:pt x="6" y="111"/>
                    </a:cubicBezTo>
                    <a:cubicBezTo>
                      <a:pt x="2" y="103"/>
                      <a:pt x="0" y="92"/>
                      <a:pt x="3" y="82"/>
                    </a:cubicBezTo>
                    <a:cubicBezTo>
                      <a:pt x="4" y="77"/>
                      <a:pt x="6" y="71"/>
                      <a:pt x="9" y="66"/>
                    </a:cubicBezTo>
                    <a:cubicBezTo>
                      <a:pt x="13" y="61"/>
                      <a:pt x="18" y="56"/>
                      <a:pt x="24" y="51"/>
                    </a:cubicBezTo>
                    <a:cubicBezTo>
                      <a:pt x="32" y="44"/>
                      <a:pt x="41" y="38"/>
                      <a:pt x="46" y="31"/>
                    </a:cubicBezTo>
                    <a:cubicBezTo>
                      <a:pt x="51" y="23"/>
                      <a:pt x="54" y="14"/>
                      <a:pt x="53" y="0"/>
                    </a:cubicBezTo>
                    <a:cubicBezTo>
                      <a:pt x="53" y="0"/>
                      <a:pt x="65" y="4"/>
                      <a:pt x="74" y="16"/>
                    </a:cubicBezTo>
                    <a:cubicBezTo>
                      <a:pt x="79" y="21"/>
                      <a:pt x="83" y="29"/>
                      <a:pt x="85" y="38"/>
                    </a:cubicBezTo>
                    <a:cubicBezTo>
                      <a:pt x="87" y="47"/>
                      <a:pt x="87" y="58"/>
                      <a:pt x="83" y="72"/>
                    </a:cubicBezTo>
                    <a:cubicBezTo>
                      <a:pt x="81" y="82"/>
                      <a:pt x="77" y="89"/>
                      <a:pt x="72" y="96"/>
                    </a:cubicBezTo>
                    <a:cubicBezTo>
                      <a:pt x="68" y="102"/>
                      <a:pt x="62" y="107"/>
                      <a:pt x="57" y="113"/>
                    </a:cubicBezTo>
                    <a:cubicBezTo>
                      <a:pt x="51" y="118"/>
                      <a:pt x="46" y="124"/>
                      <a:pt x="41" y="132"/>
                    </a:cubicBezTo>
                    <a:cubicBezTo>
                      <a:pt x="36" y="139"/>
                      <a:pt x="32" y="148"/>
                      <a:pt x="29" y="160"/>
                    </a:cubicBezTo>
                    <a:cubicBezTo>
                      <a:pt x="29" y="160"/>
                      <a:pt x="26" y="154"/>
                      <a:pt x="26" y="143"/>
                    </a:cubicBezTo>
                    <a:cubicBezTo>
                      <a:pt x="26" y="132"/>
                      <a:pt x="29" y="117"/>
                      <a:pt x="41" y="98"/>
                    </a:cubicBezTo>
                    <a:cubicBezTo>
                      <a:pt x="48" y="89"/>
                      <a:pt x="52" y="80"/>
                      <a:pt x="55" y="73"/>
                    </a:cubicBezTo>
                    <a:cubicBezTo>
                      <a:pt x="58" y="66"/>
                      <a:pt x="60" y="60"/>
                      <a:pt x="61" y="55"/>
                    </a:cubicBezTo>
                    <a:cubicBezTo>
                      <a:pt x="63" y="45"/>
                      <a:pt x="62" y="40"/>
                      <a:pt x="62" y="40"/>
                    </a:cubicBezTo>
                    <a:cubicBezTo>
                      <a:pt x="62" y="40"/>
                      <a:pt x="61" y="46"/>
                      <a:pt x="59" y="55"/>
                    </a:cubicBezTo>
                    <a:cubicBezTo>
                      <a:pt x="58" y="60"/>
                      <a:pt x="56" y="65"/>
                      <a:pt x="53" y="70"/>
                    </a:cubicBezTo>
                    <a:cubicBezTo>
                      <a:pt x="51" y="76"/>
                      <a:pt x="48" y="82"/>
                      <a:pt x="43" y="88"/>
                    </a:cubicBezTo>
                    <a:cubicBezTo>
                      <a:pt x="41" y="92"/>
                      <a:pt x="38" y="95"/>
                      <a:pt x="36" y="99"/>
                    </a:cubicBezTo>
                    <a:cubicBezTo>
                      <a:pt x="35" y="102"/>
                      <a:pt x="33" y="105"/>
                      <a:pt x="31" y="108"/>
                    </a:cubicBezTo>
                    <a:cubicBezTo>
                      <a:pt x="28" y="115"/>
                      <a:pt x="26" y="120"/>
                      <a:pt x="24" y="126"/>
                    </a:cubicBezTo>
                    <a:cubicBezTo>
                      <a:pt x="21" y="137"/>
                      <a:pt x="21" y="147"/>
                      <a:pt x="21" y="1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Freeform 7">
                <a:extLst>
                  <a:ext uri="{FF2B5EF4-FFF2-40B4-BE49-F238E27FC236}">
                    <a16:creationId xmlns:a16="http://schemas.microsoft.com/office/drawing/2014/main" id="{4A6F1127-2A83-141A-5376-294A5C3D4B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6458" y="5192035"/>
                <a:ext cx="104775" cy="55563"/>
              </a:xfrm>
              <a:custGeom>
                <a:avLst/>
                <a:gdLst>
                  <a:gd name="T0" fmla="*/ 4 w 156"/>
                  <a:gd name="T1" fmla="*/ 67 h 82"/>
                  <a:gd name="T2" fmla="*/ 52 w 156"/>
                  <a:gd name="T3" fmla="*/ 77 h 82"/>
                  <a:gd name="T4" fmla="*/ 81 w 156"/>
                  <a:gd name="T5" fmla="*/ 80 h 82"/>
                  <a:gd name="T6" fmla="*/ 95 w 156"/>
                  <a:gd name="T7" fmla="*/ 74 h 82"/>
                  <a:gd name="T8" fmla="*/ 109 w 156"/>
                  <a:gd name="T9" fmla="*/ 62 h 82"/>
                  <a:gd name="T10" fmla="*/ 127 w 156"/>
                  <a:gd name="T11" fmla="*/ 44 h 82"/>
                  <a:gd name="T12" fmla="*/ 139 w 156"/>
                  <a:gd name="T13" fmla="*/ 41 h 82"/>
                  <a:gd name="T14" fmla="*/ 156 w 156"/>
                  <a:gd name="T15" fmla="*/ 43 h 82"/>
                  <a:gd name="T16" fmla="*/ 142 w 156"/>
                  <a:gd name="T17" fmla="*/ 21 h 82"/>
                  <a:gd name="T18" fmla="*/ 122 w 156"/>
                  <a:gd name="T19" fmla="*/ 6 h 82"/>
                  <a:gd name="T20" fmla="*/ 88 w 156"/>
                  <a:gd name="T21" fmla="*/ 3 h 82"/>
                  <a:gd name="T22" fmla="*/ 63 w 156"/>
                  <a:gd name="T23" fmla="*/ 12 h 82"/>
                  <a:gd name="T24" fmla="*/ 46 w 156"/>
                  <a:gd name="T25" fmla="*/ 27 h 82"/>
                  <a:gd name="T26" fmla="*/ 28 w 156"/>
                  <a:gd name="T27" fmla="*/ 44 h 82"/>
                  <a:gd name="T28" fmla="*/ 0 w 156"/>
                  <a:gd name="T29" fmla="*/ 59 h 82"/>
                  <a:gd name="T30" fmla="*/ 17 w 156"/>
                  <a:gd name="T31" fmla="*/ 60 h 82"/>
                  <a:gd name="T32" fmla="*/ 37 w 156"/>
                  <a:gd name="T33" fmla="*/ 55 h 82"/>
                  <a:gd name="T34" fmla="*/ 61 w 156"/>
                  <a:gd name="T35" fmla="*/ 43 h 82"/>
                  <a:gd name="T36" fmla="*/ 86 w 156"/>
                  <a:gd name="T37" fmla="*/ 30 h 82"/>
                  <a:gd name="T38" fmla="*/ 104 w 156"/>
                  <a:gd name="T39" fmla="*/ 26 h 82"/>
                  <a:gd name="T40" fmla="*/ 118 w 156"/>
                  <a:gd name="T41" fmla="*/ 28 h 82"/>
                  <a:gd name="T42" fmla="*/ 104 w 156"/>
                  <a:gd name="T43" fmla="*/ 28 h 82"/>
                  <a:gd name="T44" fmla="*/ 88 w 156"/>
                  <a:gd name="T45" fmla="*/ 32 h 82"/>
                  <a:gd name="T46" fmla="*/ 71 w 156"/>
                  <a:gd name="T47" fmla="*/ 41 h 82"/>
                  <a:gd name="T48" fmla="*/ 52 w 156"/>
                  <a:gd name="T49" fmla="*/ 53 h 82"/>
                  <a:gd name="T50" fmla="*/ 35 w 156"/>
                  <a:gd name="T51" fmla="*/ 60 h 82"/>
                  <a:gd name="T52" fmla="*/ 4 w 156"/>
                  <a:gd name="T53" fmla="*/ 6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6" h="82">
                    <a:moveTo>
                      <a:pt x="4" y="67"/>
                    </a:moveTo>
                    <a:cubicBezTo>
                      <a:pt x="4" y="67"/>
                      <a:pt x="25" y="67"/>
                      <a:pt x="52" y="77"/>
                    </a:cubicBezTo>
                    <a:cubicBezTo>
                      <a:pt x="61" y="81"/>
                      <a:pt x="71" y="82"/>
                      <a:pt x="81" y="80"/>
                    </a:cubicBezTo>
                    <a:cubicBezTo>
                      <a:pt x="86" y="79"/>
                      <a:pt x="91" y="77"/>
                      <a:pt x="95" y="74"/>
                    </a:cubicBezTo>
                    <a:cubicBezTo>
                      <a:pt x="100" y="72"/>
                      <a:pt x="105" y="68"/>
                      <a:pt x="109" y="62"/>
                    </a:cubicBezTo>
                    <a:cubicBezTo>
                      <a:pt x="114" y="55"/>
                      <a:pt x="120" y="48"/>
                      <a:pt x="127" y="44"/>
                    </a:cubicBezTo>
                    <a:cubicBezTo>
                      <a:pt x="131" y="42"/>
                      <a:pt x="135" y="41"/>
                      <a:pt x="139" y="41"/>
                    </a:cubicBezTo>
                    <a:cubicBezTo>
                      <a:pt x="144" y="41"/>
                      <a:pt x="149" y="41"/>
                      <a:pt x="156" y="43"/>
                    </a:cubicBezTo>
                    <a:cubicBezTo>
                      <a:pt x="156" y="43"/>
                      <a:pt x="152" y="32"/>
                      <a:pt x="142" y="21"/>
                    </a:cubicBezTo>
                    <a:cubicBezTo>
                      <a:pt x="137" y="15"/>
                      <a:pt x="131" y="10"/>
                      <a:pt x="122" y="6"/>
                    </a:cubicBezTo>
                    <a:cubicBezTo>
                      <a:pt x="113" y="2"/>
                      <a:pt x="102" y="0"/>
                      <a:pt x="88" y="3"/>
                    </a:cubicBezTo>
                    <a:cubicBezTo>
                      <a:pt x="78" y="4"/>
                      <a:pt x="70" y="7"/>
                      <a:pt x="63" y="12"/>
                    </a:cubicBezTo>
                    <a:cubicBezTo>
                      <a:pt x="57" y="16"/>
                      <a:pt x="51" y="21"/>
                      <a:pt x="46" y="27"/>
                    </a:cubicBezTo>
                    <a:cubicBezTo>
                      <a:pt x="40" y="33"/>
                      <a:pt x="35" y="38"/>
                      <a:pt x="28" y="44"/>
                    </a:cubicBezTo>
                    <a:cubicBezTo>
                      <a:pt x="20" y="49"/>
                      <a:pt x="12" y="55"/>
                      <a:pt x="0" y="59"/>
                    </a:cubicBezTo>
                    <a:cubicBezTo>
                      <a:pt x="0" y="59"/>
                      <a:pt x="6" y="61"/>
                      <a:pt x="17" y="60"/>
                    </a:cubicBezTo>
                    <a:cubicBezTo>
                      <a:pt x="23" y="59"/>
                      <a:pt x="29" y="58"/>
                      <a:pt x="37" y="55"/>
                    </a:cubicBezTo>
                    <a:cubicBezTo>
                      <a:pt x="44" y="53"/>
                      <a:pt x="52" y="49"/>
                      <a:pt x="61" y="43"/>
                    </a:cubicBezTo>
                    <a:cubicBezTo>
                      <a:pt x="71" y="37"/>
                      <a:pt x="79" y="33"/>
                      <a:pt x="86" y="30"/>
                    </a:cubicBezTo>
                    <a:cubicBezTo>
                      <a:pt x="93" y="28"/>
                      <a:pt x="99" y="27"/>
                      <a:pt x="104" y="26"/>
                    </a:cubicBezTo>
                    <a:cubicBezTo>
                      <a:pt x="113" y="26"/>
                      <a:pt x="118" y="28"/>
                      <a:pt x="118" y="28"/>
                    </a:cubicBezTo>
                    <a:cubicBezTo>
                      <a:pt x="118" y="28"/>
                      <a:pt x="112" y="27"/>
                      <a:pt x="104" y="28"/>
                    </a:cubicBezTo>
                    <a:cubicBezTo>
                      <a:pt x="99" y="29"/>
                      <a:pt x="94" y="30"/>
                      <a:pt x="88" y="32"/>
                    </a:cubicBezTo>
                    <a:cubicBezTo>
                      <a:pt x="83" y="34"/>
                      <a:pt x="77" y="37"/>
                      <a:pt x="71" y="41"/>
                    </a:cubicBezTo>
                    <a:cubicBezTo>
                      <a:pt x="64" y="45"/>
                      <a:pt x="58" y="49"/>
                      <a:pt x="52" y="53"/>
                    </a:cubicBezTo>
                    <a:cubicBezTo>
                      <a:pt x="46" y="56"/>
                      <a:pt x="40" y="58"/>
                      <a:pt x="35" y="60"/>
                    </a:cubicBezTo>
                    <a:cubicBezTo>
                      <a:pt x="25" y="64"/>
                      <a:pt x="15" y="66"/>
                      <a:pt x="4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Freeform 8">
                <a:extLst>
                  <a:ext uri="{FF2B5EF4-FFF2-40B4-BE49-F238E27FC236}">
                    <a16:creationId xmlns:a16="http://schemas.microsoft.com/office/drawing/2014/main" id="{30DEE489-FC1F-E373-3AC2-302963410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5658" y="5155522"/>
                <a:ext cx="57150" cy="115888"/>
              </a:xfrm>
              <a:custGeom>
                <a:avLst/>
                <a:gdLst>
                  <a:gd name="T0" fmla="*/ 34 w 85"/>
                  <a:gd name="T1" fmla="*/ 172 h 173"/>
                  <a:gd name="T2" fmla="*/ 28 w 85"/>
                  <a:gd name="T3" fmla="*/ 159 h 173"/>
                  <a:gd name="T4" fmla="*/ 9 w 85"/>
                  <a:gd name="T5" fmla="*/ 126 h 173"/>
                  <a:gd name="T6" fmla="*/ 1 w 85"/>
                  <a:gd name="T7" fmla="*/ 96 h 173"/>
                  <a:gd name="T8" fmla="*/ 6 w 85"/>
                  <a:gd name="T9" fmla="*/ 78 h 173"/>
                  <a:gd name="T10" fmla="*/ 11 w 85"/>
                  <a:gd name="T11" fmla="*/ 68 h 173"/>
                  <a:gd name="T12" fmla="*/ 18 w 85"/>
                  <a:gd name="T13" fmla="*/ 59 h 173"/>
                  <a:gd name="T14" fmla="*/ 30 w 85"/>
                  <a:gd name="T15" fmla="*/ 46 h 173"/>
                  <a:gd name="T16" fmla="*/ 39 w 85"/>
                  <a:gd name="T17" fmla="*/ 34 h 173"/>
                  <a:gd name="T18" fmla="*/ 43 w 85"/>
                  <a:gd name="T19" fmla="*/ 0 h 173"/>
                  <a:gd name="T20" fmla="*/ 67 w 85"/>
                  <a:gd name="T21" fmla="*/ 13 h 173"/>
                  <a:gd name="T22" fmla="*/ 81 w 85"/>
                  <a:gd name="T23" fmla="*/ 35 h 173"/>
                  <a:gd name="T24" fmla="*/ 85 w 85"/>
                  <a:gd name="T25" fmla="*/ 51 h 173"/>
                  <a:gd name="T26" fmla="*/ 85 w 85"/>
                  <a:gd name="T27" fmla="*/ 71 h 173"/>
                  <a:gd name="T28" fmla="*/ 81 w 85"/>
                  <a:gd name="T29" fmla="*/ 86 h 173"/>
                  <a:gd name="T30" fmla="*/ 77 w 85"/>
                  <a:gd name="T31" fmla="*/ 98 h 173"/>
                  <a:gd name="T32" fmla="*/ 63 w 85"/>
                  <a:gd name="T33" fmla="*/ 119 h 173"/>
                  <a:gd name="T34" fmla="*/ 43 w 85"/>
                  <a:gd name="T35" fmla="*/ 173 h 173"/>
                  <a:gd name="T36" fmla="*/ 36 w 85"/>
                  <a:gd name="T37" fmla="*/ 156 h 173"/>
                  <a:gd name="T38" fmla="*/ 36 w 85"/>
                  <a:gd name="T39" fmla="*/ 135 h 173"/>
                  <a:gd name="T40" fmla="*/ 44 w 85"/>
                  <a:gd name="T41" fmla="*/ 106 h 173"/>
                  <a:gd name="T42" fmla="*/ 55 w 85"/>
                  <a:gd name="T43" fmla="*/ 77 h 173"/>
                  <a:gd name="T44" fmla="*/ 59 w 85"/>
                  <a:gd name="T45" fmla="*/ 57 h 173"/>
                  <a:gd name="T46" fmla="*/ 57 w 85"/>
                  <a:gd name="T47" fmla="*/ 41 h 173"/>
                  <a:gd name="T48" fmla="*/ 56 w 85"/>
                  <a:gd name="T49" fmla="*/ 57 h 173"/>
                  <a:gd name="T50" fmla="*/ 53 w 85"/>
                  <a:gd name="T51" fmla="*/ 74 h 173"/>
                  <a:gd name="T52" fmla="*/ 45 w 85"/>
                  <a:gd name="T53" fmla="*/ 95 h 173"/>
                  <a:gd name="T54" fmla="*/ 36 w 85"/>
                  <a:gd name="T55" fmla="*/ 118 h 173"/>
                  <a:gd name="T56" fmla="*/ 31 w 85"/>
                  <a:gd name="T57" fmla="*/ 138 h 173"/>
                  <a:gd name="T58" fmla="*/ 31 w 85"/>
                  <a:gd name="T59" fmla="*/ 156 h 173"/>
                  <a:gd name="T60" fmla="*/ 34 w 85"/>
                  <a:gd name="T61" fmla="*/ 17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" h="173">
                    <a:moveTo>
                      <a:pt x="34" y="172"/>
                    </a:moveTo>
                    <a:cubicBezTo>
                      <a:pt x="34" y="172"/>
                      <a:pt x="32" y="167"/>
                      <a:pt x="28" y="159"/>
                    </a:cubicBezTo>
                    <a:cubicBezTo>
                      <a:pt x="24" y="150"/>
                      <a:pt x="18" y="139"/>
                      <a:pt x="9" y="126"/>
                    </a:cubicBezTo>
                    <a:cubicBezTo>
                      <a:pt x="4" y="118"/>
                      <a:pt x="0" y="108"/>
                      <a:pt x="1" y="96"/>
                    </a:cubicBezTo>
                    <a:cubicBezTo>
                      <a:pt x="1" y="90"/>
                      <a:pt x="3" y="84"/>
                      <a:pt x="6" y="78"/>
                    </a:cubicBezTo>
                    <a:cubicBezTo>
                      <a:pt x="7" y="74"/>
                      <a:pt x="9" y="71"/>
                      <a:pt x="11" y="68"/>
                    </a:cubicBezTo>
                    <a:cubicBezTo>
                      <a:pt x="13" y="65"/>
                      <a:pt x="15" y="62"/>
                      <a:pt x="18" y="59"/>
                    </a:cubicBezTo>
                    <a:cubicBezTo>
                      <a:pt x="23" y="54"/>
                      <a:pt x="26" y="50"/>
                      <a:pt x="30" y="46"/>
                    </a:cubicBezTo>
                    <a:cubicBezTo>
                      <a:pt x="33" y="42"/>
                      <a:pt x="37" y="38"/>
                      <a:pt x="39" y="34"/>
                    </a:cubicBezTo>
                    <a:cubicBezTo>
                      <a:pt x="44" y="25"/>
                      <a:pt x="45" y="14"/>
                      <a:pt x="43" y="0"/>
                    </a:cubicBezTo>
                    <a:cubicBezTo>
                      <a:pt x="43" y="0"/>
                      <a:pt x="55" y="2"/>
                      <a:pt x="67" y="13"/>
                    </a:cubicBezTo>
                    <a:cubicBezTo>
                      <a:pt x="73" y="18"/>
                      <a:pt x="78" y="25"/>
                      <a:pt x="81" y="35"/>
                    </a:cubicBezTo>
                    <a:cubicBezTo>
                      <a:pt x="83" y="40"/>
                      <a:pt x="84" y="45"/>
                      <a:pt x="85" y="51"/>
                    </a:cubicBezTo>
                    <a:cubicBezTo>
                      <a:pt x="85" y="57"/>
                      <a:pt x="85" y="64"/>
                      <a:pt x="85" y="71"/>
                    </a:cubicBezTo>
                    <a:cubicBezTo>
                      <a:pt x="84" y="77"/>
                      <a:pt x="83" y="81"/>
                      <a:pt x="81" y="86"/>
                    </a:cubicBezTo>
                    <a:cubicBezTo>
                      <a:pt x="80" y="90"/>
                      <a:pt x="78" y="94"/>
                      <a:pt x="77" y="98"/>
                    </a:cubicBezTo>
                    <a:cubicBezTo>
                      <a:pt x="73" y="106"/>
                      <a:pt x="68" y="112"/>
                      <a:pt x="63" y="119"/>
                    </a:cubicBezTo>
                    <a:cubicBezTo>
                      <a:pt x="54" y="132"/>
                      <a:pt x="44" y="147"/>
                      <a:pt x="43" y="173"/>
                    </a:cubicBezTo>
                    <a:cubicBezTo>
                      <a:pt x="43" y="173"/>
                      <a:pt x="39" y="168"/>
                      <a:pt x="36" y="156"/>
                    </a:cubicBezTo>
                    <a:cubicBezTo>
                      <a:pt x="35" y="151"/>
                      <a:pt x="35" y="144"/>
                      <a:pt x="36" y="135"/>
                    </a:cubicBezTo>
                    <a:cubicBezTo>
                      <a:pt x="37" y="127"/>
                      <a:pt x="39" y="117"/>
                      <a:pt x="44" y="106"/>
                    </a:cubicBezTo>
                    <a:cubicBezTo>
                      <a:pt x="49" y="95"/>
                      <a:pt x="53" y="85"/>
                      <a:pt x="55" y="77"/>
                    </a:cubicBezTo>
                    <a:cubicBezTo>
                      <a:pt x="57" y="69"/>
                      <a:pt x="58" y="62"/>
                      <a:pt x="59" y="57"/>
                    </a:cubicBezTo>
                    <a:cubicBezTo>
                      <a:pt x="59" y="46"/>
                      <a:pt x="57" y="41"/>
                      <a:pt x="57" y="41"/>
                    </a:cubicBezTo>
                    <a:cubicBezTo>
                      <a:pt x="57" y="41"/>
                      <a:pt x="58" y="48"/>
                      <a:pt x="56" y="57"/>
                    </a:cubicBezTo>
                    <a:cubicBezTo>
                      <a:pt x="56" y="62"/>
                      <a:pt x="54" y="68"/>
                      <a:pt x="53" y="74"/>
                    </a:cubicBezTo>
                    <a:cubicBezTo>
                      <a:pt x="51" y="81"/>
                      <a:pt x="48" y="88"/>
                      <a:pt x="45" y="95"/>
                    </a:cubicBezTo>
                    <a:cubicBezTo>
                      <a:pt x="41" y="104"/>
                      <a:pt x="38" y="111"/>
                      <a:pt x="36" y="118"/>
                    </a:cubicBezTo>
                    <a:cubicBezTo>
                      <a:pt x="33" y="126"/>
                      <a:pt x="32" y="132"/>
                      <a:pt x="31" y="138"/>
                    </a:cubicBezTo>
                    <a:cubicBezTo>
                      <a:pt x="31" y="144"/>
                      <a:pt x="31" y="150"/>
                      <a:pt x="31" y="156"/>
                    </a:cubicBezTo>
                    <a:cubicBezTo>
                      <a:pt x="32" y="161"/>
                      <a:pt x="33" y="166"/>
                      <a:pt x="34" y="1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Freeform 9">
                <a:extLst>
                  <a:ext uri="{FF2B5EF4-FFF2-40B4-BE49-F238E27FC236}">
                    <a16:creationId xmlns:a16="http://schemas.microsoft.com/office/drawing/2014/main" id="{EB2EAE97-B399-6542-61AD-EB68A3A376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7245" y="5255535"/>
                <a:ext cx="106363" cy="60325"/>
              </a:xfrm>
              <a:custGeom>
                <a:avLst/>
                <a:gdLst>
                  <a:gd name="T0" fmla="*/ 6 w 158"/>
                  <a:gd name="T1" fmla="*/ 87 h 89"/>
                  <a:gd name="T2" fmla="*/ 21 w 158"/>
                  <a:gd name="T3" fmla="*/ 85 h 89"/>
                  <a:gd name="T4" fmla="*/ 59 w 158"/>
                  <a:gd name="T5" fmla="*/ 88 h 89"/>
                  <a:gd name="T6" fmla="*/ 74 w 158"/>
                  <a:gd name="T7" fmla="*/ 88 h 89"/>
                  <a:gd name="T8" fmla="*/ 89 w 158"/>
                  <a:gd name="T9" fmla="*/ 85 h 89"/>
                  <a:gd name="T10" fmla="*/ 102 w 158"/>
                  <a:gd name="T11" fmla="*/ 77 h 89"/>
                  <a:gd name="T12" fmla="*/ 113 w 158"/>
                  <a:gd name="T13" fmla="*/ 62 h 89"/>
                  <a:gd name="T14" fmla="*/ 128 w 158"/>
                  <a:gd name="T15" fmla="*/ 41 h 89"/>
                  <a:gd name="T16" fmla="*/ 158 w 158"/>
                  <a:gd name="T17" fmla="*/ 35 h 89"/>
                  <a:gd name="T18" fmla="*/ 140 w 158"/>
                  <a:gd name="T19" fmla="*/ 14 h 89"/>
                  <a:gd name="T20" fmla="*/ 116 w 158"/>
                  <a:gd name="T21" fmla="*/ 2 h 89"/>
                  <a:gd name="T22" fmla="*/ 80 w 158"/>
                  <a:gd name="T23" fmla="*/ 4 h 89"/>
                  <a:gd name="T24" fmla="*/ 56 w 158"/>
                  <a:gd name="T25" fmla="*/ 18 h 89"/>
                  <a:gd name="T26" fmla="*/ 41 w 158"/>
                  <a:gd name="T27" fmla="*/ 37 h 89"/>
                  <a:gd name="T28" fmla="*/ 25 w 158"/>
                  <a:gd name="T29" fmla="*/ 58 h 89"/>
                  <a:gd name="T30" fmla="*/ 15 w 158"/>
                  <a:gd name="T31" fmla="*/ 69 h 89"/>
                  <a:gd name="T32" fmla="*/ 0 w 158"/>
                  <a:gd name="T33" fmla="*/ 80 h 89"/>
                  <a:gd name="T34" fmla="*/ 18 w 158"/>
                  <a:gd name="T35" fmla="*/ 77 h 89"/>
                  <a:gd name="T36" fmla="*/ 37 w 158"/>
                  <a:gd name="T37" fmla="*/ 68 h 89"/>
                  <a:gd name="T38" fmla="*/ 60 w 158"/>
                  <a:gd name="T39" fmla="*/ 50 h 89"/>
                  <a:gd name="T40" fmla="*/ 101 w 158"/>
                  <a:gd name="T41" fmla="*/ 26 h 89"/>
                  <a:gd name="T42" fmla="*/ 112 w 158"/>
                  <a:gd name="T43" fmla="*/ 25 h 89"/>
                  <a:gd name="T44" fmla="*/ 116 w 158"/>
                  <a:gd name="T45" fmla="*/ 25 h 89"/>
                  <a:gd name="T46" fmla="*/ 112 w 158"/>
                  <a:gd name="T47" fmla="*/ 26 h 89"/>
                  <a:gd name="T48" fmla="*/ 101 w 158"/>
                  <a:gd name="T49" fmla="*/ 28 h 89"/>
                  <a:gd name="T50" fmla="*/ 70 w 158"/>
                  <a:gd name="T51" fmla="*/ 47 h 89"/>
                  <a:gd name="T52" fmla="*/ 6 w 158"/>
                  <a:gd name="T53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8" h="89">
                    <a:moveTo>
                      <a:pt x="6" y="87"/>
                    </a:moveTo>
                    <a:cubicBezTo>
                      <a:pt x="6" y="87"/>
                      <a:pt x="11" y="86"/>
                      <a:pt x="21" y="85"/>
                    </a:cubicBezTo>
                    <a:cubicBezTo>
                      <a:pt x="30" y="85"/>
                      <a:pt x="43" y="85"/>
                      <a:pt x="59" y="88"/>
                    </a:cubicBezTo>
                    <a:cubicBezTo>
                      <a:pt x="64" y="89"/>
                      <a:pt x="69" y="89"/>
                      <a:pt x="74" y="88"/>
                    </a:cubicBezTo>
                    <a:cubicBezTo>
                      <a:pt x="79" y="88"/>
                      <a:pt x="84" y="87"/>
                      <a:pt x="89" y="85"/>
                    </a:cubicBezTo>
                    <a:cubicBezTo>
                      <a:pt x="94" y="83"/>
                      <a:pt x="98" y="80"/>
                      <a:pt x="102" y="77"/>
                    </a:cubicBezTo>
                    <a:cubicBezTo>
                      <a:pt x="106" y="73"/>
                      <a:pt x="110" y="68"/>
                      <a:pt x="113" y="62"/>
                    </a:cubicBezTo>
                    <a:cubicBezTo>
                      <a:pt x="118" y="54"/>
                      <a:pt x="122" y="46"/>
                      <a:pt x="128" y="41"/>
                    </a:cubicBezTo>
                    <a:cubicBezTo>
                      <a:pt x="135" y="36"/>
                      <a:pt x="144" y="33"/>
                      <a:pt x="158" y="35"/>
                    </a:cubicBezTo>
                    <a:cubicBezTo>
                      <a:pt x="158" y="35"/>
                      <a:pt x="152" y="24"/>
                      <a:pt x="140" y="14"/>
                    </a:cubicBezTo>
                    <a:cubicBezTo>
                      <a:pt x="133" y="9"/>
                      <a:pt x="126" y="4"/>
                      <a:pt x="116" y="2"/>
                    </a:cubicBezTo>
                    <a:cubicBezTo>
                      <a:pt x="106" y="0"/>
                      <a:pt x="94" y="0"/>
                      <a:pt x="80" y="4"/>
                    </a:cubicBezTo>
                    <a:cubicBezTo>
                      <a:pt x="69" y="7"/>
                      <a:pt x="62" y="12"/>
                      <a:pt x="56" y="18"/>
                    </a:cubicBezTo>
                    <a:cubicBezTo>
                      <a:pt x="50" y="24"/>
                      <a:pt x="46" y="30"/>
                      <a:pt x="41" y="37"/>
                    </a:cubicBezTo>
                    <a:cubicBezTo>
                      <a:pt x="36" y="44"/>
                      <a:pt x="32" y="51"/>
                      <a:pt x="25" y="58"/>
                    </a:cubicBezTo>
                    <a:cubicBezTo>
                      <a:pt x="22" y="62"/>
                      <a:pt x="19" y="66"/>
                      <a:pt x="15" y="69"/>
                    </a:cubicBezTo>
                    <a:cubicBezTo>
                      <a:pt x="10" y="73"/>
                      <a:pt x="5" y="76"/>
                      <a:pt x="0" y="80"/>
                    </a:cubicBezTo>
                    <a:cubicBezTo>
                      <a:pt x="0" y="80"/>
                      <a:pt x="7" y="81"/>
                      <a:pt x="18" y="77"/>
                    </a:cubicBezTo>
                    <a:cubicBezTo>
                      <a:pt x="24" y="75"/>
                      <a:pt x="30" y="73"/>
                      <a:pt x="37" y="68"/>
                    </a:cubicBezTo>
                    <a:cubicBezTo>
                      <a:pt x="45" y="64"/>
                      <a:pt x="52" y="58"/>
                      <a:pt x="60" y="50"/>
                    </a:cubicBezTo>
                    <a:cubicBezTo>
                      <a:pt x="77" y="34"/>
                      <a:pt x="91" y="28"/>
                      <a:pt x="101" y="26"/>
                    </a:cubicBezTo>
                    <a:cubicBezTo>
                      <a:pt x="105" y="25"/>
                      <a:pt x="109" y="25"/>
                      <a:pt x="112" y="25"/>
                    </a:cubicBezTo>
                    <a:cubicBezTo>
                      <a:pt x="114" y="25"/>
                      <a:pt x="116" y="25"/>
                      <a:pt x="116" y="25"/>
                    </a:cubicBezTo>
                    <a:cubicBezTo>
                      <a:pt x="116" y="25"/>
                      <a:pt x="114" y="25"/>
                      <a:pt x="112" y="26"/>
                    </a:cubicBezTo>
                    <a:cubicBezTo>
                      <a:pt x="109" y="26"/>
                      <a:pt x="105" y="27"/>
                      <a:pt x="101" y="28"/>
                    </a:cubicBezTo>
                    <a:cubicBezTo>
                      <a:pt x="92" y="31"/>
                      <a:pt x="80" y="36"/>
                      <a:pt x="70" y="47"/>
                    </a:cubicBezTo>
                    <a:cubicBezTo>
                      <a:pt x="45" y="71"/>
                      <a:pt x="27" y="80"/>
                      <a:pt x="6" y="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Freeform 10">
                <a:extLst>
                  <a:ext uri="{FF2B5EF4-FFF2-40B4-BE49-F238E27FC236}">
                    <a16:creationId xmlns:a16="http://schemas.microsoft.com/office/drawing/2014/main" id="{6CBA0338-8CC1-AB79-79E8-4FCE5744D3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1683" y="5233310"/>
                <a:ext cx="55563" cy="123825"/>
              </a:xfrm>
              <a:custGeom>
                <a:avLst/>
                <a:gdLst>
                  <a:gd name="T0" fmla="*/ 54 w 83"/>
                  <a:gd name="T1" fmla="*/ 183 h 183"/>
                  <a:gd name="T2" fmla="*/ 52 w 83"/>
                  <a:gd name="T3" fmla="*/ 180 h 183"/>
                  <a:gd name="T4" fmla="*/ 45 w 83"/>
                  <a:gd name="T5" fmla="*/ 171 h 183"/>
                  <a:gd name="T6" fmla="*/ 17 w 83"/>
                  <a:gd name="T7" fmla="*/ 142 h 183"/>
                  <a:gd name="T8" fmla="*/ 1 w 83"/>
                  <a:gd name="T9" fmla="*/ 112 h 183"/>
                  <a:gd name="T10" fmla="*/ 1 w 83"/>
                  <a:gd name="T11" fmla="*/ 92 h 183"/>
                  <a:gd name="T12" fmla="*/ 11 w 83"/>
                  <a:gd name="T13" fmla="*/ 68 h 183"/>
                  <a:gd name="T14" fmla="*/ 27 w 83"/>
                  <a:gd name="T15" fmla="*/ 37 h 183"/>
                  <a:gd name="T16" fmla="*/ 29 w 83"/>
                  <a:gd name="T17" fmla="*/ 20 h 183"/>
                  <a:gd name="T18" fmla="*/ 25 w 83"/>
                  <a:gd name="T19" fmla="*/ 0 h 183"/>
                  <a:gd name="T20" fmla="*/ 53 w 83"/>
                  <a:gd name="T21" fmla="*/ 8 h 183"/>
                  <a:gd name="T22" fmla="*/ 72 w 83"/>
                  <a:gd name="T23" fmla="*/ 29 h 183"/>
                  <a:gd name="T24" fmla="*/ 83 w 83"/>
                  <a:gd name="T25" fmla="*/ 66 h 183"/>
                  <a:gd name="T26" fmla="*/ 83 w 83"/>
                  <a:gd name="T27" fmla="*/ 82 h 183"/>
                  <a:gd name="T28" fmla="*/ 80 w 83"/>
                  <a:gd name="T29" fmla="*/ 96 h 183"/>
                  <a:gd name="T30" fmla="*/ 76 w 83"/>
                  <a:gd name="T31" fmla="*/ 109 h 183"/>
                  <a:gd name="T32" fmla="*/ 71 w 83"/>
                  <a:gd name="T33" fmla="*/ 121 h 183"/>
                  <a:gd name="T34" fmla="*/ 64 w 83"/>
                  <a:gd name="T35" fmla="*/ 182 h 183"/>
                  <a:gd name="T36" fmla="*/ 53 w 83"/>
                  <a:gd name="T37" fmla="*/ 166 h 183"/>
                  <a:gd name="T38" fmla="*/ 46 w 83"/>
                  <a:gd name="T39" fmla="*/ 145 h 183"/>
                  <a:gd name="T40" fmla="*/ 46 w 83"/>
                  <a:gd name="T41" fmla="*/ 130 h 183"/>
                  <a:gd name="T42" fmla="*/ 47 w 83"/>
                  <a:gd name="T43" fmla="*/ 121 h 183"/>
                  <a:gd name="T44" fmla="*/ 48 w 83"/>
                  <a:gd name="T45" fmla="*/ 112 h 183"/>
                  <a:gd name="T46" fmla="*/ 51 w 83"/>
                  <a:gd name="T47" fmla="*/ 94 h 183"/>
                  <a:gd name="T48" fmla="*/ 53 w 83"/>
                  <a:gd name="T49" fmla="*/ 79 h 183"/>
                  <a:gd name="T50" fmla="*/ 53 w 83"/>
                  <a:gd name="T51" fmla="*/ 67 h 183"/>
                  <a:gd name="T52" fmla="*/ 53 w 83"/>
                  <a:gd name="T53" fmla="*/ 57 h 183"/>
                  <a:gd name="T54" fmla="*/ 48 w 83"/>
                  <a:gd name="T55" fmla="*/ 41 h 183"/>
                  <a:gd name="T56" fmla="*/ 50 w 83"/>
                  <a:gd name="T57" fmla="*/ 58 h 183"/>
                  <a:gd name="T58" fmla="*/ 50 w 83"/>
                  <a:gd name="T59" fmla="*/ 77 h 183"/>
                  <a:gd name="T60" fmla="*/ 46 w 83"/>
                  <a:gd name="T61" fmla="*/ 100 h 183"/>
                  <a:gd name="T62" fmla="*/ 54 w 83"/>
                  <a:gd name="T6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183">
                    <a:moveTo>
                      <a:pt x="54" y="183"/>
                    </a:moveTo>
                    <a:cubicBezTo>
                      <a:pt x="54" y="183"/>
                      <a:pt x="53" y="182"/>
                      <a:pt x="52" y="180"/>
                    </a:cubicBezTo>
                    <a:cubicBezTo>
                      <a:pt x="50" y="178"/>
                      <a:pt x="48" y="175"/>
                      <a:pt x="45" y="171"/>
                    </a:cubicBezTo>
                    <a:cubicBezTo>
                      <a:pt x="38" y="164"/>
                      <a:pt x="29" y="153"/>
                      <a:pt x="17" y="142"/>
                    </a:cubicBezTo>
                    <a:cubicBezTo>
                      <a:pt x="9" y="135"/>
                      <a:pt x="3" y="125"/>
                      <a:pt x="1" y="112"/>
                    </a:cubicBezTo>
                    <a:cubicBezTo>
                      <a:pt x="0" y="106"/>
                      <a:pt x="0" y="99"/>
                      <a:pt x="1" y="92"/>
                    </a:cubicBezTo>
                    <a:cubicBezTo>
                      <a:pt x="3" y="84"/>
                      <a:pt x="6" y="76"/>
                      <a:pt x="11" y="68"/>
                    </a:cubicBezTo>
                    <a:cubicBezTo>
                      <a:pt x="18" y="57"/>
                      <a:pt x="24" y="47"/>
                      <a:pt x="27" y="37"/>
                    </a:cubicBezTo>
                    <a:cubicBezTo>
                      <a:pt x="29" y="31"/>
                      <a:pt x="30" y="26"/>
                      <a:pt x="29" y="20"/>
                    </a:cubicBezTo>
                    <a:cubicBezTo>
                      <a:pt x="29" y="14"/>
                      <a:pt x="28" y="7"/>
                      <a:pt x="25" y="0"/>
                    </a:cubicBezTo>
                    <a:cubicBezTo>
                      <a:pt x="25" y="0"/>
                      <a:pt x="39" y="0"/>
                      <a:pt x="53" y="8"/>
                    </a:cubicBezTo>
                    <a:cubicBezTo>
                      <a:pt x="60" y="13"/>
                      <a:pt x="67" y="19"/>
                      <a:pt x="72" y="29"/>
                    </a:cubicBezTo>
                    <a:cubicBezTo>
                      <a:pt x="78" y="38"/>
                      <a:pt x="81" y="50"/>
                      <a:pt x="83" y="66"/>
                    </a:cubicBezTo>
                    <a:cubicBezTo>
                      <a:pt x="83" y="72"/>
                      <a:pt x="83" y="77"/>
                      <a:pt x="83" y="82"/>
                    </a:cubicBezTo>
                    <a:cubicBezTo>
                      <a:pt x="82" y="87"/>
                      <a:pt x="81" y="92"/>
                      <a:pt x="80" y="96"/>
                    </a:cubicBezTo>
                    <a:cubicBezTo>
                      <a:pt x="79" y="100"/>
                      <a:pt x="77" y="104"/>
                      <a:pt x="76" y="109"/>
                    </a:cubicBezTo>
                    <a:cubicBezTo>
                      <a:pt x="74" y="113"/>
                      <a:pt x="73" y="117"/>
                      <a:pt x="71" y="121"/>
                    </a:cubicBezTo>
                    <a:cubicBezTo>
                      <a:pt x="64" y="137"/>
                      <a:pt x="58" y="155"/>
                      <a:pt x="64" y="182"/>
                    </a:cubicBezTo>
                    <a:cubicBezTo>
                      <a:pt x="64" y="182"/>
                      <a:pt x="58" y="178"/>
                      <a:pt x="53" y="166"/>
                    </a:cubicBezTo>
                    <a:cubicBezTo>
                      <a:pt x="50" y="161"/>
                      <a:pt x="47" y="154"/>
                      <a:pt x="46" y="145"/>
                    </a:cubicBezTo>
                    <a:cubicBezTo>
                      <a:pt x="46" y="140"/>
                      <a:pt x="46" y="135"/>
                      <a:pt x="46" y="130"/>
                    </a:cubicBezTo>
                    <a:cubicBezTo>
                      <a:pt x="46" y="127"/>
                      <a:pt x="46" y="124"/>
                      <a:pt x="47" y="121"/>
                    </a:cubicBezTo>
                    <a:cubicBezTo>
                      <a:pt x="47" y="118"/>
                      <a:pt x="48" y="115"/>
                      <a:pt x="48" y="112"/>
                    </a:cubicBezTo>
                    <a:cubicBezTo>
                      <a:pt x="50" y="106"/>
                      <a:pt x="51" y="100"/>
                      <a:pt x="51" y="94"/>
                    </a:cubicBezTo>
                    <a:cubicBezTo>
                      <a:pt x="52" y="88"/>
                      <a:pt x="53" y="83"/>
                      <a:pt x="53" y="79"/>
                    </a:cubicBezTo>
                    <a:cubicBezTo>
                      <a:pt x="54" y="74"/>
                      <a:pt x="54" y="70"/>
                      <a:pt x="53" y="67"/>
                    </a:cubicBezTo>
                    <a:cubicBezTo>
                      <a:pt x="53" y="63"/>
                      <a:pt x="53" y="60"/>
                      <a:pt x="53" y="57"/>
                    </a:cubicBezTo>
                    <a:cubicBezTo>
                      <a:pt x="51" y="45"/>
                      <a:pt x="48" y="41"/>
                      <a:pt x="48" y="41"/>
                    </a:cubicBezTo>
                    <a:cubicBezTo>
                      <a:pt x="48" y="41"/>
                      <a:pt x="50" y="47"/>
                      <a:pt x="50" y="58"/>
                    </a:cubicBezTo>
                    <a:cubicBezTo>
                      <a:pt x="51" y="63"/>
                      <a:pt x="51" y="70"/>
                      <a:pt x="50" y="77"/>
                    </a:cubicBezTo>
                    <a:cubicBezTo>
                      <a:pt x="50" y="84"/>
                      <a:pt x="48" y="92"/>
                      <a:pt x="46" y="100"/>
                    </a:cubicBezTo>
                    <a:cubicBezTo>
                      <a:pt x="37" y="140"/>
                      <a:pt x="43" y="163"/>
                      <a:pt x="54" y="1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Freeform 11">
                <a:extLst>
                  <a:ext uri="{FF2B5EF4-FFF2-40B4-BE49-F238E27FC236}">
                    <a16:creationId xmlns:a16="http://schemas.microsoft.com/office/drawing/2014/main" id="{C8D5FA1E-CC79-FECB-4BA5-9846D8A69D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7083" y="5328560"/>
                <a:ext cx="100013" cy="77788"/>
              </a:xfrm>
              <a:custGeom>
                <a:avLst/>
                <a:gdLst>
                  <a:gd name="T0" fmla="*/ 9 w 149"/>
                  <a:gd name="T1" fmla="*/ 115 h 115"/>
                  <a:gd name="T2" fmla="*/ 23 w 149"/>
                  <a:gd name="T3" fmla="*/ 109 h 115"/>
                  <a:gd name="T4" fmla="*/ 63 w 149"/>
                  <a:gd name="T5" fmla="*/ 101 h 115"/>
                  <a:gd name="T6" fmla="*/ 78 w 149"/>
                  <a:gd name="T7" fmla="*/ 97 h 115"/>
                  <a:gd name="T8" fmla="*/ 92 w 149"/>
                  <a:gd name="T9" fmla="*/ 90 h 115"/>
                  <a:gd name="T10" fmla="*/ 111 w 149"/>
                  <a:gd name="T11" fmla="*/ 61 h 115"/>
                  <a:gd name="T12" fmla="*/ 114 w 149"/>
                  <a:gd name="T13" fmla="*/ 48 h 115"/>
                  <a:gd name="T14" fmla="*/ 121 w 149"/>
                  <a:gd name="T15" fmla="*/ 37 h 115"/>
                  <a:gd name="T16" fmla="*/ 149 w 149"/>
                  <a:gd name="T17" fmla="*/ 26 h 115"/>
                  <a:gd name="T18" fmla="*/ 143 w 149"/>
                  <a:gd name="T19" fmla="*/ 20 h 115"/>
                  <a:gd name="T20" fmla="*/ 125 w 149"/>
                  <a:gd name="T21" fmla="*/ 8 h 115"/>
                  <a:gd name="T22" fmla="*/ 98 w 149"/>
                  <a:gd name="T23" fmla="*/ 1 h 115"/>
                  <a:gd name="T24" fmla="*/ 81 w 149"/>
                  <a:gd name="T25" fmla="*/ 3 h 115"/>
                  <a:gd name="T26" fmla="*/ 62 w 149"/>
                  <a:gd name="T27" fmla="*/ 10 h 115"/>
                  <a:gd name="T28" fmla="*/ 49 w 149"/>
                  <a:gd name="T29" fmla="*/ 20 h 115"/>
                  <a:gd name="T30" fmla="*/ 40 w 149"/>
                  <a:gd name="T31" fmla="*/ 31 h 115"/>
                  <a:gd name="T32" fmla="*/ 34 w 149"/>
                  <a:gd name="T33" fmla="*/ 42 h 115"/>
                  <a:gd name="T34" fmla="*/ 30 w 149"/>
                  <a:gd name="T35" fmla="*/ 54 h 115"/>
                  <a:gd name="T36" fmla="*/ 20 w 149"/>
                  <a:gd name="T37" fmla="*/ 80 h 115"/>
                  <a:gd name="T38" fmla="*/ 12 w 149"/>
                  <a:gd name="T39" fmla="*/ 94 h 115"/>
                  <a:gd name="T40" fmla="*/ 7 w 149"/>
                  <a:gd name="T41" fmla="*/ 102 h 115"/>
                  <a:gd name="T42" fmla="*/ 0 w 149"/>
                  <a:gd name="T43" fmla="*/ 110 h 115"/>
                  <a:gd name="T44" fmla="*/ 5 w 149"/>
                  <a:gd name="T45" fmla="*/ 108 h 115"/>
                  <a:gd name="T46" fmla="*/ 18 w 149"/>
                  <a:gd name="T47" fmla="*/ 101 h 115"/>
                  <a:gd name="T48" fmla="*/ 35 w 149"/>
                  <a:gd name="T49" fmla="*/ 87 h 115"/>
                  <a:gd name="T50" fmla="*/ 44 w 149"/>
                  <a:gd name="T51" fmla="*/ 76 h 115"/>
                  <a:gd name="T52" fmla="*/ 53 w 149"/>
                  <a:gd name="T53" fmla="*/ 63 h 115"/>
                  <a:gd name="T54" fmla="*/ 63 w 149"/>
                  <a:gd name="T55" fmla="*/ 49 h 115"/>
                  <a:gd name="T56" fmla="*/ 72 w 149"/>
                  <a:gd name="T57" fmla="*/ 39 h 115"/>
                  <a:gd name="T58" fmla="*/ 88 w 149"/>
                  <a:gd name="T59" fmla="*/ 28 h 115"/>
                  <a:gd name="T60" fmla="*/ 104 w 149"/>
                  <a:gd name="T61" fmla="*/ 24 h 115"/>
                  <a:gd name="T62" fmla="*/ 89 w 149"/>
                  <a:gd name="T63" fmla="*/ 30 h 115"/>
                  <a:gd name="T64" fmla="*/ 83 w 149"/>
                  <a:gd name="T65" fmla="*/ 34 h 115"/>
                  <a:gd name="T66" fmla="*/ 76 w 149"/>
                  <a:gd name="T67" fmla="*/ 40 h 115"/>
                  <a:gd name="T68" fmla="*/ 62 w 149"/>
                  <a:gd name="T69" fmla="*/ 56 h 115"/>
                  <a:gd name="T70" fmla="*/ 49 w 149"/>
                  <a:gd name="T71" fmla="*/ 77 h 115"/>
                  <a:gd name="T72" fmla="*/ 36 w 149"/>
                  <a:gd name="T73" fmla="*/ 92 h 115"/>
                  <a:gd name="T74" fmla="*/ 23 w 149"/>
                  <a:gd name="T75" fmla="*/ 105 h 115"/>
                  <a:gd name="T76" fmla="*/ 9 w 149"/>
                  <a:gd name="T77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9" h="115">
                    <a:moveTo>
                      <a:pt x="9" y="115"/>
                    </a:moveTo>
                    <a:cubicBezTo>
                      <a:pt x="9" y="115"/>
                      <a:pt x="14" y="112"/>
                      <a:pt x="23" y="109"/>
                    </a:cubicBezTo>
                    <a:cubicBezTo>
                      <a:pt x="32" y="106"/>
                      <a:pt x="46" y="102"/>
                      <a:pt x="63" y="101"/>
                    </a:cubicBezTo>
                    <a:cubicBezTo>
                      <a:pt x="68" y="100"/>
                      <a:pt x="73" y="99"/>
                      <a:pt x="78" y="97"/>
                    </a:cubicBezTo>
                    <a:cubicBezTo>
                      <a:pt x="83" y="95"/>
                      <a:pt x="88" y="93"/>
                      <a:pt x="92" y="90"/>
                    </a:cubicBezTo>
                    <a:cubicBezTo>
                      <a:pt x="101" y="84"/>
                      <a:pt x="108" y="75"/>
                      <a:pt x="111" y="61"/>
                    </a:cubicBezTo>
                    <a:cubicBezTo>
                      <a:pt x="112" y="57"/>
                      <a:pt x="113" y="52"/>
                      <a:pt x="114" y="48"/>
                    </a:cubicBezTo>
                    <a:cubicBezTo>
                      <a:pt x="116" y="44"/>
                      <a:pt x="118" y="40"/>
                      <a:pt x="121" y="37"/>
                    </a:cubicBezTo>
                    <a:cubicBezTo>
                      <a:pt x="126" y="30"/>
                      <a:pt x="135" y="26"/>
                      <a:pt x="149" y="26"/>
                    </a:cubicBezTo>
                    <a:cubicBezTo>
                      <a:pt x="149" y="26"/>
                      <a:pt x="147" y="23"/>
                      <a:pt x="143" y="20"/>
                    </a:cubicBezTo>
                    <a:cubicBezTo>
                      <a:pt x="139" y="16"/>
                      <a:pt x="133" y="12"/>
                      <a:pt x="125" y="8"/>
                    </a:cubicBezTo>
                    <a:cubicBezTo>
                      <a:pt x="118" y="4"/>
                      <a:pt x="109" y="1"/>
                      <a:pt x="98" y="1"/>
                    </a:cubicBezTo>
                    <a:cubicBezTo>
                      <a:pt x="93" y="0"/>
                      <a:pt x="87" y="1"/>
                      <a:pt x="81" y="3"/>
                    </a:cubicBezTo>
                    <a:cubicBezTo>
                      <a:pt x="75" y="4"/>
                      <a:pt x="68" y="7"/>
                      <a:pt x="62" y="10"/>
                    </a:cubicBezTo>
                    <a:cubicBezTo>
                      <a:pt x="57" y="13"/>
                      <a:pt x="52" y="17"/>
                      <a:pt x="49" y="20"/>
                    </a:cubicBezTo>
                    <a:cubicBezTo>
                      <a:pt x="45" y="23"/>
                      <a:pt x="43" y="27"/>
                      <a:pt x="40" y="31"/>
                    </a:cubicBezTo>
                    <a:cubicBezTo>
                      <a:pt x="38" y="34"/>
                      <a:pt x="36" y="38"/>
                      <a:pt x="34" y="42"/>
                    </a:cubicBezTo>
                    <a:cubicBezTo>
                      <a:pt x="33" y="46"/>
                      <a:pt x="31" y="50"/>
                      <a:pt x="30" y="54"/>
                    </a:cubicBezTo>
                    <a:cubicBezTo>
                      <a:pt x="27" y="62"/>
                      <a:pt x="25" y="71"/>
                      <a:pt x="20" y="80"/>
                    </a:cubicBezTo>
                    <a:cubicBezTo>
                      <a:pt x="18" y="85"/>
                      <a:pt x="15" y="89"/>
                      <a:pt x="12" y="94"/>
                    </a:cubicBezTo>
                    <a:cubicBezTo>
                      <a:pt x="10" y="97"/>
                      <a:pt x="9" y="99"/>
                      <a:pt x="7" y="102"/>
                    </a:cubicBezTo>
                    <a:cubicBezTo>
                      <a:pt x="5" y="105"/>
                      <a:pt x="3" y="107"/>
                      <a:pt x="0" y="110"/>
                    </a:cubicBezTo>
                    <a:cubicBezTo>
                      <a:pt x="0" y="110"/>
                      <a:pt x="2" y="110"/>
                      <a:pt x="5" y="108"/>
                    </a:cubicBezTo>
                    <a:cubicBezTo>
                      <a:pt x="9" y="107"/>
                      <a:pt x="13" y="105"/>
                      <a:pt x="18" y="101"/>
                    </a:cubicBezTo>
                    <a:cubicBezTo>
                      <a:pt x="24" y="98"/>
                      <a:pt x="29" y="93"/>
                      <a:pt x="35" y="87"/>
                    </a:cubicBezTo>
                    <a:cubicBezTo>
                      <a:pt x="38" y="84"/>
                      <a:pt x="41" y="80"/>
                      <a:pt x="44" y="76"/>
                    </a:cubicBezTo>
                    <a:cubicBezTo>
                      <a:pt x="47" y="72"/>
                      <a:pt x="50" y="68"/>
                      <a:pt x="53" y="63"/>
                    </a:cubicBezTo>
                    <a:cubicBezTo>
                      <a:pt x="57" y="58"/>
                      <a:pt x="60" y="53"/>
                      <a:pt x="63" y="49"/>
                    </a:cubicBezTo>
                    <a:cubicBezTo>
                      <a:pt x="66" y="45"/>
                      <a:pt x="69" y="42"/>
                      <a:pt x="72" y="39"/>
                    </a:cubicBezTo>
                    <a:cubicBezTo>
                      <a:pt x="78" y="34"/>
                      <a:pt x="84" y="30"/>
                      <a:pt x="88" y="28"/>
                    </a:cubicBezTo>
                    <a:cubicBezTo>
                      <a:pt x="98" y="24"/>
                      <a:pt x="104" y="24"/>
                      <a:pt x="104" y="24"/>
                    </a:cubicBezTo>
                    <a:cubicBezTo>
                      <a:pt x="104" y="24"/>
                      <a:pt x="98" y="25"/>
                      <a:pt x="89" y="30"/>
                    </a:cubicBezTo>
                    <a:cubicBezTo>
                      <a:pt x="87" y="31"/>
                      <a:pt x="85" y="33"/>
                      <a:pt x="83" y="34"/>
                    </a:cubicBezTo>
                    <a:cubicBezTo>
                      <a:pt x="80" y="36"/>
                      <a:pt x="78" y="38"/>
                      <a:pt x="76" y="40"/>
                    </a:cubicBezTo>
                    <a:cubicBezTo>
                      <a:pt x="71" y="45"/>
                      <a:pt x="66" y="50"/>
                      <a:pt x="62" y="56"/>
                    </a:cubicBezTo>
                    <a:cubicBezTo>
                      <a:pt x="58" y="64"/>
                      <a:pt x="53" y="71"/>
                      <a:pt x="49" y="77"/>
                    </a:cubicBezTo>
                    <a:cubicBezTo>
                      <a:pt x="45" y="83"/>
                      <a:pt x="40" y="88"/>
                      <a:pt x="36" y="92"/>
                    </a:cubicBezTo>
                    <a:cubicBezTo>
                      <a:pt x="32" y="97"/>
                      <a:pt x="27" y="101"/>
                      <a:pt x="23" y="105"/>
                    </a:cubicBezTo>
                    <a:cubicBezTo>
                      <a:pt x="18" y="108"/>
                      <a:pt x="14" y="112"/>
                      <a:pt x="9" y="1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Freeform 12">
                <a:extLst>
                  <a:ext uri="{FF2B5EF4-FFF2-40B4-BE49-F238E27FC236}">
                    <a16:creationId xmlns:a16="http://schemas.microsoft.com/office/drawing/2014/main" id="{6CF770FE-B713-0158-01DE-A8EDE1497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5170" y="5333322"/>
                <a:ext cx="63500" cy="123825"/>
              </a:xfrm>
              <a:custGeom>
                <a:avLst/>
                <a:gdLst>
                  <a:gd name="T0" fmla="*/ 84 w 94"/>
                  <a:gd name="T1" fmla="*/ 184 h 184"/>
                  <a:gd name="T2" fmla="*/ 81 w 94"/>
                  <a:gd name="T3" fmla="*/ 181 h 184"/>
                  <a:gd name="T4" fmla="*/ 71 w 94"/>
                  <a:gd name="T5" fmla="*/ 175 h 184"/>
                  <a:gd name="T6" fmla="*/ 33 w 94"/>
                  <a:gd name="T7" fmla="*/ 155 h 184"/>
                  <a:gd name="T8" fmla="*/ 7 w 94"/>
                  <a:gd name="T9" fmla="*/ 129 h 184"/>
                  <a:gd name="T10" fmla="*/ 2 w 94"/>
                  <a:gd name="T11" fmla="*/ 107 h 184"/>
                  <a:gd name="T12" fmla="*/ 4 w 94"/>
                  <a:gd name="T13" fmla="*/ 79 h 184"/>
                  <a:gd name="T14" fmla="*/ 13 w 94"/>
                  <a:gd name="T15" fmla="*/ 41 h 184"/>
                  <a:gd name="T16" fmla="*/ 0 w 94"/>
                  <a:gd name="T17" fmla="*/ 2 h 184"/>
                  <a:gd name="T18" fmla="*/ 10 w 94"/>
                  <a:gd name="T19" fmla="*/ 1 h 184"/>
                  <a:gd name="T20" fmla="*/ 32 w 94"/>
                  <a:gd name="T21" fmla="*/ 3 h 184"/>
                  <a:gd name="T22" fmla="*/ 57 w 94"/>
                  <a:gd name="T23" fmla="*/ 19 h 184"/>
                  <a:gd name="T24" fmla="*/ 68 w 94"/>
                  <a:gd name="T25" fmla="*/ 34 h 184"/>
                  <a:gd name="T26" fmla="*/ 73 w 94"/>
                  <a:gd name="T27" fmla="*/ 44 h 184"/>
                  <a:gd name="T28" fmla="*/ 78 w 94"/>
                  <a:gd name="T29" fmla="*/ 55 h 184"/>
                  <a:gd name="T30" fmla="*/ 82 w 94"/>
                  <a:gd name="T31" fmla="*/ 72 h 184"/>
                  <a:gd name="T32" fmla="*/ 84 w 94"/>
                  <a:gd name="T33" fmla="*/ 87 h 184"/>
                  <a:gd name="T34" fmla="*/ 83 w 94"/>
                  <a:gd name="T35" fmla="*/ 94 h 184"/>
                  <a:gd name="T36" fmla="*/ 83 w 94"/>
                  <a:gd name="T37" fmla="*/ 101 h 184"/>
                  <a:gd name="T38" fmla="*/ 81 w 94"/>
                  <a:gd name="T39" fmla="*/ 115 h 184"/>
                  <a:gd name="T40" fmla="*/ 80 w 94"/>
                  <a:gd name="T41" fmla="*/ 129 h 184"/>
                  <a:gd name="T42" fmla="*/ 81 w 94"/>
                  <a:gd name="T43" fmla="*/ 145 h 184"/>
                  <a:gd name="T44" fmla="*/ 85 w 94"/>
                  <a:gd name="T45" fmla="*/ 162 h 184"/>
                  <a:gd name="T46" fmla="*/ 94 w 94"/>
                  <a:gd name="T47" fmla="*/ 180 h 184"/>
                  <a:gd name="T48" fmla="*/ 77 w 94"/>
                  <a:gd name="T49" fmla="*/ 167 h 184"/>
                  <a:gd name="T50" fmla="*/ 71 w 94"/>
                  <a:gd name="T51" fmla="*/ 159 h 184"/>
                  <a:gd name="T52" fmla="*/ 64 w 94"/>
                  <a:gd name="T53" fmla="*/ 147 h 184"/>
                  <a:gd name="T54" fmla="*/ 56 w 94"/>
                  <a:gd name="T55" fmla="*/ 113 h 184"/>
                  <a:gd name="T56" fmla="*/ 51 w 94"/>
                  <a:gd name="T57" fmla="*/ 77 h 184"/>
                  <a:gd name="T58" fmla="*/ 44 w 94"/>
                  <a:gd name="T59" fmla="*/ 54 h 184"/>
                  <a:gd name="T60" fmla="*/ 35 w 94"/>
                  <a:gd name="T61" fmla="*/ 39 h 184"/>
                  <a:gd name="T62" fmla="*/ 42 w 94"/>
                  <a:gd name="T63" fmla="*/ 56 h 184"/>
                  <a:gd name="T64" fmla="*/ 47 w 94"/>
                  <a:gd name="T65" fmla="*/ 76 h 184"/>
                  <a:gd name="T66" fmla="*/ 49 w 94"/>
                  <a:gd name="T67" fmla="*/ 88 h 184"/>
                  <a:gd name="T68" fmla="*/ 50 w 94"/>
                  <a:gd name="T69" fmla="*/ 102 h 184"/>
                  <a:gd name="T70" fmla="*/ 62 w 94"/>
                  <a:gd name="T71" fmla="*/ 153 h 184"/>
                  <a:gd name="T72" fmla="*/ 72 w 94"/>
                  <a:gd name="T73" fmla="*/ 170 h 184"/>
                  <a:gd name="T74" fmla="*/ 84 w 94"/>
                  <a:gd name="T7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" h="184">
                    <a:moveTo>
                      <a:pt x="84" y="184"/>
                    </a:moveTo>
                    <a:cubicBezTo>
                      <a:pt x="84" y="184"/>
                      <a:pt x="83" y="183"/>
                      <a:pt x="81" y="181"/>
                    </a:cubicBezTo>
                    <a:cubicBezTo>
                      <a:pt x="79" y="180"/>
                      <a:pt x="75" y="177"/>
                      <a:pt x="71" y="175"/>
                    </a:cubicBezTo>
                    <a:cubicBezTo>
                      <a:pt x="62" y="169"/>
                      <a:pt x="49" y="162"/>
                      <a:pt x="33" y="155"/>
                    </a:cubicBezTo>
                    <a:cubicBezTo>
                      <a:pt x="23" y="150"/>
                      <a:pt x="13" y="141"/>
                      <a:pt x="7" y="129"/>
                    </a:cubicBezTo>
                    <a:cubicBezTo>
                      <a:pt x="5" y="122"/>
                      <a:pt x="3" y="115"/>
                      <a:pt x="2" y="107"/>
                    </a:cubicBezTo>
                    <a:cubicBezTo>
                      <a:pt x="1" y="99"/>
                      <a:pt x="2" y="89"/>
                      <a:pt x="4" y="79"/>
                    </a:cubicBezTo>
                    <a:cubicBezTo>
                      <a:pt x="8" y="65"/>
                      <a:pt x="12" y="53"/>
                      <a:pt x="13" y="41"/>
                    </a:cubicBezTo>
                    <a:cubicBezTo>
                      <a:pt x="13" y="28"/>
                      <a:pt x="10" y="16"/>
                      <a:pt x="0" y="2"/>
                    </a:cubicBezTo>
                    <a:cubicBezTo>
                      <a:pt x="0" y="2"/>
                      <a:pt x="4" y="1"/>
                      <a:pt x="10" y="1"/>
                    </a:cubicBezTo>
                    <a:cubicBezTo>
                      <a:pt x="15" y="0"/>
                      <a:pt x="23" y="1"/>
                      <a:pt x="32" y="3"/>
                    </a:cubicBezTo>
                    <a:cubicBezTo>
                      <a:pt x="40" y="6"/>
                      <a:pt x="49" y="11"/>
                      <a:pt x="57" y="19"/>
                    </a:cubicBezTo>
                    <a:cubicBezTo>
                      <a:pt x="61" y="23"/>
                      <a:pt x="65" y="28"/>
                      <a:pt x="68" y="34"/>
                    </a:cubicBezTo>
                    <a:cubicBezTo>
                      <a:pt x="70" y="37"/>
                      <a:pt x="71" y="41"/>
                      <a:pt x="73" y="44"/>
                    </a:cubicBezTo>
                    <a:cubicBezTo>
                      <a:pt x="75" y="48"/>
                      <a:pt x="76" y="51"/>
                      <a:pt x="78" y="55"/>
                    </a:cubicBezTo>
                    <a:cubicBezTo>
                      <a:pt x="80" y="61"/>
                      <a:pt x="81" y="67"/>
                      <a:pt x="82" y="72"/>
                    </a:cubicBezTo>
                    <a:cubicBezTo>
                      <a:pt x="83" y="77"/>
                      <a:pt x="84" y="82"/>
                      <a:pt x="84" y="87"/>
                    </a:cubicBezTo>
                    <a:cubicBezTo>
                      <a:pt x="84" y="89"/>
                      <a:pt x="83" y="92"/>
                      <a:pt x="83" y="94"/>
                    </a:cubicBezTo>
                    <a:cubicBezTo>
                      <a:pt x="83" y="96"/>
                      <a:pt x="83" y="99"/>
                      <a:pt x="83" y="101"/>
                    </a:cubicBezTo>
                    <a:cubicBezTo>
                      <a:pt x="83" y="106"/>
                      <a:pt x="82" y="110"/>
                      <a:pt x="81" y="115"/>
                    </a:cubicBezTo>
                    <a:cubicBezTo>
                      <a:pt x="81" y="120"/>
                      <a:pt x="81" y="124"/>
                      <a:pt x="80" y="129"/>
                    </a:cubicBezTo>
                    <a:cubicBezTo>
                      <a:pt x="80" y="134"/>
                      <a:pt x="80" y="139"/>
                      <a:pt x="81" y="145"/>
                    </a:cubicBezTo>
                    <a:cubicBezTo>
                      <a:pt x="82" y="150"/>
                      <a:pt x="83" y="156"/>
                      <a:pt x="85" y="162"/>
                    </a:cubicBezTo>
                    <a:cubicBezTo>
                      <a:pt x="87" y="167"/>
                      <a:pt x="90" y="173"/>
                      <a:pt x="94" y="180"/>
                    </a:cubicBezTo>
                    <a:cubicBezTo>
                      <a:pt x="94" y="180"/>
                      <a:pt x="86" y="177"/>
                      <a:pt x="77" y="167"/>
                    </a:cubicBezTo>
                    <a:cubicBezTo>
                      <a:pt x="75" y="165"/>
                      <a:pt x="73" y="162"/>
                      <a:pt x="71" y="159"/>
                    </a:cubicBezTo>
                    <a:cubicBezTo>
                      <a:pt x="68" y="156"/>
                      <a:pt x="66" y="152"/>
                      <a:pt x="64" y="147"/>
                    </a:cubicBezTo>
                    <a:cubicBezTo>
                      <a:pt x="60" y="138"/>
                      <a:pt x="57" y="127"/>
                      <a:pt x="56" y="113"/>
                    </a:cubicBezTo>
                    <a:cubicBezTo>
                      <a:pt x="55" y="99"/>
                      <a:pt x="53" y="87"/>
                      <a:pt x="51" y="77"/>
                    </a:cubicBezTo>
                    <a:cubicBezTo>
                      <a:pt x="49" y="68"/>
                      <a:pt x="47" y="60"/>
                      <a:pt x="44" y="54"/>
                    </a:cubicBezTo>
                    <a:cubicBezTo>
                      <a:pt x="40" y="43"/>
                      <a:pt x="35" y="39"/>
                      <a:pt x="35" y="39"/>
                    </a:cubicBezTo>
                    <a:cubicBezTo>
                      <a:pt x="35" y="39"/>
                      <a:pt x="39" y="45"/>
                      <a:pt x="42" y="56"/>
                    </a:cubicBezTo>
                    <a:cubicBezTo>
                      <a:pt x="44" y="62"/>
                      <a:pt x="46" y="68"/>
                      <a:pt x="47" y="76"/>
                    </a:cubicBezTo>
                    <a:cubicBezTo>
                      <a:pt x="48" y="80"/>
                      <a:pt x="49" y="84"/>
                      <a:pt x="49" y="88"/>
                    </a:cubicBezTo>
                    <a:cubicBezTo>
                      <a:pt x="50" y="93"/>
                      <a:pt x="50" y="97"/>
                      <a:pt x="50" y="102"/>
                    </a:cubicBezTo>
                    <a:cubicBezTo>
                      <a:pt x="52" y="124"/>
                      <a:pt x="56" y="140"/>
                      <a:pt x="62" y="153"/>
                    </a:cubicBezTo>
                    <a:cubicBezTo>
                      <a:pt x="65" y="159"/>
                      <a:pt x="68" y="165"/>
                      <a:pt x="72" y="170"/>
                    </a:cubicBezTo>
                    <a:cubicBezTo>
                      <a:pt x="76" y="175"/>
                      <a:pt x="80" y="179"/>
                      <a:pt x="84" y="1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Freeform 13">
                <a:extLst>
                  <a:ext uri="{FF2B5EF4-FFF2-40B4-BE49-F238E27FC236}">
                    <a16:creationId xmlns:a16="http://schemas.microsoft.com/office/drawing/2014/main" id="{765C44BE-2688-15D8-F4BD-54CDE18D2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7083" y="5409522"/>
                <a:ext cx="82550" cy="100013"/>
              </a:xfrm>
              <a:custGeom>
                <a:avLst/>
                <a:gdLst>
                  <a:gd name="T0" fmla="*/ 11 w 122"/>
                  <a:gd name="T1" fmla="*/ 146 h 146"/>
                  <a:gd name="T2" fmla="*/ 23 w 122"/>
                  <a:gd name="T3" fmla="*/ 135 h 146"/>
                  <a:gd name="T4" fmla="*/ 59 w 122"/>
                  <a:gd name="T5" fmla="*/ 113 h 146"/>
                  <a:gd name="T6" fmla="*/ 74 w 122"/>
                  <a:gd name="T7" fmla="*/ 104 h 146"/>
                  <a:gd name="T8" fmla="*/ 86 w 122"/>
                  <a:gd name="T9" fmla="*/ 92 h 146"/>
                  <a:gd name="T10" fmla="*/ 90 w 122"/>
                  <a:gd name="T11" fmla="*/ 85 h 146"/>
                  <a:gd name="T12" fmla="*/ 93 w 122"/>
                  <a:gd name="T13" fmla="*/ 77 h 146"/>
                  <a:gd name="T14" fmla="*/ 95 w 122"/>
                  <a:gd name="T15" fmla="*/ 68 h 146"/>
                  <a:gd name="T16" fmla="*/ 95 w 122"/>
                  <a:gd name="T17" fmla="*/ 58 h 146"/>
                  <a:gd name="T18" fmla="*/ 94 w 122"/>
                  <a:gd name="T19" fmla="*/ 51 h 146"/>
                  <a:gd name="T20" fmla="*/ 94 w 122"/>
                  <a:gd name="T21" fmla="*/ 44 h 146"/>
                  <a:gd name="T22" fmla="*/ 96 w 122"/>
                  <a:gd name="T23" fmla="*/ 32 h 146"/>
                  <a:gd name="T24" fmla="*/ 122 w 122"/>
                  <a:gd name="T25" fmla="*/ 13 h 146"/>
                  <a:gd name="T26" fmla="*/ 114 w 122"/>
                  <a:gd name="T27" fmla="*/ 9 h 146"/>
                  <a:gd name="T28" fmla="*/ 92 w 122"/>
                  <a:gd name="T29" fmla="*/ 2 h 146"/>
                  <a:gd name="T30" fmla="*/ 62 w 122"/>
                  <a:gd name="T31" fmla="*/ 3 h 146"/>
                  <a:gd name="T32" fmla="*/ 45 w 122"/>
                  <a:gd name="T33" fmla="*/ 10 h 146"/>
                  <a:gd name="T34" fmla="*/ 28 w 122"/>
                  <a:gd name="T35" fmla="*/ 24 h 146"/>
                  <a:gd name="T36" fmla="*/ 18 w 122"/>
                  <a:gd name="T37" fmla="*/ 37 h 146"/>
                  <a:gd name="T38" fmla="*/ 13 w 122"/>
                  <a:gd name="T39" fmla="*/ 51 h 146"/>
                  <a:gd name="T40" fmla="*/ 11 w 122"/>
                  <a:gd name="T41" fmla="*/ 78 h 146"/>
                  <a:gd name="T42" fmla="*/ 11 w 122"/>
                  <a:gd name="T43" fmla="*/ 92 h 146"/>
                  <a:gd name="T44" fmla="*/ 10 w 122"/>
                  <a:gd name="T45" fmla="*/ 107 h 146"/>
                  <a:gd name="T46" fmla="*/ 6 w 122"/>
                  <a:gd name="T47" fmla="*/ 124 h 146"/>
                  <a:gd name="T48" fmla="*/ 0 w 122"/>
                  <a:gd name="T49" fmla="*/ 144 h 146"/>
                  <a:gd name="T50" fmla="*/ 15 w 122"/>
                  <a:gd name="T51" fmla="*/ 129 h 146"/>
                  <a:gd name="T52" fmla="*/ 27 w 122"/>
                  <a:gd name="T53" fmla="*/ 109 h 146"/>
                  <a:gd name="T54" fmla="*/ 33 w 122"/>
                  <a:gd name="T55" fmla="*/ 95 h 146"/>
                  <a:gd name="T56" fmla="*/ 35 w 122"/>
                  <a:gd name="T57" fmla="*/ 87 h 146"/>
                  <a:gd name="T58" fmla="*/ 37 w 122"/>
                  <a:gd name="T59" fmla="*/ 78 h 146"/>
                  <a:gd name="T60" fmla="*/ 48 w 122"/>
                  <a:gd name="T61" fmla="*/ 49 h 146"/>
                  <a:gd name="T62" fmla="*/ 61 w 122"/>
                  <a:gd name="T63" fmla="*/ 33 h 146"/>
                  <a:gd name="T64" fmla="*/ 71 w 122"/>
                  <a:gd name="T65" fmla="*/ 26 h 146"/>
                  <a:gd name="T66" fmla="*/ 75 w 122"/>
                  <a:gd name="T67" fmla="*/ 24 h 146"/>
                  <a:gd name="T68" fmla="*/ 72 w 122"/>
                  <a:gd name="T69" fmla="*/ 27 h 146"/>
                  <a:gd name="T70" fmla="*/ 63 w 122"/>
                  <a:gd name="T71" fmla="*/ 35 h 146"/>
                  <a:gd name="T72" fmla="*/ 52 w 122"/>
                  <a:gd name="T73" fmla="*/ 49 h 146"/>
                  <a:gd name="T74" fmla="*/ 44 w 122"/>
                  <a:gd name="T75" fmla="*/ 69 h 146"/>
                  <a:gd name="T76" fmla="*/ 30 w 122"/>
                  <a:gd name="T77" fmla="*/ 114 h 146"/>
                  <a:gd name="T78" fmla="*/ 21 w 122"/>
                  <a:gd name="T79" fmla="*/ 130 h 146"/>
                  <a:gd name="T80" fmla="*/ 11 w 122"/>
                  <a:gd name="T8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2" h="146">
                    <a:moveTo>
                      <a:pt x="11" y="146"/>
                    </a:moveTo>
                    <a:cubicBezTo>
                      <a:pt x="11" y="146"/>
                      <a:pt x="15" y="141"/>
                      <a:pt x="23" y="135"/>
                    </a:cubicBezTo>
                    <a:cubicBezTo>
                      <a:pt x="31" y="128"/>
                      <a:pt x="43" y="120"/>
                      <a:pt x="59" y="113"/>
                    </a:cubicBezTo>
                    <a:cubicBezTo>
                      <a:pt x="64" y="110"/>
                      <a:pt x="69" y="107"/>
                      <a:pt x="74" y="104"/>
                    </a:cubicBezTo>
                    <a:cubicBezTo>
                      <a:pt x="78" y="100"/>
                      <a:pt x="82" y="96"/>
                      <a:pt x="86" y="92"/>
                    </a:cubicBezTo>
                    <a:cubicBezTo>
                      <a:pt x="87" y="90"/>
                      <a:pt x="89" y="87"/>
                      <a:pt x="90" y="85"/>
                    </a:cubicBezTo>
                    <a:cubicBezTo>
                      <a:pt x="91" y="82"/>
                      <a:pt x="92" y="80"/>
                      <a:pt x="93" y="77"/>
                    </a:cubicBezTo>
                    <a:cubicBezTo>
                      <a:pt x="94" y="74"/>
                      <a:pt x="94" y="71"/>
                      <a:pt x="95" y="68"/>
                    </a:cubicBezTo>
                    <a:cubicBezTo>
                      <a:pt x="95" y="65"/>
                      <a:pt x="95" y="62"/>
                      <a:pt x="95" y="58"/>
                    </a:cubicBezTo>
                    <a:cubicBezTo>
                      <a:pt x="94" y="56"/>
                      <a:pt x="94" y="53"/>
                      <a:pt x="94" y="51"/>
                    </a:cubicBezTo>
                    <a:cubicBezTo>
                      <a:pt x="94" y="49"/>
                      <a:pt x="94" y="46"/>
                      <a:pt x="94" y="44"/>
                    </a:cubicBezTo>
                    <a:cubicBezTo>
                      <a:pt x="94" y="40"/>
                      <a:pt x="95" y="35"/>
                      <a:pt x="96" y="32"/>
                    </a:cubicBezTo>
                    <a:cubicBezTo>
                      <a:pt x="100" y="24"/>
                      <a:pt x="107" y="17"/>
                      <a:pt x="122" y="13"/>
                    </a:cubicBezTo>
                    <a:cubicBezTo>
                      <a:pt x="122" y="13"/>
                      <a:pt x="119" y="11"/>
                      <a:pt x="114" y="9"/>
                    </a:cubicBezTo>
                    <a:cubicBezTo>
                      <a:pt x="109" y="7"/>
                      <a:pt x="101" y="4"/>
                      <a:pt x="92" y="2"/>
                    </a:cubicBezTo>
                    <a:cubicBezTo>
                      <a:pt x="83" y="1"/>
                      <a:pt x="73" y="0"/>
                      <a:pt x="62" y="3"/>
                    </a:cubicBezTo>
                    <a:cubicBezTo>
                      <a:pt x="57" y="4"/>
                      <a:pt x="51" y="6"/>
                      <a:pt x="45" y="10"/>
                    </a:cubicBezTo>
                    <a:cubicBezTo>
                      <a:pt x="39" y="13"/>
                      <a:pt x="34" y="18"/>
                      <a:pt x="28" y="24"/>
                    </a:cubicBezTo>
                    <a:cubicBezTo>
                      <a:pt x="24" y="28"/>
                      <a:pt x="21" y="33"/>
                      <a:pt x="18" y="37"/>
                    </a:cubicBezTo>
                    <a:cubicBezTo>
                      <a:pt x="16" y="42"/>
                      <a:pt x="14" y="46"/>
                      <a:pt x="13" y="51"/>
                    </a:cubicBezTo>
                    <a:cubicBezTo>
                      <a:pt x="11" y="60"/>
                      <a:pt x="10" y="68"/>
                      <a:pt x="11" y="78"/>
                    </a:cubicBezTo>
                    <a:cubicBezTo>
                      <a:pt x="11" y="82"/>
                      <a:pt x="11" y="87"/>
                      <a:pt x="11" y="92"/>
                    </a:cubicBezTo>
                    <a:cubicBezTo>
                      <a:pt x="11" y="97"/>
                      <a:pt x="10" y="102"/>
                      <a:pt x="10" y="107"/>
                    </a:cubicBezTo>
                    <a:cubicBezTo>
                      <a:pt x="9" y="112"/>
                      <a:pt x="8" y="118"/>
                      <a:pt x="6" y="124"/>
                    </a:cubicBezTo>
                    <a:cubicBezTo>
                      <a:pt x="5" y="130"/>
                      <a:pt x="3" y="137"/>
                      <a:pt x="0" y="144"/>
                    </a:cubicBezTo>
                    <a:cubicBezTo>
                      <a:pt x="0" y="144"/>
                      <a:pt x="7" y="139"/>
                      <a:pt x="15" y="129"/>
                    </a:cubicBezTo>
                    <a:cubicBezTo>
                      <a:pt x="19" y="124"/>
                      <a:pt x="23" y="117"/>
                      <a:pt x="27" y="109"/>
                    </a:cubicBezTo>
                    <a:cubicBezTo>
                      <a:pt x="29" y="104"/>
                      <a:pt x="31" y="100"/>
                      <a:pt x="33" y="95"/>
                    </a:cubicBezTo>
                    <a:cubicBezTo>
                      <a:pt x="33" y="92"/>
                      <a:pt x="34" y="90"/>
                      <a:pt x="35" y="87"/>
                    </a:cubicBezTo>
                    <a:cubicBezTo>
                      <a:pt x="36" y="84"/>
                      <a:pt x="36" y="81"/>
                      <a:pt x="37" y="78"/>
                    </a:cubicBezTo>
                    <a:cubicBezTo>
                      <a:pt x="40" y="66"/>
                      <a:pt x="44" y="56"/>
                      <a:pt x="48" y="49"/>
                    </a:cubicBezTo>
                    <a:cubicBezTo>
                      <a:pt x="53" y="42"/>
                      <a:pt x="57" y="36"/>
                      <a:pt x="61" y="33"/>
                    </a:cubicBezTo>
                    <a:cubicBezTo>
                      <a:pt x="65" y="29"/>
                      <a:pt x="69" y="27"/>
                      <a:pt x="71" y="26"/>
                    </a:cubicBezTo>
                    <a:cubicBezTo>
                      <a:pt x="74" y="24"/>
                      <a:pt x="75" y="24"/>
                      <a:pt x="75" y="24"/>
                    </a:cubicBezTo>
                    <a:cubicBezTo>
                      <a:pt x="75" y="24"/>
                      <a:pt x="74" y="25"/>
                      <a:pt x="72" y="27"/>
                    </a:cubicBezTo>
                    <a:cubicBezTo>
                      <a:pt x="69" y="28"/>
                      <a:pt x="66" y="31"/>
                      <a:pt x="63" y="35"/>
                    </a:cubicBezTo>
                    <a:cubicBezTo>
                      <a:pt x="59" y="38"/>
                      <a:pt x="56" y="43"/>
                      <a:pt x="52" y="49"/>
                    </a:cubicBezTo>
                    <a:cubicBezTo>
                      <a:pt x="49" y="54"/>
                      <a:pt x="46" y="61"/>
                      <a:pt x="44" y="69"/>
                    </a:cubicBezTo>
                    <a:cubicBezTo>
                      <a:pt x="40" y="87"/>
                      <a:pt x="35" y="102"/>
                      <a:pt x="30" y="114"/>
                    </a:cubicBezTo>
                    <a:cubicBezTo>
                      <a:pt x="27" y="120"/>
                      <a:pt x="24" y="125"/>
                      <a:pt x="21" y="130"/>
                    </a:cubicBezTo>
                    <a:cubicBezTo>
                      <a:pt x="18" y="136"/>
                      <a:pt x="14" y="141"/>
                      <a:pt x="11" y="1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Freeform 14">
                <a:extLst>
                  <a:ext uri="{FF2B5EF4-FFF2-40B4-BE49-F238E27FC236}">
                    <a16:creationId xmlns:a16="http://schemas.microsoft.com/office/drawing/2014/main" id="{BDA99B46-2836-FA6F-8931-F0EC91E73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2945" y="5452385"/>
                <a:ext cx="104775" cy="111125"/>
              </a:xfrm>
              <a:custGeom>
                <a:avLst/>
                <a:gdLst>
                  <a:gd name="T0" fmla="*/ 149 w 157"/>
                  <a:gd name="T1" fmla="*/ 164 h 164"/>
                  <a:gd name="T2" fmla="*/ 132 w 157"/>
                  <a:gd name="T3" fmla="*/ 160 h 164"/>
                  <a:gd name="T4" fmla="*/ 87 w 157"/>
                  <a:gd name="T5" fmla="*/ 153 h 164"/>
                  <a:gd name="T6" fmla="*/ 52 w 157"/>
                  <a:gd name="T7" fmla="*/ 136 h 164"/>
                  <a:gd name="T8" fmla="*/ 31 w 157"/>
                  <a:gd name="T9" fmla="*/ 87 h 164"/>
                  <a:gd name="T10" fmla="*/ 26 w 157"/>
                  <a:gd name="T11" fmla="*/ 45 h 164"/>
                  <a:gd name="T12" fmla="*/ 0 w 157"/>
                  <a:gd name="T13" fmla="*/ 9 h 164"/>
                  <a:gd name="T14" fmla="*/ 9 w 157"/>
                  <a:gd name="T15" fmla="*/ 4 h 164"/>
                  <a:gd name="T16" fmla="*/ 32 w 157"/>
                  <a:gd name="T17" fmla="*/ 0 h 164"/>
                  <a:gd name="T18" fmla="*/ 63 w 157"/>
                  <a:gd name="T19" fmla="*/ 8 h 164"/>
                  <a:gd name="T20" fmla="*/ 80 w 157"/>
                  <a:gd name="T21" fmla="*/ 19 h 164"/>
                  <a:gd name="T22" fmla="*/ 96 w 157"/>
                  <a:gd name="T23" fmla="*/ 37 h 164"/>
                  <a:gd name="T24" fmla="*/ 121 w 157"/>
                  <a:gd name="T25" fmla="*/ 96 h 164"/>
                  <a:gd name="T26" fmla="*/ 125 w 157"/>
                  <a:gd name="T27" fmla="*/ 111 h 164"/>
                  <a:gd name="T28" fmla="*/ 132 w 157"/>
                  <a:gd name="T29" fmla="*/ 126 h 164"/>
                  <a:gd name="T30" fmla="*/ 136 w 157"/>
                  <a:gd name="T31" fmla="*/ 134 h 164"/>
                  <a:gd name="T32" fmla="*/ 142 w 157"/>
                  <a:gd name="T33" fmla="*/ 141 h 164"/>
                  <a:gd name="T34" fmla="*/ 157 w 157"/>
                  <a:gd name="T35" fmla="*/ 156 h 164"/>
                  <a:gd name="T36" fmla="*/ 151 w 157"/>
                  <a:gd name="T37" fmla="*/ 156 h 164"/>
                  <a:gd name="T38" fmla="*/ 136 w 157"/>
                  <a:gd name="T39" fmla="*/ 150 h 164"/>
                  <a:gd name="T40" fmla="*/ 95 w 157"/>
                  <a:gd name="T41" fmla="*/ 103 h 164"/>
                  <a:gd name="T42" fmla="*/ 86 w 157"/>
                  <a:gd name="T43" fmla="*/ 84 h 164"/>
                  <a:gd name="T44" fmla="*/ 81 w 157"/>
                  <a:gd name="T45" fmla="*/ 76 h 164"/>
                  <a:gd name="T46" fmla="*/ 77 w 157"/>
                  <a:gd name="T47" fmla="*/ 69 h 164"/>
                  <a:gd name="T48" fmla="*/ 63 w 157"/>
                  <a:gd name="T49" fmla="*/ 48 h 164"/>
                  <a:gd name="T50" fmla="*/ 48 w 157"/>
                  <a:gd name="T51" fmla="*/ 35 h 164"/>
                  <a:gd name="T52" fmla="*/ 61 w 157"/>
                  <a:gd name="T53" fmla="*/ 51 h 164"/>
                  <a:gd name="T54" fmla="*/ 73 w 157"/>
                  <a:gd name="T55" fmla="*/ 69 h 164"/>
                  <a:gd name="T56" fmla="*/ 85 w 157"/>
                  <a:gd name="T57" fmla="*/ 94 h 164"/>
                  <a:gd name="T58" fmla="*/ 92 w 157"/>
                  <a:gd name="T59" fmla="*/ 109 h 164"/>
                  <a:gd name="T60" fmla="*/ 100 w 157"/>
                  <a:gd name="T61" fmla="*/ 122 h 164"/>
                  <a:gd name="T62" fmla="*/ 115 w 157"/>
                  <a:gd name="T63" fmla="*/ 141 h 164"/>
                  <a:gd name="T64" fmla="*/ 131 w 157"/>
                  <a:gd name="T65" fmla="*/ 154 h 164"/>
                  <a:gd name="T66" fmla="*/ 149 w 157"/>
                  <a:gd name="T6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164">
                    <a:moveTo>
                      <a:pt x="149" y="164"/>
                    </a:moveTo>
                    <a:cubicBezTo>
                      <a:pt x="149" y="164"/>
                      <a:pt x="143" y="162"/>
                      <a:pt x="132" y="160"/>
                    </a:cubicBezTo>
                    <a:cubicBezTo>
                      <a:pt x="121" y="157"/>
                      <a:pt x="106" y="155"/>
                      <a:pt x="87" y="153"/>
                    </a:cubicBezTo>
                    <a:cubicBezTo>
                      <a:pt x="75" y="152"/>
                      <a:pt x="63" y="147"/>
                      <a:pt x="52" y="136"/>
                    </a:cubicBezTo>
                    <a:cubicBezTo>
                      <a:pt x="42" y="126"/>
                      <a:pt x="33" y="109"/>
                      <a:pt x="31" y="87"/>
                    </a:cubicBezTo>
                    <a:cubicBezTo>
                      <a:pt x="30" y="72"/>
                      <a:pt x="30" y="58"/>
                      <a:pt x="26" y="45"/>
                    </a:cubicBezTo>
                    <a:cubicBezTo>
                      <a:pt x="22" y="32"/>
                      <a:pt x="15" y="21"/>
                      <a:pt x="0" y="9"/>
                    </a:cubicBezTo>
                    <a:cubicBezTo>
                      <a:pt x="0" y="9"/>
                      <a:pt x="4" y="7"/>
                      <a:pt x="9" y="4"/>
                    </a:cubicBezTo>
                    <a:cubicBezTo>
                      <a:pt x="15" y="2"/>
                      <a:pt x="23" y="0"/>
                      <a:pt x="32" y="0"/>
                    </a:cubicBezTo>
                    <a:cubicBezTo>
                      <a:pt x="42" y="0"/>
                      <a:pt x="52" y="2"/>
                      <a:pt x="63" y="8"/>
                    </a:cubicBezTo>
                    <a:cubicBezTo>
                      <a:pt x="69" y="10"/>
                      <a:pt x="74" y="14"/>
                      <a:pt x="80" y="19"/>
                    </a:cubicBezTo>
                    <a:cubicBezTo>
                      <a:pt x="85" y="24"/>
                      <a:pt x="91" y="30"/>
                      <a:pt x="96" y="37"/>
                    </a:cubicBezTo>
                    <a:cubicBezTo>
                      <a:pt x="113" y="59"/>
                      <a:pt x="117" y="76"/>
                      <a:pt x="121" y="96"/>
                    </a:cubicBezTo>
                    <a:cubicBezTo>
                      <a:pt x="122" y="101"/>
                      <a:pt x="124" y="106"/>
                      <a:pt x="125" y="111"/>
                    </a:cubicBezTo>
                    <a:cubicBezTo>
                      <a:pt x="127" y="116"/>
                      <a:pt x="129" y="121"/>
                      <a:pt x="132" y="126"/>
                    </a:cubicBezTo>
                    <a:cubicBezTo>
                      <a:pt x="133" y="129"/>
                      <a:pt x="134" y="131"/>
                      <a:pt x="136" y="134"/>
                    </a:cubicBezTo>
                    <a:cubicBezTo>
                      <a:pt x="138" y="136"/>
                      <a:pt x="140" y="139"/>
                      <a:pt x="142" y="141"/>
                    </a:cubicBezTo>
                    <a:cubicBezTo>
                      <a:pt x="146" y="146"/>
                      <a:pt x="151" y="151"/>
                      <a:pt x="157" y="156"/>
                    </a:cubicBezTo>
                    <a:cubicBezTo>
                      <a:pt x="157" y="156"/>
                      <a:pt x="155" y="156"/>
                      <a:pt x="151" y="156"/>
                    </a:cubicBezTo>
                    <a:cubicBezTo>
                      <a:pt x="147" y="155"/>
                      <a:pt x="142" y="153"/>
                      <a:pt x="136" y="150"/>
                    </a:cubicBezTo>
                    <a:cubicBezTo>
                      <a:pt x="124" y="144"/>
                      <a:pt x="107" y="131"/>
                      <a:pt x="95" y="103"/>
                    </a:cubicBezTo>
                    <a:cubicBezTo>
                      <a:pt x="92" y="96"/>
                      <a:pt x="89" y="90"/>
                      <a:pt x="86" y="84"/>
                    </a:cubicBezTo>
                    <a:cubicBezTo>
                      <a:pt x="84" y="81"/>
                      <a:pt x="83" y="79"/>
                      <a:pt x="81" y="76"/>
                    </a:cubicBezTo>
                    <a:cubicBezTo>
                      <a:pt x="80" y="74"/>
                      <a:pt x="79" y="71"/>
                      <a:pt x="77" y="69"/>
                    </a:cubicBezTo>
                    <a:cubicBezTo>
                      <a:pt x="72" y="60"/>
                      <a:pt x="67" y="53"/>
                      <a:pt x="63" y="48"/>
                    </a:cubicBezTo>
                    <a:cubicBezTo>
                      <a:pt x="54" y="38"/>
                      <a:pt x="48" y="35"/>
                      <a:pt x="48" y="35"/>
                    </a:cubicBezTo>
                    <a:cubicBezTo>
                      <a:pt x="48" y="35"/>
                      <a:pt x="54" y="40"/>
                      <a:pt x="61" y="51"/>
                    </a:cubicBezTo>
                    <a:cubicBezTo>
                      <a:pt x="65" y="56"/>
                      <a:pt x="69" y="62"/>
                      <a:pt x="73" y="69"/>
                    </a:cubicBezTo>
                    <a:cubicBezTo>
                      <a:pt x="77" y="76"/>
                      <a:pt x="82" y="84"/>
                      <a:pt x="85" y="94"/>
                    </a:cubicBezTo>
                    <a:cubicBezTo>
                      <a:pt x="87" y="99"/>
                      <a:pt x="90" y="104"/>
                      <a:pt x="92" y="109"/>
                    </a:cubicBezTo>
                    <a:cubicBezTo>
                      <a:pt x="95" y="114"/>
                      <a:pt x="97" y="118"/>
                      <a:pt x="100" y="122"/>
                    </a:cubicBezTo>
                    <a:cubicBezTo>
                      <a:pt x="105" y="129"/>
                      <a:pt x="110" y="136"/>
                      <a:pt x="115" y="141"/>
                    </a:cubicBezTo>
                    <a:cubicBezTo>
                      <a:pt x="121" y="146"/>
                      <a:pt x="126" y="151"/>
                      <a:pt x="131" y="154"/>
                    </a:cubicBezTo>
                    <a:cubicBezTo>
                      <a:pt x="137" y="158"/>
                      <a:pt x="143" y="161"/>
                      <a:pt x="149" y="1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Freeform 15">
                <a:extLst>
                  <a:ext uri="{FF2B5EF4-FFF2-40B4-BE49-F238E27FC236}">
                    <a16:creationId xmlns:a16="http://schemas.microsoft.com/office/drawing/2014/main" id="{142E30A5-3D5E-C442-9747-4B934DBCC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0895" y="5492072"/>
                <a:ext cx="65088" cy="119063"/>
              </a:xfrm>
              <a:custGeom>
                <a:avLst/>
                <a:gdLst>
                  <a:gd name="T0" fmla="*/ 32 w 96"/>
                  <a:gd name="T1" fmla="*/ 174 h 176"/>
                  <a:gd name="T2" fmla="*/ 41 w 96"/>
                  <a:gd name="T3" fmla="*/ 158 h 176"/>
                  <a:gd name="T4" fmla="*/ 69 w 96"/>
                  <a:gd name="T5" fmla="*/ 123 h 176"/>
                  <a:gd name="T6" fmla="*/ 88 w 96"/>
                  <a:gd name="T7" fmla="*/ 93 h 176"/>
                  <a:gd name="T8" fmla="*/ 90 w 96"/>
                  <a:gd name="T9" fmla="*/ 75 h 176"/>
                  <a:gd name="T10" fmla="*/ 85 w 96"/>
                  <a:gd name="T11" fmla="*/ 56 h 176"/>
                  <a:gd name="T12" fmla="*/ 79 w 96"/>
                  <a:gd name="T13" fmla="*/ 42 h 176"/>
                  <a:gd name="T14" fmla="*/ 77 w 96"/>
                  <a:gd name="T15" fmla="*/ 29 h 176"/>
                  <a:gd name="T16" fmla="*/ 82 w 96"/>
                  <a:gd name="T17" fmla="*/ 15 h 176"/>
                  <a:gd name="T18" fmla="*/ 96 w 96"/>
                  <a:gd name="T19" fmla="*/ 1 h 176"/>
                  <a:gd name="T20" fmla="*/ 87 w 96"/>
                  <a:gd name="T21" fmla="*/ 0 h 176"/>
                  <a:gd name="T22" fmla="*/ 63 w 96"/>
                  <a:gd name="T23" fmla="*/ 1 h 176"/>
                  <a:gd name="T24" fmla="*/ 33 w 96"/>
                  <a:gd name="T25" fmla="*/ 13 h 176"/>
                  <a:gd name="T26" fmla="*/ 6 w 96"/>
                  <a:gd name="T27" fmla="*/ 45 h 176"/>
                  <a:gd name="T28" fmla="*/ 1 w 96"/>
                  <a:gd name="T29" fmla="*/ 62 h 176"/>
                  <a:gd name="T30" fmla="*/ 1 w 96"/>
                  <a:gd name="T31" fmla="*/ 78 h 176"/>
                  <a:gd name="T32" fmla="*/ 8 w 96"/>
                  <a:gd name="T33" fmla="*/ 106 h 176"/>
                  <a:gd name="T34" fmla="*/ 17 w 96"/>
                  <a:gd name="T35" fmla="*/ 135 h 176"/>
                  <a:gd name="T36" fmla="*/ 20 w 96"/>
                  <a:gd name="T37" fmla="*/ 154 h 176"/>
                  <a:gd name="T38" fmla="*/ 21 w 96"/>
                  <a:gd name="T39" fmla="*/ 176 h 176"/>
                  <a:gd name="T40" fmla="*/ 24 w 96"/>
                  <a:gd name="T41" fmla="*/ 170 h 176"/>
                  <a:gd name="T42" fmla="*/ 31 w 96"/>
                  <a:gd name="T43" fmla="*/ 155 h 176"/>
                  <a:gd name="T44" fmla="*/ 34 w 96"/>
                  <a:gd name="T45" fmla="*/ 144 h 176"/>
                  <a:gd name="T46" fmla="*/ 36 w 96"/>
                  <a:gd name="T47" fmla="*/ 131 h 176"/>
                  <a:gd name="T48" fmla="*/ 36 w 96"/>
                  <a:gd name="T49" fmla="*/ 115 h 176"/>
                  <a:gd name="T50" fmla="*/ 35 w 96"/>
                  <a:gd name="T51" fmla="*/ 97 h 176"/>
                  <a:gd name="T52" fmla="*/ 35 w 96"/>
                  <a:gd name="T53" fmla="*/ 63 h 176"/>
                  <a:gd name="T54" fmla="*/ 42 w 96"/>
                  <a:gd name="T55" fmla="*/ 42 h 176"/>
                  <a:gd name="T56" fmla="*/ 50 w 96"/>
                  <a:gd name="T57" fmla="*/ 32 h 176"/>
                  <a:gd name="T58" fmla="*/ 53 w 96"/>
                  <a:gd name="T59" fmla="*/ 29 h 176"/>
                  <a:gd name="T60" fmla="*/ 50 w 96"/>
                  <a:gd name="T61" fmla="*/ 33 h 176"/>
                  <a:gd name="T62" fmla="*/ 45 w 96"/>
                  <a:gd name="T63" fmla="*/ 44 h 176"/>
                  <a:gd name="T64" fmla="*/ 41 w 96"/>
                  <a:gd name="T65" fmla="*/ 52 h 176"/>
                  <a:gd name="T66" fmla="*/ 39 w 96"/>
                  <a:gd name="T67" fmla="*/ 62 h 176"/>
                  <a:gd name="T68" fmla="*/ 38 w 96"/>
                  <a:gd name="T69" fmla="*/ 73 h 176"/>
                  <a:gd name="T70" fmla="*/ 38 w 96"/>
                  <a:gd name="T71" fmla="*/ 85 h 176"/>
                  <a:gd name="T72" fmla="*/ 40 w 96"/>
                  <a:gd name="T73" fmla="*/ 112 h 176"/>
                  <a:gd name="T74" fmla="*/ 40 w 96"/>
                  <a:gd name="T75" fmla="*/ 135 h 176"/>
                  <a:gd name="T76" fmla="*/ 32 w 96"/>
                  <a:gd name="T77" fmla="*/ 17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6" h="176">
                    <a:moveTo>
                      <a:pt x="32" y="174"/>
                    </a:moveTo>
                    <a:cubicBezTo>
                      <a:pt x="32" y="174"/>
                      <a:pt x="35" y="168"/>
                      <a:pt x="41" y="158"/>
                    </a:cubicBezTo>
                    <a:cubicBezTo>
                      <a:pt x="46" y="149"/>
                      <a:pt x="56" y="136"/>
                      <a:pt x="69" y="123"/>
                    </a:cubicBezTo>
                    <a:cubicBezTo>
                      <a:pt x="78" y="115"/>
                      <a:pt x="85" y="104"/>
                      <a:pt x="88" y="93"/>
                    </a:cubicBezTo>
                    <a:cubicBezTo>
                      <a:pt x="90" y="87"/>
                      <a:pt x="91" y="81"/>
                      <a:pt x="90" y="75"/>
                    </a:cubicBezTo>
                    <a:cubicBezTo>
                      <a:pt x="90" y="69"/>
                      <a:pt x="88" y="63"/>
                      <a:pt x="85" y="56"/>
                    </a:cubicBezTo>
                    <a:cubicBezTo>
                      <a:pt x="83" y="51"/>
                      <a:pt x="81" y="47"/>
                      <a:pt x="79" y="42"/>
                    </a:cubicBezTo>
                    <a:cubicBezTo>
                      <a:pt x="78" y="38"/>
                      <a:pt x="77" y="33"/>
                      <a:pt x="77" y="29"/>
                    </a:cubicBezTo>
                    <a:cubicBezTo>
                      <a:pt x="77" y="24"/>
                      <a:pt x="79" y="20"/>
                      <a:pt x="82" y="15"/>
                    </a:cubicBezTo>
                    <a:cubicBezTo>
                      <a:pt x="85" y="11"/>
                      <a:pt x="89" y="6"/>
                      <a:pt x="96" y="1"/>
                    </a:cubicBezTo>
                    <a:cubicBezTo>
                      <a:pt x="96" y="1"/>
                      <a:pt x="93" y="0"/>
                      <a:pt x="87" y="0"/>
                    </a:cubicBezTo>
                    <a:cubicBezTo>
                      <a:pt x="81" y="0"/>
                      <a:pt x="72" y="0"/>
                      <a:pt x="63" y="1"/>
                    </a:cubicBezTo>
                    <a:cubicBezTo>
                      <a:pt x="53" y="3"/>
                      <a:pt x="43" y="6"/>
                      <a:pt x="33" y="13"/>
                    </a:cubicBezTo>
                    <a:cubicBezTo>
                      <a:pt x="22" y="19"/>
                      <a:pt x="13" y="29"/>
                      <a:pt x="6" y="45"/>
                    </a:cubicBezTo>
                    <a:cubicBezTo>
                      <a:pt x="4" y="51"/>
                      <a:pt x="2" y="57"/>
                      <a:pt x="1" y="62"/>
                    </a:cubicBezTo>
                    <a:cubicBezTo>
                      <a:pt x="0" y="68"/>
                      <a:pt x="0" y="73"/>
                      <a:pt x="1" y="78"/>
                    </a:cubicBezTo>
                    <a:cubicBezTo>
                      <a:pt x="1" y="87"/>
                      <a:pt x="5" y="96"/>
                      <a:pt x="8" y="106"/>
                    </a:cubicBezTo>
                    <a:cubicBezTo>
                      <a:pt x="11" y="115"/>
                      <a:pt x="15" y="124"/>
                      <a:pt x="17" y="135"/>
                    </a:cubicBezTo>
                    <a:cubicBezTo>
                      <a:pt x="19" y="141"/>
                      <a:pt x="20" y="147"/>
                      <a:pt x="20" y="154"/>
                    </a:cubicBezTo>
                    <a:cubicBezTo>
                      <a:pt x="21" y="160"/>
                      <a:pt x="21" y="168"/>
                      <a:pt x="21" y="176"/>
                    </a:cubicBezTo>
                    <a:cubicBezTo>
                      <a:pt x="21" y="176"/>
                      <a:pt x="22" y="174"/>
                      <a:pt x="24" y="170"/>
                    </a:cubicBezTo>
                    <a:cubicBezTo>
                      <a:pt x="26" y="167"/>
                      <a:pt x="29" y="162"/>
                      <a:pt x="31" y="155"/>
                    </a:cubicBezTo>
                    <a:cubicBezTo>
                      <a:pt x="32" y="152"/>
                      <a:pt x="33" y="148"/>
                      <a:pt x="34" y="144"/>
                    </a:cubicBezTo>
                    <a:cubicBezTo>
                      <a:pt x="34" y="140"/>
                      <a:pt x="35" y="136"/>
                      <a:pt x="36" y="131"/>
                    </a:cubicBezTo>
                    <a:cubicBezTo>
                      <a:pt x="36" y="126"/>
                      <a:pt x="36" y="121"/>
                      <a:pt x="36" y="115"/>
                    </a:cubicBezTo>
                    <a:cubicBezTo>
                      <a:pt x="36" y="109"/>
                      <a:pt x="35" y="103"/>
                      <a:pt x="35" y="97"/>
                    </a:cubicBezTo>
                    <a:cubicBezTo>
                      <a:pt x="33" y="83"/>
                      <a:pt x="33" y="72"/>
                      <a:pt x="35" y="63"/>
                    </a:cubicBezTo>
                    <a:cubicBezTo>
                      <a:pt x="37" y="54"/>
                      <a:pt x="39" y="48"/>
                      <a:pt x="42" y="42"/>
                    </a:cubicBezTo>
                    <a:cubicBezTo>
                      <a:pt x="45" y="37"/>
                      <a:pt x="48" y="34"/>
                      <a:pt x="50" y="32"/>
                    </a:cubicBezTo>
                    <a:cubicBezTo>
                      <a:pt x="52" y="30"/>
                      <a:pt x="53" y="29"/>
                      <a:pt x="53" y="29"/>
                    </a:cubicBezTo>
                    <a:cubicBezTo>
                      <a:pt x="53" y="29"/>
                      <a:pt x="52" y="30"/>
                      <a:pt x="50" y="33"/>
                    </a:cubicBezTo>
                    <a:cubicBezTo>
                      <a:pt x="49" y="35"/>
                      <a:pt x="47" y="39"/>
                      <a:pt x="45" y="44"/>
                    </a:cubicBezTo>
                    <a:cubicBezTo>
                      <a:pt x="43" y="46"/>
                      <a:pt x="42" y="49"/>
                      <a:pt x="41" y="52"/>
                    </a:cubicBezTo>
                    <a:cubicBezTo>
                      <a:pt x="40" y="55"/>
                      <a:pt x="40" y="58"/>
                      <a:pt x="39" y="62"/>
                    </a:cubicBezTo>
                    <a:cubicBezTo>
                      <a:pt x="38" y="65"/>
                      <a:pt x="38" y="69"/>
                      <a:pt x="38" y="73"/>
                    </a:cubicBezTo>
                    <a:cubicBezTo>
                      <a:pt x="38" y="77"/>
                      <a:pt x="38" y="81"/>
                      <a:pt x="38" y="85"/>
                    </a:cubicBezTo>
                    <a:cubicBezTo>
                      <a:pt x="39" y="95"/>
                      <a:pt x="40" y="104"/>
                      <a:pt x="40" y="112"/>
                    </a:cubicBezTo>
                    <a:cubicBezTo>
                      <a:pt x="41" y="120"/>
                      <a:pt x="41" y="128"/>
                      <a:pt x="40" y="135"/>
                    </a:cubicBezTo>
                    <a:cubicBezTo>
                      <a:pt x="39" y="149"/>
                      <a:pt x="36" y="161"/>
                      <a:pt x="32" y="1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Freeform 16">
                <a:extLst>
                  <a:ext uri="{FF2B5EF4-FFF2-40B4-BE49-F238E27FC236}">
                    <a16:creationId xmlns:a16="http://schemas.microsoft.com/office/drawing/2014/main" id="{865731D2-435D-6701-C728-2714EFC50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1995" y="5574622"/>
                <a:ext cx="141288" cy="96838"/>
              </a:xfrm>
              <a:custGeom>
                <a:avLst/>
                <a:gdLst>
                  <a:gd name="T0" fmla="*/ 203 w 209"/>
                  <a:gd name="T1" fmla="*/ 128 h 142"/>
                  <a:gd name="T2" fmla="*/ 185 w 209"/>
                  <a:gd name="T3" fmla="*/ 130 h 142"/>
                  <a:gd name="T4" fmla="*/ 138 w 209"/>
                  <a:gd name="T5" fmla="*/ 138 h 142"/>
                  <a:gd name="T6" fmla="*/ 97 w 209"/>
                  <a:gd name="T7" fmla="*/ 134 h 142"/>
                  <a:gd name="T8" fmla="*/ 76 w 209"/>
                  <a:gd name="T9" fmla="*/ 119 h 142"/>
                  <a:gd name="T10" fmla="*/ 59 w 209"/>
                  <a:gd name="T11" fmla="*/ 93 h 142"/>
                  <a:gd name="T12" fmla="*/ 49 w 209"/>
                  <a:gd name="T13" fmla="*/ 71 h 142"/>
                  <a:gd name="T14" fmla="*/ 39 w 209"/>
                  <a:gd name="T15" fmla="*/ 52 h 142"/>
                  <a:gd name="T16" fmla="*/ 0 w 209"/>
                  <a:gd name="T17" fmla="*/ 26 h 142"/>
                  <a:gd name="T18" fmla="*/ 8 w 209"/>
                  <a:gd name="T19" fmla="*/ 18 h 142"/>
                  <a:gd name="T20" fmla="*/ 29 w 209"/>
                  <a:gd name="T21" fmla="*/ 5 h 142"/>
                  <a:gd name="T22" fmla="*/ 63 w 209"/>
                  <a:gd name="T23" fmla="*/ 2 h 142"/>
                  <a:gd name="T24" fmla="*/ 83 w 209"/>
                  <a:gd name="T25" fmla="*/ 8 h 142"/>
                  <a:gd name="T26" fmla="*/ 106 w 209"/>
                  <a:gd name="T27" fmla="*/ 20 h 142"/>
                  <a:gd name="T28" fmla="*/ 134 w 209"/>
                  <a:gd name="T29" fmla="*/ 43 h 142"/>
                  <a:gd name="T30" fmla="*/ 152 w 209"/>
                  <a:gd name="T31" fmla="*/ 70 h 142"/>
                  <a:gd name="T32" fmla="*/ 161 w 209"/>
                  <a:gd name="T33" fmla="*/ 83 h 142"/>
                  <a:gd name="T34" fmla="*/ 173 w 209"/>
                  <a:gd name="T35" fmla="*/ 96 h 142"/>
                  <a:gd name="T36" fmla="*/ 209 w 209"/>
                  <a:gd name="T37" fmla="*/ 118 h 142"/>
                  <a:gd name="T38" fmla="*/ 203 w 209"/>
                  <a:gd name="T39" fmla="*/ 119 h 142"/>
                  <a:gd name="T40" fmla="*/ 186 w 209"/>
                  <a:gd name="T41" fmla="*/ 119 h 142"/>
                  <a:gd name="T42" fmla="*/ 160 w 209"/>
                  <a:gd name="T43" fmla="*/ 110 h 142"/>
                  <a:gd name="T44" fmla="*/ 144 w 209"/>
                  <a:gd name="T45" fmla="*/ 101 h 142"/>
                  <a:gd name="T46" fmla="*/ 128 w 209"/>
                  <a:gd name="T47" fmla="*/ 86 h 142"/>
                  <a:gd name="T48" fmla="*/ 112 w 209"/>
                  <a:gd name="T49" fmla="*/ 70 h 142"/>
                  <a:gd name="T50" fmla="*/ 99 w 209"/>
                  <a:gd name="T51" fmla="*/ 58 h 142"/>
                  <a:gd name="T52" fmla="*/ 76 w 209"/>
                  <a:gd name="T53" fmla="*/ 42 h 142"/>
                  <a:gd name="T54" fmla="*/ 62 w 209"/>
                  <a:gd name="T55" fmla="*/ 36 h 142"/>
                  <a:gd name="T56" fmla="*/ 57 w 209"/>
                  <a:gd name="T57" fmla="*/ 35 h 142"/>
                  <a:gd name="T58" fmla="*/ 76 w 209"/>
                  <a:gd name="T59" fmla="*/ 45 h 142"/>
                  <a:gd name="T60" fmla="*/ 94 w 209"/>
                  <a:gd name="T61" fmla="*/ 59 h 142"/>
                  <a:gd name="T62" fmla="*/ 115 w 209"/>
                  <a:gd name="T63" fmla="*/ 80 h 142"/>
                  <a:gd name="T64" fmla="*/ 139 w 209"/>
                  <a:gd name="T65" fmla="*/ 103 h 142"/>
                  <a:gd name="T66" fmla="*/ 162 w 209"/>
                  <a:gd name="T67" fmla="*/ 117 h 142"/>
                  <a:gd name="T68" fmla="*/ 203 w 209"/>
                  <a:gd name="T69" fmla="*/ 12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9" h="142">
                    <a:moveTo>
                      <a:pt x="203" y="128"/>
                    </a:moveTo>
                    <a:cubicBezTo>
                      <a:pt x="203" y="128"/>
                      <a:pt x="196" y="128"/>
                      <a:pt x="185" y="130"/>
                    </a:cubicBezTo>
                    <a:cubicBezTo>
                      <a:pt x="173" y="131"/>
                      <a:pt x="157" y="134"/>
                      <a:pt x="138" y="138"/>
                    </a:cubicBezTo>
                    <a:cubicBezTo>
                      <a:pt x="125" y="142"/>
                      <a:pt x="111" y="141"/>
                      <a:pt x="97" y="134"/>
                    </a:cubicBezTo>
                    <a:cubicBezTo>
                      <a:pt x="90" y="131"/>
                      <a:pt x="83" y="125"/>
                      <a:pt x="76" y="119"/>
                    </a:cubicBezTo>
                    <a:cubicBezTo>
                      <a:pt x="70" y="112"/>
                      <a:pt x="64" y="103"/>
                      <a:pt x="59" y="93"/>
                    </a:cubicBezTo>
                    <a:cubicBezTo>
                      <a:pt x="56" y="85"/>
                      <a:pt x="53" y="78"/>
                      <a:pt x="49" y="71"/>
                    </a:cubicBezTo>
                    <a:cubicBezTo>
                      <a:pt x="46" y="64"/>
                      <a:pt x="43" y="58"/>
                      <a:pt x="39" y="52"/>
                    </a:cubicBezTo>
                    <a:cubicBezTo>
                      <a:pt x="31" y="41"/>
                      <a:pt x="19" y="32"/>
                      <a:pt x="0" y="26"/>
                    </a:cubicBezTo>
                    <a:cubicBezTo>
                      <a:pt x="0" y="26"/>
                      <a:pt x="3" y="22"/>
                      <a:pt x="8" y="18"/>
                    </a:cubicBezTo>
                    <a:cubicBezTo>
                      <a:pt x="13" y="14"/>
                      <a:pt x="20" y="9"/>
                      <a:pt x="29" y="5"/>
                    </a:cubicBezTo>
                    <a:cubicBezTo>
                      <a:pt x="38" y="2"/>
                      <a:pt x="50" y="0"/>
                      <a:pt x="63" y="2"/>
                    </a:cubicBezTo>
                    <a:cubicBezTo>
                      <a:pt x="69" y="3"/>
                      <a:pt x="76" y="5"/>
                      <a:pt x="83" y="8"/>
                    </a:cubicBezTo>
                    <a:cubicBezTo>
                      <a:pt x="91" y="11"/>
                      <a:pt x="98" y="14"/>
                      <a:pt x="106" y="20"/>
                    </a:cubicBezTo>
                    <a:cubicBezTo>
                      <a:pt x="119" y="27"/>
                      <a:pt x="127" y="35"/>
                      <a:pt x="134" y="43"/>
                    </a:cubicBezTo>
                    <a:cubicBezTo>
                      <a:pt x="141" y="52"/>
                      <a:pt x="146" y="61"/>
                      <a:pt x="152" y="70"/>
                    </a:cubicBezTo>
                    <a:cubicBezTo>
                      <a:pt x="155" y="74"/>
                      <a:pt x="158" y="79"/>
                      <a:pt x="161" y="83"/>
                    </a:cubicBezTo>
                    <a:cubicBezTo>
                      <a:pt x="165" y="87"/>
                      <a:pt x="169" y="92"/>
                      <a:pt x="173" y="96"/>
                    </a:cubicBezTo>
                    <a:cubicBezTo>
                      <a:pt x="182" y="104"/>
                      <a:pt x="193" y="112"/>
                      <a:pt x="209" y="118"/>
                    </a:cubicBezTo>
                    <a:cubicBezTo>
                      <a:pt x="209" y="118"/>
                      <a:pt x="207" y="119"/>
                      <a:pt x="203" y="119"/>
                    </a:cubicBezTo>
                    <a:cubicBezTo>
                      <a:pt x="199" y="120"/>
                      <a:pt x="193" y="120"/>
                      <a:pt x="186" y="119"/>
                    </a:cubicBezTo>
                    <a:cubicBezTo>
                      <a:pt x="178" y="118"/>
                      <a:pt x="169" y="115"/>
                      <a:pt x="160" y="110"/>
                    </a:cubicBezTo>
                    <a:cubicBezTo>
                      <a:pt x="155" y="108"/>
                      <a:pt x="150" y="105"/>
                      <a:pt x="144" y="101"/>
                    </a:cubicBezTo>
                    <a:cubicBezTo>
                      <a:pt x="139" y="97"/>
                      <a:pt x="134" y="92"/>
                      <a:pt x="128" y="86"/>
                    </a:cubicBezTo>
                    <a:cubicBezTo>
                      <a:pt x="123" y="80"/>
                      <a:pt x="118" y="75"/>
                      <a:pt x="112" y="70"/>
                    </a:cubicBezTo>
                    <a:cubicBezTo>
                      <a:pt x="108" y="66"/>
                      <a:pt x="103" y="61"/>
                      <a:pt x="99" y="58"/>
                    </a:cubicBezTo>
                    <a:cubicBezTo>
                      <a:pt x="90" y="51"/>
                      <a:pt x="83" y="46"/>
                      <a:pt x="76" y="42"/>
                    </a:cubicBezTo>
                    <a:cubicBezTo>
                      <a:pt x="70" y="39"/>
                      <a:pt x="65" y="37"/>
                      <a:pt x="62" y="36"/>
                    </a:cubicBezTo>
                    <a:cubicBezTo>
                      <a:pt x="59" y="35"/>
                      <a:pt x="57" y="35"/>
                      <a:pt x="57" y="35"/>
                    </a:cubicBezTo>
                    <a:cubicBezTo>
                      <a:pt x="57" y="35"/>
                      <a:pt x="65" y="38"/>
                      <a:pt x="76" y="45"/>
                    </a:cubicBezTo>
                    <a:cubicBezTo>
                      <a:pt x="81" y="49"/>
                      <a:pt x="87" y="54"/>
                      <a:pt x="94" y="59"/>
                    </a:cubicBezTo>
                    <a:cubicBezTo>
                      <a:pt x="101" y="65"/>
                      <a:pt x="108" y="72"/>
                      <a:pt x="115" y="80"/>
                    </a:cubicBezTo>
                    <a:cubicBezTo>
                      <a:pt x="124" y="89"/>
                      <a:pt x="132" y="97"/>
                      <a:pt x="139" y="103"/>
                    </a:cubicBezTo>
                    <a:cubicBezTo>
                      <a:pt x="147" y="109"/>
                      <a:pt x="155" y="113"/>
                      <a:pt x="162" y="117"/>
                    </a:cubicBezTo>
                    <a:cubicBezTo>
                      <a:pt x="176" y="124"/>
                      <a:pt x="189" y="127"/>
                      <a:pt x="203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Freeform 17">
                <a:extLst>
                  <a:ext uri="{FF2B5EF4-FFF2-40B4-BE49-F238E27FC236}">
                    <a16:creationId xmlns:a16="http://schemas.microsoft.com/office/drawing/2014/main" id="{433707BB-9D67-5A08-C3AF-5C70DE0748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8520" y="5566685"/>
                <a:ext cx="68263" cy="136525"/>
              </a:xfrm>
              <a:custGeom>
                <a:avLst/>
                <a:gdLst>
                  <a:gd name="T0" fmla="*/ 70 w 101"/>
                  <a:gd name="T1" fmla="*/ 198 h 203"/>
                  <a:gd name="T2" fmla="*/ 73 w 101"/>
                  <a:gd name="T3" fmla="*/ 179 h 203"/>
                  <a:gd name="T4" fmla="*/ 91 w 101"/>
                  <a:gd name="T5" fmla="*/ 135 h 203"/>
                  <a:gd name="T6" fmla="*/ 100 w 101"/>
                  <a:gd name="T7" fmla="*/ 97 h 203"/>
                  <a:gd name="T8" fmla="*/ 96 w 101"/>
                  <a:gd name="T9" fmla="*/ 78 h 203"/>
                  <a:gd name="T10" fmla="*/ 84 w 101"/>
                  <a:gd name="T11" fmla="*/ 60 h 203"/>
                  <a:gd name="T12" fmla="*/ 73 w 101"/>
                  <a:gd name="T13" fmla="*/ 48 h 203"/>
                  <a:gd name="T14" fmla="*/ 66 w 101"/>
                  <a:gd name="T15" fmla="*/ 35 h 203"/>
                  <a:gd name="T16" fmla="*/ 75 w 101"/>
                  <a:gd name="T17" fmla="*/ 0 h 203"/>
                  <a:gd name="T18" fmla="*/ 65 w 101"/>
                  <a:gd name="T19" fmla="*/ 2 h 203"/>
                  <a:gd name="T20" fmla="*/ 42 w 101"/>
                  <a:gd name="T21" fmla="*/ 12 h 203"/>
                  <a:gd name="T22" fmla="*/ 15 w 101"/>
                  <a:gd name="T23" fmla="*/ 34 h 203"/>
                  <a:gd name="T24" fmla="*/ 5 w 101"/>
                  <a:gd name="T25" fmla="*/ 52 h 203"/>
                  <a:gd name="T26" fmla="*/ 0 w 101"/>
                  <a:gd name="T27" fmla="*/ 76 h 203"/>
                  <a:gd name="T28" fmla="*/ 6 w 101"/>
                  <a:gd name="T29" fmla="*/ 110 h 203"/>
                  <a:gd name="T30" fmla="*/ 23 w 101"/>
                  <a:gd name="T31" fmla="*/ 136 h 203"/>
                  <a:gd name="T32" fmla="*/ 59 w 101"/>
                  <a:gd name="T33" fmla="*/ 203 h 203"/>
                  <a:gd name="T34" fmla="*/ 63 w 101"/>
                  <a:gd name="T35" fmla="*/ 179 h 203"/>
                  <a:gd name="T36" fmla="*/ 59 w 101"/>
                  <a:gd name="T37" fmla="*/ 153 h 203"/>
                  <a:gd name="T38" fmla="*/ 55 w 101"/>
                  <a:gd name="T39" fmla="*/ 137 h 203"/>
                  <a:gd name="T40" fmla="*/ 47 w 101"/>
                  <a:gd name="T41" fmla="*/ 119 h 203"/>
                  <a:gd name="T42" fmla="*/ 40 w 101"/>
                  <a:gd name="T43" fmla="*/ 100 h 203"/>
                  <a:gd name="T44" fmla="*/ 36 w 101"/>
                  <a:gd name="T45" fmla="*/ 84 h 203"/>
                  <a:gd name="T46" fmla="*/ 36 w 101"/>
                  <a:gd name="T47" fmla="*/ 61 h 203"/>
                  <a:gd name="T48" fmla="*/ 40 w 101"/>
                  <a:gd name="T49" fmla="*/ 47 h 203"/>
                  <a:gd name="T50" fmla="*/ 42 w 101"/>
                  <a:gd name="T51" fmla="*/ 43 h 203"/>
                  <a:gd name="T52" fmla="*/ 41 w 101"/>
                  <a:gd name="T53" fmla="*/ 48 h 203"/>
                  <a:gd name="T54" fmla="*/ 39 w 101"/>
                  <a:gd name="T55" fmla="*/ 61 h 203"/>
                  <a:gd name="T56" fmla="*/ 47 w 101"/>
                  <a:gd name="T57" fmla="*/ 105 h 203"/>
                  <a:gd name="T58" fmla="*/ 65 w 101"/>
                  <a:gd name="T59" fmla="*/ 155 h 203"/>
                  <a:gd name="T60" fmla="*/ 70 w 101"/>
                  <a:gd name="T61" fmla="*/ 19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1" h="203">
                    <a:moveTo>
                      <a:pt x="70" y="198"/>
                    </a:moveTo>
                    <a:cubicBezTo>
                      <a:pt x="70" y="198"/>
                      <a:pt x="70" y="191"/>
                      <a:pt x="73" y="179"/>
                    </a:cubicBezTo>
                    <a:cubicBezTo>
                      <a:pt x="76" y="168"/>
                      <a:pt x="82" y="152"/>
                      <a:pt x="91" y="135"/>
                    </a:cubicBezTo>
                    <a:cubicBezTo>
                      <a:pt x="97" y="123"/>
                      <a:pt x="101" y="110"/>
                      <a:pt x="100" y="97"/>
                    </a:cubicBezTo>
                    <a:cubicBezTo>
                      <a:pt x="100" y="91"/>
                      <a:pt x="98" y="84"/>
                      <a:pt x="96" y="78"/>
                    </a:cubicBezTo>
                    <a:cubicBezTo>
                      <a:pt x="93" y="72"/>
                      <a:pt x="89" y="66"/>
                      <a:pt x="84" y="60"/>
                    </a:cubicBezTo>
                    <a:cubicBezTo>
                      <a:pt x="80" y="56"/>
                      <a:pt x="76" y="52"/>
                      <a:pt x="73" y="48"/>
                    </a:cubicBezTo>
                    <a:cubicBezTo>
                      <a:pt x="70" y="44"/>
                      <a:pt x="67" y="39"/>
                      <a:pt x="66" y="35"/>
                    </a:cubicBezTo>
                    <a:cubicBezTo>
                      <a:pt x="64" y="25"/>
                      <a:pt x="65" y="14"/>
                      <a:pt x="75" y="0"/>
                    </a:cubicBezTo>
                    <a:cubicBezTo>
                      <a:pt x="75" y="0"/>
                      <a:pt x="71" y="0"/>
                      <a:pt x="65" y="2"/>
                    </a:cubicBezTo>
                    <a:cubicBezTo>
                      <a:pt x="59" y="4"/>
                      <a:pt x="50" y="7"/>
                      <a:pt x="42" y="12"/>
                    </a:cubicBezTo>
                    <a:cubicBezTo>
                      <a:pt x="33" y="16"/>
                      <a:pt x="23" y="23"/>
                      <a:pt x="15" y="34"/>
                    </a:cubicBezTo>
                    <a:cubicBezTo>
                      <a:pt x="12" y="39"/>
                      <a:pt x="8" y="45"/>
                      <a:pt x="5" y="52"/>
                    </a:cubicBezTo>
                    <a:cubicBezTo>
                      <a:pt x="3" y="59"/>
                      <a:pt x="1" y="67"/>
                      <a:pt x="0" y="76"/>
                    </a:cubicBezTo>
                    <a:cubicBezTo>
                      <a:pt x="0" y="90"/>
                      <a:pt x="2" y="101"/>
                      <a:pt x="6" y="110"/>
                    </a:cubicBezTo>
                    <a:cubicBezTo>
                      <a:pt x="10" y="120"/>
                      <a:pt x="17" y="128"/>
                      <a:pt x="23" y="136"/>
                    </a:cubicBezTo>
                    <a:cubicBezTo>
                      <a:pt x="36" y="153"/>
                      <a:pt x="50" y="170"/>
                      <a:pt x="59" y="203"/>
                    </a:cubicBezTo>
                    <a:cubicBezTo>
                      <a:pt x="59" y="203"/>
                      <a:pt x="62" y="194"/>
                      <a:pt x="63" y="179"/>
                    </a:cubicBezTo>
                    <a:cubicBezTo>
                      <a:pt x="63" y="172"/>
                      <a:pt x="62" y="163"/>
                      <a:pt x="59" y="153"/>
                    </a:cubicBezTo>
                    <a:cubicBezTo>
                      <a:pt x="58" y="148"/>
                      <a:pt x="56" y="142"/>
                      <a:pt x="55" y="137"/>
                    </a:cubicBezTo>
                    <a:cubicBezTo>
                      <a:pt x="53" y="131"/>
                      <a:pt x="50" y="125"/>
                      <a:pt x="47" y="119"/>
                    </a:cubicBezTo>
                    <a:cubicBezTo>
                      <a:pt x="44" y="112"/>
                      <a:pt x="41" y="106"/>
                      <a:pt x="40" y="100"/>
                    </a:cubicBezTo>
                    <a:cubicBezTo>
                      <a:pt x="38" y="94"/>
                      <a:pt x="37" y="89"/>
                      <a:pt x="36" y="84"/>
                    </a:cubicBezTo>
                    <a:cubicBezTo>
                      <a:pt x="34" y="75"/>
                      <a:pt x="35" y="67"/>
                      <a:pt x="36" y="61"/>
                    </a:cubicBezTo>
                    <a:cubicBezTo>
                      <a:pt x="37" y="55"/>
                      <a:pt x="38" y="50"/>
                      <a:pt x="40" y="47"/>
                    </a:cubicBezTo>
                    <a:cubicBezTo>
                      <a:pt x="41" y="44"/>
                      <a:pt x="42" y="43"/>
                      <a:pt x="42" y="43"/>
                    </a:cubicBezTo>
                    <a:cubicBezTo>
                      <a:pt x="42" y="43"/>
                      <a:pt x="42" y="45"/>
                      <a:pt x="41" y="48"/>
                    </a:cubicBezTo>
                    <a:cubicBezTo>
                      <a:pt x="40" y="51"/>
                      <a:pt x="39" y="56"/>
                      <a:pt x="39" y="61"/>
                    </a:cubicBezTo>
                    <a:cubicBezTo>
                      <a:pt x="38" y="73"/>
                      <a:pt x="39" y="88"/>
                      <a:pt x="47" y="105"/>
                    </a:cubicBezTo>
                    <a:cubicBezTo>
                      <a:pt x="56" y="125"/>
                      <a:pt x="62" y="141"/>
                      <a:pt x="65" y="155"/>
                    </a:cubicBezTo>
                    <a:cubicBezTo>
                      <a:pt x="69" y="170"/>
                      <a:pt x="70" y="184"/>
                      <a:pt x="70" y="1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Freeform 18">
                <a:extLst>
                  <a:ext uri="{FF2B5EF4-FFF2-40B4-BE49-F238E27FC236}">
                    <a16:creationId xmlns:a16="http://schemas.microsoft.com/office/drawing/2014/main" id="{30D5E677-ECC3-E95C-E443-7DE17301B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670" y="5687335"/>
                <a:ext cx="161925" cy="85725"/>
              </a:xfrm>
              <a:custGeom>
                <a:avLst/>
                <a:gdLst>
                  <a:gd name="T0" fmla="*/ 237 w 240"/>
                  <a:gd name="T1" fmla="*/ 84 h 125"/>
                  <a:gd name="T2" fmla="*/ 218 w 240"/>
                  <a:gd name="T3" fmla="*/ 91 h 125"/>
                  <a:gd name="T4" fmla="*/ 173 w 240"/>
                  <a:gd name="T5" fmla="*/ 115 h 125"/>
                  <a:gd name="T6" fmla="*/ 130 w 240"/>
                  <a:gd name="T7" fmla="*/ 123 h 125"/>
                  <a:gd name="T8" fmla="*/ 105 w 240"/>
                  <a:gd name="T9" fmla="*/ 114 h 125"/>
                  <a:gd name="T10" fmla="*/ 80 w 240"/>
                  <a:gd name="T11" fmla="*/ 93 h 125"/>
                  <a:gd name="T12" fmla="*/ 47 w 240"/>
                  <a:gd name="T13" fmla="*/ 60 h 125"/>
                  <a:gd name="T14" fmla="*/ 0 w 240"/>
                  <a:gd name="T15" fmla="*/ 46 h 125"/>
                  <a:gd name="T16" fmla="*/ 5 w 240"/>
                  <a:gd name="T17" fmla="*/ 36 h 125"/>
                  <a:gd name="T18" fmla="*/ 22 w 240"/>
                  <a:gd name="T19" fmla="*/ 16 h 125"/>
                  <a:gd name="T20" fmla="*/ 55 w 240"/>
                  <a:gd name="T21" fmla="*/ 1 h 125"/>
                  <a:gd name="T22" fmla="*/ 78 w 240"/>
                  <a:gd name="T23" fmla="*/ 0 h 125"/>
                  <a:gd name="T24" fmla="*/ 105 w 240"/>
                  <a:gd name="T25" fmla="*/ 4 h 125"/>
                  <a:gd name="T26" fmla="*/ 125 w 240"/>
                  <a:gd name="T27" fmla="*/ 11 h 125"/>
                  <a:gd name="T28" fmla="*/ 141 w 240"/>
                  <a:gd name="T29" fmla="*/ 19 h 125"/>
                  <a:gd name="T30" fmla="*/ 154 w 240"/>
                  <a:gd name="T31" fmla="*/ 30 h 125"/>
                  <a:gd name="T32" fmla="*/ 167 w 240"/>
                  <a:gd name="T33" fmla="*/ 40 h 125"/>
                  <a:gd name="T34" fmla="*/ 181 w 240"/>
                  <a:gd name="T35" fmla="*/ 51 h 125"/>
                  <a:gd name="T36" fmla="*/ 188 w 240"/>
                  <a:gd name="T37" fmla="*/ 56 h 125"/>
                  <a:gd name="T38" fmla="*/ 196 w 240"/>
                  <a:gd name="T39" fmla="*/ 61 h 125"/>
                  <a:gd name="T40" fmla="*/ 240 w 240"/>
                  <a:gd name="T41" fmla="*/ 72 h 125"/>
                  <a:gd name="T42" fmla="*/ 234 w 240"/>
                  <a:gd name="T43" fmla="*/ 75 h 125"/>
                  <a:gd name="T44" fmla="*/ 216 w 240"/>
                  <a:gd name="T45" fmla="*/ 80 h 125"/>
                  <a:gd name="T46" fmla="*/ 187 w 240"/>
                  <a:gd name="T47" fmla="*/ 79 h 125"/>
                  <a:gd name="T48" fmla="*/ 148 w 240"/>
                  <a:gd name="T49" fmla="*/ 65 h 125"/>
                  <a:gd name="T50" fmla="*/ 127 w 240"/>
                  <a:gd name="T51" fmla="*/ 54 h 125"/>
                  <a:gd name="T52" fmla="*/ 109 w 240"/>
                  <a:gd name="T53" fmla="*/ 45 h 125"/>
                  <a:gd name="T54" fmla="*/ 82 w 240"/>
                  <a:gd name="T55" fmla="*/ 37 h 125"/>
                  <a:gd name="T56" fmla="*/ 66 w 240"/>
                  <a:gd name="T57" fmla="*/ 36 h 125"/>
                  <a:gd name="T58" fmla="*/ 60 w 240"/>
                  <a:gd name="T59" fmla="*/ 36 h 125"/>
                  <a:gd name="T60" fmla="*/ 66 w 240"/>
                  <a:gd name="T61" fmla="*/ 37 h 125"/>
                  <a:gd name="T62" fmla="*/ 82 w 240"/>
                  <a:gd name="T63" fmla="*/ 40 h 125"/>
                  <a:gd name="T64" fmla="*/ 133 w 240"/>
                  <a:gd name="T65" fmla="*/ 62 h 125"/>
                  <a:gd name="T66" fmla="*/ 191 w 240"/>
                  <a:gd name="T67" fmla="*/ 85 h 125"/>
                  <a:gd name="T68" fmla="*/ 215 w 240"/>
                  <a:gd name="T69" fmla="*/ 87 h 125"/>
                  <a:gd name="T70" fmla="*/ 237 w 240"/>
                  <a:gd name="T71" fmla="*/ 8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0" h="125">
                    <a:moveTo>
                      <a:pt x="237" y="84"/>
                    </a:moveTo>
                    <a:cubicBezTo>
                      <a:pt x="237" y="84"/>
                      <a:pt x="230" y="86"/>
                      <a:pt x="218" y="91"/>
                    </a:cubicBezTo>
                    <a:cubicBezTo>
                      <a:pt x="207" y="96"/>
                      <a:pt x="191" y="104"/>
                      <a:pt x="173" y="115"/>
                    </a:cubicBezTo>
                    <a:cubicBezTo>
                      <a:pt x="162" y="121"/>
                      <a:pt x="147" y="125"/>
                      <a:pt x="130" y="123"/>
                    </a:cubicBezTo>
                    <a:cubicBezTo>
                      <a:pt x="122" y="121"/>
                      <a:pt x="114" y="119"/>
                      <a:pt x="105" y="114"/>
                    </a:cubicBezTo>
                    <a:cubicBezTo>
                      <a:pt x="97" y="109"/>
                      <a:pt x="88" y="102"/>
                      <a:pt x="80" y="93"/>
                    </a:cubicBezTo>
                    <a:cubicBezTo>
                      <a:pt x="69" y="80"/>
                      <a:pt x="59" y="68"/>
                      <a:pt x="47" y="60"/>
                    </a:cubicBezTo>
                    <a:cubicBezTo>
                      <a:pt x="35" y="51"/>
                      <a:pt x="21" y="46"/>
                      <a:pt x="0" y="46"/>
                    </a:cubicBezTo>
                    <a:cubicBezTo>
                      <a:pt x="0" y="46"/>
                      <a:pt x="2" y="42"/>
                      <a:pt x="5" y="36"/>
                    </a:cubicBezTo>
                    <a:cubicBezTo>
                      <a:pt x="9" y="30"/>
                      <a:pt x="14" y="23"/>
                      <a:pt x="22" y="16"/>
                    </a:cubicBezTo>
                    <a:cubicBezTo>
                      <a:pt x="31" y="9"/>
                      <a:pt x="41" y="4"/>
                      <a:pt x="55" y="1"/>
                    </a:cubicBezTo>
                    <a:cubicBezTo>
                      <a:pt x="62" y="0"/>
                      <a:pt x="69" y="0"/>
                      <a:pt x="78" y="0"/>
                    </a:cubicBezTo>
                    <a:cubicBezTo>
                      <a:pt x="86" y="1"/>
                      <a:pt x="95" y="2"/>
                      <a:pt x="105" y="4"/>
                    </a:cubicBezTo>
                    <a:cubicBezTo>
                      <a:pt x="112" y="6"/>
                      <a:pt x="119" y="8"/>
                      <a:pt x="125" y="11"/>
                    </a:cubicBezTo>
                    <a:cubicBezTo>
                      <a:pt x="131" y="14"/>
                      <a:pt x="136" y="16"/>
                      <a:pt x="141" y="19"/>
                    </a:cubicBezTo>
                    <a:cubicBezTo>
                      <a:pt x="146" y="23"/>
                      <a:pt x="150" y="26"/>
                      <a:pt x="154" y="30"/>
                    </a:cubicBezTo>
                    <a:cubicBezTo>
                      <a:pt x="159" y="33"/>
                      <a:pt x="163" y="37"/>
                      <a:pt x="167" y="40"/>
                    </a:cubicBezTo>
                    <a:cubicBezTo>
                      <a:pt x="171" y="44"/>
                      <a:pt x="176" y="47"/>
                      <a:pt x="181" y="51"/>
                    </a:cubicBezTo>
                    <a:cubicBezTo>
                      <a:pt x="183" y="53"/>
                      <a:pt x="186" y="54"/>
                      <a:pt x="188" y="56"/>
                    </a:cubicBezTo>
                    <a:cubicBezTo>
                      <a:pt x="191" y="58"/>
                      <a:pt x="194" y="59"/>
                      <a:pt x="196" y="61"/>
                    </a:cubicBezTo>
                    <a:cubicBezTo>
                      <a:pt x="208" y="67"/>
                      <a:pt x="222" y="71"/>
                      <a:pt x="240" y="72"/>
                    </a:cubicBezTo>
                    <a:cubicBezTo>
                      <a:pt x="240" y="72"/>
                      <a:pt x="238" y="74"/>
                      <a:pt x="234" y="75"/>
                    </a:cubicBezTo>
                    <a:cubicBezTo>
                      <a:pt x="230" y="77"/>
                      <a:pt x="224" y="79"/>
                      <a:pt x="216" y="80"/>
                    </a:cubicBezTo>
                    <a:cubicBezTo>
                      <a:pt x="208" y="81"/>
                      <a:pt x="199" y="81"/>
                      <a:pt x="187" y="79"/>
                    </a:cubicBezTo>
                    <a:cubicBezTo>
                      <a:pt x="176" y="77"/>
                      <a:pt x="163" y="72"/>
                      <a:pt x="148" y="65"/>
                    </a:cubicBezTo>
                    <a:cubicBezTo>
                      <a:pt x="141" y="60"/>
                      <a:pt x="134" y="57"/>
                      <a:pt x="127" y="54"/>
                    </a:cubicBezTo>
                    <a:cubicBezTo>
                      <a:pt x="121" y="50"/>
                      <a:pt x="115" y="48"/>
                      <a:pt x="109" y="45"/>
                    </a:cubicBezTo>
                    <a:cubicBezTo>
                      <a:pt x="98" y="41"/>
                      <a:pt x="89" y="38"/>
                      <a:pt x="82" y="37"/>
                    </a:cubicBezTo>
                    <a:cubicBezTo>
                      <a:pt x="75" y="36"/>
                      <a:pt x="69" y="35"/>
                      <a:pt x="66" y="36"/>
                    </a:cubicBezTo>
                    <a:cubicBezTo>
                      <a:pt x="62" y="36"/>
                      <a:pt x="60" y="36"/>
                      <a:pt x="60" y="36"/>
                    </a:cubicBezTo>
                    <a:cubicBezTo>
                      <a:pt x="60" y="36"/>
                      <a:pt x="62" y="36"/>
                      <a:pt x="66" y="37"/>
                    </a:cubicBezTo>
                    <a:cubicBezTo>
                      <a:pt x="70" y="38"/>
                      <a:pt x="76" y="39"/>
                      <a:pt x="82" y="40"/>
                    </a:cubicBezTo>
                    <a:cubicBezTo>
                      <a:pt x="96" y="44"/>
                      <a:pt x="114" y="51"/>
                      <a:pt x="133" y="62"/>
                    </a:cubicBezTo>
                    <a:cubicBezTo>
                      <a:pt x="156" y="76"/>
                      <a:pt x="175" y="82"/>
                      <a:pt x="191" y="85"/>
                    </a:cubicBezTo>
                    <a:cubicBezTo>
                      <a:pt x="199" y="87"/>
                      <a:pt x="207" y="87"/>
                      <a:pt x="215" y="87"/>
                    </a:cubicBezTo>
                    <a:cubicBezTo>
                      <a:pt x="222" y="87"/>
                      <a:pt x="229" y="86"/>
                      <a:pt x="237" y="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Freeform 19">
                <a:extLst>
                  <a:ext uri="{FF2B5EF4-FFF2-40B4-BE49-F238E27FC236}">
                    <a16:creationId xmlns:a16="http://schemas.microsoft.com/office/drawing/2014/main" id="{44389CA5-65B5-EEC6-B1FE-B3752306A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1545" y="5631772"/>
                <a:ext cx="79375" cy="144463"/>
              </a:xfrm>
              <a:custGeom>
                <a:avLst/>
                <a:gdLst>
                  <a:gd name="T0" fmla="*/ 110 w 117"/>
                  <a:gd name="T1" fmla="*/ 206 h 214"/>
                  <a:gd name="T2" fmla="*/ 110 w 117"/>
                  <a:gd name="T3" fmla="*/ 201 h 214"/>
                  <a:gd name="T4" fmla="*/ 109 w 117"/>
                  <a:gd name="T5" fmla="*/ 186 h 214"/>
                  <a:gd name="T6" fmla="*/ 114 w 117"/>
                  <a:gd name="T7" fmla="*/ 135 h 214"/>
                  <a:gd name="T8" fmla="*/ 112 w 117"/>
                  <a:gd name="T9" fmla="*/ 94 h 214"/>
                  <a:gd name="T10" fmla="*/ 102 w 117"/>
                  <a:gd name="T11" fmla="*/ 76 h 214"/>
                  <a:gd name="T12" fmla="*/ 84 w 117"/>
                  <a:gd name="T13" fmla="*/ 60 h 214"/>
                  <a:gd name="T14" fmla="*/ 57 w 117"/>
                  <a:gd name="T15" fmla="*/ 39 h 214"/>
                  <a:gd name="T16" fmla="*/ 52 w 117"/>
                  <a:gd name="T17" fmla="*/ 23 h 214"/>
                  <a:gd name="T18" fmla="*/ 55 w 117"/>
                  <a:gd name="T19" fmla="*/ 0 h 214"/>
                  <a:gd name="T20" fmla="*/ 45 w 117"/>
                  <a:gd name="T21" fmla="*/ 6 h 214"/>
                  <a:gd name="T22" fmla="*/ 24 w 117"/>
                  <a:gd name="T23" fmla="*/ 23 h 214"/>
                  <a:gd name="T24" fmla="*/ 5 w 117"/>
                  <a:gd name="T25" fmla="*/ 53 h 214"/>
                  <a:gd name="T26" fmla="*/ 1 w 117"/>
                  <a:gd name="T27" fmla="*/ 75 h 214"/>
                  <a:gd name="T28" fmla="*/ 3 w 117"/>
                  <a:gd name="T29" fmla="*/ 101 h 214"/>
                  <a:gd name="T30" fmla="*/ 10 w 117"/>
                  <a:gd name="T31" fmla="*/ 120 h 214"/>
                  <a:gd name="T32" fmla="*/ 15 w 117"/>
                  <a:gd name="T33" fmla="*/ 128 h 214"/>
                  <a:gd name="T34" fmla="*/ 20 w 117"/>
                  <a:gd name="T35" fmla="*/ 135 h 214"/>
                  <a:gd name="T36" fmla="*/ 32 w 117"/>
                  <a:gd name="T37" fmla="*/ 146 h 214"/>
                  <a:gd name="T38" fmla="*/ 45 w 117"/>
                  <a:gd name="T39" fmla="*/ 156 h 214"/>
                  <a:gd name="T40" fmla="*/ 101 w 117"/>
                  <a:gd name="T41" fmla="*/ 214 h 214"/>
                  <a:gd name="T42" fmla="*/ 101 w 117"/>
                  <a:gd name="T43" fmla="*/ 207 h 214"/>
                  <a:gd name="T44" fmla="*/ 98 w 117"/>
                  <a:gd name="T45" fmla="*/ 189 h 214"/>
                  <a:gd name="T46" fmla="*/ 87 w 117"/>
                  <a:gd name="T47" fmla="*/ 163 h 214"/>
                  <a:gd name="T48" fmla="*/ 64 w 117"/>
                  <a:gd name="T49" fmla="*/ 131 h 214"/>
                  <a:gd name="T50" fmla="*/ 35 w 117"/>
                  <a:gd name="T51" fmla="*/ 75 h 214"/>
                  <a:gd name="T52" fmla="*/ 34 w 117"/>
                  <a:gd name="T53" fmla="*/ 60 h 214"/>
                  <a:gd name="T54" fmla="*/ 36 w 117"/>
                  <a:gd name="T55" fmla="*/ 55 h 214"/>
                  <a:gd name="T56" fmla="*/ 36 w 117"/>
                  <a:gd name="T57" fmla="*/ 60 h 214"/>
                  <a:gd name="T58" fmla="*/ 38 w 117"/>
                  <a:gd name="T59" fmla="*/ 75 h 214"/>
                  <a:gd name="T60" fmla="*/ 60 w 117"/>
                  <a:gd name="T61" fmla="*/ 118 h 214"/>
                  <a:gd name="T62" fmla="*/ 94 w 117"/>
                  <a:gd name="T63" fmla="*/ 164 h 214"/>
                  <a:gd name="T64" fmla="*/ 103 w 117"/>
                  <a:gd name="T65" fmla="*/ 185 h 214"/>
                  <a:gd name="T66" fmla="*/ 110 w 117"/>
                  <a:gd name="T67" fmla="*/ 20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7" h="214">
                    <a:moveTo>
                      <a:pt x="110" y="206"/>
                    </a:moveTo>
                    <a:cubicBezTo>
                      <a:pt x="110" y="206"/>
                      <a:pt x="110" y="204"/>
                      <a:pt x="110" y="201"/>
                    </a:cubicBezTo>
                    <a:cubicBezTo>
                      <a:pt x="109" y="197"/>
                      <a:pt x="109" y="192"/>
                      <a:pt x="109" y="186"/>
                    </a:cubicBezTo>
                    <a:cubicBezTo>
                      <a:pt x="109" y="173"/>
                      <a:pt x="110" y="156"/>
                      <a:pt x="114" y="135"/>
                    </a:cubicBezTo>
                    <a:cubicBezTo>
                      <a:pt x="117" y="122"/>
                      <a:pt x="117" y="107"/>
                      <a:pt x="112" y="94"/>
                    </a:cubicBezTo>
                    <a:cubicBezTo>
                      <a:pt x="110" y="87"/>
                      <a:pt x="107" y="81"/>
                      <a:pt x="102" y="76"/>
                    </a:cubicBezTo>
                    <a:cubicBezTo>
                      <a:pt x="97" y="70"/>
                      <a:pt x="91" y="65"/>
                      <a:pt x="84" y="60"/>
                    </a:cubicBezTo>
                    <a:cubicBezTo>
                      <a:pt x="73" y="54"/>
                      <a:pt x="63" y="48"/>
                      <a:pt x="57" y="39"/>
                    </a:cubicBezTo>
                    <a:cubicBezTo>
                      <a:pt x="55" y="35"/>
                      <a:pt x="53" y="29"/>
                      <a:pt x="52" y="23"/>
                    </a:cubicBezTo>
                    <a:cubicBezTo>
                      <a:pt x="51" y="17"/>
                      <a:pt x="52" y="9"/>
                      <a:pt x="55" y="0"/>
                    </a:cubicBezTo>
                    <a:cubicBezTo>
                      <a:pt x="55" y="0"/>
                      <a:pt x="51" y="2"/>
                      <a:pt x="45" y="6"/>
                    </a:cubicBezTo>
                    <a:cubicBezTo>
                      <a:pt x="40" y="9"/>
                      <a:pt x="32" y="15"/>
                      <a:pt x="24" y="23"/>
                    </a:cubicBezTo>
                    <a:cubicBezTo>
                      <a:pt x="17" y="30"/>
                      <a:pt x="10" y="40"/>
                      <a:pt x="5" y="53"/>
                    </a:cubicBezTo>
                    <a:cubicBezTo>
                      <a:pt x="3" y="60"/>
                      <a:pt x="1" y="67"/>
                      <a:pt x="1" y="75"/>
                    </a:cubicBezTo>
                    <a:cubicBezTo>
                      <a:pt x="0" y="83"/>
                      <a:pt x="1" y="91"/>
                      <a:pt x="3" y="101"/>
                    </a:cubicBezTo>
                    <a:cubicBezTo>
                      <a:pt x="5" y="108"/>
                      <a:pt x="7" y="115"/>
                      <a:pt x="10" y="120"/>
                    </a:cubicBezTo>
                    <a:cubicBezTo>
                      <a:pt x="11" y="123"/>
                      <a:pt x="13" y="125"/>
                      <a:pt x="15" y="128"/>
                    </a:cubicBezTo>
                    <a:cubicBezTo>
                      <a:pt x="16" y="130"/>
                      <a:pt x="18" y="132"/>
                      <a:pt x="20" y="135"/>
                    </a:cubicBezTo>
                    <a:cubicBezTo>
                      <a:pt x="23" y="139"/>
                      <a:pt x="27" y="143"/>
                      <a:pt x="32" y="146"/>
                    </a:cubicBezTo>
                    <a:cubicBezTo>
                      <a:pt x="36" y="150"/>
                      <a:pt x="40" y="153"/>
                      <a:pt x="45" y="156"/>
                    </a:cubicBezTo>
                    <a:cubicBezTo>
                      <a:pt x="63" y="169"/>
                      <a:pt x="82" y="183"/>
                      <a:pt x="101" y="214"/>
                    </a:cubicBezTo>
                    <a:cubicBezTo>
                      <a:pt x="101" y="214"/>
                      <a:pt x="101" y="212"/>
                      <a:pt x="101" y="207"/>
                    </a:cubicBezTo>
                    <a:cubicBezTo>
                      <a:pt x="101" y="203"/>
                      <a:pt x="100" y="197"/>
                      <a:pt x="98" y="189"/>
                    </a:cubicBezTo>
                    <a:cubicBezTo>
                      <a:pt x="96" y="181"/>
                      <a:pt x="92" y="172"/>
                      <a:pt x="87" y="163"/>
                    </a:cubicBezTo>
                    <a:cubicBezTo>
                      <a:pt x="81" y="153"/>
                      <a:pt x="74" y="142"/>
                      <a:pt x="64" y="131"/>
                    </a:cubicBezTo>
                    <a:cubicBezTo>
                      <a:pt x="43" y="108"/>
                      <a:pt x="37" y="88"/>
                      <a:pt x="35" y="75"/>
                    </a:cubicBezTo>
                    <a:cubicBezTo>
                      <a:pt x="34" y="68"/>
                      <a:pt x="34" y="63"/>
                      <a:pt x="34" y="60"/>
                    </a:cubicBezTo>
                    <a:cubicBezTo>
                      <a:pt x="35" y="57"/>
                      <a:pt x="36" y="55"/>
                      <a:pt x="36" y="55"/>
                    </a:cubicBezTo>
                    <a:cubicBezTo>
                      <a:pt x="36" y="55"/>
                      <a:pt x="35" y="57"/>
                      <a:pt x="36" y="60"/>
                    </a:cubicBezTo>
                    <a:cubicBezTo>
                      <a:pt x="36" y="64"/>
                      <a:pt x="36" y="69"/>
                      <a:pt x="38" y="75"/>
                    </a:cubicBezTo>
                    <a:cubicBezTo>
                      <a:pt x="40" y="87"/>
                      <a:pt x="46" y="103"/>
                      <a:pt x="60" y="118"/>
                    </a:cubicBezTo>
                    <a:cubicBezTo>
                      <a:pt x="75" y="135"/>
                      <a:pt x="86" y="150"/>
                      <a:pt x="94" y="164"/>
                    </a:cubicBezTo>
                    <a:cubicBezTo>
                      <a:pt x="97" y="171"/>
                      <a:pt x="101" y="178"/>
                      <a:pt x="103" y="185"/>
                    </a:cubicBezTo>
                    <a:cubicBezTo>
                      <a:pt x="106" y="192"/>
                      <a:pt x="108" y="199"/>
                      <a:pt x="110" y="2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Freeform 20">
                <a:extLst>
                  <a:ext uri="{FF2B5EF4-FFF2-40B4-BE49-F238E27FC236}">
                    <a16:creationId xmlns:a16="http://schemas.microsoft.com/office/drawing/2014/main" id="{39648621-497E-C40F-D991-AC1E4C6DFB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3445" y="5773060"/>
                <a:ext cx="169863" cy="77788"/>
              </a:xfrm>
              <a:custGeom>
                <a:avLst/>
                <a:gdLst>
                  <a:gd name="T0" fmla="*/ 251 w 251"/>
                  <a:gd name="T1" fmla="*/ 45 h 115"/>
                  <a:gd name="T2" fmla="*/ 246 w 251"/>
                  <a:gd name="T3" fmla="*/ 49 h 115"/>
                  <a:gd name="T4" fmla="*/ 234 w 251"/>
                  <a:gd name="T5" fmla="*/ 58 h 115"/>
                  <a:gd name="T6" fmla="*/ 194 w 251"/>
                  <a:gd name="T7" fmla="*/ 94 h 115"/>
                  <a:gd name="T8" fmla="*/ 153 w 251"/>
                  <a:gd name="T9" fmla="*/ 114 h 115"/>
                  <a:gd name="T10" fmla="*/ 125 w 251"/>
                  <a:gd name="T11" fmla="*/ 112 h 115"/>
                  <a:gd name="T12" fmla="*/ 94 w 251"/>
                  <a:gd name="T13" fmla="*/ 98 h 115"/>
                  <a:gd name="T14" fmla="*/ 51 w 251"/>
                  <a:gd name="T15" fmla="*/ 74 h 115"/>
                  <a:gd name="T16" fmla="*/ 28 w 251"/>
                  <a:gd name="T17" fmla="*/ 70 h 115"/>
                  <a:gd name="T18" fmla="*/ 0 w 251"/>
                  <a:gd name="T19" fmla="*/ 74 h 115"/>
                  <a:gd name="T20" fmla="*/ 2 w 251"/>
                  <a:gd name="T21" fmla="*/ 62 h 115"/>
                  <a:gd name="T22" fmla="*/ 13 w 251"/>
                  <a:gd name="T23" fmla="*/ 37 h 115"/>
                  <a:gd name="T24" fmla="*/ 42 w 251"/>
                  <a:gd name="T25" fmla="*/ 12 h 115"/>
                  <a:gd name="T26" fmla="*/ 65 w 251"/>
                  <a:gd name="T27" fmla="*/ 4 h 115"/>
                  <a:gd name="T28" fmla="*/ 94 w 251"/>
                  <a:gd name="T29" fmla="*/ 0 h 115"/>
                  <a:gd name="T30" fmla="*/ 116 w 251"/>
                  <a:gd name="T31" fmla="*/ 1 h 115"/>
                  <a:gd name="T32" fmla="*/ 135 w 251"/>
                  <a:gd name="T33" fmla="*/ 6 h 115"/>
                  <a:gd name="T34" fmla="*/ 151 w 251"/>
                  <a:gd name="T35" fmla="*/ 12 h 115"/>
                  <a:gd name="T36" fmla="*/ 167 w 251"/>
                  <a:gd name="T37" fmla="*/ 19 h 115"/>
                  <a:gd name="T38" fmla="*/ 184 w 251"/>
                  <a:gd name="T39" fmla="*/ 27 h 115"/>
                  <a:gd name="T40" fmla="*/ 203 w 251"/>
                  <a:gd name="T41" fmla="*/ 32 h 115"/>
                  <a:gd name="T42" fmla="*/ 225 w 251"/>
                  <a:gd name="T43" fmla="*/ 35 h 115"/>
                  <a:gd name="T44" fmla="*/ 251 w 251"/>
                  <a:gd name="T45" fmla="*/ 32 h 115"/>
                  <a:gd name="T46" fmla="*/ 245 w 251"/>
                  <a:gd name="T47" fmla="*/ 37 h 115"/>
                  <a:gd name="T48" fmla="*/ 229 w 251"/>
                  <a:gd name="T49" fmla="*/ 47 h 115"/>
                  <a:gd name="T50" fmla="*/ 215 w 251"/>
                  <a:gd name="T51" fmla="*/ 51 h 115"/>
                  <a:gd name="T52" fmla="*/ 199 w 251"/>
                  <a:gd name="T53" fmla="*/ 54 h 115"/>
                  <a:gd name="T54" fmla="*/ 155 w 251"/>
                  <a:gd name="T55" fmla="*/ 50 h 115"/>
                  <a:gd name="T56" fmla="*/ 80 w 251"/>
                  <a:gd name="T57" fmla="*/ 41 h 115"/>
                  <a:gd name="T58" fmla="*/ 63 w 251"/>
                  <a:gd name="T59" fmla="*/ 44 h 115"/>
                  <a:gd name="T60" fmla="*/ 57 w 251"/>
                  <a:gd name="T61" fmla="*/ 46 h 115"/>
                  <a:gd name="T62" fmla="*/ 64 w 251"/>
                  <a:gd name="T63" fmla="*/ 45 h 115"/>
                  <a:gd name="T64" fmla="*/ 81 w 251"/>
                  <a:gd name="T65" fmla="*/ 44 h 115"/>
                  <a:gd name="T66" fmla="*/ 107 w 251"/>
                  <a:gd name="T67" fmla="*/ 45 h 115"/>
                  <a:gd name="T68" fmla="*/ 122 w 251"/>
                  <a:gd name="T69" fmla="*/ 48 h 115"/>
                  <a:gd name="T70" fmla="*/ 130 w 251"/>
                  <a:gd name="T71" fmla="*/ 49 h 115"/>
                  <a:gd name="T72" fmla="*/ 139 w 251"/>
                  <a:gd name="T73" fmla="*/ 52 h 115"/>
                  <a:gd name="T74" fmla="*/ 158 w 251"/>
                  <a:gd name="T75" fmla="*/ 56 h 115"/>
                  <a:gd name="T76" fmla="*/ 175 w 251"/>
                  <a:gd name="T77" fmla="*/ 59 h 115"/>
                  <a:gd name="T78" fmla="*/ 204 w 251"/>
                  <a:gd name="T79" fmla="*/ 59 h 115"/>
                  <a:gd name="T80" fmla="*/ 229 w 251"/>
                  <a:gd name="T81" fmla="*/ 54 h 115"/>
                  <a:gd name="T82" fmla="*/ 251 w 251"/>
                  <a:gd name="T83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1" h="115">
                    <a:moveTo>
                      <a:pt x="251" y="45"/>
                    </a:moveTo>
                    <a:cubicBezTo>
                      <a:pt x="251" y="45"/>
                      <a:pt x="249" y="46"/>
                      <a:pt x="246" y="49"/>
                    </a:cubicBezTo>
                    <a:cubicBezTo>
                      <a:pt x="243" y="51"/>
                      <a:pt x="239" y="54"/>
                      <a:pt x="234" y="58"/>
                    </a:cubicBezTo>
                    <a:cubicBezTo>
                      <a:pt x="224" y="66"/>
                      <a:pt x="210" y="78"/>
                      <a:pt x="194" y="94"/>
                    </a:cubicBezTo>
                    <a:cubicBezTo>
                      <a:pt x="184" y="104"/>
                      <a:pt x="170" y="112"/>
                      <a:pt x="153" y="114"/>
                    </a:cubicBezTo>
                    <a:cubicBezTo>
                      <a:pt x="144" y="115"/>
                      <a:pt x="135" y="115"/>
                      <a:pt x="125" y="112"/>
                    </a:cubicBezTo>
                    <a:cubicBezTo>
                      <a:pt x="115" y="109"/>
                      <a:pt x="104" y="105"/>
                      <a:pt x="94" y="98"/>
                    </a:cubicBezTo>
                    <a:cubicBezTo>
                      <a:pt x="78" y="88"/>
                      <a:pt x="65" y="79"/>
                      <a:pt x="51" y="74"/>
                    </a:cubicBezTo>
                    <a:cubicBezTo>
                      <a:pt x="44" y="71"/>
                      <a:pt x="36" y="70"/>
                      <a:pt x="28" y="70"/>
                    </a:cubicBezTo>
                    <a:cubicBezTo>
                      <a:pt x="19" y="70"/>
                      <a:pt x="10" y="71"/>
                      <a:pt x="0" y="74"/>
                    </a:cubicBezTo>
                    <a:cubicBezTo>
                      <a:pt x="0" y="74"/>
                      <a:pt x="0" y="69"/>
                      <a:pt x="2" y="62"/>
                    </a:cubicBezTo>
                    <a:cubicBezTo>
                      <a:pt x="3" y="55"/>
                      <a:pt x="7" y="46"/>
                      <a:pt x="13" y="37"/>
                    </a:cubicBezTo>
                    <a:cubicBezTo>
                      <a:pt x="20" y="28"/>
                      <a:pt x="29" y="19"/>
                      <a:pt x="42" y="12"/>
                    </a:cubicBezTo>
                    <a:cubicBezTo>
                      <a:pt x="49" y="9"/>
                      <a:pt x="56" y="6"/>
                      <a:pt x="65" y="4"/>
                    </a:cubicBezTo>
                    <a:cubicBezTo>
                      <a:pt x="73" y="2"/>
                      <a:pt x="83" y="1"/>
                      <a:pt x="94" y="0"/>
                    </a:cubicBezTo>
                    <a:cubicBezTo>
                      <a:pt x="102" y="0"/>
                      <a:pt x="109" y="0"/>
                      <a:pt x="116" y="1"/>
                    </a:cubicBezTo>
                    <a:cubicBezTo>
                      <a:pt x="123" y="2"/>
                      <a:pt x="129" y="4"/>
                      <a:pt x="135" y="6"/>
                    </a:cubicBezTo>
                    <a:cubicBezTo>
                      <a:pt x="140" y="7"/>
                      <a:pt x="146" y="10"/>
                      <a:pt x="151" y="12"/>
                    </a:cubicBezTo>
                    <a:cubicBezTo>
                      <a:pt x="157" y="14"/>
                      <a:pt x="162" y="17"/>
                      <a:pt x="167" y="19"/>
                    </a:cubicBezTo>
                    <a:cubicBezTo>
                      <a:pt x="173" y="22"/>
                      <a:pt x="179" y="24"/>
                      <a:pt x="184" y="27"/>
                    </a:cubicBezTo>
                    <a:cubicBezTo>
                      <a:pt x="190" y="29"/>
                      <a:pt x="196" y="31"/>
                      <a:pt x="203" y="32"/>
                    </a:cubicBezTo>
                    <a:cubicBezTo>
                      <a:pt x="210" y="34"/>
                      <a:pt x="217" y="35"/>
                      <a:pt x="225" y="35"/>
                    </a:cubicBezTo>
                    <a:cubicBezTo>
                      <a:pt x="233" y="35"/>
                      <a:pt x="241" y="34"/>
                      <a:pt x="251" y="32"/>
                    </a:cubicBezTo>
                    <a:cubicBezTo>
                      <a:pt x="251" y="32"/>
                      <a:pt x="249" y="34"/>
                      <a:pt x="245" y="37"/>
                    </a:cubicBezTo>
                    <a:cubicBezTo>
                      <a:pt x="242" y="40"/>
                      <a:pt x="236" y="43"/>
                      <a:pt x="229" y="47"/>
                    </a:cubicBezTo>
                    <a:cubicBezTo>
                      <a:pt x="225" y="48"/>
                      <a:pt x="220" y="50"/>
                      <a:pt x="215" y="51"/>
                    </a:cubicBezTo>
                    <a:cubicBezTo>
                      <a:pt x="210" y="52"/>
                      <a:pt x="205" y="53"/>
                      <a:pt x="199" y="54"/>
                    </a:cubicBezTo>
                    <a:cubicBezTo>
                      <a:pt x="186" y="55"/>
                      <a:pt x="172" y="54"/>
                      <a:pt x="155" y="50"/>
                    </a:cubicBezTo>
                    <a:cubicBezTo>
                      <a:pt x="119" y="41"/>
                      <a:pt x="95" y="39"/>
                      <a:pt x="80" y="41"/>
                    </a:cubicBezTo>
                    <a:cubicBezTo>
                      <a:pt x="72" y="41"/>
                      <a:pt x="66" y="42"/>
                      <a:pt x="63" y="44"/>
                    </a:cubicBezTo>
                    <a:cubicBezTo>
                      <a:pt x="59" y="45"/>
                      <a:pt x="57" y="46"/>
                      <a:pt x="57" y="46"/>
                    </a:cubicBezTo>
                    <a:cubicBezTo>
                      <a:pt x="57" y="46"/>
                      <a:pt x="60" y="45"/>
                      <a:pt x="64" y="45"/>
                    </a:cubicBezTo>
                    <a:cubicBezTo>
                      <a:pt x="68" y="45"/>
                      <a:pt x="74" y="44"/>
                      <a:pt x="81" y="44"/>
                    </a:cubicBezTo>
                    <a:cubicBezTo>
                      <a:pt x="88" y="44"/>
                      <a:pt x="97" y="44"/>
                      <a:pt x="107" y="45"/>
                    </a:cubicBezTo>
                    <a:cubicBezTo>
                      <a:pt x="112" y="46"/>
                      <a:pt x="117" y="47"/>
                      <a:pt x="122" y="48"/>
                    </a:cubicBezTo>
                    <a:cubicBezTo>
                      <a:pt x="125" y="48"/>
                      <a:pt x="128" y="49"/>
                      <a:pt x="130" y="49"/>
                    </a:cubicBezTo>
                    <a:cubicBezTo>
                      <a:pt x="133" y="50"/>
                      <a:pt x="136" y="51"/>
                      <a:pt x="139" y="52"/>
                    </a:cubicBezTo>
                    <a:cubicBezTo>
                      <a:pt x="146" y="53"/>
                      <a:pt x="152" y="55"/>
                      <a:pt x="158" y="56"/>
                    </a:cubicBezTo>
                    <a:cubicBezTo>
                      <a:pt x="164" y="57"/>
                      <a:pt x="170" y="58"/>
                      <a:pt x="175" y="59"/>
                    </a:cubicBezTo>
                    <a:cubicBezTo>
                      <a:pt x="186" y="60"/>
                      <a:pt x="196" y="60"/>
                      <a:pt x="204" y="59"/>
                    </a:cubicBezTo>
                    <a:cubicBezTo>
                      <a:pt x="213" y="58"/>
                      <a:pt x="221" y="56"/>
                      <a:pt x="229" y="54"/>
                    </a:cubicBezTo>
                    <a:cubicBezTo>
                      <a:pt x="237" y="52"/>
                      <a:pt x="244" y="49"/>
                      <a:pt x="251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4" name="Freeform 21">
                <a:extLst>
                  <a:ext uri="{FF2B5EF4-FFF2-40B4-BE49-F238E27FC236}">
                    <a16:creationId xmlns:a16="http://schemas.microsoft.com/office/drawing/2014/main" id="{6A4262CE-C809-A152-9098-62797A8564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0733" y="5114247"/>
                <a:ext cx="396875" cy="727075"/>
              </a:xfrm>
              <a:custGeom>
                <a:avLst/>
                <a:gdLst>
                  <a:gd name="T0" fmla="*/ 546 w 588"/>
                  <a:gd name="T1" fmla="*/ 1069 h 1074"/>
                  <a:gd name="T2" fmla="*/ 468 w 588"/>
                  <a:gd name="T3" fmla="*/ 1048 h 1074"/>
                  <a:gd name="T4" fmla="*/ 345 w 588"/>
                  <a:gd name="T5" fmla="*/ 995 h 1074"/>
                  <a:gd name="T6" fmla="*/ 199 w 588"/>
                  <a:gd name="T7" fmla="*/ 905 h 1074"/>
                  <a:gd name="T8" fmla="*/ 72 w 588"/>
                  <a:gd name="T9" fmla="*/ 754 h 1074"/>
                  <a:gd name="T10" fmla="*/ 14 w 588"/>
                  <a:gd name="T11" fmla="*/ 629 h 1074"/>
                  <a:gd name="T12" fmla="*/ 1 w 588"/>
                  <a:gd name="T13" fmla="*/ 527 h 1074"/>
                  <a:gd name="T14" fmla="*/ 1 w 588"/>
                  <a:gd name="T15" fmla="*/ 484 h 1074"/>
                  <a:gd name="T16" fmla="*/ 2 w 588"/>
                  <a:gd name="T17" fmla="*/ 459 h 1074"/>
                  <a:gd name="T18" fmla="*/ 5 w 588"/>
                  <a:gd name="T19" fmla="*/ 425 h 1074"/>
                  <a:gd name="T20" fmla="*/ 8 w 588"/>
                  <a:gd name="T21" fmla="*/ 409 h 1074"/>
                  <a:gd name="T22" fmla="*/ 22 w 588"/>
                  <a:gd name="T23" fmla="*/ 362 h 1074"/>
                  <a:gd name="T24" fmla="*/ 103 w 588"/>
                  <a:gd name="T25" fmla="*/ 201 h 1074"/>
                  <a:gd name="T26" fmla="*/ 201 w 588"/>
                  <a:gd name="T27" fmla="*/ 91 h 1074"/>
                  <a:gd name="T28" fmla="*/ 230 w 588"/>
                  <a:gd name="T29" fmla="*/ 65 h 1074"/>
                  <a:gd name="T30" fmla="*/ 275 w 588"/>
                  <a:gd name="T31" fmla="*/ 26 h 1074"/>
                  <a:gd name="T32" fmla="*/ 303 w 588"/>
                  <a:gd name="T33" fmla="*/ 3 h 1074"/>
                  <a:gd name="T34" fmla="*/ 313 w 588"/>
                  <a:gd name="T35" fmla="*/ 14 h 1074"/>
                  <a:gd name="T36" fmla="*/ 308 w 588"/>
                  <a:gd name="T37" fmla="*/ 17 h 1074"/>
                  <a:gd name="T38" fmla="*/ 282 w 588"/>
                  <a:gd name="T39" fmla="*/ 35 h 1074"/>
                  <a:gd name="T40" fmla="*/ 236 w 588"/>
                  <a:gd name="T41" fmla="*/ 73 h 1074"/>
                  <a:gd name="T42" fmla="*/ 208 w 588"/>
                  <a:gd name="T43" fmla="*/ 99 h 1074"/>
                  <a:gd name="T44" fmla="*/ 115 w 588"/>
                  <a:gd name="T45" fmla="*/ 209 h 1074"/>
                  <a:gd name="T46" fmla="*/ 37 w 588"/>
                  <a:gd name="T47" fmla="*/ 366 h 1074"/>
                  <a:gd name="T48" fmla="*/ 27 w 588"/>
                  <a:gd name="T49" fmla="*/ 413 h 1074"/>
                  <a:gd name="T50" fmla="*/ 24 w 588"/>
                  <a:gd name="T51" fmla="*/ 429 h 1074"/>
                  <a:gd name="T52" fmla="*/ 18 w 588"/>
                  <a:gd name="T53" fmla="*/ 460 h 1074"/>
                  <a:gd name="T54" fmla="*/ 16 w 588"/>
                  <a:gd name="T55" fmla="*/ 485 h 1074"/>
                  <a:gd name="T56" fmla="*/ 17 w 588"/>
                  <a:gd name="T57" fmla="*/ 526 h 1074"/>
                  <a:gd name="T58" fmla="*/ 38 w 588"/>
                  <a:gd name="T59" fmla="*/ 622 h 1074"/>
                  <a:gd name="T60" fmla="*/ 90 w 588"/>
                  <a:gd name="T61" fmla="*/ 743 h 1074"/>
                  <a:gd name="T62" fmla="*/ 218 w 588"/>
                  <a:gd name="T63" fmla="*/ 882 h 1074"/>
                  <a:gd name="T64" fmla="*/ 356 w 588"/>
                  <a:gd name="T65" fmla="*/ 973 h 1074"/>
                  <a:gd name="T66" fmla="*/ 478 w 588"/>
                  <a:gd name="T67" fmla="*/ 1015 h 1074"/>
                  <a:gd name="T68" fmla="*/ 554 w 588"/>
                  <a:gd name="T69" fmla="*/ 1030 h 1074"/>
                  <a:gd name="T70" fmla="*/ 587 w 588"/>
                  <a:gd name="T71" fmla="*/ 1056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88" h="1074">
                    <a:moveTo>
                      <a:pt x="563" y="1072"/>
                    </a:moveTo>
                    <a:cubicBezTo>
                      <a:pt x="563" y="1072"/>
                      <a:pt x="557" y="1072"/>
                      <a:pt x="546" y="1069"/>
                    </a:cubicBezTo>
                    <a:cubicBezTo>
                      <a:pt x="536" y="1067"/>
                      <a:pt x="520" y="1064"/>
                      <a:pt x="500" y="1058"/>
                    </a:cubicBezTo>
                    <a:cubicBezTo>
                      <a:pt x="491" y="1055"/>
                      <a:pt x="480" y="1052"/>
                      <a:pt x="468" y="1048"/>
                    </a:cubicBezTo>
                    <a:cubicBezTo>
                      <a:pt x="457" y="1044"/>
                      <a:pt x="445" y="1039"/>
                      <a:pt x="431" y="1034"/>
                    </a:cubicBezTo>
                    <a:cubicBezTo>
                      <a:pt x="405" y="1024"/>
                      <a:pt x="376" y="1011"/>
                      <a:pt x="345" y="995"/>
                    </a:cubicBezTo>
                    <a:cubicBezTo>
                      <a:pt x="315" y="980"/>
                      <a:pt x="282" y="962"/>
                      <a:pt x="249" y="940"/>
                    </a:cubicBezTo>
                    <a:cubicBezTo>
                      <a:pt x="232" y="929"/>
                      <a:pt x="215" y="917"/>
                      <a:pt x="199" y="905"/>
                    </a:cubicBezTo>
                    <a:cubicBezTo>
                      <a:pt x="182" y="892"/>
                      <a:pt x="167" y="877"/>
                      <a:pt x="152" y="861"/>
                    </a:cubicBezTo>
                    <a:cubicBezTo>
                      <a:pt x="123" y="829"/>
                      <a:pt x="98" y="792"/>
                      <a:pt x="72" y="754"/>
                    </a:cubicBezTo>
                    <a:cubicBezTo>
                      <a:pt x="58" y="736"/>
                      <a:pt x="47" y="716"/>
                      <a:pt x="37" y="695"/>
                    </a:cubicBezTo>
                    <a:cubicBezTo>
                      <a:pt x="28" y="674"/>
                      <a:pt x="20" y="652"/>
                      <a:pt x="14" y="629"/>
                    </a:cubicBezTo>
                    <a:cubicBezTo>
                      <a:pt x="8" y="607"/>
                      <a:pt x="5" y="584"/>
                      <a:pt x="3" y="561"/>
                    </a:cubicBezTo>
                    <a:cubicBezTo>
                      <a:pt x="1" y="550"/>
                      <a:pt x="1" y="538"/>
                      <a:pt x="1" y="527"/>
                    </a:cubicBezTo>
                    <a:cubicBezTo>
                      <a:pt x="1" y="515"/>
                      <a:pt x="0" y="504"/>
                      <a:pt x="1" y="493"/>
                    </a:cubicBezTo>
                    <a:cubicBezTo>
                      <a:pt x="1" y="484"/>
                      <a:pt x="1" y="484"/>
                      <a:pt x="1" y="484"/>
                    </a:cubicBezTo>
                    <a:cubicBezTo>
                      <a:pt x="1" y="476"/>
                      <a:pt x="1" y="476"/>
                      <a:pt x="1" y="476"/>
                    </a:cubicBezTo>
                    <a:cubicBezTo>
                      <a:pt x="2" y="470"/>
                      <a:pt x="2" y="464"/>
                      <a:pt x="2" y="459"/>
                    </a:cubicBezTo>
                    <a:cubicBezTo>
                      <a:pt x="2" y="453"/>
                      <a:pt x="2" y="448"/>
                      <a:pt x="3" y="442"/>
                    </a:cubicBezTo>
                    <a:cubicBezTo>
                      <a:pt x="3" y="436"/>
                      <a:pt x="4" y="431"/>
                      <a:pt x="5" y="425"/>
                    </a:cubicBezTo>
                    <a:cubicBezTo>
                      <a:pt x="5" y="423"/>
                      <a:pt x="5" y="420"/>
                      <a:pt x="6" y="417"/>
                    </a:cubicBezTo>
                    <a:cubicBezTo>
                      <a:pt x="8" y="409"/>
                      <a:pt x="8" y="409"/>
                      <a:pt x="8" y="409"/>
                    </a:cubicBezTo>
                    <a:cubicBezTo>
                      <a:pt x="9" y="404"/>
                      <a:pt x="10" y="398"/>
                      <a:pt x="12" y="393"/>
                    </a:cubicBezTo>
                    <a:cubicBezTo>
                      <a:pt x="15" y="382"/>
                      <a:pt x="18" y="372"/>
                      <a:pt x="22" y="362"/>
                    </a:cubicBezTo>
                    <a:cubicBezTo>
                      <a:pt x="37" y="322"/>
                      <a:pt x="54" y="284"/>
                      <a:pt x="73" y="249"/>
                    </a:cubicBezTo>
                    <a:cubicBezTo>
                      <a:pt x="82" y="232"/>
                      <a:pt x="92" y="216"/>
                      <a:pt x="103" y="201"/>
                    </a:cubicBezTo>
                    <a:cubicBezTo>
                      <a:pt x="114" y="185"/>
                      <a:pt x="125" y="171"/>
                      <a:pt x="136" y="158"/>
                    </a:cubicBezTo>
                    <a:cubicBezTo>
                      <a:pt x="158" y="132"/>
                      <a:pt x="181" y="110"/>
                      <a:pt x="201" y="91"/>
                    </a:cubicBezTo>
                    <a:cubicBezTo>
                      <a:pt x="206" y="86"/>
                      <a:pt x="211" y="82"/>
                      <a:pt x="216" y="78"/>
                    </a:cubicBezTo>
                    <a:cubicBezTo>
                      <a:pt x="221" y="73"/>
                      <a:pt x="225" y="69"/>
                      <a:pt x="230" y="65"/>
                    </a:cubicBezTo>
                    <a:cubicBezTo>
                      <a:pt x="239" y="57"/>
                      <a:pt x="247" y="50"/>
                      <a:pt x="255" y="44"/>
                    </a:cubicBezTo>
                    <a:cubicBezTo>
                      <a:pt x="262" y="37"/>
                      <a:pt x="269" y="31"/>
                      <a:pt x="275" y="26"/>
                    </a:cubicBezTo>
                    <a:cubicBezTo>
                      <a:pt x="281" y="21"/>
                      <a:pt x="286" y="17"/>
                      <a:pt x="290" y="14"/>
                    </a:cubicBezTo>
                    <a:cubicBezTo>
                      <a:pt x="298" y="7"/>
                      <a:pt x="303" y="3"/>
                      <a:pt x="303" y="3"/>
                    </a:cubicBezTo>
                    <a:cubicBezTo>
                      <a:pt x="306" y="0"/>
                      <a:pt x="311" y="0"/>
                      <a:pt x="314" y="4"/>
                    </a:cubicBezTo>
                    <a:cubicBezTo>
                      <a:pt x="317" y="7"/>
                      <a:pt x="316" y="12"/>
                      <a:pt x="313" y="14"/>
                    </a:cubicBezTo>
                    <a:cubicBezTo>
                      <a:pt x="312" y="15"/>
                      <a:pt x="312" y="15"/>
                      <a:pt x="312" y="15"/>
                    </a:cubicBezTo>
                    <a:cubicBezTo>
                      <a:pt x="312" y="15"/>
                      <a:pt x="310" y="16"/>
                      <a:pt x="308" y="17"/>
                    </a:cubicBezTo>
                    <a:cubicBezTo>
                      <a:pt x="306" y="19"/>
                      <a:pt x="302" y="21"/>
                      <a:pt x="298" y="24"/>
                    </a:cubicBezTo>
                    <a:cubicBezTo>
                      <a:pt x="294" y="27"/>
                      <a:pt x="288" y="31"/>
                      <a:pt x="282" y="35"/>
                    </a:cubicBezTo>
                    <a:cubicBezTo>
                      <a:pt x="276" y="40"/>
                      <a:pt x="269" y="45"/>
                      <a:pt x="261" y="51"/>
                    </a:cubicBezTo>
                    <a:cubicBezTo>
                      <a:pt x="254" y="58"/>
                      <a:pt x="245" y="65"/>
                      <a:pt x="236" y="73"/>
                    </a:cubicBezTo>
                    <a:cubicBezTo>
                      <a:pt x="232" y="76"/>
                      <a:pt x="227" y="81"/>
                      <a:pt x="223" y="85"/>
                    </a:cubicBezTo>
                    <a:cubicBezTo>
                      <a:pt x="218" y="90"/>
                      <a:pt x="213" y="94"/>
                      <a:pt x="208" y="99"/>
                    </a:cubicBezTo>
                    <a:cubicBezTo>
                      <a:pt x="189" y="118"/>
                      <a:pt x="168" y="141"/>
                      <a:pt x="147" y="167"/>
                    </a:cubicBezTo>
                    <a:cubicBezTo>
                      <a:pt x="136" y="180"/>
                      <a:pt x="126" y="195"/>
                      <a:pt x="115" y="209"/>
                    </a:cubicBezTo>
                    <a:cubicBezTo>
                      <a:pt x="105" y="224"/>
                      <a:pt x="94" y="239"/>
                      <a:pt x="84" y="256"/>
                    </a:cubicBezTo>
                    <a:cubicBezTo>
                      <a:pt x="64" y="289"/>
                      <a:pt x="46" y="326"/>
                      <a:pt x="37" y="366"/>
                    </a:cubicBezTo>
                    <a:cubicBezTo>
                      <a:pt x="34" y="377"/>
                      <a:pt x="32" y="387"/>
                      <a:pt x="30" y="397"/>
                    </a:cubicBezTo>
                    <a:cubicBezTo>
                      <a:pt x="29" y="402"/>
                      <a:pt x="28" y="408"/>
                      <a:pt x="27" y="413"/>
                    </a:cubicBezTo>
                    <a:cubicBezTo>
                      <a:pt x="25" y="421"/>
                      <a:pt x="25" y="421"/>
                      <a:pt x="25" y="421"/>
                    </a:cubicBezTo>
                    <a:cubicBezTo>
                      <a:pt x="24" y="429"/>
                      <a:pt x="24" y="429"/>
                      <a:pt x="24" y="429"/>
                    </a:cubicBezTo>
                    <a:cubicBezTo>
                      <a:pt x="23" y="434"/>
                      <a:pt x="22" y="439"/>
                      <a:pt x="21" y="444"/>
                    </a:cubicBezTo>
                    <a:cubicBezTo>
                      <a:pt x="20" y="450"/>
                      <a:pt x="19" y="455"/>
                      <a:pt x="18" y="460"/>
                    </a:cubicBezTo>
                    <a:cubicBezTo>
                      <a:pt x="17" y="466"/>
                      <a:pt x="17" y="471"/>
                      <a:pt x="17" y="476"/>
                    </a:cubicBezTo>
                    <a:cubicBezTo>
                      <a:pt x="16" y="479"/>
                      <a:pt x="16" y="482"/>
                      <a:pt x="16" y="485"/>
                    </a:cubicBezTo>
                    <a:cubicBezTo>
                      <a:pt x="16" y="493"/>
                      <a:pt x="16" y="493"/>
                      <a:pt x="16" y="493"/>
                    </a:cubicBezTo>
                    <a:cubicBezTo>
                      <a:pt x="16" y="504"/>
                      <a:pt x="17" y="515"/>
                      <a:pt x="17" y="526"/>
                    </a:cubicBezTo>
                    <a:cubicBezTo>
                      <a:pt x="19" y="537"/>
                      <a:pt x="20" y="548"/>
                      <a:pt x="22" y="558"/>
                    </a:cubicBezTo>
                    <a:cubicBezTo>
                      <a:pt x="26" y="580"/>
                      <a:pt x="31" y="602"/>
                      <a:pt x="38" y="622"/>
                    </a:cubicBezTo>
                    <a:cubicBezTo>
                      <a:pt x="45" y="643"/>
                      <a:pt x="53" y="664"/>
                      <a:pt x="62" y="684"/>
                    </a:cubicBezTo>
                    <a:cubicBezTo>
                      <a:pt x="71" y="704"/>
                      <a:pt x="81" y="723"/>
                      <a:pt x="90" y="743"/>
                    </a:cubicBezTo>
                    <a:cubicBezTo>
                      <a:pt x="111" y="782"/>
                      <a:pt x="142" y="813"/>
                      <a:pt x="172" y="841"/>
                    </a:cubicBezTo>
                    <a:cubicBezTo>
                      <a:pt x="187" y="855"/>
                      <a:pt x="203" y="869"/>
                      <a:pt x="218" y="882"/>
                    </a:cubicBezTo>
                    <a:cubicBezTo>
                      <a:pt x="233" y="895"/>
                      <a:pt x="247" y="908"/>
                      <a:pt x="263" y="919"/>
                    </a:cubicBezTo>
                    <a:cubicBezTo>
                      <a:pt x="294" y="941"/>
                      <a:pt x="326" y="959"/>
                      <a:pt x="356" y="973"/>
                    </a:cubicBezTo>
                    <a:cubicBezTo>
                      <a:pt x="386" y="988"/>
                      <a:pt x="415" y="998"/>
                      <a:pt x="441" y="1005"/>
                    </a:cubicBezTo>
                    <a:cubicBezTo>
                      <a:pt x="454" y="1009"/>
                      <a:pt x="467" y="1012"/>
                      <a:pt x="478" y="1015"/>
                    </a:cubicBezTo>
                    <a:cubicBezTo>
                      <a:pt x="489" y="1018"/>
                      <a:pt x="500" y="1020"/>
                      <a:pt x="509" y="1022"/>
                    </a:cubicBezTo>
                    <a:cubicBezTo>
                      <a:pt x="528" y="1026"/>
                      <a:pt x="543" y="1028"/>
                      <a:pt x="554" y="1030"/>
                    </a:cubicBezTo>
                    <a:cubicBezTo>
                      <a:pt x="564" y="1032"/>
                      <a:pt x="569" y="1033"/>
                      <a:pt x="569" y="1033"/>
                    </a:cubicBezTo>
                    <a:cubicBezTo>
                      <a:pt x="581" y="1035"/>
                      <a:pt x="588" y="1045"/>
                      <a:pt x="587" y="1056"/>
                    </a:cubicBezTo>
                    <a:cubicBezTo>
                      <a:pt x="585" y="1067"/>
                      <a:pt x="574" y="1074"/>
                      <a:pt x="563" y="10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5" name="Freeform 22">
                <a:extLst>
                  <a:ext uri="{FF2B5EF4-FFF2-40B4-BE49-F238E27FC236}">
                    <a16:creationId xmlns:a16="http://schemas.microsoft.com/office/drawing/2014/main" id="{6CD2AED7-7424-92CA-0DE4-797DB903F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5995" y="5074560"/>
                <a:ext cx="74613" cy="52388"/>
              </a:xfrm>
              <a:custGeom>
                <a:avLst/>
                <a:gdLst>
                  <a:gd name="T0" fmla="*/ 5 w 110"/>
                  <a:gd name="T1" fmla="*/ 77 h 77"/>
                  <a:gd name="T2" fmla="*/ 16 w 110"/>
                  <a:gd name="T3" fmla="*/ 74 h 77"/>
                  <a:gd name="T4" fmla="*/ 43 w 110"/>
                  <a:gd name="T5" fmla="*/ 72 h 77"/>
                  <a:gd name="T6" fmla="*/ 80 w 110"/>
                  <a:gd name="T7" fmla="*/ 44 h 77"/>
                  <a:gd name="T8" fmla="*/ 110 w 110"/>
                  <a:gd name="T9" fmla="*/ 15 h 77"/>
                  <a:gd name="T10" fmla="*/ 93 w 110"/>
                  <a:gd name="T11" fmla="*/ 3 h 77"/>
                  <a:gd name="T12" fmla="*/ 74 w 110"/>
                  <a:gd name="T13" fmla="*/ 0 h 77"/>
                  <a:gd name="T14" fmla="*/ 48 w 110"/>
                  <a:gd name="T15" fmla="*/ 9 h 77"/>
                  <a:gd name="T16" fmla="*/ 25 w 110"/>
                  <a:gd name="T17" fmla="*/ 39 h 77"/>
                  <a:gd name="T18" fmla="*/ 0 w 110"/>
                  <a:gd name="T19" fmla="*/ 73 h 77"/>
                  <a:gd name="T20" fmla="*/ 13 w 110"/>
                  <a:gd name="T21" fmla="*/ 69 h 77"/>
                  <a:gd name="T22" fmla="*/ 40 w 110"/>
                  <a:gd name="T23" fmla="*/ 45 h 77"/>
                  <a:gd name="T24" fmla="*/ 67 w 110"/>
                  <a:gd name="T25" fmla="*/ 20 h 77"/>
                  <a:gd name="T26" fmla="*/ 77 w 110"/>
                  <a:gd name="T27" fmla="*/ 17 h 77"/>
                  <a:gd name="T28" fmla="*/ 67 w 110"/>
                  <a:gd name="T29" fmla="*/ 22 h 77"/>
                  <a:gd name="T30" fmla="*/ 47 w 110"/>
                  <a:gd name="T31" fmla="*/ 41 h 77"/>
                  <a:gd name="T32" fmla="*/ 26 w 110"/>
                  <a:gd name="T33" fmla="*/ 64 h 77"/>
                  <a:gd name="T34" fmla="*/ 5 w 110"/>
                  <a:gd name="T3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77">
                    <a:moveTo>
                      <a:pt x="5" y="77"/>
                    </a:moveTo>
                    <a:cubicBezTo>
                      <a:pt x="5" y="77"/>
                      <a:pt x="9" y="76"/>
                      <a:pt x="16" y="74"/>
                    </a:cubicBezTo>
                    <a:cubicBezTo>
                      <a:pt x="22" y="73"/>
                      <a:pt x="32" y="72"/>
                      <a:pt x="43" y="72"/>
                    </a:cubicBezTo>
                    <a:cubicBezTo>
                      <a:pt x="58" y="71"/>
                      <a:pt x="74" y="64"/>
                      <a:pt x="80" y="44"/>
                    </a:cubicBezTo>
                    <a:cubicBezTo>
                      <a:pt x="85" y="30"/>
                      <a:pt x="89" y="18"/>
                      <a:pt x="110" y="15"/>
                    </a:cubicBezTo>
                    <a:cubicBezTo>
                      <a:pt x="110" y="15"/>
                      <a:pt x="104" y="8"/>
                      <a:pt x="93" y="3"/>
                    </a:cubicBezTo>
                    <a:cubicBezTo>
                      <a:pt x="88" y="1"/>
                      <a:pt x="81" y="0"/>
                      <a:pt x="74" y="0"/>
                    </a:cubicBezTo>
                    <a:cubicBezTo>
                      <a:pt x="66" y="1"/>
                      <a:pt x="57" y="3"/>
                      <a:pt x="48" y="9"/>
                    </a:cubicBezTo>
                    <a:cubicBezTo>
                      <a:pt x="34" y="18"/>
                      <a:pt x="29" y="28"/>
                      <a:pt x="25" y="39"/>
                    </a:cubicBezTo>
                    <a:cubicBezTo>
                      <a:pt x="20" y="50"/>
                      <a:pt x="15" y="61"/>
                      <a:pt x="0" y="73"/>
                    </a:cubicBezTo>
                    <a:cubicBezTo>
                      <a:pt x="0" y="73"/>
                      <a:pt x="5" y="73"/>
                      <a:pt x="13" y="69"/>
                    </a:cubicBezTo>
                    <a:cubicBezTo>
                      <a:pt x="21" y="65"/>
                      <a:pt x="31" y="59"/>
                      <a:pt x="40" y="45"/>
                    </a:cubicBezTo>
                    <a:cubicBezTo>
                      <a:pt x="50" y="31"/>
                      <a:pt x="60" y="24"/>
                      <a:pt x="67" y="20"/>
                    </a:cubicBezTo>
                    <a:cubicBezTo>
                      <a:pt x="73" y="17"/>
                      <a:pt x="77" y="17"/>
                      <a:pt x="77" y="17"/>
                    </a:cubicBezTo>
                    <a:cubicBezTo>
                      <a:pt x="77" y="17"/>
                      <a:pt x="73" y="18"/>
                      <a:pt x="67" y="22"/>
                    </a:cubicBezTo>
                    <a:cubicBezTo>
                      <a:pt x="61" y="26"/>
                      <a:pt x="54" y="32"/>
                      <a:pt x="47" y="41"/>
                    </a:cubicBezTo>
                    <a:cubicBezTo>
                      <a:pt x="39" y="51"/>
                      <a:pt x="33" y="59"/>
                      <a:pt x="26" y="64"/>
                    </a:cubicBezTo>
                    <a:cubicBezTo>
                      <a:pt x="19" y="70"/>
                      <a:pt x="13" y="74"/>
                      <a:pt x="5" y="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A3093D02-5DD8-ED92-F845-F0A208685CCD}"/>
                </a:ext>
              </a:extLst>
            </p:cNvPr>
            <p:cNvGrpSpPr/>
            <p:nvPr/>
          </p:nvGrpSpPr>
          <p:grpSpPr>
            <a:xfrm>
              <a:off x="2906273" y="2622169"/>
              <a:ext cx="449698" cy="739436"/>
              <a:chOff x="8239372" y="5066622"/>
              <a:chExt cx="473074" cy="777874"/>
            </a:xfrm>
            <a:solidFill>
              <a:schemeClr val="accent1"/>
            </a:solidFill>
          </p:grpSpPr>
          <p:sp>
            <p:nvSpPr>
              <p:cNvPr id="70" name="Freeform 23">
                <a:extLst>
                  <a:ext uri="{FF2B5EF4-FFF2-40B4-BE49-F238E27FC236}">
                    <a16:creationId xmlns:a16="http://schemas.microsoft.com/office/drawing/2014/main" id="{5516A4D6-68BA-38FD-F322-2EE9883C4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4158" y="5066622"/>
                <a:ext cx="60325" cy="103188"/>
              </a:xfrm>
              <a:custGeom>
                <a:avLst/>
                <a:gdLst>
                  <a:gd name="T0" fmla="*/ 74 w 90"/>
                  <a:gd name="T1" fmla="*/ 150 h 154"/>
                  <a:gd name="T2" fmla="*/ 86 w 90"/>
                  <a:gd name="T3" fmla="*/ 105 h 154"/>
                  <a:gd name="T4" fmla="*/ 87 w 90"/>
                  <a:gd name="T5" fmla="*/ 76 h 154"/>
                  <a:gd name="T6" fmla="*/ 79 w 90"/>
                  <a:gd name="T7" fmla="*/ 61 h 154"/>
                  <a:gd name="T8" fmla="*/ 65 w 90"/>
                  <a:gd name="T9" fmla="*/ 47 h 154"/>
                  <a:gd name="T10" fmla="*/ 52 w 90"/>
                  <a:gd name="T11" fmla="*/ 39 h 154"/>
                  <a:gd name="T12" fmla="*/ 42 w 90"/>
                  <a:gd name="T13" fmla="*/ 29 h 154"/>
                  <a:gd name="T14" fmla="*/ 34 w 90"/>
                  <a:gd name="T15" fmla="*/ 0 h 154"/>
                  <a:gd name="T16" fmla="*/ 14 w 90"/>
                  <a:gd name="T17" fmla="*/ 16 h 154"/>
                  <a:gd name="T18" fmla="*/ 8 w 90"/>
                  <a:gd name="T19" fmla="*/ 71 h 154"/>
                  <a:gd name="T20" fmla="*/ 36 w 90"/>
                  <a:gd name="T21" fmla="*/ 110 h 154"/>
                  <a:gd name="T22" fmla="*/ 53 w 90"/>
                  <a:gd name="T23" fmla="*/ 127 h 154"/>
                  <a:gd name="T24" fmla="*/ 60 w 90"/>
                  <a:gd name="T25" fmla="*/ 139 h 154"/>
                  <a:gd name="T26" fmla="*/ 66 w 90"/>
                  <a:gd name="T27" fmla="*/ 154 h 154"/>
                  <a:gd name="T28" fmla="*/ 68 w 90"/>
                  <a:gd name="T29" fmla="*/ 137 h 154"/>
                  <a:gd name="T30" fmla="*/ 51 w 90"/>
                  <a:gd name="T31" fmla="*/ 95 h 154"/>
                  <a:gd name="T32" fmla="*/ 29 w 90"/>
                  <a:gd name="T33" fmla="*/ 54 h 154"/>
                  <a:gd name="T34" fmla="*/ 27 w 90"/>
                  <a:gd name="T35" fmla="*/ 40 h 154"/>
                  <a:gd name="T36" fmla="*/ 31 w 90"/>
                  <a:gd name="T37" fmla="*/ 54 h 154"/>
                  <a:gd name="T38" fmla="*/ 48 w 90"/>
                  <a:gd name="T39" fmla="*/ 85 h 154"/>
                  <a:gd name="T40" fmla="*/ 74 w 90"/>
                  <a:gd name="T41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54">
                    <a:moveTo>
                      <a:pt x="74" y="150"/>
                    </a:moveTo>
                    <a:cubicBezTo>
                      <a:pt x="74" y="150"/>
                      <a:pt x="76" y="131"/>
                      <a:pt x="86" y="105"/>
                    </a:cubicBezTo>
                    <a:cubicBezTo>
                      <a:pt x="89" y="96"/>
                      <a:pt x="90" y="86"/>
                      <a:pt x="87" y="76"/>
                    </a:cubicBezTo>
                    <a:cubicBezTo>
                      <a:pt x="85" y="71"/>
                      <a:pt x="83" y="66"/>
                      <a:pt x="79" y="61"/>
                    </a:cubicBezTo>
                    <a:cubicBezTo>
                      <a:pt x="76" y="56"/>
                      <a:pt x="71" y="52"/>
                      <a:pt x="65" y="47"/>
                    </a:cubicBezTo>
                    <a:cubicBezTo>
                      <a:pt x="60" y="44"/>
                      <a:pt x="56" y="42"/>
                      <a:pt x="52" y="39"/>
                    </a:cubicBezTo>
                    <a:cubicBezTo>
                      <a:pt x="48" y="36"/>
                      <a:pt x="45" y="33"/>
                      <a:pt x="42" y="29"/>
                    </a:cubicBezTo>
                    <a:cubicBezTo>
                      <a:pt x="36" y="23"/>
                      <a:pt x="33" y="14"/>
                      <a:pt x="34" y="0"/>
                    </a:cubicBezTo>
                    <a:cubicBezTo>
                      <a:pt x="34" y="0"/>
                      <a:pt x="23" y="5"/>
                      <a:pt x="14" y="16"/>
                    </a:cubicBezTo>
                    <a:cubicBezTo>
                      <a:pt x="6" y="28"/>
                      <a:pt x="0" y="45"/>
                      <a:pt x="8" y="71"/>
                    </a:cubicBezTo>
                    <a:cubicBezTo>
                      <a:pt x="15" y="90"/>
                      <a:pt x="25" y="100"/>
                      <a:pt x="36" y="110"/>
                    </a:cubicBezTo>
                    <a:cubicBezTo>
                      <a:pt x="42" y="115"/>
                      <a:pt x="48" y="120"/>
                      <a:pt x="53" y="127"/>
                    </a:cubicBezTo>
                    <a:cubicBezTo>
                      <a:pt x="56" y="130"/>
                      <a:pt x="58" y="134"/>
                      <a:pt x="60" y="139"/>
                    </a:cubicBezTo>
                    <a:cubicBezTo>
                      <a:pt x="63" y="143"/>
                      <a:pt x="65" y="148"/>
                      <a:pt x="66" y="154"/>
                    </a:cubicBezTo>
                    <a:cubicBezTo>
                      <a:pt x="66" y="154"/>
                      <a:pt x="69" y="148"/>
                      <a:pt x="68" y="137"/>
                    </a:cubicBezTo>
                    <a:cubicBezTo>
                      <a:pt x="68" y="127"/>
                      <a:pt x="64" y="112"/>
                      <a:pt x="51" y="95"/>
                    </a:cubicBezTo>
                    <a:cubicBezTo>
                      <a:pt x="37" y="77"/>
                      <a:pt x="31" y="63"/>
                      <a:pt x="29" y="54"/>
                    </a:cubicBezTo>
                    <a:cubicBezTo>
                      <a:pt x="26" y="45"/>
                      <a:pt x="27" y="40"/>
                      <a:pt x="27" y="40"/>
                    </a:cubicBezTo>
                    <a:cubicBezTo>
                      <a:pt x="27" y="40"/>
                      <a:pt x="28" y="45"/>
                      <a:pt x="31" y="54"/>
                    </a:cubicBezTo>
                    <a:cubicBezTo>
                      <a:pt x="34" y="62"/>
                      <a:pt x="39" y="74"/>
                      <a:pt x="48" y="85"/>
                    </a:cubicBezTo>
                    <a:cubicBezTo>
                      <a:pt x="69" y="112"/>
                      <a:pt x="73" y="130"/>
                      <a:pt x="74" y="1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Freeform 24">
                <a:extLst>
                  <a:ext uri="{FF2B5EF4-FFF2-40B4-BE49-F238E27FC236}">
                    <a16:creationId xmlns:a16="http://schemas.microsoft.com/office/drawing/2014/main" id="{163D0D18-330D-D189-8B40-F5FD67A63D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758" y="5163460"/>
                <a:ext cx="104775" cy="52388"/>
              </a:xfrm>
              <a:custGeom>
                <a:avLst/>
                <a:gdLst>
                  <a:gd name="T0" fmla="*/ 150 w 154"/>
                  <a:gd name="T1" fmla="*/ 57 h 78"/>
                  <a:gd name="T2" fmla="*/ 104 w 154"/>
                  <a:gd name="T3" fmla="*/ 72 h 78"/>
                  <a:gd name="T4" fmla="*/ 76 w 154"/>
                  <a:gd name="T5" fmla="*/ 76 h 78"/>
                  <a:gd name="T6" fmla="*/ 62 w 154"/>
                  <a:gd name="T7" fmla="*/ 72 h 78"/>
                  <a:gd name="T8" fmla="*/ 48 w 154"/>
                  <a:gd name="T9" fmla="*/ 61 h 78"/>
                  <a:gd name="T10" fmla="*/ 29 w 154"/>
                  <a:gd name="T11" fmla="*/ 44 h 78"/>
                  <a:gd name="T12" fmla="*/ 0 w 154"/>
                  <a:gd name="T13" fmla="*/ 45 h 78"/>
                  <a:gd name="T14" fmla="*/ 12 w 154"/>
                  <a:gd name="T15" fmla="*/ 22 h 78"/>
                  <a:gd name="T16" fmla="*/ 31 w 154"/>
                  <a:gd name="T17" fmla="*/ 6 h 78"/>
                  <a:gd name="T18" fmla="*/ 64 w 154"/>
                  <a:gd name="T19" fmla="*/ 1 h 78"/>
                  <a:gd name="T20" fmla="*/ 89 w 154"/>
                  <a:gd name="T21" fmla="*/ 8 h 78"/>
                  <a:gd name="T22" fmla="*/ 106 w 154"/>
                  <a:gd name="T23" fmla="*/ 22 h 78"/>
                  <a:gd name="T24" fmla="*/ 125 w 154"/>
                  <a:gd name="T25" fmla="*/ 37 h 78"/>
                  <a:gd name="T26" fmla="*/ 154 w 154"/>
                  <a:gd name="T27" fmla="*/ 50 h 78"/>
                  <a:gd name="T28" fmla="*/ 137 w 154"/>
                  <a:gd name="T29" fmla="*/ 52 h 78"/>
                  <a:gd name="T30" fmla="*/ 93 w 154"/>
                  <a:gd name="T31" fmla="*/ 38 h 78"/>
                  <a:gd name="T32" fmla="*/ 68 w 154"/>
                  <a:gd name="T33" fmla="*/ 28 h 78"/>
                  <a:gd name="T34" fmla="*/ 50 w 154"/>
                  <a:gd name="T35" fmla="*/ 25 h 78"/>
                  <a:gd name="T36" fmla="*/ 36 w 154"/>
                  <a:gd name="T37" fmla="*/ 27 h 78"/>
                  <a:gd name="T38" fmla="*/ 50 w 154"/>
                  <a:gd name="T39" fmla="*/ 27 h 78"/>
                  <a:gd name="T40" fmla="*/ 65 w 154"/>
                  <a:gd name="T41" fmla="*/ 30 h 78"/>
                  <a:gd name="T42" fmla="*/ 83 w 154"/>
                  <a:gd name="T43" fmla="*/ 37 h 78"/>
                  <a:gd name="T44" fmla="*/ 93 w 154"/>
                  <a:gd name="T45" fmla="*/ 43 h 78"/>
                  <a:gd name="T46" fmla="*/ 103 w 154"/>
                  <a:gd name="T47" fmla="*/ 47 h 78"/>
                  <a:gd name="T48" fmla="*/ 119 w 154"/>
                  <a:gd name="T49" fmla="*/ 53 h 78"/>
                  <a:gd name="T50" fmla="*/ 150 w 154"/>
                  <a:gd name="T51" fmla="*/ 5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4" h="78">
                    <a:moveTo>
                      <a:pt x="150" y="57"/>
                    </a:moveTo>
                    <a:cubicBezTo>
                      <a:pt x="150" y="57"/>
                      <a:pt x="130" y="59"/>
                      <a:pt x="104" y="72"/>
                    </a:cubicBezTo>
                    <a:cubicBezTo>
                      <a:pt x="96" y="76"/>
                      <a:pt x="86" y="78"/>
                      <a:pt x="76" y="76"/>
                    </a:cubicBezTo>
                    <a:cubicBezTo>
                      <a:pt x="72" y="76"/>
                      <a:pt x="67" y="74"/>
                      <a:pt x="62" y="72"/>
                    </a:cubicBezTo>
                    <a:cubicBezTo>
                      <a:pt x="57" y="69"/>
                      <a:pt x="52" y="65"/>
                      <a:pt x="48" y="61"/>
                    </a:cubicBezTo>
                    <a:cubicBezTo>
                      <a:pt x="42" y="53"/>
                      <a:pt x="36" y="47"/>
                      <a:pt x="29" y="44"/>
                    </a:cubicBezTo>
                    <a:cubicBezTo>
                      <a:pt x="22" y="41"/>
                      <a:pt x="13" y="40"/>
                      <a:pt x="0" y="45"/>
                    </a:cubicBezTo>
                    <a:cubicBezTo>
                      <a:pt x="0" y="45"/>
                      <a:pt x="3" y="33"/>
                      <a:pt x="12" y="22"/>
                    </a:cubicBezTo>
                    <a:cubicBezTo>
                      <a:pt x="17" y="16"/>
                      <a:pt x="23" y="10"/>
                      <a:pt x="31" y="6"/>
                    </a:cubicBezTo>
                    <a:cubicBezTo>
                      <a:pt x="40" y="2"/>
                      <a:pt x="50" y="0"/>
                      <a:pt x="64" y="1"/>
                    </a:cubicBezTo>
                    <a:cubicBezTo>
                      <a:pt x="74" y="2"/>
                      <a:pt x="82" y="4"/>
                      <a:pt x="89" y="8"/>
                    </a:cubicBezTo>
                    <a:cubicBezTo>
                      <a:pt x="95" y="12"/>
                      <a:pt x="101" y="17"/>
                      <a:pt x="106" y="22"/>
                    </a:cubicBezTo>
                    <a:cubicBezTo>
                      <a:pt x="112" y="27"/>
                      <a:pt x="118" y="32"/>
                      <a:pt x="125" y="37"/>
                    </a:cubicBezTo>
                    <a:cubicBezTo>
                      <a:pt x="133" y="42"/>
                      <a:pt x="142" y="46"/>
                      <a:pt x="154" y="50"/>
                    </a:cubicBezTo>
                    <a:cubicBezTo>
                      <a:pt x="154" y="50"/>
                      <a:pt x="147" y="52"/>
                      <a:pt x="137" y="52"/>
                    </a:cubicBezTo>
                    <a:cubicBezTo>
                      <a:pt x="126" y="52"/>
                      <a:pt x="111" y="49"/>
                      <a:pt x="93" y="38"/>
                    </a:cubicBezTo>
                    <a:cubicBezTo>
                      <a:pt x="83" y="33"/>
                      <a:pt x="75" y="30"/>
                      <a:pt x="68" y="28"/>
                    </a:cubicBezTo>
                    <a:cubicBezTo>
                      <a:pt x="61" y="26"/>
                      <a:pt x="55" y="25"/>
                      <a:pt x="50" y="25"/>
                    </a:cubicBezTo>
                    <a:cubicBezTo>
                      <a:pt x="41" y="25"/>
                      <a:pt x="36" y="27"/>
                      <a:pt x="36" y="27"/>
                    </a:cubicBezTo>
                    <a:cubicBezTo>
                      <a:pt x="36" y="27"/>
                      <a:pt x="42" y="26"/>
                      <a:pt x="50" y="27"/>
                    </a:cubicBezTo>
                    <a:cubicBezTo>
                      <a:pt x="55" y="27"/>
                      <a:pt x="60" y="28"/>
                      <a:pt x="65" y="30"/>
                    </a:cubicBezTo>
                    <a:cubicBezTo>
                      <a:pt x="71" y="31"/>
                      <a:pt x="77" y="34"/>
                      <a:pt x="83" y="37"/>
                    </a:cubicBezTo>
                    <a:cubicBezTo>
                      <a:pt x="87" y="39"/>
                      <a:pt x="90" y="41"/>
                      <a:pt x="93" y="43"/>
                    </a:cubicBezTo>
                    <a:cubicBezTo>
                      <a:pt x="96" y="44"/>
                      <a:pt x="100" y="46"/>
                      <a:pt x="103" y="47"/>
                    </a:cubicBezTo>
                    <a:cubicBezTo>
                      <a:pt x="109" y="50"/>
                      <a:pt x="114" y="52"/>
                      <a:pt x="119" y="53"/>
                    </a:cubicBezTo>
                    <a:cubicBezTo>
                      <a:pt x="130" y="56"/>
                      <a:pt x="140" y="57"/>
                      <a:pt x="150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Freeform 25">
                <a:extLst>
                  <a:ext uri="{FF2B5EF4-FFF2-40B4-BE49-F238E27FC236}">
                    <a16:creationId xmlns:a16="http://schemas.microsoft.com/office/drawing/2014/main" id="{D313CBB7-B24E-0FC8-B63C-0CB5BC59F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2420" y="5120597"/>
                <a:ext cx="58738" cy="112713"/>
              </a:xfrm>
              <a:custGeom>
                <a:avLst/>
                <a:gdLst>
                  <a:gd name="T0" fmla="*/ 60 w 87"/>
                  <a:gd name="T1" fmla="*/ 165 h 167"/>
                  <a:gd name="T2" fmla="*/ 80 w 87"/>
                  <a:gd name="T3" fmla="*/ 119 h 167"/>
                  <a:gd name="T4" fmla="*/ 86 w 87"/>
                  <a:gd name="T5" fmla="*/ 89 h 167"/>
                  <a:gd name="T6" fmla="*/ 80 w 87"/>
                  <a:gd name="T7" fmla="*/ 71 h 167"/>
                  <a:gd name="T8" fmla="*/ 66 w 87"/>
                  <a:gd name="T9" fmla="*/ 55 h 167"/>
                  <a:gd name="T10" fmla="*/ 44 w 87"/>
                  <a:gd name="T11" fmla="*/ 32 h 167"/>
                  <a:gd name="T12" fmla="*/ 39 w 87"/>
                  <a:gd name="T13" fmla="*/ 18 h 167"/>
                  <a:gd name="T14" fmla="*/ 38 w 87"/>
                  <a:gd name="T15" fmla="*/ 0 h 167"/>
                  <a:gd name="T16" fmla="*/ 16 w 87"/>
                  <a:gd name="T17" fmla="*/ 14 h 167"/>
                  <a:gd name="T18" fmla="*/ 3 w 87"/>
                  <a:gd name="T19" fmla="*/ 37 h 167"/>
                  <a:gd name="T20" fmla="*/ 3 w 87"/>
                  <a:gd name="T21" fmla="*/ 72 h 167"/>
                  <a:gd name="T22" fmla="*/ 13 w 87"/>
                  <a:gd name="T23" fmla="*/ 97 h 167"/>
                  <a:gd name="T24" fmla="*/ 27 w 87"/>
                  <a:gd name="T25" fmla="*/ 116 h 167"/>
                  <a:gd name="T26" fmla="*/ 42 w 87"/>
                  <a:gd name="T27" fmla="*/ 137 h 167"/>
                  <a:gd name="T28" fmla="*/ 52 w 87"/>
                  <a:gd name="T29" fmla="*/ 167 h 167"/>
                  <a:gd name="T30" fmla="*/ 57 w 87"/>
                  <a:gd name="T31" fmla="*/ 150 h 167"/>
                  <a:gd name="T32" fmla="*/ 55 w 87"/>
                  <a:gd name="T33" fmla="*/ 130 h 167"/>
                  <a:gd name="T34" fmla="*/ 45 w 87"/>
                  <a:gd name="T35" fmla="*/ 102 h 167"/>
                  <a:gd name="T36" fmla="*/ 32 w 87"/>
                  <a:gd name="T37" fmla="*/ 75 h 167"/>
                  <a:gd name="T38" fmla="*/ 27 w 87"/>
                  <a:gd name="T39" fmla="*/ 56 h 167"/>
                  <a:gd name="T40" fmla="*/ 27 w 87"/>
                  <a:gd name="T41" fmla="*/ 41 h 167"/>
                  <a:gd name="T42" fmla="*/ 29 w 87"/>
                  <a:gd name="T43" fmla="*/ 56 h 167"/>
                  <a:gd name="T44" fmla="*/ 34 w 87"/>
                  <a:gd name="T45" fmla="*/ 73 h 167"/>
                  <a:gd name="T46" fmla="*/ 43 w 87"/>
                  <a:gd name="T47" fmla="*/ 92 h 167"/>
                  <a:gd name="T48" fmla="*/ 54 w 87"/>
                  <a:gd name="T49" fmla="*/ 114 h 167"/>
                  <a:gd name="T50" fmla="*/ 60 w 87"/>
                  <a:gd name="T51" fmla="*/ 132 h 167"/>
                  <a:gd name="T52" fmla="*/ 60 w 87"/>
                  <a:gd name="T53" fmla="*/ 16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7" h="167">
                    <a:moveTo>
                      <a:pt x="60" y="165"/>
                    </a:moveTo>
                    <a:cubicBezTo>
                      <a:pt x="60" y="165"/>
                      <a:pt x="65" y="145"/>
                      <a:pt x="80" y="119"/>
                    </a:cubicBezTo>
                    <a:cubicBezTo>
                      <a:pt x="85" y="110"/>
                      <a:pt x="87" y="100"/>
                      <a:pt x="86" y="89"/>
                    </a:cubicBezTo>
                    <a:cubicBezTo>
                      <a:pt x="85" y="83"/>
                      <a:pt x="83" y="77"/>
                      <a:pt x="80" y="71"/>
                    </a:cubicBezTo>
                    <a:cubicBezTo>
                      <a:pt x="76" y="66"/>
                      <a:pt x="72" y="60"/>
                      <a:pt x="66" y="55"/>
                    </a:cubicBezTo>
                    <a:cubicBezTo>
                      <a:pt x="57" y="47"/>
                      <a:pt x="49" y="40"/>
                      <a:pt x="44" y="32"/>
                    </a:cubicBezTo>
                    <a:cubicBezTo>
                      <a:pt x="42" y="28"/>
                      <a:pt x="40" y="23"/>
                      <a:pt x="39" y="18"/>
                    </a:cubicBezTo>
                    <a:cubicBezTo>
                      <a:pt x="38" y="13"/>
                      <a:pt x="37" y="7"/>
                      <a:pt x="38" y="0"/>
                    </a:cubicBezTo>
                    <a:cubicBezTo>
                      <a:pt x="38" y="0"/>
                      <a:pt x="26" y="3"/>
                      <a:pt x="16" y="14"/>
                    </a:cubicBezTo>
                    <a:cubicBezTo>
                      <a:pt x="11" y="20"/>
                      <a:pt x="6" y="27"/>
                      <a:pt x="3" y="37"/>
                    </a:cubicBezTo>
                    <a:cubicBezTo>
                      <a:pt x="1" y="46"/>
                      <a:pt x="0" y="57"/>
                      <a:pt x="3" y="72"/>
                    </a:cubicBezTo>
                    <a:cubicBezTo>
                      <a:pt x="5" y="83"/>
                      <a:pt x="9" y="90"/>
                      <a:pt x="13" y="97"/>
                    </a:cubicBezTo>
                    <a:cubicBezTo>
                      <a:pt x="17" y="104"/>
                      <a:pt x="22" y="110"/>
                      <a:pt x="27" y="116"/>
                    </a:cubicBezTo>
                    <a:cubicBezTo>
                      <a:pt x="33" y="122"/>
                      <a:pt x="38" y="129"/>
                      <a:pt x="42" y="137"/>
                    </a:cubicBezTo>
                    <a:cubicBezTo>
                      <a:pt x="47" y="145"/>
                      <a:pt x="50" y="155"/>
                      <a:pt x="52" y="167"/>
                    </a:cubicBezTo>
                    <a:cubicBezTo>
                      <a:pt x="52" y="167"/>
                      <a:pt x="56" y="162"/>
                      <a:pt x="57" y="150"/>
                    </a:cubicBezTo>
                    <a:cubicBezTo>
                      <a:pt x="57" y="145"/>
                      <a:pt x="57" y="138"/>
                      <a:pt x="55" y="130"/>
                    </a:cubicBezTo>
                    <a:cubicBezTo>
                      <a:pt x="54" y="122"/>
                      <a:pt x="50" y="113"/>
                      <a:pt x="45" y="102"/>
                    </a:cubicBezTo>
                    <a:cubicBezTo>
                      <a:pt x="39" y="92"/>
                      <a:pt x="34" y="83"/>
                      <a:pt x="32" y="75"/>
                    </a:cubicBezTo>
                    <a:cubicBezTo>
                      <a:pt x="29" y="68"/>
                      <a:pt x="27" y="61"/>
                      <a:pt x="27" y="56"/>
                    </a:cubicBezTo>
                    <a:cubicBezTo>
                      <a:pt x="25" y="46"/>
                      <a:pt x="27" y="41"/>
                      <a:pt x="27" y="41"/>
                    </a:cubicBezTo>
                    <a:cubicBezTo>
                      <a:pt x="27" y="41"/>
                      <a:pt x="27" y="47"/>
                      <a:pt x="29" y="56"/>
                    </a:cubicBezTo>
                    <a:cubicBezTo>
                      <a:pt x="30" y="61"/>
                      <a:pt x="32" y="67"/>
                      <a:pt x="34" y="73"/>
                    </a:cubicBezTo>
                    <a:cubicBezTo>
                      <a:pt x="36" y="79"/>
                      <a:pt x="39" y="85"/>
                      <a:pt x="43" y="92"/>
                    </a:cubicBezTo>
                    <a:cubicBezTo>
                      <a:pt x="48" y="100"/>
                      <a:pt x="51" y="107"/>
                      <a:pt x="54" y="114"/>
                    </a:cubicBezTo>
                    <a:cubicBezTo>
                      <a:pt x="57" y="120"/>
                      <a:pt x="59" y="126"/>
                      <a:pt x="60" y="132"/>
                    </a:cubicBezTo>
                    <a:cubicBezTo>
                      <a:pt x="62" y="144"/>
                      <a:pt x="62" y="155"/>
                      <a:pt x="60" y="1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Freeform 26">
                <a:extLst>
                  <a:ext uri="{FF2B5EF4-FFF2-40B4-BE49-F238E27FC236}">
                    <a16:creationId xmlns:a16="http://schemas.microsoft.com/office/drawing/2014/main" id="{60D3C29E-00B2-EE9E-027D-0B2665F14E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1145" y="5220610"/>
                <a:ext cx="107950" cy="58738"/>
              </a:xfrm>
              <a:custGeom>
                <a:avLst/>
                <a:gdLst>
                  <a:gd name="T0" fmla="*/ 153 w 159"/>
                  <a:gd name="T1" fmla="*/ 76 h 85"/>
                  <a:gd name="T2" fmla="*/ 139 w 159"/>
                  <a:gd name="T3" fmla="*/ 76 h 85"/>
                  <a:gd name="T4" fmla="*/ 103 w 159"/>
                  <a:gd name="T5" fmla="*/ 82 h 85"/>
                  <a:gd name="T6" fmla="*/ 73 w 159"/>
                  <a:gd name="T7" fmla="*/ 82 h 85"/>
                  <a:gd name="T8" fmla="*/ 59 w 159"/>
                  <a:gd name="T9" fmla="*/ 75 h 85"/>
                  <a:gd name="T10" fmla="*/ 53 w 159"/>
                  <a:gd name="T11" fmla="*/ 69 h 85"/>
                  <a:gd name="T12" fmla="*/ 47 w 159"/>
                  <a:gd name="T13" fmla="*/ 62 h 85"/>
                  <a:gd name="T14" fmla="*/ 39 w 159"/>
                  <a:gd name="T15" fmla="*/ 50 h 85"/>
                  <a:gd name="T16" fmla="*/ 30 w 159"/>
                  <a:gd name="T17" fmla="*/ 42 h 85"/>
                  <a:gd name="T18" fmla="*/ 0 w 159"/>
                  <a:gd name="T19" fmla="*/ 39 h 85"/>
                  <a:gd name="T20" fmla="*/ 16 w 159"/>
                  <a:gd name="T21" fmla="*/ 17 h 85"/>
                  <a:gd name="T22" fmla="*/ 38 w 159"/>
                  <a:gd name="T23" fmla="*/ 3 h 85"/>
                  <a:gd name="T24" fmla="*/ 54 w 159"/>
                  <a:gd name="T25" fmla="*/ 0 h 85"/>
                  <a:gd name="T26" fmla="*/ 73 w 159"/>
                  <a:gd name="T27" fmla="*/ 2 h 85"/>
                  <a:gd name="T28" fmla="*/ 87 w 159"/>
                  <a:gd name="T29" fmla="*/ 7 h 85"/>
                  <a:gd name="T30" fmla="*/ 98 w 159"/>
                  <a:gd name="T31" fmla="*/ 13 h 85"/>
                  <a:gd name="T32" fmla="*/ 114 w 159"/>
                  <a:gd name="T33" fmla="*/ 31 h 85"/>
                  <a:gd name="T34" fmla="*/ 159 w 159"/>
                  <a:gd name="T35" fmla="*/ 68 h 85"/>
                  <a:gd name="T36" fmla="*/ 141 w 159"/>
                  <a:gd name="T37" fmla="*/ 67 h 85"/>
                  <a:gd name="T38" fmla="*/ 121 w 159"/>
                  <a:gd name="T39" fmla="*/ 61 h 85"/>
                  <a:gd name="T40" fmla="*/ 97 w 159"/>
                  <a:gd name="T41" fmla="*/ 46 h 85"/>
                  <a:gd name="T42" fmla="*/ 73 w 159"/>
                  <a:gd name="T43" fmla="*/ 30 h 85"/>
                  <a:gd name="T44" fmla="*/ 55 w 159"/>
                  <a:gd name="T45" fmla="*/ 25 h 85"/>
                  <a:gd name="T46" fmla="*/ 40 w 159"/>
                  <a:gd name="T47" fmla="*/ 26 h 85"/>
                  <a:gd name="T48" fmla="*/ 55 w 159"/>
                  <a:gd name="T49" fmla="*/ 27 h 85"/>
                  <a:gd name="T50" fmla="*/ 70 w 159"/>
                  <a:gd name="T51" fmla="*/ 32 h 85"/>
                  <a:gd name="T52" fmla="*/ 87 w 159"/>
                  <a:gd name="T53" fmla="*/ 43 h 85"/>
                  <a:gd name="T54" fmla="*/ 106 w 159"/>
                  <a:gd name="T55" fmla="*/ 56 h 85"/>
                  <a:gd name="T56" fmla="*/ 122 w 159"/>
                  <a:gd name="T57" fmla="*/ 66 h 85"/>
                  <a:gd name="T58" fmla="*/ 138 w 159"/>
                  <a:gd name="T59" fmla="*/ 72 h 85"/>
                  <a:gd name="T60" fmla="*/ 153 w 159"/>
                  <a:gd name="T61" fmla="*/ 7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9" h="85">
                    <a:moveTo>
                      <a:pt x="153" y="76"/>
                    </a:moveTo>
                    <a:cubicBezTo>
                      <a:pt x="153" y="76"/>
                      <a:pt x="148" y="75"/>
                      <a:pt x="139" y="76"/>
                    </a:cubicBezTo>
                    <a:cubicBezTo>
                      <a:pt x="130" y="76"/>
                      <a:pt x="118" y="78"/>
                      <a:pt x="103" y="82"/>
                    </a:cubicBezTo>
                    <a:cubicBezTo>
                      <a:pt x="93" y="85"/>
                      <a:pt x="83" y="85"/>
                      <a:pt x="73" y="82"/>
                    </a:cubicBezTo>
                    <a:cubicBezTo>
                      <a:pt x="68" y="81"/>
                      <a:pt x="64" y="78"/>
                      <a:pt x="59" y="75"/>
                    </a:cubicBezTo>
                    <a:cubicBezTo>
                      <a:pt x="57" y="73"/>
                      <a:pt x="55" y="71"/>
                      <a:pt x="53" y="69"/>
                    </a:cubicBezTo>
                    <a:cubicBezTo>
                      <a:pt x="51" y="67"/>
                      <a:pt x="49" y="65"/>
                      <a:pt x="47" y="62"/>
                    </a:cubicBezTo>
                    <a:cubicBezTo>
                      <a:pt x="44" y="58"/>
                      <a:pt x="42" y="54"/>
                      <a:pt x="39" y="50"/>
                    </a:cubicBezTo>
                    <a:cubicBezTo>
                      <a:pt x="36" y="47"/>
                      <a:pt x="33" y="44"/>
                      <a:pt x="30" y="42"/>
                    </a:cubicBezTo>
                    <a:cubicBezTo>
                      <a:pt x="23" y="37"/>
                      <a:pt x="14" y="36"/>
                      <a:pt x="0" y="39"/>
                    </a:cubicBezTo>
                    <a:cubicBezTo>
                      <a:pt x="0" y="39"/>
                      <a:pt x="5" y="27"/>
                      <a:pt x="16" y="17"/>
                    </a:cubicBezTo>
                    <a:cubicBezTo>
                      <a:pt x="22" y="11"/>
                      <a:pt x="29" y="6"/>
                      <a:pt x="38" y="3"/>
                    </a:cubicBezTo>
                    <a:cubicBezTo>
                      <a:pt x="43" y="1"/>
                      <a:pt x="48" y="0"/>
                      <a:pt x="54" y="0"/>
                    </a:cubicBezTo>
                    <a:cubicBezTo>
                      <a:pt x="60" y="0"/>
                      <a:pt x="66" y="0"/>
                      <a:pt x="73" y="2"/>
                    </a:cubicBezTo>
                    <a:cubicBezTo>
                      <a:pt x="78" y="3"/>
                      <a:pt x="83" y="5"/>
                      <a:pt x="87" y="7"/>
                    </a:cubicBezTo>
                    <a:cubicBezTo>
                      <a:pt x="91" y="9"/>
                      <a:pt x="95" y="11"/>
                      <a:pt x="98" y="13"/>
                    </a:cubicBezTo>
                    <a:cubicBezTo>
                      <a:pt x="104" y="19"/>
                      <a:pt x="109" y="24"/>
                      <a:pt x="114" y="31"/>
                    </a:cubicBezTo>
                    <a:cubicBezTo>
                      <a:pt x="125" y="43"/>
                      <a:pt x="135" y="57"/>
                      <a:pt x="159" y="68"/>
                    </a:cubicBezTo>
                    <a:cubicBezTo>
                      <a:pt x="159" y="68"/>
                      <a:pt x="152" y="70"/>
                      <a:pt x="141" y="67"/>
                    </a:cubicBezTo>
                    <a:cubicBezTo>
                      <a:pt x="135" y="66"/>
                      <a:pt x="128" y="64"/>
                      <a:pt x="121" y="61"/>
                    </a:cubicBezTo>
                    <a:cubicBezTo>
                      <a:pt x="114" y="57"/>
                      <a:pt x="106" y="53"/>
                      <a:pt x="97" y="46"/>
                    </a:cubicBezTo>
                    <a:cubicBezTo>
                      <a:pt x="89" y="38"/>
                      <a:pt x="80" y="34"/>
                      <a:pt x="73" y="30"/>
                    </a:cubicBezTo>
                    <a:cubicBezTo>
                      <a:pt x="66" y="27"/>
                      <a:pt x="60" y="26"/>
                      <a:pt x="55" y="25"/>
                    </a:cubicBezTo>
                    <a:cubicBezTo>
                      <a:pt x="45" y="24"/>
                      <a:pt x="40" y="26"/>
                      <a:pt x="40" y="26"/>
                    </a:cubicBezTo>
                    <a:cubicBezTo>
                      <a:pt x="40" y="26"/>
                      <a:pt x="46" y="25"/>
                      <a:pt x="55" y="27"/>
                    </a:cubicBezTo>
                    <a:cubicBezTo>
                      <a:pt x="60" y="28"/>
                      <a:pt x="65" y="30"/>
                      <a:pt x="70" y="32"/>
                    </a:cubicBezTo>
                    <a:cubicBezTo>
                      <a:pt x="76" y="35"/>
                      <a:pt x="82" y="38"/>
                      <a:pt x="87" y="43"/>
                    </a:cubicBezTo>
                    <a:cubicBezTo>
                      <a:pt x="94" y="48"/>
                      <a:pt x="100" y="53"/>
                      <a:pt x="106" y="56"/>
                    </a:cubicBezTo>
                    <a:cubicBezTo>
                      <a:pt x="112" y="60"/>
                      <a:pt x="117" y="63"/>
                      <a:pt x="122" y="66"/>
                    </a:cubicBezTo>
                    <a:cubicBezTo>
                      <a:pt x="128" y="68"/>
                      <a:pt x="133" y="70"/>
                      <a:pt x="138" y="72"/>
                    </a:cubicBezTo>
                    <a:cubicBezTo>
                      <a:pt x="143" y="73"/>
                      <a:pt x="148" y="75"/>
                      <a:pt x="153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Freeform 27">
                <a:extLst>
                  <a:ext uri="{FF2B5EF4-FFF2-40B4-BE49-F238E27FC236}">
                    <a16:creationId xmlns:a16="http://schemas.microsoft.com/office/drawing/2014/main" id="{D58EF635-1A7D-CE21-219A-69BC93FE0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74333" y="5188860"/>
                <a:ext cx="57150" cy="122238"/>
              </a:xfrm>
              <a:custGeom>
                <a:avLst/>
                <a:gdLst>
                  <a:gd name="T0" fmla="*/ 42 w 85"/>
                  <a:gd name="T1" fmla="*/ 179 h 180"/>
                  <a:gd name="T2" fmla="*/ 50 w 85"/>
                  <a:gd name="T3" fmla="*/ 167 h 180"/>
                  <a:gd name="T4" fmla="*/ 73 w 85"/>
                  <a:gd name="T5" fmla="*/ 136 h 180"/>
                  <a:gd name="T6" fmla="*/ 81 w 85"/>
                  <a:gd name="T7" fmla="*/ 122 h 180"/>
                  <a:gd name="T8" fmla="*/ 85 w 85"/>
                  <a:gd name="T9" fmla="*/ 105 h 180"/>
                  <a:gd name="T10" fmla="*/ 82 w 85"/>
                  <a:gd name="T11" fmla="*/ 85 h 180"/>
                  <a:gd name="T12" fmla="*/ 70 w 85"/>
                  <a:gd name="T13" fmla="*/ 64 h 180"/>
                  <a:gd name="T14" fmla="*/ 51 w 85"/>
                  <a:gd name="T15" fmla="*/ 36 h 180"/>
                  <a:gd name="T16" fmla="*/ 50 w 85"/>
                  <a:gd name="T17" fmla="*/ 0 h 180"/>
                  <a:gd name="T18" fmla="*/ 24 w 85"/>
                  <a:gd name="T19" fmla="*/ 11 h 180"/>
                  <a:gd name="T20" fmla="*/ 7 w 85"/>
                  <a:gd name="T21" fmla="*/ 33 h 180"/>
                  <a:gd name="T22" fmla="*/ 1 w 85"/>
                  <a:gd name="T23" fmla="*/ 70 h 180"/>
                  <a:gd name="T24" fmla="*/ 7 w 85"/>
                  <a:gd name="T25" fmla="*/ 99 h 180"/>
                  <a:gd name="T26" fmla="*/ 18 w 85"/>
                  <a:gd name="T27" fmla="*/ 121 h 180"/>
                  <a:gd name="T28" fmla="*/ 30 w 85"/>
                  <a:gd name="T29" fmla="*/ 146 h 180"/>
                  <a:gd name="T30" fmla="*/ 33 w 85"/>
                  <a:gd name="T31" fmla="*/ 162 h 180"/>
                  <a:gd name="T32" fmla="*/ 33 w 85"/>
                  <a:gd name="T33" fmla="*/ 180 h 180"/>
                  <a:gd name="T34" fmla="*/ 42 w 85"/>
                  <a:gd name="T35" fmla="*/ 163 h 180"/>
                  <a:gd name="T36" fmla="*/ 45 w 85"/>
                  <a:gd name="T37" fmla="*/ 142 h 180"/>
                  <a:gd name="T38" fmla="*/ 39 w 85"/>
                  <a:gd name="T39" fmla="*/ 111 h 180"/>
                  <a:gd name="T40" fmla="*/ 29 w 85"/>
                  <a:gd name="T41" fmla="*/ 58 h 180"/>
                  <a:gd name="T42" fmla="*/ 30 w 85"/>
                  <a:gd name="T43" fmla="*/ 46 h 180"/>
                  <a:gd name="T44" fmla="*/ 32 w 85"/>
                  <a:gd name="T45" fmla="*/ 42 h 180"/>
                  <a:gd name="T46" fmla="*/ 31 w 85"/>
                  <a:gd name="T47" fmla="*/ 46 h 180"/>
                  <a:gd name="T48" fmla="*/ 31 w 85"/>
                  <a:gd name="T49" fmla="*/ 59 h 180"/>
                  <a:gd name="T50" fmla="*/ 39 w 85"/>
                  <a:gd name="T51" fmla="*/ 99 h 180"/>
                  <a:gd name="T52" fmla="*/ 42 w 85"/>
                  <a:gd name="T53" fmla="*/ 17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5" h="180">
                    <a:moveTo>
                      <a:pt x="42" y="179"/>
                    </a:moveTo>
                    <a:cubicBezTo>
                      <a:pt x="42" y="179"/>
                      <a:pt x="45" y="175"/>
                      <a:pt x="50" y="167"/>
                    </a:cubicBezTo>
                    <a:cubicBezTo>
                      <a:pt x="55" y="159"/>
                      <a:pt x="63" y="148"/>
                      <a:pt x="73" y="136"/>
                    </a:cubicBezTo>
                    <a:cubicBezTo>
                      <a:pt x="76" y="132"/>
                      <a:pt x="79" y="127"/>
                      <a:pt x="81" y="122"/>
                    </a:cubicBezTo>
                    <a:cubicBezTo>
                      <a:pt x="83" y="117"/>
                      <a:pt x="85" y="111"/>
                      <a:pt x="85" y="105"/>
                    </a:cubicBezTo>
                    <a:cubicBezTo>
                      <a:pt x="85" y="99"/>
                      <a:pt x="84" y="92"/>
                      <a:pt x="82" y="85"/>
                    </a:cubicBezTo>
                    <a:cubicBezTo>
                      <a:pt x="79" y="78"/>
                      <a:pt x="76" y="71"/>
                      <a:pt x="70" y="64"/>
                    </a:cubicBezTo>
                    <a:cubicBezTo>
                      <a:pt x="62" y="54"/>
                      <a:pt x="55" y="45"/>
                      <a:pt x="51" y="36"/>
                    </a:cubicBezTo>
                    <a:cubicBezTo>
                      <a:pt x="47" y="26"/>
                      <a:pt x="46" y="15"/>
                      <a:pt x="50" y="0"/>
                    </a:cubicBezTo>
                    <a:cubicBezTo>
                      <a:pt x="50" y="0"/>
                      <a:pt x="37" y="2"/>
                      <a:pt x="24" y="11"/>
                    </a:cubicBezTo>
                    <a:cubicBezTo>
                      <a:pt x="18" y="16"/>
                      <a:pt x="12" y="23"/>
                      <a:pt x="7" y="33"/>
                    </a:cubicBezTo>
                    <a:cubicBezTo>
                      <a:pt x="3" y="42"/>
                      <a:pt x="0" y="55"/>
                      <a:pt x="1" y="70"/>
                    </a:cubicBezTo>
                    <a:cubicBezTo>
                      <a:pt x="1" y="81"/>
                      <a:pt x="3" y="91"/>
                      <a:pt x="7" y="99"/>
                    </a:cubicBezTo>
                    <a:cubicBezTo>
                      <a:pt x="10" y="107"/>
                      <a:pt x="14" y="114"/>
                      <a:pt x="18" y="121"/>
                    </a:cubicBezTo>
                    <a:cubicBezTo>
                      <a:pt x="23" y="129"/>
                      <a:pt x="27" y="137"/>
                      <a:pt x="30" y="146"/>
                    </a:cubicBezTo>
                    <a:cubicBezTo>
                      <a:pt x="31" y="151"/>
                      <a:pt x="32" y="156"/>
                      <a:pt x="33" y="162"/>
                    </a:cubicBezTo>
                    <a:cubicBezTo>
                      <a:pt x="33" y="167"/>
                      <a:pt x="34" y="173"/>
                      <a:pt x="33" y="180"/>
                    </a:cubicBezTo>
                    <a:cubicBezTo>
                      <a:pt x="33" y="180"/>
                      <a:pt x="38" y="175"/>
                      <a:pt x="42" y="163"/>
                    </a:cubicBezTo>
                    <a:cubicBezTo>
                      <a:pt x="43" y="158"/>
                      <a:pt x="45" y="150"/>
                      <a:pt x="45" y="142"/>
                    </a:cubicBezTo>
                    <a:cubicBezTo>
                      <a:pt x="45" y="133"/>
                      <a:pt x="43" y="122"/>
                      <a:pt x="39" y="111"/>
                    </a:cubicBezTo>
                    <a:cubicBezTo>
                      <a:pt x="31" y="86"/>
                      <a:pt x="28" y="69"/>
                      <a:pt x="29" y="58"/>
                    </a:cubicBezTo>
                    <a:cubicBezTo>
                      <a:pt x="29" y="52"/>
                      <a:pt x="30" y="48"/>
                      <a:pt x="30" y="46"/>
                    </a:cubicBezTo>
                    <a:cubicBezTo>
                      <a:pt x="31" y="43"/>
                      <a:pt x="32" y="42"/>
                      <a:pt x="32" y="42"/>
                    </a:cubicBezTo>
                    <a:cubicBezTo>
                      <a:pt x="32" y="42"/>
                      <a:pt x="31" y="43"/>
                      <a:pt x="31" y="46"/>
                    </a:cubicBezTo>
                    <a:cubicBezTo>
                      <a:pt x="31" y="49"/>
                      <a:pt x="31" y="53"/>
                      <a:pt x="31" y="59"/>
                    </a:cubicBezTo>
                    <a:cubicBezTo>
                      <a:pt x="32" y="69"/>
                      <a:pt x="34" y="83"/>
                      <a:pt x="39" y="99"/>
                    </a:cubicBezTo>
                    <a:cubicBezTo>
                      <a:pt x="53" y="136"/>
                      <a:pt x="50" y="158"/>
                      <a:pt x="42" y="1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Freeform 28">
                <a:extLst>
                  <a:ext uri="{FF2B5EF4-FFF2-40B4-BE49-F238E27FC236}">
                    <a16:creationId xmlns:a16="http://schemas.microsoft.com/office/drawing/2014/main" id="{B44C7846-51CC-9385-413B-84D70068D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4008" y="5288872"/>
                <a:ext cx="106363" cy="68263"/>
              </a:xfrm>
              <a:custGeom>
                <a:avLst/>
                <a:gdLst>
                  <a:gd name="T0" fmla="*/ 149 w 156"/>
                  <a:gd name="T1" fmla="*/ 102 h 102"/>
                  <a:gd name="T2" fmla="*/ 134 w 156"/>
                  <a:gd name="T3" fmla="*/ 98 h 102"/>
                  <a:gd name="T4" fmla="*/ 95 w 156"/>
                  <a:gd name="T5" fmla="*/ 96 h 102"/>
                  <a:gd name="T6" fmla="*/ 65 w 156"/>
                  <a:gd name="T7" fmla="*/ 89 h 102"/>
                  <a:gd name="T8" fmla="*/ 52 w 156"/>
                  <a:gd name="T9" fmla="*/ 79 h 102"/>
                  <a:gd name="T10" fmla="*/ 43 w 156"/>
                  <a:gd name="T11" fmla="*/ 63 h 102"/>
                  <a:gd name="T12" fmla="*/ 30 w 156"/>
                  <a:gd name="T13" fmla="*/ 40 h 102"/>
                  <a:gd name="T14" fmla="*/ 18 w 156"/>
                  <a:gd name="T15" fmla="*/ 33 h 102"/>
                  <a:gd name="T16" fmla="*/ 0 w 156"/>
                  <a:gd name="T17" fmla="*/ 32 h 102"/>
                  <a:gd name="T18" fmla="*/ 21 w 156"/>
                  <a:gd name="T19" fmla="*/ 12 h 102"/>
                  <a:gd name="T20" fmla="*/ 47 w 156"/>
                  <a:gd name="T21" fmla="*/ 2 h 102"/>
                  <a:gd name="T22" fmla="*/ 83 w 156"/>
                  <a:gd name="T23" fmla="*/ 7 h 102"/>
                  <a:gd name="T24" fmla="*/ 97 w 156"/>
                  <a:gd name="T25" fmla="*/ 15 h 102"/>
                  <a:gd name="T26" fmla="*/ 106 w 156"/>
                  <a:gd name="T27" fmla="*/ 25 h 102"/>
                  <a:gd name="T28" fmla="*/ 114 w 156"/>
                  <a:gd name="T29" fmla="*/ 35 h 102"/>
                  <a:gd name="T30" fmla="*/ 120 w 156"/>
                  <a:gd name="T31" fmla="*/ 46 h 102"/>
                  <a:gd name="T32" fmla="*/ 156 w 156"/>
                  <a:gd name="T33" fmla="*/ 96 h 102"/>
                  <a:gd name="T34" fmla="*/ 138 w 156"/>
                  <a:gd name="T35" fmla="*/ 90 h 102"/>
                  <a:gd name="T36" fmla="*/ 119 w 156"/>
                  <a:gd name="T37" fmla="*/ 79 h 102"/>
                  <a:gd name="T38" fmla="*/ 109 w 156"/>
                  <a:gd name="T39" fmla="*/ 69 h 102"/>
                  <a:gd name="T40" fmla="*/ 104 w 156"/>
                  <a:gd name="T41" fmla="*/ 64 h 102"/>
                  <a:gd name="T42" fmla="*/ 98 w 156"/>
                  <a:gd name="T43" fmla="*/ 57 h 102"/>
                  <a:gd name="T44" fmla="*/ 87 w 156"/>
                  <a:gd name="T45" fmla="*/ 45 h 102"/>
                  <a:gd name="T46" fmla="*/ 77 w 156"/>
                  <a:gd name="T47" fmla="*/ 37 h 102"/>
                  <a:gd name="T48" fmla="*/ 68 w 156"/>
                  <a:gd name="T49" fmla="*/ 31 h 102"/>
                  <a:gd name="T50" fmla="*/ 60 w 156"/>
                  <a:gd name="T51" fmla="*/ 28 h 102"/>
                  <a:gd name="T52" fmla="*/ 44 w 156"/>
                  <a:gd name="T53" fmla="*/ 25 h 102"/>
                  <a:gd name="T54" fmla="*/ 59 w 156"/>
                  <a:gd name="T55" fmla="*/ 30 h 102"/>
                  <a:gd name="T56" fmla="*/ 73 w 156"/>
                  <a:gd name="T57" fmla="*/ 38 h 102"/>
                  <a:gd name="T58" fmla="*/ 89 w 156"/>
                  <a:gd name="T59" fmla="*/ 52 h 102"/>
                  <a:gd name="T60" fmla="*/ 149 w 156"/>
                  <a:gd name="T6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6" h="102">
                    <a:moveTo>
                      <a:pt x="149" y="102"/>
                    </a:moveTo>
                    <a:cubicBezTo>
                      <a:pt x="149" y="102"/>
                      <a:pt x="143" y="100"/>
                      <a:pt x="134" y="98"/>
                    </a:cubicBezTo>
                    <a:cubicBezTo>
                      <a:pt x="125" y="97"/>
                      <a:pt x="111" y="95"/>
                      <a:pt x="95" y="96"/>
                    </a:cubicBezTo>
                    <a:cubicBezTo>
                      <a:pt x="85" y="96"/>
                      <a:pt x="74" y="94"/>
                      <a:pt x="65" y="89"/>
                    </a:cubicBezTo>
                    <a:cubicBezTo>
                      <a:pt x="60" y="87"/>
                      <a:pt x="56" y="83"/>
                      <a:pt x="52" y="79"/>
                    </a:cubicBezTo>
                    <a:cubicBezTo>
                      <a:pt x="48" y="75"/>
                      <a:pt x="45" y="69"/>
                      <a:pt x="43" y="63"/>
                    </a:cubicBezTo>
                    <a:cubicBezTo>
                      <a:pt x="39" y="54"/>
                      <a:pt x="36" y="46"/>
                      <a:pt x="30" y="40"/>
                    </a:cubicBezTo>
                    <a:cubicBezTo>
                      <a:pt x="27" y="37"/>
                      <a:pt x="23" y="35"/>
                      <a:pt x="18" y="33"/>
                    </a:cubicBezTo>
                    <a:cubicBezTo>
                      <a:pt x="13" y="32"/>
                      <a:pt x="7" y="31"/>
                      <a:pt x="0" y="32"/>
                    </a:cubicBezTo>
                    <a:cubicBezTo>
                      <a:pt x="0" y="32"/>
                      <a:pt x="7" y="21"/>
                      <a:pt x="21" y="12"/>
                    </a:cubicBezTo>
                    <a:cubicBezTo>
                      <a:pt x="28" y="7"/>
                      <a:pt x="37" y="3"/>
                      <a:pt x="47" y="2"/>
                    </a:cubicBezTo>
                    <a:cubicBezTo>
                      <a:pt x="57" y="0"/>
                      <a:pt x="70" y="1"/>
                      <a:pt x="83" y="7"/>
                    </a:cubicBezTo>
                    <a:cubicBezTo>
                      <a:pt x="89" y="10"/>
                      <a:pt x="93" y="12"/>
                      <a:pt x="97" y="15"/>
                    </a:cubicBezTo>
                    <a:cubicBezTo>
                      <a:pt x="101" y="18"/>
                      <a:pt x="104" y="21"/>
                      <a:pt x="106" y="25"/>
                    </a:cubicBezTo>
                    <a:cubicBezTo>
                      <a:pt x="109" y="28"/>
                      <a:pt x="112" y="31"/>
                      <a:pt x="114" y="35"/>
                    </a:cubicBezTo>
                    <a:cubicBezTo>
                      <a:pt x="116" y="39"/>
                      <a:pt x="118" y="42"/>
                      <a:pt x="120" y="46"/>
                    </a:cubicBezTo>
                    <a:cubicBezTo>
                      <a:pt x="127" y="62"/>
                      <a:pt x="135" y="78"/>
                      <a:pt x="156" y="96"/>
                    </a:cubicBezTo>
                    <a:cubicBezTo>
                      <a:pt x="156" y="96"/>
                      <a:pt x="149" y="95"/>
                      <a:pt x="138" y="90"/>
                    </a:cubicBezTo>
                    <a:cubicBezTo>
                      <a:pt x="132" y="88"/>
                      <a:pt x="126" y="84"/>
                      <a:pt x="119" y="79"/>
                    </a:cubicBezTo>
                    <a:cubicBezTo>
                      <a:pt x="116" y="76"/>
                      <a:pt x="112" y="73"/>
                      <a:pt x="109" y="69"/>
                    </a:cubicBezTo>
                    <a:cubicBezTo>
                      <a:pt x="107" y="68"/>
                      <a:pt x="105" y="66"/>
                      <a:pt x="104" y="64"/>
                    </a:cubicBezTo>
                    <a:cubicBezTo>
                      <a:pt x="102" y="62"/>
                      <a:pt x="100" y="60"/>
                      <a:pt x="98" y="57"/>
                    </a:cubicBezTo>
                    <a:cubicBezTo>
                      <a:pt x="95" y="53"/>
                      <a:pt x="91" y="49"/>
                      <a:pt x="87" y="45"/>
                    </a:cubicBezTo>
                    <a:cubicBezTo>
                      <a:pt x="84" y="42"/>
                      <a:pt x="80" y="39"/>
                      <a:pt x="77" y="37"/>
                    </a:cubicBezTo>
                    <a:cubicBezTo>
                      <a:pt x="74" y="34"/>
                      <a:pt x="71" y="33"/>
                      <a:pt x="68" y="31"/>
                    </a:cubicBezTo>
                    <a:cubicBezTo>
                      <a:pt x="65" y="30"/>
                      <a:pt x="62" y="28"/>
                      <a:pt x="60" y="28"/>
                    </a:cubicBezTo>
                    <a:cubicBezTo>
                      <a:pt x="50" y="24"/>
                      <a:pt x="44" y="25"/>
                      <a:pt x="44" y="25"/>
                    </a:cubicBezTo>
                    <a:cubicBezTo>
                      <a:pt x="44" y="25"/>
                      <a:pt x="50" y="26"/>
                      <a:pt x="59" y="30"/>
                    </a:cubicBezTo>
                    <a:cubicBezTo>
                      <a:pt x="64" y="32"/>
                      <a:pt x="68" y="34"/>
                      <a:pt x="73" y="38"/>
                    </a:cubicBezTo>
                    <a:cubicBezTo>
                      <a:pt x="79" y="42"/>
                      <a:pt x="84" y="46"/>
                      <a:pt x="89" y="52"/>
                    </a:cubicBezTo>
                    <a:cubicBezTo>
                      <a:pt x="111" y="80"/>
                      <a:pt x="128" y="92"/>
                      <a:pt x="149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Freeform 29">
                <a:extLst>
                  <a:ext uri="{FF2B5EF4-FFF2-40B4-BE49-F238E27FC236}">
                    <a16:creationId xmlns:a16="http://schemas.microsoft.com/office/drawing/2014/main" id="{447DF941-58C8-21C8-3DBD-A90F2658C0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1958" y="5279347"/>
                <a:ext cx="57150" cy="125413"/>
              </a:xfrm>
              <a:custGeom>
                <a:avLst/>
                <a:gdLst>
                  <a:gd name="T0" fmla="*/ 15 w 84"/>
                  <a:gd name="T1" fmla="*/ 187 h 187"/>
                  <a:gd name="T2" fmla="*/ 27 w 84"/>
                  <a:gd name="T3" fmla="*/ 176 h 187"/>
                  <a:gd name="T4" fmla="*/ 60 w 84"/>
                  <a:gd name="T5" fmla="*/ 151 h 187"/>
                  <a:gd name="T6" fmla="*/ 72 w 84"/>
                  <a:gd name="T7" fmla="*/ 139 h 187"/>
                  <a:gd name="T8" fmla="*/ 80 w 84"/>
                  <a:gd name="T9" fmla="*/ 122 h 187"/>
                  <a:gd name="T10" fmla="*/ 76 w 84"/>
                  <a:gd name="T11" fmla="*/ 75 h 187"/>
                  <a:gd name="T12" fmla="*/ 68 w 84"/>
                  <a:gd name="T13" fmla="*/ 56 h 187"/>
                  <a:gd name="T14" fmla="*/ 63 w 84"/>
                  <a:gd name="T15" fmla="*/ 39 h 187"/>
                  <a:gd name="T16" fmla="*/ 69 w 84"/>
                  <a:gd name="T17" fmla="*/ 1 h 187"/>
                  <a:gd name="T18" fmla="*/ 60 w 84"/>
                  <a:gd name="T19" fmla="*/ 1 h 187"/>
                  <a:gd name="T20" fmla="*/ 40 w 84"/>
                  <a:gd name="T21" fmla="*/ 6 h 187"/>
                  <a:gd name="T22" fmla="*/ 18 w 84"/>
                  <a:gd name="T23" fmla="*/ 25 h 187"/>
                  <a:gd name="T24" fmla="*/ 9 w 84"/>
                  <a:gd name="T25" fmla="*/ 41 h 187"/>
                  <a:gd name="T26" fmla="*/ 2 w 84"/>
                  <a:gd name="T27" fmla="*/ 62 h 187"/>
                  <a:gd name="T28" fmla="*/ 0 w 84"/>
                  <a:gd name="T29" fmla="*/ 79 h 187"/>
                  <a:gd name="T30" fmla="*/ 1 w 84"/>
                  <a:gd name="T31" fmla="*/ 94 h 187"/>
                  <a:gd name="T32" fmla="*/ 4 w 84"/>
                  <a:gd name="T33" fmla="*/ 107 h 187"/>
                  <a:gd name="T34" fmla="*/ 7 w 84"/>
                  <a:gd name="T35" fmla="*/ 120 h 187"/>
                  <a:gd name="T36" fmla="*/ 12 w 84"/>
                  <a:gd name="T37" fmla="*/ 149 h 187"/>
                  <a:gd name="T38" fmla="*/ 11 w 84"/>
                  <a:gd name="T39" fmla="*/ 166 h 187"/>
                  <a:gd name="T40" fmla="*/ 9 w 84"/>
                  <a:gd name="T41" fmla="*/ 175 h 187"/>
                  <a:gd name="T42" fmla="*/ 5 w 84"/>
                  <a:gd name="T43" fmla="*/ 185 h 187"/>
                  <a:gd name="T44" fmla="*/ 10 w 84"/>
                  <a:gd name="T45" fmla="*/ 182 h 187"/>
                  <a:gd name="T46" fmla="*/ 19 w 84"/>
                  <a:gd name="T47" fmla="*/ 170 h 187"/>
                  <a:gd name="T48" fmla="*/ 29 w 84"/>
                  <a:gd name="T49" fmla="*/ 149 h 187"/>
                  <a:gd name="T50" fmla="*/ 31 w 84"/>
                  <a:gd name="T51" fmla="*/ 133 h 187"/>
                  <a:gd name="T52" fmla="*/ 32 w 84"/>
                  <a:gd name="T53" fmla="*/ 115 h 187"/>
                  <a:gd name="T54" fmla="*/ 31 w 84"/>
                  <a:gd name="T55" fmla="*/ 96 h 187"/>
                  <a:gd name="T56" fmla="*/ 31 w 84"/>
                  <a:gd name="T57" fmla="*/ 80 h 187"/>
                  <a:gd name="T58" fmla="*/ 34 w 84"/>
                  <a:gd name="T59" fmla="*/ 57 h 187"/>
                  <a:gd name="T60" fmla="*/ 41 w 84"/>
                  <a:gd name="T61" fmla="*/ 41 h 187"/>
                  <a:gd name="T62" fmla="*/ 37 w 84"/>
                  <a:gd name="T63" fmla="*/ 58 h 187"/>
                  <a:gd name="T64" fmla="*/ 35 w 84"/>
                  <a:gd name="T65" fmla="*/ 67 h 187"/>
                  <a:gd name="T66" fmla="*/ 34 w 84"/>
                  <a:gd name="T67" fmla="*/ 78 h 187"/>
                  <a:gd name="T68" fmla="*/ 35 w 84"/>
                  <a:gd name="T69" fmla="*/ 103 h 187"/>
                  <a:gd name="T70" fmla="*/ 36 w 84"/>
                  <a:gd name="T71" fmla="*/ 131 h 187"/>
                  <a:gd name="T72" fmla="*/ 32 w 84"/>
                  <a:gd name="T73" fmla="*/ 154 h 187"/>
                  <a:gd name="T74" fmla="*/ 25 w 84"/>
                  <a:gd name="T75" fmla="*/ 172 h 187"/>
                  <a:gd name="T76" fmla="*/ 15 w 84"/>
                  <a:gd name="T77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187">
                    <a:moveTo>
                      <a:pt x="15" y="187"/>
                    </a:moveTo>
                    <a:cubicBezTo>
                      <a:pt x="15" y="187"/>
                      <a:pt x="19" y="183"/>
                      <a:pt x="27" y="176"/>
                    </a:cubicBezTo>
                    <a:cubicBezTo>
                      <a:pt x="35" y="170"/>
                      <a:pt x="45" y="161"/>
                      <a:pt x="60" y="151"/>
                    </a:cubicBezTo>
                    <a:cubicBezTo>
                      <a:pt x="64" y="148"/>
                      <a:pt x="68" y="144"/>
                      <a:pt x="72" y="139"/>
                    </a:cubicBezTo>
                    <a:cubicBezTo>
                      <a:pt x="76" y="134"/>
                      <a:pt x="78" y="129"/>
                      <a:pt x="80" y="122"/>
                    </a:cubicBezTo>
                    <a:cubicBezTo>
                      <a:pt x="84" y="109"/>
                      <a:pt x="83" y="93"/>
                      <a:pt x="76" y="75"/>
                    </a:cubicBezTo>
                    <a:cubicBezTo>
                      <a:pt x="73" y="68"/>
                      <a:pt x="70" y="62"/>
                      <a:pt x="68" y="56"/>
                    </a:cubicBezTo>
                    <a:cubicBezTo>
                      <a:pt x="66" y="51"/>
                      <a:pt x="64" y="45"/>
                      <a:pt x="63" y="39"/>
                    </a:cubicBezTo>
                    <a:cubicBezTo>
                      <a:pt x="61" y="28"/>
                      <a:pt x="62" y="16"/>
                      <a:pt x="69" y="1"/>
                    </a:cubicBezTo>
                    <a:cubicBezTo>
                      <a:pt x="69" y="1"/>
                      <a:pt x="66" y="0"/>
                      <a:pt x="60" y="1"/>
                    </a:cubicBezTo>
                    <a:cubicBezTo>
                      <a:pt x="55" y="1"/>
                      <a:pt x="47" y="3"/>
                      <a:pt x="40" y="6"/>
                    </a:cubicBezTo>
                    <a:cubicBezTo>
                      <a:pt x="32" y="10"/>
                      <a:pt x="24" y="16"/>
                      <a:pt x="18" y="25"/>
                    </a:cubicBezTo>
                    <a:cubicBezTo>
                      <a:pt x="14" y="29"/>
                      <a:pt x="11" y="35"/>
                      <a:pt x="9" y="41"/>
                    </a:cubicBezTo>
                    <a:cubicBezTo>
                      <a:pt x="6" y="47"/>
                      <a:pt x="4" y="54"/>
                      <a:pt x="2" y="62"/>
                    </a:cubicBezTo>
                    <a:cubicBezTo>
                      <a:pt x="1" y="68"/>
                      <a:pt x="0" y="74"/>
                      <a:pt x="0" y="79"/>
                    </a:cubicBezTo>
                    <a:cubicBezTo>
                      <a:pt x="0" y="84"/>
                      <a:pt x="0" y="89"/>
                      <a:pt x="1" y="94"/>
                    </a:cubicBezTo>
                    <a:cubicBezTo>
                      <a:pt x="2" y="98"/>
                      <a:pt x="3" y="103"/>
                      <a:pt x="4" y="107"/>
                    </a:cubicBezTo>
                    <a:cubicBezTo>
                      <a:pt x="5" y="112"/>
                      <a:pt x="6" y="116"/>
                      <a:pt x="7" y="120"/>
                    </a:cubicBezTo>
                    <a:cubicBezTo>
                      <a:pt x="10" y="129"/>
                      <a:pt x="12" y="139"/>
                      <a:pt x="12" y="149"/>
                    </a:cubicBezTo>
                    <a:cubicBezTo>
                      <a:pt x="12" y="154"/>
                      <a:pt x="12" y="160"/>
                      <a:pt x="11" y="166"/>
                    </a:cubicBezTo>
                    <a:cubicBezTo>
                      <a:pt x="10" y="169"/>
                      <a:pt x="10" y="172"/>
                      <a:pt x="9" y="175"/>
                    </a:cubicBezTo>
                    <a:cubicBezTo>
                      <a:pt x="8" y="178"/>
                      <a:pt x="7" y="181"/>
                      <a:pt x="5" y="185"/>
                    </a:cubicBezTo>
                    <a:cubicBezTo>
                      <a:pt x="5" y="185"/>
                      <a:pt x="7" y="184"/>
                      <a:pt x="10" y="182"/>
                    </a:cubicBezTo>
                    <a:cubicBezTo>
                      <a:pt x="12" y="179"/>
                      <a:pt x="16" y="176"/>
                      <a:pt x="19" y="170"/>
                    </a:cubicBezTo>
                    <a:cubicBezTo>
                      <a:pt x="23" y="165"/>
                      <a:pt x="26" y="158"/>
                      <a:pt x="29" y="149"/>
                    </a:cubicBezTo>
                    <a:cubicBezTo>
                      <a:pt x="30" y="144"/>
                      <a:pt x="31" y="139"/>
                      <a:pt x="31" y="133"/>
                    </a:cubicBezTo>
                    <a:cubicBezTo>
                      <a:pt x="32" y="128"/>
                      <a:pt x="32" y="122"/>
                      <a:pt x="32" y="115"/>
                    </a:cubicBezTo>
                    <a:cubicBezTo>
                      <a:pt x="31" y="108"/>
                      <a:pt x="31" y="101"/>
                      <a:pt x="31" y="96"/>
                    </a:cubicBezTo>
                    <a:cubicBezTo>
                      <a:pt x="31" y="90"/>
                      <a:pt x="31" y="84"/>
                      <a:pt x="31" y="80"/>
                    </a:cubicBezTo>
                    <a:cubicBezTo>
                      <a:pt x="32" y="70"/>
                      <a:pt x="33" y="63"/>
                      <a:pt x="34" y="57"/>
                    </a:cubicBezTo>
                    <a:cubicBezTo>
                      <a:pt x="37" y="45"/>
                      <a:pt x="41" y="41"/>
                      <a:pt x="41" y="41"/>
                    </a:cubicBezTo>
                    <a:cubicBezTo>
                      <a:pt x="41" y="41"/>
                      <a:pt x="38" y="47"/>
                      <a:pt x="37" y="58"/>
                    </a:cubicBezTo>
                    <a:cubicBezTo>
                      <a:pt x="36" y="61"/>
                      <a:pt x="36" y="64"/>
                      <a:pt x="35" y="67"/>
                    </a:cubicBezTo>
                    <a:cubicBezTo>
                      <a:pt x="35" y="71"/>
                      <a:pt x="35" y="74"/>
                      <a:pt x="34" y="78"/>
                    </a:cubicBezTo>
                    <a:cubicBezTo>
                      <a:pt x="34" y="85"/>
                      <a:pt x="34" y="94"/>
                      <a:pt x="35" y="103"/>
                    </a:cubicBezTo>
                    <a:cubicBezTo>
                      <a:pt x="36" y="114"/>
                      <a:pt x="36" y="123"/>
                      <a:pt x="36" y="131"/>
                    </a:cubicBezTo>
                    <a:cubicBezTo>
                      <a:pt x="35" y="140"/>
                      <a:pt x="34" y="147"/>
                      <a:pt x="32" y="154"/>
                    </a:cubicBezTo>
                    <a:cubicBezTo>
                      <a:pt x="30" y="160"/>
                      <a:pt x="28" y="166"/>
                      <a:pt x="25" y="172"/>
                    </a:cubicBezTo>
                    <a:cubicBezTo>
                      <a:pt x="22" y="177"/>
                      <a:pt x="19" y="182"/>
                      <a:pt x="15" y="1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Freeform 30">
                <a:extLst>
                  <a:ext uri="{FF2B5EF4-FFF2-40B4-BE49-F238E27FC236}">
                    <a16:creationId xmlns:a16="http://schemas.microsoft.com/office/drawing/2014/main" id="{65C0438D-A27E-F185-541F-73CEE8217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2583" y="5368247"/>
                <a:ext cx="93663" cy="88900"/>
              </a:xfrm>
              <a:custGeom>
                <a:avLst/>
                <a:gdLst>
                  <a:gd name="T0" fmla="*/ 129 w 138"/>
                  <a:gd name="T1" fmla="*/ 131 h 131"/>
                  <a:gd name="T2" fmla="*/ 125 w 138"/>
                  <a:gd name="T3" fmla="*/ 129 h 131"/>
                  <a:gd name="T4" fmla="*/ 115 w 138"/>
                  <a:gd name="T5" fmla="*/ 123 h 131"/>
                  <a:gd name="T6" fmla="*/ 76 w 138"/>
                  <a:gd name="T7" fmla="*/ 108 h 131"/>
                  <a:gd name="T8" fmla="*/ 48 w 138"/>
                  <a:gd name="T9" fmla="*/ 92 h 131"/>
                  <a:gd name="T10" fmla="*/ 38 w 138"/>
                  <a:gd name="T11" fmla="*/ 78 h 131"/>
                  <a:gd name="T12" fmla="*/ 34 w 138"/>
                  <a:gd name="T13" fmla="*/ 60 h 131"/>
                  <a:gd name="T14" fmla="*/ 27 w 138"/>
                  <a:gd name="T15" fmla="*/ 34 h 131"/>
                  <a:gd name="T16" fmla="*/ 18 w 138"/>
                  <a:gd name="T17" fmla="*/ 25 h 131"/>
                  <a:gd name="T18" fmla="*/ 0 w 138"/>
                  <a:gd name="T19" fmla="*/ 19 h 131"/>
                  <a:gd name="T20" fmla="*/ 7 w 138"/>
                  <a:gd name="T21" fmla="*/ 14 h 131"/>
                  <a:gd name="T22" fmla="*/ 27 w 138"/>
                  <a:gd name="T23" fmla="*/ 4 h 131"/>
                  <a:gd name="T24" fmla="*/ 56 w 138"/>
                  <a:gd name="T25" fmla="*/ 1 h 131"/>
                  <a:gd name="T26" fmla="*/ 73 w 138"/>
                  <a:gd name="T27" fmla="*/ 5 h 131"/>
                  <a:gd name="T28" fmla="*/ 82 w 138"/>
                  <a:gd name="T29" fmla="*/ 10 h 131"/>
                  <a:gd name="T30" fmla="*/ 92 w 138"/>
                  <a:gd name="T31" fmla="*/ 16 h 131"/>
                  <a:gd name="T32" fmla="*/ 103 w 138"/>
                  <a:gd name="T33" fmla="*/ 28 h 131"/>
                  <a:gd name="T34" fmla="*/ 110 w 138"/>
                  <a:gd name="T35" fmla="*/ 40 h 131"/>
                  <a:gd name="T36" fmla="*/ 113 w 138"/>
                  <a:gd name="T37" fmla="*/ 46 h 131"/>
                  <a:gd name="T38" fmla="*/ 114 w 138"/>
                  <a:gd name="T39" fmla="*/ 52 h 131"/>
                  <a:gd name="T40" fmla="*/ 117 w 138"/>
                  <a:gd name="T41" fmla="*/ 66 h 131"/>
                  <a:gd name="T42" fmla="*/ 119 w 138"/>
                  <a:gd name="T43" fmla="*/ 79 h 131"/>
                  <a:gd name="T44" fmla="*/ 123 w 138"/>
                  <a:gd name="T45" fmla="*/ 94 h 131"/>
                  <a:gd name="T46" fmla="*/ 129 w 138"/>
                  <a:gd name="T47" fmla="*/ 110 h 131"/>
                  <a:gd name="T48" fmla="*/ 138 w 138"/>
                  <a:gd name="T49" fmla="*/ 128 h 131"/>
                  <a:gd name="T50" fmla="*/ 121 w 138"/>
                  <a:gd name="T51" fmla="*/ 116 h 131"/>
                  <a:gd name="T52" fmla="*/ 114 w 138"/>
                  <a:gd name="T53" fmla="*/ 108 h 131"/>
                  <a:gd name="T54" fmla="*/ 106 w 138"/>
                  <a:gd name="T55" fmla="*/ 98 h 131"/>
                  <a:gd name="T56" fmla="*/ 92 w 138"/>
                  <a:gd name="T57" fmla="*/ 71 h 131"/>
                  <a:gd name="T58" fmla="*/ 77 w 138"/>
                  <a:gd name="T59" fmla="*/ 44 h 131"/>
                  <a:gd name="T60" fmla="*/ 62 w 138"/>
                  <a:gd name="T61" fmla="*/ 30 h 131"/>
                  <a:gd name="T62" fmla="*/ 47 w 138"/>
                  <a:gd name="T63" fmla="*/ 24 h 131"/>
                  <a:gd name="T64" fmla="*/ 60 w 138"/>
                  <a:gd name="T65" fmla="*/ 32 h 131"/>
                  <a:gd name="T66" fmla="*/ 73 w 138"/>
                  <a:gd name="T67" fmla="*/ 44 h 131"/>
                  <a:gd name="T68" fmla="*/ 79 w 138"/>
                  <a:gd name="T69" fmla="*/ 53 h 131"/>
                  <a:gd name="T70" fmla="*/ 84 w 138"/>
                  <a:gd name="T71" fmla="*/ 63 h 131"/>
                  <a:gd name="T72" fmla="*/ 105 w 138"/>
                  <a:gd name="T73" fmla="*/ 104 h 131"/>
                  <a:gd name="T74" fmla="*/ 116 w 138"/>
                  <a:gd name="T75" fmla="*/ 118 h 131"/>
                  <a:gd name="T76" fmla="*/ 129 w 138"/>
                  <a:gd name="T77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8" h="131">
                    <a:moveTo>
                      <a:pt x="129" y="131"/>
                    </a:moveTo>
                    <a:cubicBezTo>
                      <a:pt x="129" y="131"/>
                      <a:pt x="127" y="131"/>
                      <a:pt x="125" y="129"/>
                    </a:cubicBezTo>
                    <a:cubicBezTo>
                      <a:pt x="123" y="127"/>
                      <a:pt x="119" y="125"/>
                      <a:pt x="115" y="123"/>
                    </a:cubicBezTo>
                    <a:cubicBezTo>
                      <a:pt x="106" y="118"/>
                      <a:pt x="93" y="112"/>
                      <a:pt x="76" y="108"/>
                    </a:cubicBezTo>
                    <a:cubicBezTo>
                      <a:pt x="66" y="105"/>
                      <a:pt x="56" y="99"/>
                      <a:pt x="48" y="92"/>
                    </a:cubicBezTo>
                    <a:cubicBezTo>
                      <a:pt x="44" y="88"/>
                      <a:pt x="41" y="83"/>
                      <a:pt x="38" y="78"/>
                    </a:cubicBezTo>
                    <a:cubicBezTo>
                      <a:pt x="36" y="73"/>
                      <a:pt x="34" y="67"/>
                      <a:pt x="34" y="60"/>
                    </a:cubicBezTo>
                    <a:cubicBezTo>
                      <a:pt x="33" y="50"/>
                      <a:pt x="32" y="41"/>
                      <a:pt x="27" y="34"/>
                    </a:cubicBezTo>
                    <a:cubicBezTo>
                      <a:pt x="25" y="30"/>
                      <a:pt x="22" y="27"/>
                      <a:pt x="18" y="25"/>
                    </a:cubicBezTo>
                    <a:cubicBezTo>
                      <a:pt x="13" y="22"/>
                      <a:pt x="7" y="20"/>
                      <a:pt x="0" y="19"/>
                    </a:cubicBezTo>
                    <a:cubicBezTo>
                      <a:pt x="0" y="19"/>
                      <a:pt x="3" y="17"/>
                      <a:pt x="7" y="14"/>
                    </a:cubicBezTo>
                    <a:cubicBezTo>
                      <a:pt x="12" y="11"/>
                      <a:pt x="19" y="7"/>
                      <a:pt x="27" y="4"/>
                    </a:cubicBezTo>
                    <a:cubicBezTo>
                      <a:pt x="35" y="1"/>
                      <a:pt x="45" y="0"/>
                      <a:pt x="56" y="1"/>
                    </a:cubicBezTo>
                    <a:cubicBezTo>
                      <a:pt x="61" y="1"/>
                      <a:pt x="67" y="3"/>
                      <a:pt x="73" y="5"/>
                    </a:cubicBezTo>
                    <a:cubicBezTo>
                      <a:pt x="76" y="6"/>
                      <a:pt x="79" y="8"/>
                      <a:pt x="82" y="10"/>
                    </a:cubicBezTo>
                    <a:cubicBezTo>
                      <a:pt x="85" y="11"/>
                      <a:pt x="88" y="13"/>
                      <a:pt x="92" y="16"/>
                    </a:cubicBezTo>
                    <a:cubicBezTo>
                      <a:pt x="96" y="20"/>
                      <a:pt x="100" y="24"/>
                      <a:pt x="103" y="28"/>
                    </a:cubicBezTo>
                    <a:cubicBezTo>
                      <a:pt x="106" y="32"/>
                      <a:pt x="108" y="36"/>
                      <a:pt x="110" y="40"/>
                    </a:cubicBezTo>
                    <a:cubicBezTo>
                      <a:pt x="111" y="42"/>
                      <a:pt x="112" y="44"/>
                      <a:pt x="113" y="46"/>
                    </a:cubicBezTo>
                    <a:cubicBezTo>
                      <a:pt x="113" y="48"/>
                      <a:pt x="114" y="50"/>
                      <a:pt x="114" y="52"/>
                    </a:cubicBezTo>
                    <a:cubicBezTo>
                      <a:pt x="116" y="57"/>
                      <a:pt x="116" y="61"/>
                      <a:pt x="117" y="66"/>
                    </a:cubicBezTo>
                    <a:cubicBezTo>
                      <a:pt x="118" y="70"/>
                      <a:pt x="119" y="75"/>
                      <a:pt x="119" y="79"/>
                    </a:cubicBezTo>
                    <a:cubicBezTo>
                      <a:pt x="120" y="84"/>
                      <a:pt x="122" y="89"/>
                      <a:pt x="123" y="94"/>
                    </a:cubicBezTo>
                    <a:cubicBezTo>
                      <a:pt x="124" y="99"/>
                      <a:pt x="126" y="104"/>
                      <a:pt x="129" y="110"/>
                    </a:cubicBezTo>
                    <a:cubicBezTo>
                      <a:pt x="131" y="115"/>
                      <a:pt x="134" y="121"/>
                      <a:pt x="138" y="128"/>
                    </a:cubicBezTo>
                    <a:cubicBezTo>
                      <a:pt x="138" y="128"/>
                      <a:pt x="131" y="125"/>
                      <a:pt x="121" y="116"/>
                    </a:cubicBezTo>
                    <a:cubicBezTo>
                      <a:pt x="119" y="114"/>
                      <a:pt x="117" y="111"/>
                      <a:pt x="114" y="108"/>
                    </a:cubicBezTo>
                    <a:cubicBezTo>
                      <a:pt x="112" y="105"/>
                      <a:pt x="109" y="102"/>
                      <a:pt x="106" y="98"/>
                    </a:cubicBezTo>
                    <a:cubicBezTo>
                      <a:pt x="102" y="91"/>
                      <a:pt x="96" y="82"/>
                      <a:pt x="92" y="71"/>
                    </a:cubicBezTo>
                    <a:cubicBezTo>
                      <a:pt x="87" y="59"/>
                      <a:pt x="82" y="50"/>
                      <a:pt x="77" y="44"/>
                    </a:cubicBezTo>
                    <a:cubicBezTo>
                      <a:pt x="71" y="37"/>
                      <a:pt x="66" y="33"/>
                      <a:pt x="62" y="30"/>
                    </a:cubicBezTo>
                    <a:cubicBezTo>
                      <a:pt x="53" y="24"/>
                      <a:pt x="47" y="24"/>
                      <a:pt x="47" y="24"/>
                    </a:cubicBezTo>
                    <a:cubicBezTo>
                      <a:pt x="47" y="24"/>
                      <a:pt x="52" y="26"/>
                      <a:pt x="60" y="32"/>
                    </a:cubicBezTo>
                    <a:cubicBezTo>
                      <a:pt x="64" y="35"/>
                      <a:pt x="68" y="39"/>
                      <a:pt x="73" y="44"/>
                    </a:cubicBezTo>
                    <a:cubicBezTo>
                      <a:pt x="75" y="47"/>
                      <a:pt x="77" y="49"/>
                      <a:pt x="79" y="53"/>
                    </a:cubicBezTo>
                    <a:cubicBezTo>
                      <a:pt x="80" y="56"/>
                      <a:pt x="82" y="59"/>
                      <a:pt x="84" y="63"/>
                    </a:cubicBezTo>
                    <a:cubicBezTo>
                      <a:pt x="91" y="80"/>
                      <a:pt x="97" y="93"/>
                      <a:pt x="105" y="104"/>
                    </a:cubicBezTo>
                    <a:cubicBezTo>
                      <a:pt x="108" y="109"/>
                      <a:pt x="112" y="114"/>
                      <a:pt x="116" y="118"/>
                    </a:cubicBezTo>
                    <a:cubicBezTo>
                      <a:pt x="120" y="123"/>
                      <a:pt x="124" y="127"/>
                      <a:pt x="129" y="1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Freeform 31">
                <a:extLst>
                  <a:ext uri="{FF2B5EF4-FFF2-40B4-BE49-F238E27FC236}">
                    <a16:creationId xmlns:a16="http://schemas.microsoft.com/office/drawing/2014/main" id="{49D77BD1-5316-D768-4396-023C85D430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5133" y="5390472"/>
                <a:ext cx="84138" cy="119063"/>
              </a:xfrm>
              <a:custGeom>
                <a:avLst/>
                <a:gdLst>
                  <a:gd name="T0" fmla="*/ 9 w 125"/>
                  <a:gd name="T1" fmla="*/ 178 h 178"/>
                  <a:gd name="T2" fmla="*/ 24 w 125"/>
                  <a:gd name="T3" fmla="*/ 172 h 178"/>
                  <a:gd name="T4" fmla="*/ 66 w 125"/>
                  <a:gd name="T5" fmla="*/ 158 h 178"/>
                  <a:gd name="T6" fmla="*/ 83 w 125"/>
                  <a:gd name="T7" fmla="*/ 150 h 178"/>
                  <a:gd name="T8" fmla="*/ 97 w 125"/>
                  <a:gd name="T9" fmla="*/ 136 h 178"/>
                  <a:gd name="T10" fmla="*/ 103 w 125"/>
                  <a:gd name="T11" fmla="*/ 126 h 178"/>
                  <a:gd name="T12" fmla="*/ 106 w 125"/>
                  <a:gd name="T13" fmla="*/ 114 h 178"/>
                  <a:gd name="T14" fmla="*/ 109 w 125"/>
                  <a:gd name="T15" fmla="*/ 100 h 178"/>
                  <a:gd name="T16" fmla="*/ 108 w 125"/>
                  <a:gd name="T17" fmla="*/ 85 h 178"/>
                  <a:gd name="T18" fmla="*/ 108 w 125"/>
                  <a:gd name="T19" fmla="*/ 74 h 178"/>
                  <a:gd name="T20" fmla="*/ 107 w 125"/>
                  <a:gd name="T21" fmla="*/ 63 h 178"/>
                  <a:gd name="T22" fmla="*/ 107 w 125"/>
                  <a:gd name="T23" fmla="*/ 43 h 178"/>
                  <a:gd name="T24" fmla="*/ 125 w 125"/>
                  <a:gd name="T25" fmla="*/ 5 h 178"/>
                  <a:gd name="T26" fmla="*/ 116 w 125"/>
                  <a:gd name="T27" fmla="*/ 2 h 178"/>
                  <a:gd name="T28" fmla="*/ 93 w 125"/>
                  <a:gd name="T29" fmla="*/ 1 h 178"/>
                  <a:gd name="T30" fmla="*/ 65 w 125"/>
                  <a:gd name="T31" fmla="*/ 14 h 178"/>
                  <a:gd name="T32" fmla="*/ 51 w 125"/>
                  <a:gd name="T33" fmla="*/ 28 h 178"/>
                  <a:gd name="T34" fmla="*/ 38 w 125"/>
                  <a:gd name="T35" fmla="*/ 48 h 178"/>
                  <a:gd name="T36" fmla="*/ 31 w 125"/>
                  <a:gd name="T37" fmla="*/ 64 h 178"/>
                  <a:gd name="T38" fmla="*/ 27 w 125"/>
                  <a:gd name="T39" fmla="*/ 80 h 178"/>
                  <a:gd name="T40" fmla="*/ 24 w 125"/>
                  <a:gd name="T41" fmla="*/ 109 h 178"/>
                  <a:gd name="T42" fmla="*/ 23 w 125"/>
                  <a:gd name="T43" fmla="*/ 124 h 178"/>
                  <a:gd name="T44" fmla="*/ 19 w 125"/>
                  <a:gd name="T45" fmla="*/ 139 h 178"/>
                  <a:gd name="T46" fmla="*/ 12 w 125"/>
                  <a:gd name="T47" fmla="*/ 156 h 178"/>
                  <a:gd name="T48" fmla="*/ 0 w 125"/>
                  <a:gd name="T49" fmla="*/ 173 h 178"/>
                  <a:gd name="T50" fmla="*/ 19 w 125"/>
                  <a:gd name="T51" fmla="*/ 163 h 178"/>
                  <a:gd name="T52" fmla="*/ 36 w 125"/>
                  <a:gd name="T53" fmla="*/ 145 h 178"/>
                  <a:gd name="T54" fmla="*/ 44 w 125"/>
                  <a:gd name="T55" fmla="*/ 130 h 178"/>
                  <a:gd name="T56" fmla="*/ 48 w 125"/>
                  <a:gd name="T57" fmla="*/ 121 h 178"/>
                  <a:gd name="T58" fmla="*/ 50 w 125"/>
                  <a:gd name="T59" fmla="*/ 111 h 178"/>
                  <a:gd name="T60" fmla="*/ 62 w 125"/>
                  <a:gd name="T61" fmla="*/ 75 h 178"/>
                  <a:gd name="T62" fmla="*/ 72 w 125"/>
                  <a:gd name="T63" fmla="*/ 52 h 178"/>
                  <a:gd name="T64" fmla="*/ 81 w 125"/>
                  <a:gd name="T65" fmla="*/ 41 h 178"/>
                  <a:gd name="T66" fmla="*/ 84 w 125"/>
                  <a:gd name="T67" fmla="*/ 38 h 178"/>
                  <a:gd name="T68" fmla="*/ 81 w 125"/>
                  <a:gd name="T69" fmla="*/ 42 h 178"/>
                  <a:gd name="T70" fmla="*/ 74 w 125"/>
                  <a:gd name="T71" fmla="*/ 55 h 178"/>
                  <a:gd name="T72" fmla="*/ 66 w 125"/>
                  <a:gd name="T73" fmla="*/ 74 h 178"/>
                  <a:gd name="T74" fmla="*/ 58 w 125"/>
                  <a:gd name="T75" fmla="*/ 100 h 178"/>
                  <a:gd name="T76" fmla="*/ 37 w 125"/>
                  <a:gd name="T77" fmla="*/ 151 h 178"/>
                  <a:gd name="T78" fmla="*/ 24 w 125"/>
                  <a:gd name="T79" fmla="*/ 167 h 178"/>
                  <a:gd name="T80" fmla="*/ 9 w 125"/>
                  <a:gd name="T81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5" h="178">
                    <a:moveTo>
                      <a:pt x="9" y="178"/>
                    </a:moveTo>
                    <a:cubicBezTo>
                      <a:pt x="9" y="178"/>
                      <a:pt x="14" y="176"/>
                      <a:pt x="24" y="172"/>
                    </a:cubicBezTo>
                    <a:cubicBezTo>
                      <a:pt x="35" y="168"/>
                      <a:pt x="49" y="163"/>
                      <a:pt x="66" y="158"/>
                    </a:cubicBezTo>
                    <a:cubicBezTo>
                      <a:pt x="72" y="156"/>
                      <a:pt x="77" y="154"/>
                      <a:pt x="83" y="150"/>
                    </a:cubicBezTo>
                    <a:cubicBezTo>
                      <a:pt x="88" y="147"/>
                      <a:pt x="93" y="142"/>
                      <a:pt x="97" y="136"/>
                    </a:cubicBezTo>
                    <a:cubicBezTo>
                      <a:pt x="99" y="133"/>
                      <a:pt x="101" y="130"/>
                      <a:pt x="103" y="126"/>
                    </a:cubicBezTo>
                    <a:cubicBezTo>
                      <a:pt x="104" y="122"/>
                      <a:pt x="105" y="118"/>
                      <a:pt x="106" y="114"/>
                    </a:cubicBezTo>
                    <a:cubicBezTo>
                      <a:pt x="107" y="110"/>
                      <a:pt x="108" y="105"/>
                      <a:pt x="109" y="100"/>
                    </a:cubicBezTo>
                    <a:cubicBezTo>
                      <a:pt x="109" y="96"/>
                      <a:pt x="109" y="91"/>
                      <a:pt x="108" y="85"/>
                    </a:cubicBezTo>
                    <a:cubicBezTo>
                      <a:pt x="108" y="81"/>
                      <a:pt x="108" y="78"/>
                      <a:pt x="108" y="74"/>
                    </a:cubicBezTo>
                    <a:cubicBezTo>
                      <a:pt x="107" y="70"/>
                      <a:pt x="107" y="67"/>
                      <a:pt x="107" y="63"/>
                    </a:cubicBezTo>
                    <a:cubicBezTo>
                      <a:pt x="106" y="56"/>
                      <a:pt x="106" y="50"/>
                      <a:pt x="107" y="43"/>
                    </a:cubicBezTo>
                    <a:cubicBezTo>
                      <a:pt x="108" y="31"/>
                      <a:pt x="113" y="19"/>
                      <a:pt x="125" y="5"/>
                    </a:cubicBezTo>
                    <a:cubicBezTo>
                      <a:pt x="125" y="5"/>
                      <a:pt x="122" y="4"/>
                      <a:pt x="116" y="2"/>
                    </a:cubicBezTo>
                    <a:cubicBezTo>
                      <a:pt x="110" y="1"/>
                      <a:pt x="102" y="0"/>
                      <a:pt x="93" y="1"/>
                    </a:cubicBezTo>
                    <a:cubicBezTo>
                      <a:pt x="84" y="3"/>
                      <a:pt x="75" y="7"/>
                      <a:pt x="65" y="14"/>
                    </a:cubicBezTo>
                    <a:cubicBezTo>
                      <a:pt x="60" y="18"/>
                      <a:pt x="56" y="22"/>
                      <a:pt x="51" y="28"/>
                    </a:cubicBezTo>
                    <a:cubicBezTo>
                      <a:pt x="47" y="33"/>
                      <a:pt x="42" y="40"/>
                      <a:pt x="38" y="48"/>
                    </a:cubicBezTo>
                    <a:cubicBezTo>
                      <a:pt x="35" y="54"/>
                      <a:pt x="33" y="59"/>
                      <a:pt x="31" y="64"/>
                    </a:cubicBezTo>
                    <a:cubicBezTo>
                      <a:pt x="29" y="70"/>
                      <a:pt x="28" y="75"/>
                      <a:pt x="27" y="80"/>
                    </a:cubicBezTo>
                    <a:cubicBezTo>
                      <a:pt x="25" y="89"/>
                      <a:pt x="25" y="99"/>
                      <a:pt x="24" y="109"/>
                    </a:cubicBezTo>
                    <a:cubicBezTo>
                      <a:pt x="24" y="114"/>
                      <a:pt x="24" y="119"/>
                      <a:pt x="23" y="124"/>
                    </a:cubicBezTo>
                    <a:cubicBezTo>
                      <a:pt x="22" y="129"/>
                      <a:pt x="21" y="134"/>
                      <a:pt x="19" y="139"/>
                    </a:cubicBezTo>
                    <a:cubicBezTo>
                      <a:pt x="18" y="145"/>
                      <a:pt x="15" y="150"/>
                      <a:pt x="12" y="156"/>
                    </a:cubicBezTo>
                    <a:cubicBezTo>
                      <a:pt x="9" y="161"/>
                      <a:pt x="5" y="167"/>
                      <a:pt x="0" y="173"/>
                    </a:cubicBezTo>
                    <a:cubicBezTo>
                      <a:pt x="0" y="173"/>
                      <a:pt x="8" y="171"/>
                      <a:pt x="19" y="163"/>
                    </a:cubicBezTo>
                    <a:cubicBezTo>
                      <a:pt x="24" y="159"/>
                      <a:pt x="30" y="153"/>
                      <a:pt x="36" y="145"/>
                    </a:cubicBezTo>
                    <a:cubicBezTo>
                      <a:pt x="39" y="141"/>
                      <a:pt x="41" y="136"/>
                      <a:pt x="44" y="130"/>
                    </a:cubicBezTo>
                    <a:cubicBezTo>
                      <a:pt x="45" y="127"/>
                      <a:pt x="46" y="124"/>
                      <a:pt x="48" y="121"/>
                    </a:cubicBezTo>
                    <a:cubicBezTo>
                      <a:pt x="49" y="118"/>
                      <a:pt x="50" y="115"/>
                      <a:pt x="50" y="111"/>
                    </a:cubicBezTo>
                    <a:cubicBezTo>
                      <a:pt x="54" y="97"/>
                      <a:pt x="58" y="85"/>
                      <a:pt x="62" y="75"/>
                    </a:cubicBezTo>
                    <a:cubicBezTo>
                      <a:pt x="65" y="65"/>
                      <a:pt x="69" y="58"/>
                      <a:pt x="72" y="52"/>
                    </a:cubicBezTo>
                    <a:cubicBezTo>
                      <a:pt x="76" y="47"/>
                      <a:pt x="78" y="43"/>
                      <a:pt x="81" y="41"/>
                    </a:cubicBezTo>
                    <a:cubicBezTo>
                      <a:pt x="83" y="39"/>
                      <a:pt x="84" y="38"/>
                      <a:pt x="84" y="38"/>
                    </a:cubicBezTo>
                    <a:cubicBezTo>
                      <a:pt x="84" y="38"/>
                      <a:pt x="83" y="39"/>
                      <a:pt x="81" y="42"/>
                    </a:cubicBezTo>
                    <a:cubicBezTo>
                      <a:pt x="79" y="45"/>
                      <a:pt x="77" y="49"/>
                      <a:pt x="74" y="55"/>
                    </a:cubicBezTo>
                    <a:cubicBezTo>
                      <a:pt x="71" y="60"/>
                      <a:pt x="68" y="67"/>
                      <a:pt x="66" y="74"/>
                    </a:cubicBezTo>
                    <a:cubicBezTo>
                      <a:pt x="63" y="82"/>
                      <a:pt x="60" y="91"/>
                      <a:pt x="58" y="100"/>
                    </a:cubicBezTo>
                    <a:cubicBezTo>
                      <a:pt x="53" y="123"/>
                      <a:pt x="46" y="139"/>
                      <a:pt x="37" y="151"/>
                    </a:cubicBezTo>
                    <a:cubicBezTo>
                      <a:pt x="33" y="157"/>
                      <a:pt x="29" y="162"/>
                      <a:pt x="24" y="167"/>
                    </a:cubicBezTo>
                    <a:cubicBezTo>
                      <a:pt x="19" y="171"/>
                      <a:pt x="14" y="175"/>
                      <a:pt x="9" y="1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Freeform 32">
                <a:extLst>
                  <a:ext uri="{FF2B5EF4-FFF2-40B4-BE49-F238E27FC236}">
                    <a16:creationId xmlns:a16="http://schemas.microsoft.com/office/drawing/2014/main" id="{7FAEF836-4F0D-FB8D-B95B-D0FC4280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0520" y="5452385"/>
                <a:ext cx="71438" cy="109538"/>
              </a:xfrm>
              <a:custGeom>
                <a:avLst/>
                <a:gdLst>
                  <a:gd name="T0" fmla="*/ 89 w 107"/>
                  <a:gd name="T1" fmla="*/ 162 h 162"/>
                  <a:gd name="T2" fmla="*/ 78 w 107"/>
                  <a:gd name="T3" fmla="*/ 148 h 162"/>
                  <a:gd name="T4" fmla="*/ 45 w 107"/>
                  <a:gd name="T5" fmla="*/ 119 h 162"/>
                  <a:gd name="T6" fmla="*/ 22 w 107"/>
                  <a:gd name="T7" fmla="*/ 93 h 162"/>
                  <a:gd name="T8" fmla="*/ 19 w 107"/>
                  <a:gd name="T9" fmla="*/ 57 h 162"/>
                  <a:gd name="T10" fmla="*/ 22 w 107"/>
                  <a:gd name="T11" fmla="*/ 29 h 162"/>
                  <a:gd name="T12" fmla="*/ 0 w 107"/>
                  <a:gd name="T13" fmla="*/ 6 h 162"/>
                  <a:gd name="T14" fmla="*/ 9 w 107"/>
                  <a:gd name="T15" fmla="*/ 3 h 162"/>
                  <a:gd name="T16" fmla="*/ 32 w 107"/>
                  <a:gd name="T17" fmla="*/ 0 h 162"/>
                  <a:gd name="T18" fmla="*/ 62 w 107"/>
                  <a:gd name="T19" fmla="*/ 6 h 162"/>
                  <a:gd name="T20" fmla="*/ 78 w 107"/>
                  <a:gd name="T21" fmla="*/ 16 h 162"/>
                  <a:gd name="T22" fmla="*/ 93 w 107"/>
                  <a:gd name="T23" fmla="*/ 33 h 162"/>
                  <a:gd name="T24" fmla="*/ 101 w 107"/>
                  <a:gd name="T25" fmla="*/ 92 h 162"/>
                  <a:gd name="T26" fmla="*/ 99 w 107"/>
                  <a:gd name="T27" fmla="*/ 106 h 162"/>
                  <a:gd name="T28" fmla="*/ 97 w 107"/>
                  <a:gd name="T29" fmla="*/ 122 h 162"/>
                  <a:gd name="T30" fmla="*/ 97 w 107"/>
                  <a:gd name="T31" fmla="*/ 131 h 162"/>
                  <a:gd name="T32" fmla="*/ 97 w 107"/>
                  <a:gd name="T33" fmla="*/ 140 h 162"/>
                  <a:gd name="T34" fmla="*/ 100 w 107"/>
                  <a:gd name="T35" fmla="*/ 161 h 162"/>
                  <a:gd name="T36" fmla="*/ 96 w 107"/>
                  <a:gd name="T37" fmla="*/ 157 h 162"/>
                  <a:gd name="T38" fmla="*/ 87 w 107"/>
                  <a:gd name="T39" fmla="*/ 144 h 162"/>
                  <a:gd name="T40" fmla="*/ 74 w 107"/>
                  <a:gd name="T41" fmla="*/ 88 h 162"/>
                  <a:gd name="T42" fmla="*/ 72 w 107"/>
                  <a:gd name="T43" fmla="*/ 70 h 162"/>
                  <a:gd name="T44" fmla="*/ 70 w 107"/>
                  <a:gd name="T45" fmla="*/ 62 h 162"/>
                  <a:gd name="T46" fmla="*/ 68 w 107"/>
                  <a:gd name="T47" fmla="*/ 56 h 162"/>
                  <a:gd name="T48" fmla="*/ 58 w 107"/>
                  <a:gd name="T49" fmla="*/ 37 h 162"/>
                  <a:gd name="T50" fmla="*/ 45 w 107"/>
                  <a:gd name="T51" fmla="*/ 26 h 162"/>
                  <a:gd name="T52" fmla="*/ 56 w 107"/>
                  <a:gd name="T53" fmla="*/ 38 h 162"/>
                  <a:gd name="T54" fmla="*/ 64 w 107"/>
                  <a:gd name="T55" fmla="*/ 55 h 162"/>
                  <a:gd name="T56" fmla="*/ 69 w 107"/>
                  <a:gd name="T57" fmla="*/ 77 h 162"/>
                  <a:gd name="T58" fmla="*/ 70 w 107"/>
                  <a:gd name="T59" fmla="*/ 91 h 162"/>
                  <a:gd name="T60" fmla="*/ 71 w 107"/>
                  <a:gd name="T61" fmla="*/ 103 h 162"/>
                  <a:gd name="T62" fmla="*/ 75 w 107"/>
                  <a:gd name="T63" fmla="*/ 125 h 162"/>
                  <a:gd name="T64" fmla="*/ 81 w 107"/>
                  <a:gd name="T65" fmla="*/ 144 h 162"/>
                  <a:gd name="T66" fmla="*/ 89 w 107"/>
                  <a:gd name="T67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7" h="162">
                    <a:moveTo>
                      <a:pt x="89" y="162"/>
                    </a:moveTo>
                    <a:cubicBezTo>
                      <a:pt x="89" y="162"/>
                      <a:pt x="85" y="156"/>
                      <a:pt x="78" y="148"/>
                    </a:cubicBezTo>
                    <a:cubicBezTo>
                      <a:pt x="71" y="140"/>
                      <a:pt x="60" y="129"/>
                      <a:pt x="45" y="119"/>
                    </a:cubicBezTo>
                    <a:cubicBezTo>
                      <a:pt x="36" y="112"/>
                      <a:pt x="27" y="103"/>
                      <a:pt x="22" y="93"/>
                    </a:cubicBezTo>
                    <a:cubicBezTo>
                      <a:pt x="17" y="83"/>
                      <a:pt x="16" y="71"/>
                      <a:pt x="19" y="57"/>
                    </a:cubicBezTo>
                    <a:cubicBezTo>
                      <a:pt x="22" y="47"/>
                      <a:pt x="24" y="38"/>
                      <a:pt x="22" y="29"/>
                    </a:cubicBezTo>
                    <a:cubicBezTo>
                      <a:pt x="20" y="21"/>
                      <a:pt x="14" y="13"/>
                      <a:pt x="0" y="6"/>
                    </a:cubicBezTo>
                    <a:cubicBezTo>
                      <a:pt x="0" y="6"/>
                      <a:pt x="3" y="5"/>
                      <a:pt x="9" y="3"/>
                    </a:cubicBezTo>
                    <a:cubicBezTo>
                      <a:pt x="14" y="2"/>
                      <a:pt x="22" y="0"/>
                      <a:pt x="32" y="0"/>
                    </a:cubicBezTo>
                    <a:cubicBezTo>
                      <a:pt x="41" y="0"/>
                      <a:pt x="51" y="2"/>
                      <a:pt x="62" y="6"/>
                    </a:cubicBezTo>
                    <a:cubicBezTo>
                      <a:pt x="68" y="9"/>
                      <a:pt x="73" y="12"/>
                      <a:pt x="78" y="16"/>
                    </a:cubicBezTo>
                    <a:cubicBezTo>
                      <a:pt x="83" y="21"/>
                      <a:pt x="89" y="26"/>
                      <a:pt x="93" y="33"/>
                    </a:cubicBezTo>
                    <a:cubicBezTo>
                      <a:pt x="107" y="55"/>
                      <a:pt x="104" y="73"/>
                      <a:pt x="101" y="92"/>
                    </a:cubicBezTo>
                    <a:cubicBezTo>
                      <a:pt x="100" y="96"/>
                      <a:pt x="99" y="101"/>
                      <a:pt x="99" y="106"/>
                    </a:cubicBezTo>
                    <a:cubicBezTo>
                      <a:pt x="98" y="111"/>
                      <a:pt x="97" y="116"/>
                      <a:pt x="97" y="122"/>
                    </a:cubicBezTo>
                    <a:cubicBezTo>
                      <a:pt x="97" y="125"/>
                      <a:pt x="97" y="128"/>
                      <a:pt x="97" y="131"/>
                    </a:cubicBezTo>
                    <a:cubicBezTo>
                      <a:pt x="97" y="134"/>
                      <a:pt x="97" y="137"/>
                      <a:pt x="97" y="140"/>
                    </a:cubicBezTo>
                    <a:cubicBezTo>
                      <a:pt x="97" y="147"/>
                      <a:pt x="98" y="154"/>
                      <a:pt x="100" y="161"/>
                    </a:cubicBezTo>
                    <a:cubicBezTo>
                      <a:pt x="100" y="161"/>
                      <a:pt x="98" y="160"/>
                      <a:pt x="96" y="157"/>
                    </a:cubicBezTo>
                    <a:cubicBezTo>
                      <a:pt x="93" y="154"/>
                      <a:pt x="90" y="150"/>
                      <a:pt x="87" y="144"/>
                    </a:cubicBezTo>
                    <a:cubicBezTo>
                      <a:pt x="81" y="131"/>
                      <a:pt x="75" y="113"/>
                      <a:pt x="74" y="88"/>
                    </a:cubicBezTo>
                    <a:cubicBezTo>
                      <a:pt x="74" y="81"/>
                      <a:pt x="73" y="75"/>
                      <a:pt x="72" y="70"/>
                    </a:cubicBezTo>
                    <a:cubicBezTo>
                      <a:pt x="72" y="67"/>
                      <a:pt x="71" y="65"/>
                      <a:pt x="70" y="62"/>
                    </a:cubicBezTo>
                    <a:cubicBezTo>
                      <a:pt x="70" y="60"/>
                      <a:pt x="69" y="58"/>
                      <a:pt x="68" y="56"/>
                    </a:cubicBezTo>
                    <a:cubicBezTo>
                      <a:pt x="65" y="47"/>
                      <a:pt x="62" y="41"/>
                      <a:pt x="58" y="37"/>
                    </a:cubicBezTo>
                    <a:cubicBezTo>
                      <a:pt x="51" y="28"/>
                      <a:pt x="45" y="26"/>
                      <a:pt x="45" y="26"/>
                    </a:cubicBezTo>
                    <a:cubicBezTo>
                      <a:pt x="45" y="26"/>
                      <a:pt x="50" y="30"/>
                      <a:pt x="56" y="38"/>
                    </a:cubicBezTo>
                    <a:cubicBezTo>
                      <a:pt x="59" y="43"/>
                      <a:pt x="62" y="48"/>
                      <a:pt x="64" y="55"/>
                    </a:cubicBezTo>
                    <a:cubicBezTo>
                      <a:pt x="67" y="61"/>
                      <a:pt x="68" y="69"/>
                      <a:pt x="69" y="77"/>
                    </a:cubicBezTo>
                    <a:cubicBezTo>
                      <a:pt x="69" y="82"/>
                      <a:pt x="69" y="87"/>
                      <a:pt x="70" y="91"/>
                    </a:cubicBezTo>
                    <a:cubicBezTo>
                      <a:pt x="70" y="95"/>
                      <a:pt x="71" y="99"/>
                      <a:pt x="71" y="103"/>
                    </a:cubicBezTo>
                    <a:cubicBezTo>
                      <a:pt x="72" y="111"/>
                      <a:pt x="74" y="119"/>
                      <a:pt x="75" y="125"/>
                    </a:cubicBezTo>
                    <a:cubicBezTo>
                      <a:pt x="77" y="132"/>
                      <a:pt x="79" y="138"/>
                      <a:pt x="81" y="144"/>
                    </a:cubicBezTo>
                    <a:cubicBezTo>
                      <a:pt x="84" y="150"/>
                      <a:pt x="86" y="156"/>
                      <a:pt x="89" y="1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Freeform 33">
                <a:extLst>
                  <a:ext uri="{FF2B5EF4-FFF2-40B4-BE49-F238E27FC236}">
                    <a16:creationId xmlns:a16="http://schemas.microsoft.com/office/drawing/2014/main" id="{E3A87D3E-8EAD-4B23-0A9D-94A4546CB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87033" y="5514297"/>
                <a:ext cx="125413" cy="101600"/>
              </a:xfrm>
              <a:custGeom>
                <a:avLst/>
                <a:gdLst>
                  <a:gd name="T0" fmla="*/ 7 w 186"/>
                  <a:gd name="T1" fmla="*/ 149 h 150"/>
                  <a:gd name="T2" fmla="*/ 25 w 186"/>
                  <a:gd name="T3" fmla="*/ 148 h 150"/>
                  <a:gd name="T4" fmla="*/ 72 w 186"/>
                  <a:gd name="T5" fmla="*/ 149 h 150"/>
                  <a:gd name="T6" fmla="*/ 110 w 186"/>
                  <a:gd name="T7" fmla="*/ 138 h 150"/>
                  <a:gd name="T8" fmla="*/ 128 w 186"/>
                  <a:gd name="T9" fmla="*/ 120 h 150"/>
                  <a:gd name="T10" fmla="*/ 140 w 186"/>
                  <a:gd name="T11" fmla="*/ 92 h 150"/>
                  <a:gd name="T12" fmla="*/ 146 w 186"/>
                  <a:gd name="T13" fmla="*/ 69 h 150"/>
                  <a:gd name="T14" fmla="*/ 153 w 186"/>
                  <a:gd name="T15" fmla="*/ 49 h 150"/>
                  <a:gd name="T16" fmla="*/ 165 w 186"/>
                  <a:gd name="T17" fmla="*/ 32 h 150"/>
                  <a:gd name="T18" fmla="*/ 186 w 186"/>
                  <a:gd name="T19" fmla="*/ 17 h 150"/>
                  <a:gd name="T20" fmla="*/ 177 w 186"/>
                  <a:gd name="T21" fmla="*/ 11 h 150"/>
                  <a:gd name="T22" fmla="*/ 155 w 186"/>
                  <a:gd name="T23" fmla="*/ 2 h 150"/>
                  <a:gd name="T24" fmla="*/ 122 w 186"/>
                  <a:gd name="T25" fmla="*/ 5 h 150"/>
                  <a:gd name="T26" fmla="*/ 83 w 186"/>
                  <a:gd name="T27" fmla="*/ 29 h 150"/>
                  <a:gd name="T28" fmla="*/ 70 w 186"/>
                  <a:gd name="T29" fmla="*/ 43 h 150"/>
                  <a:gd name="T30" fmla="*/ 60 w 186"/>
                  <a:gd name="T31" fmla="*/ 57 h 150"/>
                  <a:gd name="T32" fmla="*/ 47 w 186"/>
                  <a:gd name="T33" fmla="*/ 85 h 150"/>
                  <a:gd name="T34" fmla="*/ 31 w 186"/>
                  <a:gd name="T35" fmla="*/ 114 h 150"/>
                  <a:gd name="T36" fmla="*/ 18 w 186"/>
                  <a:gd name="T37" fmla="*/ 128 h 150"/>
                  <a:gd name="T38" fmla="*/ 0 w 186"/>
                  <a:gd name="T39" fmla="*/ 140 h 150"/>
                  <a:gd name="T40" fmla="*/ 6 w 186"/>
                  <a:gd name="T41" fmla="*/ 141 h 150"/>
                  <a:gd name="T42" fmla="*/ 23 w 186"/>
                  <a:gd name="T43" fmla="*/ 138 h 150"/>
                  <a:gd name="T44" fmla="*/ 34 w 186"/>
                  <a:gd name="T45" fmla="*/ 133 h 150"/>
                  <a:gd name="T46" fmla="*/ 46 w 186"/>
                  <a:gd name="T47" fmla="*/ 125 h 150"/>
                  <a:gd name="T48" fmla="*/ 59 w 186"/>
                  <a:gd name="T49" fmla="*/ 114 h 150"/>
                  <a:gd name="T50" fmla="*/ 73 w 186"/>
                  <a:gd name="T51" fmla="*/ 97 h 150"/>
                  <a:gd name="T52" fmla="*/ 97 w 186"/>
                  <a:gd name="T53" fmla="*/ 65 h 150"/>
                  <a:gd name="T54" fmla="*/ 115 w 186"/>
                  <a:gd name="T55" fmla="*/ 46 h 150"/>
                  <a:gd name="T56" fmla="*/ 128 w 186"/>
                  <a:gd name="T57" fmla="*/ 37 h 150"/>
                  <a:gd name="T58" fmla="*/ 133 w 186"/>
                  <a:gd name="T59" fmla="*/ 36 h 150"/>
                  <a:gd name="T60" fmla="*/ 128 w 186"/>
                  <a:gd name="T61" fmla="*/ 39 h 150"/>
                  <a:gd name="T62" fmla="*/ 117 w 186"/>
                  <a:gd name="T63" fmla="*/ 49 h 150"/>
                  <a:gd name="T64" fmla="*/ 109 w 186"/>
                  <a:gd name="T65" fmla="*/ 56 h 150"/>
                  <a:gd name="T66" fmla="*/ 101 w 186"/>
                  <a:gd name="T67" fmla="*/ 66 h 150"/>
                  <a:gd name="T68" fmla="*/ 93 w 186"/>
                  <a:gd name="T69" fmla="*/ 76 h 150"/>
                  <a:gd name="T70" fmla="*/ 84 w 186"/>
                  <a:gd name="T71" fmla="*/ 89 h 150"/>
                  <a:gd name="T72" fmla="*/ 65 w 186"/>
                  <a:gd name="T73" fmla="*/ 115 h 150"/>
                  <a:gd name="T74" fmla="*/ 46 w 186"/>
                  <a:gd name="T75" fmla="*/ 132 h 150"/>
                  <a:gd name="T76" fmla="*/ 7 w 186"/>
                  <a:gd name="T77" fmla="*/ 149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86" h="150">
                    <a:moveTo>
                      <a:pt x="7" y="149"/>
                    </a:moveTo>
                    <a:cubicBezTo>
                      <a:pt x="7" y="149"/>
                      <a:pt x="14" y="148"/>
                      <a:pt x="25" y="148"/>
                    </a:cubicBezTo>
                    <a:cubicBezTo>
                      <a:pt x="36" y="148"/>
                      <a:pt x="52" y="147"/>
                      <a:pt x="72" y="149"/>
                    </a:cubicBezTo>
                    <a:cubicBezTo>
                      <a:pt x="84" y="150"/>
                      <a:pt x="98" y="147"/>
                      <a:pt x="110" y="138"/>
                    </a:cubicBezTo>
                    <a:cubicBezTo>
                      <a:pt x="117" y="134"/>
                      <a:pt x="122" y="128"/>
                      <a:pt x="128" y="120"/>
                    </a:cubicBezTo>
                    <a:cubicBezTo>
                      <a:pt x="133" y="112"/>
                      <a:pt x="137" y="103"/>
                      <a:pt x="140" y="92"/>
                    </a:cubicBezTo>
                    <a:cubicBezTo>
                      <a:pt x="142" y="84"/>
                      <a:pt x="144" y="76"/>
                      <a:pt x="146" y="69"/>
                    </a:cubicBezTo>
                    <a:cubicBezTo>
                      <a:pt x="148" y="62"/>
                      <a:pt x="150" y="55"/>
                      <a:pt x="153" y="49"/>
                    </a:cubicBezTo>
                    <a:cubicBezTo>
                      <a:pt x="157" y="43"/>
                      <a:pt x="160" y="37"/>
                      <a:pt x="165" y="32"/>
                    </a:cubicBezTo>
                    <a:cubicBezTo>
                      <a:pt x="171" y="27"/>
                      <a:pt x="177" y="22"/>
                      <a:pt x="186" y="17"/>
                    </a:cubicBezTo>
                    <a:cubicBezTo>
                      <a:pt x="186" y="17"/>
                      <a:pt x="183" y="14"/>
                      <a:pt x="177" y="11"/>
                    </a:cubicBezTo>
                    <a:cubicBezTo>
                      <a:pt x="172" y="7"/>
                      <a:pt x="164" y="4"/>
                      <a:pt x="155" y="2"/>
                    </a:cubicBezTo>
                    <a:cubicBezTo>
                      <a:pt x="145" y="0"/>
                      <a:pt x="134" y="0"/>
                      <a:pt x="122" y="5"/>
                    </a:cubicBezTo>
                    <a:cubicBezTo>
                      <a:pt x="110" y="9"/>
                      <a:pt x="97" y="16"/>
                      <a:pt x="83" y="29"/>
                    </a:cubicBezTo>
                    <a:cubicBezTo>
                      <a:pt x="78" y="34"/>
                      <a:pt x="73" y="38"/>
                      <a:pt x="70" y="43"/>
                    </a:cubicBezTo>
                    <a:cubicBezTo>
                      <a:pt x="66" y="48"/>
                      <a:pt x="63" y="52"/>
                      <a:pt x="60" y="57"/>
                    </a:cubicBezTo>
                    <a:cubicBezTo>
                      <a:pt x="55" y="66"/>
                      <a:pt x="51" y="75"/>
                      <a:pt x="47" y="85"/>
                    </a:cubicBezTo>
                    <a:cubicBezTo>
                      <a:pt x="43" y="94"/>
                      <a:pt x="39" y="104"/>
                      <a:pt x="31" y="114"/>
                    </a:cubicBezTo>
                    <a:cubicBezTo>
                      <a:pt x="28" y="119"/>
                      <a:pt x="24" y="123"/>
                      <a:pt x="18" y="128"/>
                    </a:cubicBezTo>
                    <a:cubicBezTo>
                      <a:pt x="13" y="132"/>
                      <a:pt x="7" y="137"/>
                      <a:pt x="0" y="140"/>
                    </a:cubicBezTo>
                    <a:cubicBezTo>
                      <a:pt x="0" y="140"/>
                      <a:pt x="2" y="141"/>
                      <a:pt x="6" y="141"/>
                    </a:cubicBezTo>
                    <a:cubicBezTo>
                      <a:pt x="10" y="141"/>
                      <a:pt x="16" y="140"/>
                      <a:pt x="23" y="138"/>
                    </a:cubicBezTo>
                    <a:cubicBezTo>
                      <a:pt x="26" y="136"/>
                      <a:pt x="30" y="135"/>
                      <a:pt x="34" y="133"/>
                    </a:cubicBezTo>
                    <a:cubicBezTo>
                      <a:pt x="38" y="131"/>
                      <a:pt x="42" y="128"/>
                      <a:pt x="46" y="125"/>
                    </a:cubicBezTo>
                    <a:cubicBezTo>
                      <a:pt x="50" y="122"/>
                      <a:pt x="55" y="118"/>
                      <a:pt x="59" y="114"/>
                    </a:cubicBezTo>
                    <a:cubicBezTo>
                      <a:pt x="64" y="109"/>
                      <a:pt x="68" y="103"/>
                      <a:pt x="73" y="97"/>
                    </a:cubicBezTo>
                    <a:cubicBezTo>
                      <a:pt x="82" y="84"/>
                      <a:pt x="90" y="73"/>
                      <a:pt x="97" y="65"/>
                    </a:cubicBezTo>
                    <a:cubicBezTo>
                      <a:pt x="104" y="56"/>
                      <a:pt x="110" y="50"/>
                      <a:pt x="115" y="46"/>
                    </a:cubicBezTo>
                    <a:cubicBezTo>
                      <a:pt x="121" y="42"/>
                      <a:pt x="125" y="39"/>
                      <a:pt x="128" y="37"/>
                    </a:cubicBezTo>
                    <a:cubicBezTo>
                      <a:pt x="131" y="36"/>
                      <a:pt x="133" y="36"/>
                      <a:pt x="133" y="36"/>
                    </a:cubicBezTo>
                    <a:cubicBezTo>
                      <a:pt x="133" y="36"/>
                      <a:pt x="131" y="37"/>
                      <a:pt x="128" y="39"/>
                    </a:cubicBezTo>
                    <a:cubicBezTo>
                      <a:pt x="125" y="41"/>
                      <a:pt x="121" y="44"/>
                      <a:pt x="117" y="49"/>
                    </a:cubicBezTo>
                    <a:cubicBezTo>
                      <a:pt x="114" y="51"/>
                      <a:pt x="112" y="54"/>
                      <a:pt x="109" y="56"/>
                    </a:cubicBezTo>
                    <a:cubicBezTo>
                      <a:pt x="107" y="59"/>
                      <a:pt x="104" y="62"/>
                      <a:pt x="101" y="66"/>
                    </a:cubicBezTo>
                    <a:cubicBezTo>
                      <a:pt x="98" y="69"/>
                      <a:pt x="95" y="72"/>
                      <a:pt x="93" y="76"/>
                    </a:cubicBezTo>
                    <a:cubicBezTo>
                      <a:pt x="90" y="80"/>
                      <a:pt x="87" y="84"/>
                      <a:pt x="84" y="89"/>
                    </a:cubicBezTo>
                    <a:cubicBezTo>
                      <a:pt x="78" y="99"/>
                      <a:pt x="71" y="108"/>
                      <a:pt x="65" y="115"/>
                    </a:cubicBezTo>
                    <a:cubicBezTo>
                      <a:pt x="58" y="122"/>
                      <a:pt x="52" y="127"/>
                      <a:pt x="46" y="132"/>
                    </a:cubicBezTo>
                    <a:cubicBezTo>
                      <a:pt x="33" y="141"/>
                      <a:pt x="21" y="146"/>
                      <a:pt x="7" y="1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Freeform 34">
                <a:extLst>
                  <a:ext uri="{FF2B5EF4-FFF2-40B4-BE49-F238E27FC236}">
                    <a16:creationId xmlns:a16="http://schemas.microsoft.com/office/drawing/2014/main" id="{EC9A48A7-5409-E225-7920-A7DA0ECD8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3533" y="5531760"/>
                <a:ext cx="65088" cy="130175"/>
              </a:xfrm>
              <a:custGeom>
                <a:avLst/>
                <a:gdLst>
                  <a:gd name="T0" fmla="*/ 44 w 96"/>
                  <a:gd name="T1" fmla="*/ 189 h 193"/>
                  <a:gd name="T2" fmla="*/ 38 w 96"/>
                  <a:gd name="T3" fmla="*/ 172 h 193"/>
                  <a:gd name="T4" fmla="*/ 15 w 96"/>
                  <a:gd name="T5" fmla="*/ 131 h 193"/>
                  <a:gd name="T6" fmla="*/ 1 w 96"/>
                  <a:gd name="T7" fmla="*/ 97 h 193"/>
                  <a:gd name="T8" fmla="*/ 2 w 96"/>
                  <a:gd name="T9" fmla="*/ 78 h 193"/>
                  <a:gd name="T10" fmla="*/ 11 w 96"/>
                  <a:gd name="T11" fmla="*/ 59 h 193"/>
                  <a:gd name="T12" fmla="*/ 19 w 96"/>
                  <a:gd name="T13" fmla="*/ 46 h 193"/>
                  <a:gd name="T14" fmla="*/ 24 w 96"/>
                  <a:gd name="T15" fmla="*/ 32 h 193"/>
                  <a:gd name="T16" fmla="*/ 9 w 96"/>
                  <a:gd name="T17" fmla="*/ 0 h 193"/>
                  <a:gd name="T18" fmla="*/ 19 w 96"/>
                  <a:gd name="T19" fmla="*/ 1 h 193"/>
                  <a:gd name="T20" fmla="*/ 43 w 96"/>
                  <a:gd name="T21" fmla="*/ 6 h 193"/>
                  <a:gd name="T22" fmla="*/ 72 w 96"/>
                  <a:gd name="T23" fmla="*/ 23 h 193"/>
                  <a:gd name="T24" fmla="*/ 84 w 96"/>
                  <a:gd name="T25" fmla="*/ 39 h 193"/>
                  <a:gd name="T26" fmla="*/ 93 w 96"/>
                  <a:gd name="T27" fmla="*/ 61 h 193"/>
                  <a:gd name="T28" fmla="*/ 93 w 96"/>
                  <a:gd name="T29" fmla="*/ 95 h 193"/>
                  <a:gd name="T30" fmla="*/ 80 w 96"/>
                  <a:gd name="T31" fmla="*/ 123 h 193"/>
                  <a:gd name="T32" fmla="*/ 73 w 96"/>
                  <a:gd name="T33" fmla="*/ 137 h 193"/>
                  <a:gd name="T34" fmla="*/ 66 w 96"/>
                  <a:gd name="T35" fmla="*/ 152 h 193"/>
                  <a:gd name="T36" fmla="*/ 55 w 96"/>
                  <a:gd name="T37" fmla="*/ 193 h 193"/>
                  <a:gd name="T38" fmla="*/ 53 w 96"/>
                  <a:gd name="T39" fmla="*/ 187 h 193"/>
                  <a:gd name="T40" fmla="*/ 49 w 96"/>
                  <a:gd name="T41" fmla="*/ 170 h 193"/>
                  <a:gd name="T42" fmla="*/ 48 w 96"/>
                  <a:gd name="T43" fmla="*/ 144 h 193"/>
                  <a:gd name="T44" fmla="*/ 50 w 96"/>
                  <a:gd name="T45" fmla="*/ 128 h 193"/>
                  <a:gd name="T46" fmla="*/ 55 w 96"/>
                  <a:gd name="T47" fmla="*/ 110 h 193"/>
                  <a:gd name="T48" fmla="*/ 59 w 96"/>
                  <a:gd name="T49" fmla="*/ 91 h 193"/>
                  <a:gd name="T50" fmla="*/ 60 w 96"/>
                  <a:gd name="T51" fmla="*/ 75 h 193"/>
                  <a:gd name="T52" fmla="*/ 57 w 96"/>
                  <a:gd name="T53" fmla="*/ 52 h 193"/>
                  <a:gd name="T54" fmla="*/ 51 w 96"/>
                  <a:gd name="T55" fmla="*/ 40 h 193"/>
                  <a:gd name="T56" fmla="*/ 48 w 96"/>
                  <a:gd name="T57" fmla="*/ 36 h 193"/>
                  <a:gd name="T58" fmla="*/ 54 w 96"/>
                  <a:gd name="T59" fmla="*/ 53 h 193"/>
                  <a:gd name="T60" fmla="*/ 57 w 96"/>
                  <a:gd name="T61" fmla="*/ 73 h 193"/>
                  <a:gd name="T62" fmla="*/ 53 w 96"/>
                  <a:gd name="T63" fmla="*/ 97 h 193"/>
                  <a:gd name="T64" fmla="*/ 46 w 96"/>
                  <a:gd name="T65" fmla="*/ 124 h 193"/>
                  <a:gd name="T66" fmla="*/ 43 w 96"/>
                  <a:gd name="T67" fmla="*/ 148 h 193"/>
                  <a:gd name="T68" fmla="*/ 44 w 96"/>
                  <a:gd name="T69" fmla="*/ 18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6" h="193">
                    <a:moveTo>
                      <a:pt x="44" y="189"/>
                    </a:moveTo>
                    <a:cubicBezTo>
                      <a:pt x="44" y="189"/>
                      <a:pt x="43" y="183"/>
                      <a:pt x="38" y="172"/>
                    </a:cubicBezTo>
                    <a:cubicBezTo>
                      <a:pt x="34" y="161"/>
                      <a:pt x="26" y="147"/>
                      <a:pt x="15" y="131"/>
                    </a:cubicBezTo>
                    <a:cubicBezTo>
                      <a:pt x="8" y="121"/>
                      <a:pt x="2" y="109"/>
                      <a:pt x="1" y="97"/>
                    </a:cubicBezTo>
                    <a:cubicBezTo>
                      <a:pt x="0" y="91"/>
                      <a:pt x="0" y="84"/>
                      <a:pt x="2" y="78"/>
                    </a:cubicBezTo>
                    <a:cubicBezTo>
                      <a:pt x="4" y="72"/>
                      <a:pt x="6" y="66"/>
                      <a:pt x="11" y="59"/>
                    </a:cubicBezTo>
                    <a:cubicBezTo>
                      <a:pt x="14" y="54"/>
                      <a:pt x="17" y="50"/>
                      <a:pt x="19" y="46"/>
                    </a:cubicBezTo>
                    <a:cubicBezTo>
                      <a:pt x="21" y="41"/>
                      <a:pt x="23" y="37"/>
                      <a:pt x="24" y="32"/>
                    </a:cubicBezTo>
                    <a:cubicBezTo>
                      <a:pt x="24" y="23"/>
                      <a:pt x="21" y="12"/>
                      <a:pt x="9" y="0"/>
                    </a:cubicBezTo>
                    <a:cubicBezTo>
                      <a:pt x="9" y="0"/>
                      <a:pt x="13" y="0"/>
                      <a:pt x="19" y="1"/>
                    </a:cubicBezTo>
                    <a:cubicBezTo>
                      <a:pt x="26" y="2"/>
                      <a:pt x="34" y="3"/>
                      <a:pt x="43" y="6"/>
                    </a:cubicBezTo>
                    <a:cubicBezTo>
                      <a:pt x="53" y="9"/>
                      <a:pt x="63" y="15"/>
                      <a:pt x="72" y="23"/>
                    </a:cubicBezTo>
                    <a:cubicBezTo>
                      <a:pt x="76" y="27"/>
                      <a:pt x="81" y="33"/>
                      <a:pt x="84" y="39"/>
                    </a:cubicBezTo>
                    <a:cubicBezTo>
                      <a:pt x="88" y="45"/>
                      <a:pt x="91" y="53"/>
                      <a:pt x="93" y="61"/>
                    </a:cubicBezTo>
                    <a:cubicBezTo>
                      <a:pt x="96" y="74"/>
                      <a:pt x="95" y="86"/>
                      <a:pt x="93" y="95"/>
                    </a:cubicBezTo>
                    <a:cubicBezTo>
                      <a:pt x="90" y="105"/>
                      <a:pt x="85" y="114"/>
                      <a:pt x="80" y="123"/>
                    </a:cubicBezTo>
                    <a:cubicBezTo>
                      <a:pt x="78" y="127"/>
                      <a:pt x="75" y="132"/>
                      <a:pt x="73" y="137"/>
                    </a:cubicBezTo>
                    <a:cubicBezTo>
                      <a:pt x="70" y="142"/>
                      <a:pt x="68" y="147"/>
                      <a:pt x="66" y="152"/>
                    </a:cubicBezTo>
                    <a:cubicBezTo>
                      <a:pt x="61" y="163"/>
                      <a:pt x="57" y="176"/>
                      <a:pt x="55" y="193"/>
                    </a:cubicBezTo>
                    <a:cubicBezTo>
                      <a:pt x="55" y="193"/>
                      <a:pt x="54" y="191"/>
                      <a:pt x="53" y="187"/>
                    </a:cubicBezTo>
                    <a:cubicBezTo>
                      <a:pt x="51" y="183"/>
                      <a:pt x="50" y="177"/>
                      <a:pt x="49" y="170"/>
                    </a:cubicBezTo>
                    <a:cubicBezTo>
                      <a:pt x="47" y="163"/>
                      <a:pt x="47" y="155"/>
                      <a:pt x="48" y="144"/>
                    </a:cubicBezTo>
                    <a:cubicBezTo>
                      <a:pt x="48" y="139"/>
                      <a:pt x="49" y="134"/>
                      <a:pt x="50" y="128"/>
                    </a:cubicBezTo>
                    <a:cubicBezTo>
                      <a:pt x="51" y="122"/>
                      <a:pt x="53" y="116"/>
                      <a:pt x="55" y="110"/>
                    </a:cubicBezTo>
                    <a:cubicBezTo>
                      <a:pt x="57" y="103"/>
                      <a:pt x="58" y="96"/>
                      <a:pt x="59" y="91"/>
                    </a:cubicBezTo>
                    <a:cubicBezTo>
                      <a:pt x="60" y="85"/>
                      <a:pt x="60" y="80"/>
                      <a:pt x="60" y="75"/>
                    </a:cubicBezTo>
                    <a:cubicBezTo>
                      <a:pt x="60" y="66"/>
                      <a:pt x="59" y="58"/>
                      <a:pt x="57" y="52"/>
                    </a:cubicBezTo>
                    <a:cubicBezTo>
                      <a:pt x="55" y="47"/>
                      <a:pt x="53" y="43"/>
                      <a:pt x="51" y="40"/>
                    </a:cubicBezTo>
                    <a:cubicBezTo>
                      <a:pt x="49" y="38"/>
                      <a:pt x="48" y="36"/>
                      <a:pt x="48" y="36"/>
                    </a:cubicBezTo>
                    <a:cubicBezTo>
                      <a:pt x="48" y="36"/>
                      <a:pt x="52" y="43"/>
                      <a:pt x="54" y="53"/>
                    </a:cubicBezTo>
                    <a:cubicBezTo>
                      <a:pt x="55" y="59"/>
                      <a:pt x="57" y="65"/>
                      <a:pt x="57" y="73"/>
                    </a:cubicBezTo>
                    <a:cubicBezTo>
                      <a:pt x="57" y="80"/>
                      <a:pt x="56" y="88"/>
                      <a:pt x="53" y="97"/>
                    </a:cubicBezTo>
                    <a:cubicBezTo>
                      <a:pt x="50" y="107"/>
                      <a:pt x="48" y="116"/>
                      <a:pt x="46" y="124"/>
                    </a:cubicBezTo>
                    <a:cubicBezTo>
                      <a:pt x="44" y="133"/>
                      <a:pt x="43" y="140"/>
                      <a:pt x="43" y="148"/>
                    </a:cubicBezTo>
                    <a:cubicBezTo>
                      <a:pt x="41" y="162"/>
                      <a:pt x="42" y="176"/>
                      <a:pt x="44" y="1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Freeform 35">
                <a:extLst>
                  <a:ext uri="{FF2B5EF4-FFF2-40B4-BE49-F238E27FC236}">
                    <a16:creationId xmlns:a16="http://schemas.microsoft.com/office/drawing/2014/main" id="{FC9E1DA8-952F-762E-E38D-DA33E4638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4008" y="5634947"/>
                <a:ext cx="153988" cy="92075"/>
              </a:xfrm>
              <a:custGeom>
                <a:avLst/>
                <a:gdLst>
                  <a:gd name="T0" fmla="*/ 4 w 227"/>
                  <a:gd name="T1" fmla="*/ 107 h 134"/>
                  <a:gd name="T2" fmla="*/ 23 w 227"/>
                  <a:gd name="T3" fmla="*/ 111 h 134"/>
                  <a:gd name="T4" fmla="*/ 70 w 227"/>
                  <a:gd name="T5" fmla="*/ 128 h 134"/>
                  <a:gd name="T6" fmla="*/ 112 w 227"/>
                  <a:gd name="T7" fmla="*/ 129 h 134"/>
                  <a:gd name="T8" fmla="*/ 135 w 227"/>
                  <a:gd name="T9" fmla="*/ 117 h 134"/>
                  <a:gd name="T10" fmla="*/ 157 w 227"/>
                  <a:gd name="T11" fmla="*/ 93 h 134"/>
                  <a:gd name="T12" fmla="*/ 170 w 227"/>
                  <a:gd name="T13" fmla="*/ 73 h 134"/>
                  <a:gd name="T14" fmla="*/ 184 w 227"/>
                  <a:gd name="T15" fmla="*/ 56 h 134"/>
                  <a:gd name="T16" fmla="*/ 227 w 227"/>
                  <a:gd name="T17" fmla="*/ 36 h 134"/>
                  <a:gd name="T18" fmla="*/ 221 w 227"/>
                  <a:gd name="T19" fmla="*/ 26 h 134"/>
                  <a:gd name="T20" fmla="*/ 202 w 227"/>
                  <a:gd name="T21" fmla="*/ 9 h 134"/>
                  <a:gd name="T22" fmla="*/ 168 w 227"/>
                  <a:gd name="T23" fmla="*/ 0 h 134"/>
                  <a:gd name="T24" fmla="*/ 146 w 227"/>
                  <a:gd name="T25" fmla="*/ 3 h 134"/>
                  <a:gd name="T26" fmla="*/ 120 w 227"/>
                  <a:gd name="T27" fmla="*/ 11 h 134"/>
                  <a:gd name="T28" fmla="*/ 88 w 227"/>
                  <a:gd name="T29" fmla="*/ 31 h 134"/>
                  <a:gd name="T30" fmla="*/ 66 w 227"/>
                  <a:gd name="T31" fmla="*/ 55 h 134"/>
                  <a:gd name="T32" fmla="*/ 54 w 227"/>
                  <a:gd name="T33" fmla="*/ 67 h 134"/>
                  <a:gd name="T34" fmla="*/ 47 w 227"/>
                  <a:gd name="T35" fmla="*/ 73 h 134"/>
                  <a:gd name="T36" fmla="*/ 40 w 227"/>
                  <a:gd name="T37" fmla="*/ 79 h 134"/>
                  <a:gd name="T38" fmla="*/ 0 w 227"/>
                  <a:gd name="T39" fmla="*/ 96 h 134"/>
                  <a:gd name="T40" fmla="*/ 24 w 227"/>
                  <a:gd name="T41" fmla="*/ 100 h 134"/>
                  <a:gd name="T42" fmla="*/ 51 w 227"/>
                  <a:gd name="T43" fmla="*/ 95 h 134"/>
                  <a:gd name="T44" fmla="*/ 68 w 227"/>
                  <a:gd name="T45" fmla="*/ 88 h 134"/>
                  <a:gd name="T46" fmla="*/ 87 w 227"/>
                  <a:gd name="T47" fmla="*/ 76 h 134"/>
                  <a:gd name="T48" fmla="*/ 106 w 227"/>
                  <a:gd name="T49" fmla="*/ 62 h 134"/>
                  <a:gd name="T50" fmla="*/ 122 w 227"/>
                  <a:gd name="T51" fmla="*/ 52 h 134"/>
                  <a:gd name="T52" fmla="*/ 147 w 227"/>
                  <a:gd name="T53" fmla="*/ 39 h 134"/>
                  <a:gd name="T54" fmla="*/ 163 w 227"/>
                  <a:gd name="T55" fmla="*/ 35 h 134"/>
                  <a:gd name="T56" fmla="*/ 168 w 227"/>
                  <a:gd name="T57" fmla="*/ 35 h 134"/>
                  <a:gd name="T58" fmla="*/ 162 w 227"/>
                  <a:gd name="T59" fmla="*/ 37 h 134"/>
                  <a:gd name="T60" fmla="*/ 147 w 227"/>
                  <a:gd name="T61" fmla="*/ 43 h 134"/>
                  <a:gd name="T62" fmla="*/ 101 w 227"/>
                  <a:gd name="T63" fmla="*/ 71 h 134"/>
                  <a:gd name="T64" fmla="*/ 48 w 227"/>
                  <a:gd name="T65" fmla="*/ 102 h 134"/>
                  <a:gd name="T66" fmla="*/ 4 w 227"/>
                  <a:gd name="T67" fmla="*/ 10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7" h="134">
                    <a:moveTo>
                      <a:pt x="4" y="107"/>
                    </a:moveTo>
                    <a:cubicBezTo>
                      <a:pt x="4" y="107"/>
                      <a:pt x="11" y="108"/>
                      <a:pt x="23" y="111"/>
                    </a:cubicBezTo>
                    <a:cubicBezTo>
                      <a:pt x="34" y="115"/>
                      <a:pt x="51" y="120"/>
                      <a:pt x="70" y="128"/>
                    </a:cubicBezTo>
                    <a:cubicBezTo>
                      <a:pt x="82" y="133"/>
                      <a:pt x="96" y="134"/>
                      <a:pt x="112" y="129"/>
                    </a:cubicBezTo>
                    <a:cubicBezTo>
                      <a:pt x="120" y="127"/>
                      <a:pt x="127" y="123"/>
                      <a:pt x="135" y="117"/>
                    </a:cubicBezTo>
                    <a:cubicBezTo>
                      <a:pt x="143" y="111"/>
                      <a:pt x="150" y="103"/>
                      <a:pt x="157" y="93"/>
                    </a:cubicBezTo>
                    <a:cubicBezTo>
                      <a:pt x="161" y="86"/>
                      <a:pt x="166" y="79"/>
                      <a:pt x="170" y="73"/>
                    </a:cubicBezTo>
                    <a:cubicBezTo>
                      <a:pt x="174" y="67"/>
                      <a:pt x="179" y="61"/>
                      <a:pt x="184" y="56"/>
                    </a:cubicBezTo>
                    <a:cubicBezTo>
                      <a:pt x="194" y="46"/>
                      <a:pt x="207" y="39"/>
                      <a:pt x="227" y="36"/>
                    </a:cubicBezTo>
                    <a:cubicBezTo>
                      <a:pt x="227" y="36"/>
                      <a:pt x="225" y="31"/>
                      <a:pt x="221" y="26"/>
                    </a:cubicBezTo>
                    <a:cubicBezTo>
                      <a:pt x="217" y="21"/>
                      <a:pt x="210" y="14"/>
                      <a:pt x="202" y="9"/>
                    </a:cubicBezTo>
                    <a:cubicBezTo>
                      <a:pt x="193" y="4"/>
                      <a:pt x="182" y="1"/>
                      <a:pt x="168" y="0"/>
                    </a:cubicBezTo>
                    <a:cubicBezTo>
                      <a:pt x="161" y="0"/>
                      <a:pt x="154" y="1"/>
                      <a:pt x="146" y="3"/>
                    </a:cubicBezTo>
                    <a:cubicBezTo>
                      <a:pt x="138" y="5"/>
                      <a:pt x="130" y="7"/>
                      <a:pt x="120" y="11"/>
                    </a:cubicBezTo>
                    <a:cubicBezTo>
                      <a:pt x="106" y="17"/>
                      <a:pt x="97" y="24"/>
                      <a:pt x="88" y="31"/>
                    </a:cubicBezTo>
                    <a:cubicBezTo>
                      <a:pt x="80" y="39"/>
                      <a:pt x="73" y="47"/>
                      <a:pt x="66" y="55"/>
                    </a:cubicBezTo>
                    <a:cubicBezTo>
                      <a:pt x="62" y="59"/>
                      <a:pt x="58" y="63"/>
                      <a:pt x="54" y="67"/>
                    </a:cubicBezTo>
                    <a:cubicBezTo>
                      <a:pt x="52" y="69"/>
                      <a:pt x="50" y="71"/>
                      <a:pt x="47" y="73"/>
                    </a:cubicBezTo>
                    <a:cubicBezTo>
                      <a:pt x="45" y="75"/>
                      <a:pt x="43" y="77"/>
                      <a:pt x="40" y="79"/>
                    </a:cubicBezTo>
                    <a:cubicBezTo>
                      <a:pt x="30" y="86"/>
                      <a:pt x="17" y="92"/>
                      <a:pt x="0" y="96"/>
                    </a:cubicBezTo>
                    <a:cubicBezTo>
                      <a:pt x="0" y="96"/>
                      <a:pt x="8" y="100"/>
                      <a:pt x="24" y="100"/>
                    </a:cubicBezTo>
                    <a:cubicBezTo>
                      <a:pt x="31" y="100"/>
                      <a:pt x="41" y="99"/>
                      <a:pt x="51" y="95"/>
                    </a:cubicBezTo>
                    <a:cubicBezTo>
                      <a:pt x="57" y="93"/>
                      <a:pt x="63" y="91"/>
                      <a:pt x="68" y="88"/>
                    </a:cubicBezTo>
                    <a:cubicBezTo>
                      <a:pt x="74" y="85"/>
                      <a:pt x="81" y="81"/>
                      <a:pt x="87" y="76"/>
                    </a:cubicBezTo>
                    <a:cubicBezTo>
                      <a:pt x="94" y="70"/>
                      <a:pt x="100" y="66"/>
                      <a:pt x="106" y="62"/>
                    </a:cubicBezTo>
                    <a:cubicBezTo>
                      <a:pt x="112" y="58"/>
                      <a:pt x="117" y="54"/>
                      <a:pt x="122" y="52"/>
                    </a:cubicBezTo>
                    <a:cubicBezTo>
                      <a:pt x="132" y="46"/>
                      <a:pt x="140" y="42"/>
                      <a:pt x="147" y="39"/>
                    </a:cubicBezTo>
                    <a:cubicBezTo>
                      <a:pt x="154" y="37"/>
                      <a:pt x="159" y="36"/>
                      <a:pt x="163" y="35"/>
                    </a:cubicBezTo>
                    <a:cubicBezTo>
                      <a:pt x="166" y="35"/>
                      <a:pt x="168" y="35"/>
                      <a:pt x="168" y="35"/>
                    </a:cubicBezTo>
                    <a:cubicBezTo>
                      <a:pt x="168" y="35"/>
                      <a:pt x="166" y="35"/>
                      <a:pt x="162" y="37"/>
                    </a:cubicBezTo>
                    <a:cubicBezTo>
                      <a:pt x="159" y="38"/>
                      <a:pt x="154" y="40"/>
                      <a:pt x="147" y="43"/>
                    </a:cubicBezTo>
                    <a:cubicBezTo>
                      <a:pt x="135" y="48"/>
                      <a:pt x="118" y="57"/>
                      <a:pt x="101" y="71"/>
                    </a:cubicBezTo>
                    <a:cubicBezTo>
                      <a:pt x="81" y="88"/>
                      <a:pt x="64" y="97"/>
                      <a:pt x="48" y="102"/>
                    </a:cubicBezTo>
                    <a:cubicBezTo>
                      <a:pt x="33" y="107"/>
                      <a:pt x="19" y="108"/>
                      <a:pt x="4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Freeform 36">
                <a:extLst>
                  <a:ext uri="{FF2B5EF4-FFF2-40B4-BE49-F238E27FC236}">
                    <a16:creationId xmlns:a16="http://schemas.microsoft.com/office/drawing/2014/main" id="{5DA513F4-8DEA-EF85-623F-B36199D11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2095" y="5601610"/>
                <a:ext cx="74613" cy="144463"/>
              </a:xfrm>
              <a:custGeom>
                <a:avLst/>
                <a:gdLst>
                  <a:gd name="T0" fmla="*/ 18 w 109"/>
                  <a:gd name="T1" fmla="*/ 205 h 211"/>
                  <a:gd name="T2" fmla="*/ 17 w 109"/>
                  <a:gd name="T3" fmla="*/ 185 h 211"/>
                  <a:gd name="T4" fmla="*/ 6 w 109"/>
                  <a:gd name="T5" fmla="*/ 137 h 211"/>
                  <a:gd name="T6" fmla="*/ 2 w 109"/>
                  <a:gd name="T7" fmla="*/ 97 h 211"/>
                  <a:gd name="T8" fmla="*/ 10 w 109"/>
                  <a:gd name="T9" fmla="*/ 78 h 211"/>
                  <a:gd name="T10" fmla="*/ 25 w 109"/>
                  <a:gd name="T11" fmla="*/ 61 h 211"/>
                  <a:gd name="T12" fmla="*/ 48 w 109"/>
                  <a:gd name="T13" fmla="*/ 37 h 211"/>
                  <a:gd name="T14" fmla="*/ 44 w 109"/>
                  <a:gd name="T15" fmla="*/ 0 h 211"/>
                  <a:gd name="T16" fmla="*/ 54 w 109"/>
                  <a:gd name="T17" fmla="*/ 4 h 211"/>
                  <a:gd name="T18" fmla="*/ 77 w 109"/>
                  <a:gd name="T19" fmla="*/ 17 h 211"/>
                  <a:gd name="T20" fmla="*/ 100 w 109"/>
                  <a:gd name="T21" fmla="*/ 44 h 211"/>
                  <a:gd name="T22" fmla="*/ 107 w 109"/>
                  <a:gd name="T23" fmla="*/ 64 h 211"/>
                  <a:gd name="T24" fmla="*/ 108 w 109"/>
                  <a:gd name="T25" fmla="*/ 90 h 211"/>
                  <a:gd name="T26" fmla="*/ 104 w 109"/>
                  <a:gd name="T27" fmla="*/ 109 h 211"/>
                  <a:gd name="T28" fmla="*/ 97 w 109"/>
                  <a:gd name="T29" fmla="*/ 124 h 211"/>
                  <a:gd name="T30" fmla="*/ 87 w 109"/>
                  <a:gd name="T31" fmla="*/ 137 h 211"/>
                  <a:gd name="T32" fmla="*/ 76 w 109"/>
                  <a:gd name="T33" fmla="*/ 148 h 211"/>
                  <a:gd name="T34" fmla="*/ 29 w 109"/>
                  <a:gd name="T35" fmla="*/ 211 h 211"/>
                  <a:gd name="T36" fmla="*/ 28 w 109"/>
                  <a:gd name="T37" fmla="*/ 205 h 211"/>
                  <a:gd name="T38" fmla="*/ 29 w 109"/>
                  <a:gd name="T39" fmla="*/ 187 h 211"/>
                  <a:gd name="T40" fmla="*/ 36 w 109"/>
                  <a:gd name="T41" fmla="*/ 160 h 211"/>
                  <a:gd name="T42" fmla="*/ 54 w 109"/>
                  <a:gd name="T43" fmla="*/ 127 h 211"/>
                  <a:gd name="T44" fmla="*/ 64 w 109"/>
                  <a:gd name="T45" fmla="*/ 109 h 211"/>
                  <a:gd name="T46" fmla="*/ 71 w 109"/>
                  <a:gd name="T47" fmla="*/ 93 h 211"/>
                  <a:gd name="T48" fmla="*/ 75 w 109"/>
                  <a:gd name="T49" fmla="*/ 69 h 211"/>
                  <a:gd name="T50" fmla="*/ 73 w 109"/>
                  <a:gd name="T51" fmla="*/ 54 h 211"/>
                  <a:gd name="T52" fmla="*/ 71 w 109"/>
                  <a:gd name="T53" fmla="*/ 49 h 211"/>
                  <a:gd name="T54" fmla="*/ 72 w 109"/>
                  <a:gd name="T55" fmla="*/ 55 h 211"/>
                  <a:gd name="T56" fmla="*/ 72 w 109"/>
                  <a:gd name="T57" fmla="*/ 69 h 211"/>
                  <a:gd name="T58" fmla="*/ 56 w 109"/>
                  <a:gd name="T59" fmla="*/ 113 h 211"/>
                  <a:gd name="T60" fmla="*/ 29 w 109"/>
                  <a:gd name="T61" fmla="*/ 162 h 211"/>
                  <a:gd name="T62" fmla="*/ 22 w 109"/>
                  <a:gd name="T63" fmla="*/ 183 h 211"/>
                  <a:gd name="T64" fmla="*/ 18 w 109"/>
                  <a:gd name="T65" fmla="*/ 20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9" h="211">
                    <a:moveTo>
                      <a:pt x="18" y="205"/>
                    </a:moveTo>
                    <a:cubicBezTo>
                      <a:pt x="18" y="205"/>
                      <a:pt x="19" y="198"/>
                      <a:pt x="17" y="185"/>
                    </a:cubicBezTo>
                    <a:cubicBezTo>
                      <a:pt x="16" y="173"/>
                      <a:pt x="13" y="156"/>
                      <a:pt x="6" y="137"/>
                    </a:cubicBezTo>
                    <a:cubicBezTo>
                      <a:pt x="1" y="124"/>
                      <a:pt x="0" y="110"/>
                      <a:pt x="2" y="97"/>
                    </a:cubicBezTo>
                    <a:cubicBezTo>
                      <a:pt x="4" y="91"/>
                      <a:pt x="6" y="84"/>
                      <a:pt x="10" y="78"/>
                    </a:cubicBezTo>
                    <a:cubicBezTo>
                      <a:pt x="13" y="72"/>
                      <a:pt x="19" y="67"/>
                      <a:pt x="25" y="61"/>
                    </a:cubicBezTo>
                    <a:cubicBezTo>
                      <a:pt x="35" y="54"/>
                      <a:pt x="43" y="47"/>
                      <a:pt x="48" y="37"/>
                    </a:cubicBezTo>
                    <a:cubicBezTo>
                      <a:pt x="52" y="28"/>
                      <a:pt x="52" y="16"/>
                      <a:pt x="44" y="0"/>
                    </a:cubicBezTo>
                    <a:cubicBezTo>
                      <a:pt x="44" y="0"/>
                      <a:pt x="48" y="1"/>
                      <a:pt x="54" y="4"/>
                    </a:cubicBezTo>
                    <a:cubicBezTo>
                      <a:pt x="60" y="6"/>
                      <a:pt x="69" y="11"/>
                      <a:pt x="77" y="17"/>
                    </a:cubicBezTo>
                    <a:cubicBezTo>
                      <a:pt x="85" y="23"/>
                      <a:pt x="94" y="32"/>
                      <a:pt x="100" y="44"/>
                    </a:cubicBezTo>
                    <a:cubicBezTo>
                      <a:pt x="103" y="50"/>
                      <a:pt x="105" y="56"/>
                      <a:pt x="107" y="64"/>
                    </a:cubicBezTo>
                    <a:cubicBezTo>
                      <a:pt x="109" y="71"/>
                      <a:pt x="109" y="80"/>
                      <a:pt x="108" y="90"/>
                    </a:cubicBezTo>
                    <a:cubicBezTo>
                      <a:pt x="108" y="97"/>
                      <a:pt x="106" y="103"/>
                      <a:pt x="104" y="109"/>
                    </a:cubicBezTo>
                    <a:cubicBezTo>
                      <a:pt x="102" y="114"/>
                      <a:pt x="100" y="119"/>
                      <a:pt x="97" y="124"/>
                    </a:cubicBezTo>
                    <a:cubicBezTo>
                      <a:pt x="94" y="129"/>
                      <a:pt x="91" y="133"/>
                      <a:pt x="87" y="137"/>
                    </a:cubicBezTo>
                    <a:cubicBezTo>
                      <a:pt x="83" y="141"/>
                      <a:pt x="79" y="144"/>
                      <a:pt x="76" y="148"/>
                    </a:cubicBezTo>
                    <a:cubicBezTo>
                      <a:pt x="60" y="163"/>
                      <a:pt x="43" y="179"/>
                      <a:pt x="29" y="211"/>
                    </a:cubicBezTo>
                    <a:cubicBezTo>
                      <a:pt x="29" y="211"/>
                      <a:pt x="28" y="209"/>
                      <a:pt x="28" y="205"/>
                    </a:cubicBezTo>
                    <a:cubicBezTo>
                      <a:pt x="28" y="201"/>
                      <a:pt x="27" y="194"/>
                      <a:pt x="29" y="187"/>
                    </a:cubicBezTo>
                    <a:cubicBezTo>
                      <a:pt x="30" y="179"/>
                      <a:pt x="32" y="170"/>
                      <a:pt x="36" y="160"/>
                    </a:cubicBezTo>
                    <a:cubicBezTo>
                      <a:pt x="40" y="150"/>
                      <a:pt x="45" y="139"/>
                      <a:pt x="54" y="127"/>
                    </a:cubicBezTo>
                    <a:cubicBezTo>
                      <a:pt x="58" y="120"/>
                      <a:pt x="61" y="114"/>
                      <a:pt x="64" y="109"/>
                    </a:cubicBezTo>
                    <a:cubicBezTo>
                      <a:pt x="67" y="103"/>
                      <a:pt x="69" y="98"/>
                      <a:pt x="71" y="93"/>
                    </a:cubicBezTo>
                    <a:cubicBezTo>
                      <a:pt x="74" y="83"/>
                      <a:pt x="74" y="75"/>
                      <a:pt x="75" y="69"/>
                    </a:cubicBezTo>
                    <a:cubicBezTo>
                      <a:pt x="75" y="62"/>
                      <a:pt x="74" y="57"/>
                      <a:pt x="73" y="54"/>
                    </a:cubicBezTo>
                    <a:cubicBezTo>
                      <a:pt x="72" y="51"/>
                      <a:pt x="71" y="49"/>
                      <a:pt x="71" y="49"/>
                    </a:cubicBezTo>
                    <a:cubicBezTo>
                      <a:pt x="71" y="49"/>
                      <a:pt x="71" y="51"/>
                      <a:pt x="72" y="55"/>
                    </a:cubicBezTo>
                    <a:cubicBezTo>
                      <a:pt x="72" y="58"/>
                      <a:pt x="72" y="63"/>
                      <a:pt x="72" y="69"/>
                    </a:cubicBezTo>
                    <a:cubicBezTo>
                      <a:pt x="71" y="81"/>
                      <a:pt x="67" y="97"/>
                      <a:pt x="56" y="113"/>
                    </a:cubicBezTo>
                    <a:cubicBezTo>
                      <a:pt x="44" y="132"/>
                      <a:pt x="35" y="147"/>
                      <a:pt x="29" y="162"/>
                    </a:cubicBezTo>
                    <a:cubicBezTo>
                      <a:pt x="27" y="169"/>
                      <a:pt x="24" y="176"/>
                      <a:pt x="22" y="183"/>
                    </a:cubicBezTo>
                    <a:cubicBezTo>
                      <a:pt x="21" y="190"/>
                      <a:pt x="19" y="197"/>
                      <a:pt x="18" y="2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Freeform 37">
                <a:extLst>
                  <a:ext uri="{FF2B5EF4-FFF2-40B4-BE49-F238E27FC236}">
                    <a16:creationId xmlns:a16="http://schemas.microsoft.com/office/drawing/2014/main" id="{DD872947-E492-14FB-010E-8E18B58FF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995" y="5736547"/>
                <a:ext cx="166688" cy="80963"/>
              </a:xfrm>
              <a:custGeom>
                <a:avLst/>
                <a:gdLst>
                  <a:gd name="T0" fmla="*/ 2 w 248"/>
                  <a:gd name="T1" fmla="*/ 65 h 119"/>
                  <a:gd name="T2" fmla="*/ 7 w 248"/>
                  <a:gd name="T3" fmla="*/ 67 h 119"/>
                  <a:gd name="T4" fmla="*/ 19 w 248"/>
                  <a:gd name="T5" fmla="*/ 75 h 119"/>
                  <a:gd name="T6" fmla="*/ 63 w 248"/>
                  <a:gd name="T7" fmla="*/ 105 h 119"/>
                  <a:gd name="T8" fmla="*/ 105 w 248"/>
                  <a:gd name="T9" fmla="*/ 119 h 119"/>
                  <a:gd name="T10" fmla="*/ 132 w 248"/>
                  <a:gd name="T11" fmla="*/ 113 h 119"/>
                  <a:gd name="T12" fmla="*/ 160 w 248"/>
                  <a:gd name="T13" fmla="*/ 96 h 119"/>
                  <a:gd name="T14" fmla="*/ 199 w 248"/>
                  <a:gd name="T15" fmla="*/ 66 h 119"/>
                  <a:gd name="T16" fmla="*/ 221 w 248"/>
                  <a:gd name="T17" fmla="*/ 59 h 119"/>
                  <a:gd name="T18" fmla="*/ 248 w 248"/>
                  <a:gd name="T19" fmla="*/ 60 h 119"/>
                  <a:gd name="T20" fmla="*/ 245 w 248"/>
                  <a:gd name="T21" fmla="*/ 49 h 119"/>
                  <a:gd name="T22" fmla="*/ 231 w 248"/>
                  <a:gd name="T23" fmla="*/ 25 h 119"/>
                  <a:gd name="T24" fmla="*/ 199 w 248"/>
                  <a:gd name="T25" fmla="*/ 6 h 119"/>
                  <a:gd name="T26" fmla="*/ 177 w 248"/>
                  <a:gd name="T27" fmla="*/ 1 h 119"/>
                  <a:gd name="T28" fmla="*/ 148 w 248"/>
                  <a:gd name="T29" fmla="*/ 1 h 119"/>
                  <a:gd name="T30" fmla="*/ 127 w 248"/>
                  <a:gd name="T31" fmla="*/ 5 h 119"/>
                  <a:gd name="T32" fmla="*/ 118 w 248"/>
                  <a:gd name="T33" fmla="*/ 8 h 119"/>
                  <a:gd name="T34" fmla="*/ 109 w 248"/>
                  <a:gd name="T35" fmla="*/ 12 h 119"/>
                  <a:gd name="T36" fmla="*/ 94 w 248"/>
                  <a:gd name="T37" fmla="*/ 20 h 119"/>
                  <a:gd name="T38" fmla="*/ 79 w 248"/>
                  <a:gd name="T39" fmla="*/ 29 h 119"/>
                  <a:gd name="T40" fmla="*/ 0 w 248"/>
                  <a:gd name="T41" fmla="*/ 52 h 119"/>
                  <a:gd name="T42" fmla="*/ 6 w 248"/>
                  <a:gd name="T43" fmla="*/ 56 h 119"/>
                  <a:gd name="T44" fmla="*/ 23 w 248"/>
                  <a:gd name="T45" fmla="*/ 63 h 119"/>
                  <a:gd name="T46" fmla="*/ 53 w 248"/>
                  <a:gd name="T47" fmla="*/ 66 h 119"/>
                  <a:gd name="T48" fmla="*/ 95 w 248"/>
                  <a:gd name="T49" fmla="*/ 57 h 119"/>
                  <a:gd name="T50" fmla="*/ 167 w 248"/>
                  <a:gd name="T51" fmla="*/ 38 h 119"/>
                  <a:gd name="T52" fmla="*/ 184 w 248"/>
                  <a:gd name="T53" fmla="*/ 39 h 119"/>
                  <a:gd name="T54" fmla="*/ 189 w 248"/>
                  <a:gd name="T55" fmla="*/ 40 h 119"/>
                  <a:gd name="T56" fmla="*/ 183 w 248"/>
                  <a:gd name="T57" fmla="*/ 40 h 119"/>
                  <a:gd name="T58" fmla="*/ 166 w 248"/>
                  <a:gd name="T59" fmla="*/ 42 h 119"/>
                  <a:gd name="T60" fmla="*/ 111 w 248"/>
                  <a:gd name="T61" fmla="*/ 57 h 119"/>
                  <a:gd name="T62" fmla="*/ 48 w 248"/>
                  <a:gd name="T63" fmla="*/ 72 h 119"/>
                  <a:gd name="T64" fmla="*/ 24 w 248"/>
                  <a:gd name="T65" fmla="*/ 71 h 119"/>
                  <a:gd name="T66" fmla="*/ 2 w 248"/>
                  <a:gd name="T67" fmla="*/ 6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8" h="119">
                    <a:moveTo>
                      <a:pt x="2" y="65"/>
                    </a:moveTo>
                    <a:cubicBezTo>
                      <a:pt x="2" y="65"/>
                      <a:pt x="3" y="66"/>
                      <a:pt x="7" y="67"/>
                    </a:cubicBezTo>
                    <a:cubicBezTo>
                      <a:pt x="10" y="69"/>
                      <a:pt x="14" y="71"/>
                      <a:pt x="19" y="75"/>
                    </a:cubicBezTo>
                    <a:cubicBezTo>
                      <a:pt x="30" y="81"/>
                      <a:pt x="46" y="91"/>
                      <a:pt x="63" y="105"/>
                    </a:cubicBezTo>
                    <a:cubicBezTo>
                      <a:pt x="74" y="113"/>
                      <a:pt x="88" y="119"/>
                      <a:pt x="105" y="119"/>
                    </a:cubicBezTo>
                    <a:cubicBezTo>
                      <a:pt x="114" y="118"/>
                      <a:pt x="123" y="117"/>
                      <a:pt x="132" y="113"/>
                    </a:cubicBezTo>
                    <a:cubicBezTo>
                      <a:pt x="141" y="109"/>
                      <a:pt x="151" y="104"/>
                      <a:pt x="160" y="96"/>
                    </a:cubicBezTo>
                    <a:cubicBezTo>
                      <a:pt x="174" y="84"/>
                      <a:pt x="186" y="73"/>
                      <a:pt x="199" y="66"/>
                    </a:cubicBezTo>
                    <a:cubicBezTo>
                      <a:pt x="206" y="63"/>
                      <a:pt x="213" y="60"/>
                      <a:pt x="221" y="59"/>
                    </a:cubicBezTo>
                    <a:cubicBezTo>
                      <a:pt x="229" y="58"/>
                      <a:pt x="238" y="58"/>
                      <a:pt x="248" y="60"/>
                    </a:cubicBezTo>
                    <a:cubicBezTo>
                      <a:pt x="248" y="60"/>
                      <a:pt x="248" y="55"/>
                      <a:pt x="245" y="49"/>
                    </a:cubicBezTo>
                    <a:cubicBezTo>
                      <a:pt x="242" y="42"/>
                      <a:pt x="238" y="33"/>
                      <a:pt x="231" y="25"/>
                    </a:cubicBezTo>
                    <a:cubicBezTo>
                      <a:pt x="223" y="18"/>
                      <a:pt x="213" y="10"/>
                      <a:pt x="199" y="6"/>
                    </a:cubicBezTo>
                    <a:cubicBezTo>
                      <a:pt x="193" y="3"/>
                      <a:pt x="185" y="2"/>
                      <a:pt x="177" y="1"/>
                    </a:cubicBezTo>
                    <a:cubicBezTo>
                      <a:pt x="168" y="0"/>
                      <a:pt x="158" y="0"/>
                      <a:pt x="148" y="1"/>
                    </a:cubicBezTo>
                    <a:cubicBezTo>
                      <a:pt x="140" y="2"/>
                      <a:pt x="133" y="4"/>
                      <a:pt x="127" y="5"/>
                    </a:cubicBezTo>
                    <a:cubicBezTo>
                      <a:pt x="124" y="6"/>
                      <a:pt x="121" y="7"/>
                      <a:pt x="118" y="8"/>
                    </a:cubicBezTo>
                    <a:cubicBezTo>
                      <a:pt x="115" y="9"/>
                      <a:pt x="112" y="11"/>
                      <a:pt x="109" y="12"/>
                    </a:cubicBezTo>
                    <a:cubicBezTo>
                      <a:pt x="104" y="14"/>
                      <a:pt x="99" y="17"/>
                      <a:pt x="94" y="20"/>
                    </a:cubicBezTo>
                    <a:cubicBezTo>
                      <a:pt x="89" y="23"/>
                      <a:pt x="84" y="26"/>
                      <a:pt x="79" y="29"/>
                    </a:cubicBezTo>
                    <a:cubicBezTo>
                      <a:pt x="60" y="42"/>
                      <a:pt x="37" y="54"/>
                      <a:pt x="0" y="52"/>
                    </a:cubicBezTo>
                    <a:cubicBezTo>
                      <a:pt x="0" y="52"/>
                      <a:pt x="2" y="54"/>
                      <a:pt x="6" y="56"/>
                    </a:cubicBezTo>
                    <a:cubicBezTo>
                      <a:pt x="10" y="58"/>
                      <a:pt x="16" y="61"/>
                      <a:pt x="23" y="63"/>
                    </a:cubicBezTo>
                    <a:cubicBezTo>
                      <a:pt x="31" y="66"/>
                      <a:pt x="41" y="67"/>
                      <a:pt x="53" y="66"/>
                    </a:cubicBezTo>
                    <a:cubicBezTo>
                      <a:pt x="65" y="66"/>
                      <a:pt x="79" y="63"/>
                      <a:pt x="95" y="57"/>
                    </a:cubicBezTo>
                    <a:cubicBezTo>
                      <a:pt x="128" y="44"/>
                      <a:pt x="151" y="39"/>
                      <a:pt x="167" y="38"/>
                    </a:cubicBezTo>
                    <a:cubicBezTo>
                      <a:pt x="174" y="38"/>
                      <a:pt x="180" y="38"/>
                      <a:pt x="184" y="39"/>
                    </a:cubicBezTo>
                    <a:cubicBezTo>
                      <a:pt x="187" y="40"/>
                      <a:pt x="189" y="40"/>
                      <a:pt x="189" y="40"/>
                    </a:cubicBezTo>
                    <a:cubicBezTo>
                      <a:pt x="189" y="40"/>
                      <a:pt x="187" y="40"/>
                      <a:pt x="183" y="40"/>
                    </a:cubicBezTo>
                    <a:cubicBezTo>
                      <a:pt x="179" y="40"/>
                      <a:pt x="173" y="41"/>
                      <a:pt x="166" y="42"/>
                    </a:cubicBezTo>
                    <a:cubicBezTo>
                      <a:pt x="152" y="43"/>
                      <a:pt x="132" y="47"/>
                      <a:pt x="111" y="57"/>
                    </a:cubicBezTo>
                    <a:cubicBezTo>
                      <a:pt x="86" y="67"/>
                      <a:pt x="66" y="71"/>
                      <a:pt x="48" y="72"/>
                    </a:cubicBezTo>
                    <a:cubicBezTo>
                      <a:pt x="40" y="73"/>
                      <a:pt x="32" y="72"/>
                      <a:pt x="24" y="71"/>
                    </a:cubicBezTo>
                    <a:cubicBezTo>
                      <a:pt x="16" y="69"/>
                      <a:pt x="9" y="67"/>
                      <a:pt x="2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Freeform 38">
                <a:extLst>
                  <a:ext uri="{FF2B5EF4-FFF2-40B4-BE49-F238E27FC236}">
                    <a16:creationId xmlns:a16="http://schemas.microsoft.com/office/drawing/2014/main" id="{CB6322BE-01A9-AAB5-C668-0EF80E30F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52083" y="5661935"/>
                <a:ext cx="88900" cy="144463"/>
              </a:xfrm>
              <a:custGeom>
                <a:avLst/>
                <a:gdLst>
                  <a:gd name="T0" fmla="*/ 0 w 132"/>
                  <a:gd name="T1" fmla="*/ 204 h 213"/>
                  <a:gd name="T2" fmla="*/ 2 w 132"/>
                  <a:gd name="T3" fmla="*/ 198 h 213"/>
                  <a:gd name="T4" fmla="*/ 5 w 132"/>
                  <a:gd name="T5" fmla="*/ 183 h 213"/>
                  <a:gd name="T6" fmla="*/ 6 w 132"/>
                  <a:gd name="T7" fmla="*/ 130 h 213"/>
                  <a:gd name="T8" fmla="*/ 14 w 132"/>
                  <a:gd name="T9" fmla="*/ 89 h 213"/>
                  <a:gd name="T10" fmla="*/ 27 w 132"/>
                  <a:gd name="T11" fmla="*/ 71 h 213"/>
                  <a:gd name="T12" fmla="*/ 48 w 132"/>
                  <a:gd name="T13" fmla="*/ 58 h 213"/>
                  <a:gd name="T14" fmla="*/ 78 w 132"/>
                  <a:gd name="T15" fmla="*/ 39 h 213"/>
                  <a:gd name="T16" fmla="*/ 86 w 132"/>
                  <a:gd name="T17" fmla="*/ 23 h 213"/>
                  <a:gd name="T18" fmla="*/ 86 w 132"/>
                  <a:gd name="T19" fmla="*/ 0 h 213"/>
                  <a:gd name="T20" fmla="*/ 96 w 132"/>
                  <a:gd name="T21" fmla="*/ 6 h 213"/>
                  <a:gd name="T22" fmla="*/ 115 w 132"/>
                  <a:gd name="T23" fmla="*/ 27 h 213"/>
                  <a:gd name="T24" fmla="*/ 130 w 132"/>
                  <a:gd name="T25" fmla="*/ 61 h 213"/>
                  <a:gd name="T26" fmla="*/ 131 w 132"/>
                  <a:gd name="T27" fmla="*/ 84 h 213"/>
                  <a:gd name="T28" fmla="*/ 125 w 132"/>
                  <a:gd name="T29" fmla="*/ 110 h 213"/>
                  <a:gd name="T30" fmla="*/ 115 w 132"/>
                  <a:gd name="T31" fmla="*/ 129 h 213"/>
                  <a:gd name="T32" fmla="*/ 103 w 132"/>
                  <a:gd name="T33" fmla="*/ 142 h 213"/>
                  <a:gd name="T34" fmla="*/ 90 w 132"/>
                  <a:gd name="T35" fmla="*/ 153 h 213"/>
                  <a:gd name="T36" fmla="*/ 75 w 132"/>
                  <a:gd name="T37" fmla="*/ 161 h 213"/>
                  <a:gd name="T38" fmla="*/ 9 w 132"/>
                  <a:gd name="T39" fmla="*/ 213 h 213"/>
                  <a:gd name="T40" fmla="*/ 10 w 132"/>
                  <a:gd name="T41" fmla="*/ 206 h 213"/>
                  <a:gd name="T42" fmla="*/ 16 w 132"/>
                  <a:gd name="T43" fmla="*/ 188 h 213"/>
                  <a:gd name="T44" fmla="*/ 22 w 132"/>
                  <a:gd name="T45" fmla="*/ 176 h 213"/>
                  <a:gd name="T46" fmla="*/ 31 w 132"/>
                  <a:gd name="T47" fmla="*/ 162 h 213"/>
                  <a:gd name="T48" fmla="*/ 58 w 132"/>
                  <a:gd name="T49" fmla="*/ 133 h 213"/>
                  <a:gd name="T50" fmla="*/ 97 w 132"/>
                  <a:gd name="T51" fmla="*/ 79 h 213"/>
                  <a:gd name="T52" fmla="*/ 99 w 132"/>
                  <a:gd name="T53" fmla="*/ 64 h 213"/>
                  <a:gd name="T54" fmla="*/ 98 w 132"/>
                  <a:gd name="T55" fmla="*/ 58 h 213"/>
                  <a:gd name="T56" fmla="*/ 98 w 132"/>
                  <a:gd name="T57" fmla="*/ 64 h 213"/>
                  <a:gd name="T58" fmla="*/ 93 w 132"/>
                  <a:gd name="T59" fmla="*/ 79 h 213"/>
                  <a:gd name="T60" fmla="*/ 83 w 132"/>
                  <a:gd name="T61" fmla="*/ 98 h 213"/>
                  <a:gd name="T62" fmla="*/ 75 w 132"/>
                  <a:gd name="T63" fmla="*/ 109 h 213"/>
                  <a:gd name="T64" fmla="*/ 70 w 132"/>
                  <a:gd name="T65" fmla="*/ 115 h 213"/>
                  <a:gd name="T66" fmla="*/ 65 w 132"/>
                  <a:gd name="T67" fmla="*/ 120 h 213"/>
                  <a:gd name="T68" fmla="*/ 52 w 132"/>
                  <a:gd name="T69" fmla="*/ 131 h 213"/>
                  <a:gd name="T70" fmla="*/ 41 w 132"/>
                  <a:gd name="T71" fmla="*/ 142 h 213"/>
                  <a:gd name="T72" fmla="*/ 23 w 132"/>
                  <a:gd name="T73" fmla="*/ 163 h 213"/>
                  <a:gd name="T74" fmla="*/ 10 w 132"/>
                  <a:gd name="T75" fmla="*/ 183 h 213"/>
                  <a:gd name="T76" fmla="*/ 0 w 132"/>
                  <a:gd name="T77" fmla="*/ 204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2" h="213">
                    <a:moveTo>
                      <a:pt x="0" y="204"/>
                    </a:moveTo>
                    <a:cubicBezTo>
                      <a:pt x="0" y="204"/>
                      <a:pt x="1" y="202"/>
                      <a:pt x="2" y="198"/>
                    </a:cubicBezTo>
                    <a:cubicBezTo>
                      <a:pt x="3" y="195"/>
                      <a:pt x="4" y="190"/>
                      <a:pt x="5" y="183"/>
                    </a:cubicBezTo>
                    <a:cubicBezTo>
                      <a:pt x="6" y="171"/>
                      <a:pt x="8" y="152"/>
                      <a:pt x="6" y="130"/>
                    </a:cubicBezTo>
                    <a:cubicBezTo>
                      <a:pt x="5" y="116"/>
                      <a:pt x="7" y="102"/>
                      <a:pt x="14" y="89"/>
                    </a:cubicBezTo>
                    <a:cubicBezTo>
                      <a:pt x="17" y="82"/>
                      <a:pt x="21" y="76"/>
                      <a:pt x="27" y="71"/>
                    </a:cubicBezTo>
                    <a:cubicBezTo>
                      <a:pt x="32" y="66"/>
                      <a:pt x="39" y="62"/>
                      <a:pt x="48" y="58"/>
                    </a:cubicBezTo>
                    <a:cubicBezTo>
                      <a:pt x="60" y="53"/>
                      <a:pt x="71" y="48"/>
                      <a:pt x="78" y="39"/>
                    </a:cubicBezTo>
                    <a:cubicBezTo>
                      <a:pt x="82" y="35"/>
                      <a:pt x="85" y="30"/>
                      <a:pt x="86" y="23"/>
                    </a:cubicBezTo>
                    <a:cubicBezTo>
                      <a:pt x="88" y="17"/>
                      <a:pt x="88" y="9"/>
                      <a:pt x="86" y="0"/>
                    </a:cubicBezTo>
                    <a:cubicBezTo>
                      <a:pt x="86" y="0"/>
                      <a:pt x="90" y="2"/>
                      <a:pt x="96" y="6"/>
                    </a:cubicBezTo>
                    <a:cubicBezTo>
                      <a:pt x="101" y="11"/>
                      <a:pt x="108" y="18"/>
                      <a:pt x="115" y="27"/>
                    </a:cubicBezTo>
                    <a:cubicBezTo>
                      <a:pt x="121" y="36"/>
                      <a:pt x="127" y="47"/>
                      <a:pt x="130" y="61"/>
                    </a:cubicBezTo>
                    <a:cubicBezTo>
                      <a:pt x="131" y="68"/>
                      <a:pt x="132" y="75"/>
                      <a:pt x="131" y="84"/>
                    </a:cubicBezTo>
                    <a:cubicBezTo>
                      <a:pt x="131" y="92"/>
                      <a:pt x="129" y="101"/>
                      <a:pt x="125" y="110"/>
                    </a:cubicBezTo>
                    <a:cubicBezTo>
                      <a:pt x="122" y="118"/>
                      <a:pt x="119" y="123"/>
                      <a:pt x="115" y="129"/>
                    </a:cubicBezTo>
                    <a:cubicBezTo>
                      <a:pt x="112" y="134"/>
                      <a:pt x="108" y="139"/>
                      <a:pt x="103" y="142"/>
                    </a:cubicBezTo>
                    <a:cubicBezTo>
                      <a:pt x="99" y="146"/>
                      <a:pt x="94" y="150"/>
                      <a:pt x="90" y="153"/>
                    </a:cubicBezTo>
                    <a:cubicBezTo>
                      <a:pt x="85" y="156"/>
                      <a:pt x="80" y="158"/>
                      <a:pt x="75" y="161"/>
                    </a:cubicBezTo>
                    <a:cubicBezTo>
                      <a:pt x="54" y="172"/>
                      <a:pt x="33" y="183"/>
                      <a:pt x="9" y="213"/>
                    </a:cubicBezTo>
                    <a:cubicBezTo>
                      <a:pt x="9" y="213"/>
                      <a:pt x="9" y="211"/>
                      <a:pt x="10" y="206"/>
                    </a:cubicBezTo>
                    <a:cubicBezTo>
                      <a:pt x="11" y="202"/>
                      <a:pt x="13" y="195"/>
                      <a:pt x="16" y="188"/>
                    </a:cubicBezTo>
                    <a:cubicBezTo>
                      <a:pt x="17" y="184"/>
                      <a:pt x="19" y="180"/>
                      <a:pt x="22" y="176"/>
                    </a:cubicBezTo>
                    <a:cubicBezTo>
                      <a:pt x="24" y="172"/>
                      <a:pt x="27" y="167"/>
                      <a:pt x="31" y="162"/>
                    </a:cubicBezTo>
                    <a:cubicBezTo>
                      <a:pt x="37" y="153"/>
                      <a:pt x="46" y="143"/>
                      <a:pt x="58" y="133"/>
                    </a:cubicBezTo>
                    <a:cubicBezTo>
                      <a:pt x="83" y="112"/>
                      <a:pt x="93" y="92"/>
                      <a:pt x="97" y="79"/>
                    </a:cubicBezTo>
                    <a:cubicBezTo>
                      <a:pt x="98" y="73"/>
                      <a:pt x="99" y="67"/>
                      <a:pt x="99" y="64"/>
                    </a:cubicBezTo>
                    <a:cubicBezTo>
                      <a:pt x="99" y="60"/>
                      <a:pt x="98" y="58"/>
                      <a:pt x="98" y="58"/>
                    </a:cubicBezTo>
                    <a:cubicBezTo>
                      <a:pt x="98" y="58"/>
                      <a:pt x="98" y="60"/>
                      <a:pt x="98" y="64"/>
                    </a:cubicBezTo>
                    <a:cubicBezTo>
                      <a:pt x="97" y="68"/>
                      <a:pt x="96" y="73"/>
                      <a:pt x="93" y="79"/>
                    </a:cubicBezTo>
                    <a:cubicBezTo>
                      <a:pt x="91" y="84"/>
                      <a:pt x="88" y="91"/>
                      <a:pt x="83" y="98"/>
                    </a:cubicBezTo>
                    <a:cubicBezTo>
                      <a:pt x="81" y="102"/>
                      <a:pt x="78" y="106"/>
                      <a:pt x="75" y="109"/>
                    </a:cubicBezTo>
                    <a:cubicBezTo>
                      <a:pt x="74" y="111"/>
                      <a:pt x="72" y="113"/>
                      <a:pt x="70" y="115"/>
                    </a:cubicBezTo>
                    <a:cubicBezTo>
                      <a:pt x="68" y="116"/>
                      <a:pt x="67" y="118"/>
                      <a:pt x="65" y="120"/>
                    </a:cubicBezTo>
                    <a:cubicBezTo>
                      <a:pt x="60" y="124"/>
                      <a:pt x="56" y="127"/>
                      <a:pt x="52" y="131"/>
                    </a:cubicBezTo>
                    <a:cubicBezTo>
                      <a:pt x="48" y="135"/>
                      <a:pt x="44" y="138"/>
                      <a:pt x="41" y="142"/>
                    </a:cubicBezTo>
                    <a:cubicBezTo>
                      <a:pt x="34" y="149"/>
                      <a:pt x="28" y="156"/>
                      <a:pt x="23" y="163"/>
                    </a:cubicBezTo>
                    <a:cubicBezTo>
                      <a:pt x="18" y="169"/>
                      <a:pt x="14" y="176"/>
                      <a:pt x="10" y="183"/>
                    </a:cubicBezTo>
                    <a:cubicBezTo>
                      <a:pt x="7" y="189"/>
                      <a:pt x="4" y="196"/>
                      <a:pt x="0" y="2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Freeform 39">
                <a:extLst>
                  <a:ext uri="{FF2B5EF4-FFF2-40B4-BE49-F238E27FC236}">
                    <a16:creationId xmlns:a16="http://schemas.microsoft.com/office/drawing/2014/main" id="{1444E10F-5BC9-BE0B-77A0-1A53D11E2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9372" y="5111071"/>
                <a:ext cx="398463" cy="733425"/>
              </a:xfrm>
              <a:custGeom>
                <a:avLst/>
                <a:gdLst>
                  <a:gd name="T0" fmla="*/ 34 w 591"/>
                  <a:gd name="T1" fmla="*/ 1039 h 1083"/>
                  <a:gd name="T2" fmla="*/ 110 w 591"/>
                  <a:gd name="T3" fmla="*/ 1023 h 1083"/>
                  <a:gd name="T4" fmla="*/ 233 w 591"/>
                  <a:gd name="T5" fmla="*/ 982 h 1083"/>
                  <a:gd name="T6" fmla="*/ 372 w 591"/>
                  <a:gd name="T7" fmla="*/ 890 h 1083"/>
                  <a:gd name="T8" fmla="*/ 501 w 591"/>
                  <a:gd name="T9" fmla="*/ 750 h 1083"/>
                  <a:gd name="T10" fmla="*/ 553 w 591"/>
                  <a:gd name="T11" fmla="*/ 628 h 1083"/>
                  <a:gd name="T12" fmla="*/ 574 w 591"/>
                  <a:gd name="T13" fmla="*/ 530 h 1083"/>
                  <a:gd name="T14" fmla="*/ 576 w 591"/>
                  <a:gd name="T15" fmla="*/ 488 h 1083"/>
                  <a:gd name="T16" fmla="*/ 573 w 591"/>
                  <a:gd name="T17" fmla="*/ 464 h 1083"/>
                  <a:gd name="T18" fmla="*/ 567 w 591"/>
                  <a:gd name="T19" fmla="*/ 432 h 1083"/>
                  <a:gd name="T20" fmla="*/ 565 w 591"/>
                  <a:gd name="T21" fmla="*/ 416 h 1083"/>
                  <a:gd name="T22" fmla="*/ 555 w 591"/>
                  <a:gd name="T23" fmla="*/ 369 h 1083"/>
                  <a:gd name="T24" fmla="*/ 475 w 591"/>
                  <a:gd name="T25" fmla="*/ 210 h 1083"/>
                  <a:gd name="T26" fmla="*/ 382 w 591"/>
                  <a:gd name="T27" fmla="*/ 99 h 1083"/>
                  <a:gd name="T28" fmla="*/ 354 w 591"/>
                  <a:gd name="T29" fmla="*/ 73 h 1083"/>
                  <a:gd name="T30" fmla="*/ 308 w 591"/>
                  <a:gd name="T31" fmla="*/ 36 h 1083"/>
                  <a:gd name="T32" fmla="*/ 282 w 591"/>
                  <a:gd name="T33" fmla="*/ 18 h 1083"/>
                  <a:gd name="T34" fmla="*/ 275 w 591"/>
                  <a:gd name="T35" fmla="*/ 5 h 1083"/>
                  <a:gd name="T36" fmla="*/ 287 w 591"/>
                  <a:gd name="T37" fmla="*/ 3 h 1083"/>
                  <a:gd name="T38" fmla="*/ 315 w 591"/>
                  <a:gd name="T39" fmla="*/ 27 h 1083"/>
                  <a:gd name="T40" fmla="*/ 360 w 591"/>
                  <a:gd name="T41" fmla="*/ 65 h 1083"/>
                  <a:gd name="T42" fmla="*/ 389 w 591"/>
                  <a:gd name="T43" fmla="*/ 92 h 1083"/>
                  <a:gd name="T44" fmla="*/ 488 w 591"/>
                  <a:gd name="T45" fmla="*/ 202 h 1083"/>
                  <a:gd name="T46" fmla="*/ 569 w 591"/>
                  <a:gd name="T47" fmla="*/ 365 h 1083"/>
                  <a:gd name="T48" fmla="*/ 584 w 591"/>
                  <a:gd name="T49" fmla="*/ 412 h 1083"/>
                  <a:gd name="T50" fmla="*/ 587 w 591"/>
                  <a:gd name="T51" fmla="*/ 429 h 1083"/>
                  <a:gd name="T52" fmla="*/ 590 w 591"/>
                  <a:gd name="T53" fmla="*/ 462 h 1083"/>
                  <a:gd name="T54" fmla="*/ 591 w 591"/>
                  <a:gd name="T55" fmla="*/ 488 h 1083"/>
                  <a:gd name="T56" fmla="*/ 591 w 591"/>
                  <a:gd name="T57" fmla="*/ 531 h 1083"/>
                  <a:gd name="T58" fmla="*/ 577 w 591"/>
                  <a:gd name="T59" fmla="*/ 635 h 1083"/>
                  <a:gd name="T60" fmla="*/ 519 w 591"/>
                  <a:gd name="T61" fmla="*/ 761 h 1083"/>
                  <a:gd name="T62" fmla="*/ 391 w 591"/>
                  <a:gd name="T63" fmla="*/ 912 h 1083"/>
                  <a:gd name="T64" fmla="*/ 243 w 591"/>
                  <a:gd name="T65" fmla="*/ 1004 h 1083"/>
                  <a:gd name="T66" fmla="*/ 120 w 591"/>
                  <a:gd name="T67" fmla="*/ 1056 h 1083"/>
                  <a:gd name="T68" fmla="*/ 42 w 591"/>
                  <a:gd name="T69" fmla="*/ 1078 h 1083"/>
                  <a:gd name="T70" fmla="*/ 1 w 591"/>
                  <a:gd name="T71" fmla="*/ 106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91" h="1083">
                    <a:moveTo>
                      <a:pt x="18" y="1042"/>
                    </a:moveTo>
                    <a:cubicBezTo>
                      <a:pt x="18" y="1042"/>
                      <a:pt x="24" y="1041"/>
                      <a:pt x="34" y="1039"/>
                    </a:cubicBezTo>
                    <a:cubicBezTo>
                      <a:pt x="44" y="1037"/>
                      <a:pt x="59" y="1034"/>
                      <a:pt x="79" y="1030"/>
                    </a:cubicBezTo>
                    <a:cubicBezTo>
                      <a:pt x="88" y="1028"/>
                      <a:pt x="99" y="1026"/>
                      <a:pt x="110" y="1023"/>
                    </a:cubicBezTo>
                    <a:cubicBezTo>
                      <a:pt x="122" y="1021"/>
                      <a:pt x="134" y="1017"/>
                      <a:pt x="147" y="1014"/>
                    </a:cubicBezTo>
                    <a:cubicBezTo>
                      <a:pt x="173" y="1006"/>
                      <a:pt x="202" y="996"/>
                      <a:pt x="233" y="982"/>
                    </a:cubicBezTo>
                    <a:cubicBezTo>
                      <a:pt x="263" y="968"/>
                      <a:pt x="295" y="949"/>
                      <a:pt x="326" y="927"/>
                    </a:cubicBezTo>
                    <a:cubicBezTo>
                      <a:pt x="342" y="916"/>
                      <a:pt x="357" y="903"/>
                      <a:pt x="372" y="890"/>
                    </a:cubicBezTo>
                    <a:cubicBezTo>
                      <a:pt x="387" y="876"/>
                      <a:pt x="403" y="863"/>
                      <a:pt x="418" y="849"/>
                    </a:cubicBezTo>
                    <a:cubicBezTo>
                      <a:pt x="449" y="820"/>
                      <a:pt x="479" y="788"/>
                      <a:pt x="501" y="750"/>
                    </a:cubicBezTo>
                    <a:cubicBezTo>
                      <a:pt x="510" y="730"/>
                      <a:pt x="520" y="710"/>
                      <a:pt x="529" y="690"/>
                    </a:cubicBezTo>
                    <a:cubicBezTo>
                      <a:pt x="538" y="670"/>
                      <a:pt x="547" y="649"/>
                      <a:pt x="553" y="628"/>
                    </a:cubicBezTo>
                    <a:cubicBezTo>
                      <a:pt x="560" y="607"/>
                      <a:pt x="566" y="585"/>
                      <a:pt x="570" y="563"/>
                    </a:cubicBezTo>
                    <a:cubicBezTo>
                      <a:pt x="572" y="552"/>
                      <a:pt x="573" y="541"/>
                      <a:pt x="574" y="530"/>
                    </a:cubicBezTo>
                    <a:cubicBezTo>
                      <a:pt x="575" y="519"/>
                      <a:pt x="576" y="508"/>
                      <a:pt x="576" y="497"/>
                    </a:cubicBezTo>
                    <a:cubicBezTo>
                      <a:pt x="576" y="488"/>
                      <a:pt x="576" y="488"/>
                      <a:pt x="576" y="488"/>
                    </a:cubicBezTo>
                    <a:cubicBezTo>
                      <a:pt x="576" y="486"/>
                      <a:pt x="575" y="483"/>
                      <a:pt x="575" y="480"/>
                    </a:cubicBezTo>
                    <a:cubicBezTo>
                      <a:pt x="575" y="475"/>
                      <a:pt x="574" y="469"/>
                      <a:pt x="573" y="464"/>
                    </a:cubicBezTo>
                    <a:cubicBezTo>
                      <a:pt x="572" y="458"/>
                      <a:pt x="571" y="453"/>
                      <a:pt x="570" y="448"/>
                    </a:cubicBezTo>
                    <a:cubicBezTo>
                      <a:pt x="569" y="442"/>
                      <a:pt x="568" y="437"/>
                      <a:pt x="567" y="432"/>
                    </a:cubicBezTo>
                    <a:cubicBezTo>
                      <a:pt x="566" y="424"/>
                      <a:pt x="566" y="424"/>
                      <a:pt x="566" y="424"/>
                    </a:cubicBezTo>
                    <a:cubicBezTo>
                      <a:pt x="565" y="416"/>
                      <a:pt x="565" y="416"/>
                      <a:pt x="565" y="416"/>
                    </a:cubicBezTo>
                    <a:cubicBezTo>
                      <a:pt x="564" y="411"/>
                      <a:pt x="563" y="405"/>
                      <a:pt x="562" y="400"/>
                    </a:cubicBezTo>
                    <a:cubicBezTo>
                      <a:pt x="560" y="390"/>
                      <a:pt x="558" y="379"/>
                      <a:pt x="555" y="369"/>
                    </a:cubicBezTo>
                    <a:cubicBezTo>
                      <a:pt x="545" y="328"/>
                      <a:pt x="527" y="291"/>
                      <a:pt x="507" y="257"/>
                    </a:cubicBezTo>
                    <a:cubicBezTo>
                      <a:pt x="497" y="241"/>
                      <a:pt x="486" y="225"/>
                      <a:pt x="475" y="210"/>
                    </a:cubicBezTo>
                    <a:cubicBezTo>
                      <a:pt x="465" y="196"/>
                      <a:pt x="454" y="181"/>
                      <a:pt x="444" y="168"/>
                    </a:cubicBezTo>
                    <a:cubicBezTo>
                      <a:pt x="422" y="142"/>
                      <a:pt x="401" y="119"/>
                      <a:pt x="382" y="99"/>
                    </a:cubicBezTo>
                    <a:cubicBezTo>
                      <a:pt x="377" y="95"/>
                      <a:pt x="372" y="90"/>
                      <a:pt x="367" y="86"/>
                    </a:cubicBezTo>
                    <a:cubicBezTo>
                      <a:pt x="363" y="81"/>
                      <a:pt x="358" y="77"/>
                      <a:pt x="354" y="73"/>
                    </a:cubicBezTo>
                    <a:cubicBezTo>
                      <a:pt x="345" y="65"/>
                      <a:pt x="336" y="58"/>
                      <a:pt x="329" y="52"/>
                    </a:cubicBezTo>
                    <a:cubicBezTo>
                      <a:pt x="321" y="46"/>
                      <a:pt x="314" y="40"/>
                      <a:pt x="308" y="36"/>
                    </a:cubicBezTo>
                    <a:cubicBezTo>
                      <a:pt x="301" y="31"/>
                      <a:pt x="296" y="27"/>
                      <a:pt x="292" y="24"/>
                    </a:cubicBezTo>
                    <a:cubicBezTo>
                      <a:pt x="287" y="21"/>
                      <a:pt x="284" y="19"/>
                      <a:pt x="282" y="18"/>
                    </a:cubicBezTo>
                    <a:cubicBezTo>
                      <a:pt x="279" y="16"/>
                      <a:pt x="278" y="15"/>
                      <a:pt x="278" y="15"/>
                    </a:cubicBezTo>
                    <a:cubicBezTo>
                      <a:pt x="274" y="13"/>
                      <a:pt x="273" y="8"/>
                      <a:pt x="275" y="5"/>
                    </a:cubicBezTo>
                    <a:cubicBezTo>
                      <a:pt x="277" y="1"/>
                      <a:pt x="282" y="0"/>
                      <a:pt x="286" y="2"/>
                    </a:cubicBezTo>
                    <a:cubicBezTo>
                      <a:pt x="286" y="3"/>
                      <a:pt x="287" y="3"/>
                      <a:pt x="287" y="3"/>
                    </a:cubicBezTo>
                    <a:cubicBezTo>
                      <a:pt x="287" y="3"/>
                      <a:pt x="291" y="7"/>
                      <a:pt x="299" y="14"/>
                    </a:cubicBezTo>
                    <a:cubicBezTo>
                      <a:pt x="304" y="17"/>
                      <a:pt x="309" y="22"/>
                      <a:pt x="315" y="27"/>
                    </a:cubicBezTo>
                    <a:cubicBezTo>
                      <a:pt x="321" y="32"/>
                      <a:pt x="327" y="37"/>
                      <a:pt x="335" y="44"/>
                    </a:cubicBezTo>
                    <a:cubicBezTo>
                      <a:pt x="343" y="50"/>
                      <a:pt x="351" y="58"/>
                      <a:pt x="360" y="65"/>
                    </a:cubicBezTo>
                    <a:cubicBezTo>
                      <a:pt x="365" y="69"/>
                      <a:pt x="369" y="74"/>
                      <a:pt x="374" y="78"/>
                    </a:cubicBezTo>
                    <a:cubicBezTo>
                      <a:pt x="379" y="82"/>
                      <a:pt x="384" y="87"/>
                      <a:pt x="389" y="92"/>
                    </a:cubicBezTo>
                    <a:cubicBezTo>
                      <a:pt x="410" y="111"/>
                      <a:pt x="432" y="133"/>
                      <a:pt x="455" y="159"/>
                    </a:cubicBezTo>
                    <a:cubicBezTo>
                      <a:pt x="466" y="172"/>
                      <a:pt x="477" y="187"/>
                      <a:pt x="488" y="202"/>
                    </a:cubicBezTo>
                    <a:cubicBezTo>
                      <a:pt x="498" y="217"/>
                      <a:pt x="509" y="233"/>
                      <a:pt x="518" y="251"/>
                    </a:cubicBezTo>
                    <a:cubicBezTo>
                      <a:pt x="537" y="286"/>
                      <a:pt x="554" y="324"/>
                      <a:pt x="569" y="365"/>
                    </a:cubicBezTo>
                    <a:cubicBezTo>
                      <a:pt x="573" y="375"/>
                      <a:pt x="577" y="385"/>
                      <a:pt x="580" y="396"/>
                    </a:cubicBezTo>
                    <a:cubicBezTo>
                      <a:pt x="581" y="401"/>
                      <a:pt x="583" y="407"/>
                      <a:pt x="584" y="412"/>
                    </a:cubicBezTo>
                    <a:cubicBezTo>
                      <a:pt x="586" y="420"/>
                      <a:pt x="586" y="420"/>
                      <a:pt x="586" y="420"/>
                    </a:cubicBezTo>
                    <a:cubicBezTo>
                      <a:pt x="586" y="423"/>
                      <a:pt x="587" y="426"/>
                      <a:pt x="587" y="429"/>
                    </a:cubicBezTo>
                    <a:cubicBezTo>
                      <a:pt x="588" y="434"/>
                      <a:pt x="589" y="440"/>
                      <a:pt x="589" y="445"/>
                    </a:cubicBezTo>
                    <a:cubicBezTo>
                      <a:pt x="589" y="451"/>
                      <a:pt x="589" y="457"/>
                      <a:pt x="590" y="462"/>
                    </a:cubicBezTo>
                    <a:cubicBezTo>
                      <a:pt x="590" y="468"/>
                      <a:pt x="590" y="474"/>
                      <a:pt x="590" y="479"/>
                    </a:cubicBezTo>
                    <a:cubicBezTo>
                      <a:pt x="591" y="488"/>
                      <a:pt x="591" y="488"/>
                      <a:pt x="591" y="488"/>
                    </a:cubicBezTo>
                    <a:cubicBezTo>
                      <a:pt x="591" y="496"/>
                      <a:pt x="591" y="496"/>
                      <a:pt x="591" y="496"/>
                    </a:cubicBezTo>
                    <a:cubicBezTo>
                      <a:pt x="591" y="508"/>
                      <a:pt x="591" y="519"/>
                      <a:pt x="591" y="531"/>
                    </a:cubicBezTo>
                    <a:cubicBezTo>
                      <a:pt x="591" y="542"/>
                      <a:pt x="590" y="554"/>
                      <a:pt x="589" y="566"/>
                    </a:cubicBezTo>
                    <a:cubicBezTo>
                      <a:pt x="587" y="589"/>
                      <a:pt x="583" y="612"/>
                      <a:pt x="577" y="635"/>
                    </a:cubicBezTo>
                    <a:cubicBezTo>
                      <a:pt x="571" y="657"/>
                      <a:pt x="564" y="680"/>
                      <a:pt x="554" y="701"/>
                    </a:cubicBezTo>
                    <a:cubicBezTo>
                      <a:pt x="545" y="722"/>
                      <a:pt x="533" y="743"/>
                      <a:pt x="519" y="761"/>
                    </a:cubicBezTo>
                    <a:cubicBezTo>
                      <a:pt x="493" y="799"/>
                      <a:pt x="468" y="836"/>
                      <a:pt x="438" y="868"/>
                    </a:cubicBezTo>
                    <a:cubicBezTo>
                      <a:pt x="423" y="885"/>
                      <a:pt x="408" y="899"/>
                      <a:pt x="391" y="912"/>
                    </a:cubicBezTo>
                    <a:cubicBezTo>
                      <a:pt x="374" y="925"/>
                      <a:pt x="357" y="937"/>
                      <a:pt x="341" y="948"/>
                    </a:cubicBezTo>
                    <a:cubicBezTo>
                      <a:pt x="308" y="970"/>
                      <a:pt x="274" y="988"/>
                      <a:pt x="243" y="1004"/>
                    </a:cubicBezTo>
                    <a:cubicBezTo>
                      <a:pt x="212" y="1019"/>
                      <a:pt x="183" y="1032"/>
                      <a:pt x="157" y="1043"/>
                    </a:cubicBezTo>
                    <a:cubicBezTo>
                      <a:pt x="144" y="1048"/>
                      <a:pt x="131" y="1053"/>
                      <a:pt x="120" y="1056"/>
                    </a:cubicBezTo>
                    <a:cubicBezTo>
                      <a:pt x="108" y="1061"/>
                      <a:pt x="97" y="1064"/>
                      <a:pt x="88" y="1067"/>
                    </a:cubicBezTo>
                    <a:cubicBezTo>
                      <a:pt x="68" y="1072"/>
                      <a:pt x="52" y="1076"/>
                      <a:pt x="42" y="1078"/>
                    </a:cubicBezTo>
                    <a:cubicBezTo>
                      <a:pt x="31" y="1080"/>
                      <a:pt x="25" y="1081"/>
                      <a:pt x="25" y="1081"/>
                    </a:cubicBezTo>
                    <a:cubicBezTo>
                      <a:pt x="13" y="1083"/>
                      <a:pt x="2" y="1075"/>
                      <a:pt x="1" y="1064"/>
                    </a:cubicBezTo>
                    <a:cubicBezTo>
                      <a:pt x="0" y="1054"/>
                      <a:pt x="7" y="1044"/>
                      <a:pt x="18" y="10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Freeform 40">
                <a:extLst>
                  <a:ext uri="{FF2B5EF4-FFF2-40B4-BE49-F238E27FC236}">
                    <a16:creationId xmlns:a16="http://schemas.microsoft.com/office/drawing/2014/main" id="{0D04EDC9-08B1-A36E-AA1B-69D31EA02D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9545" y="5072972"/>
                <a:ext cx="68263" cy="53975"/>
              </a:xfrm>
              <a:custGeom>
                <a:avLst/>
                <a:gdLst>
                  <a:gd name="T0" fmla="*/ 101 w 101"/>
                  <a:gd name="T1" fmla="*/ 75 h 81"/>
                  <a:gd name="T2" fmla="*/ 96 w 101"/>
                  <a:gd name="T3" fmla="*/ 66 h 81"/>
                  <a:gd name="T4" fmla="*/ 84 w 101"/>
                  <a:gd name="T5" fmla="*/ 40 h 81"/>
                  <a:gd name="T6" fmla="*/ 44 w 101"/>
                  <a:gd name="T7" fmla="*/ 15 h 81"/>
                  <a:gd name="T8" fmla="*/ 4 w 101"/>
                  <a:gd name="T9" fmla="*/ 0 h 81"/>
                  <a:gd name="T10" fmla="*/ 1 w 101"/>
                  <a:gd name="T11" fmla="*/ 20 h 81"/>
                  <a:gd name="T12" fmla="*/ 7 w 101"/>
                  <a:gd name="T13" fmla="*/ 39 h 81"/>
                  <a:gd name="T14" fmla="*/ 24 w 101"/>
                  <a:gd name="T15" fmla="*/ 58 h 81"/>
                  <a:gd name="T16" fmla="*/ 59 w 101"/>
                  <a:gd name="T17" fmla="*/ 68 h 81"/>
                  <a:gd name="T18" fmla="*/ 99 w 101"/>
                  <a:gd name="T19" fmla="*/ 81 h 81"/>
                  <a:gd name="T20" fmla="*/ 91 w 101"/>
                  <a:gd name="T21" fmla="*/ 70 h 81"/>
                  <a:gd name="T22" fmla="*/ 60 w 101"/>
                  <a:gd name="T23" fmla="*/ 52 h 81"/>
                  <a:gd name="T24" fmla="*/ 27 w 101"/>
                  <a:gd name="T25" fmla="*/ 37 h 81"/>
                  <a:gd name="T26" fmla="*/ 20 w 101"/>
                  <a:gd name="T27" fmla="*/ 28 h 81"/>
                  <a:gd name="T28" fmla="*/ 29 w 101"/>
                  <a:gd name="T29" fmla="*/ 36 h 81"/>
                  <a:gd name="T30" fmla="*/ 54 w 101"/>
                  <a:gd name="T31" fmla="*/ 47 h 81"/>
                  <a:gd name="T32" fmla="*/ 83 w 101"/>
                  <a:gd name="T33" fmla="*/ 59 h 81"/>
                  <a:gd name="T34" fmla="*/ 101 w 101"/>
                  <a:gd name="T35" fmla="*/ 7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" h="81">
                    <a:moveTo>
                      <a:pt x="101" y="75"/>
                    </a:moveTo>
                    <a:cubicBezTo>
                      <a:pt x="101" y="75"/>
                      <a:pt x="99" y="72"/>
                      <a:pt x="96" y="66"/>
                    </a:cubicBezTo>
                    <a:cubicBezTo>
                      <a:pt x="93" y="60"/>
                      <a:pt x="88" y="51"/>
                      <a:pt x="84" y="40"/>
                    </a:cubicBezTo>
                    <a:cubicBezTo>
                      <a:pt x="79" y="26"/>
                      <a:pt x="65" y="13"/>
                      <a:pt x="44" y="15"/>
                    </a:cubicBezTo>
                    <a:cubicBezTo>
                      <a:pt x="28" y="16"/>
                      <a:pt x="16" y="18"/>
                      <a:pt x="4" y="0"/>
                    </a:cubicBezTo>
                    <a:cubicBezTo>
                      <a:pt x="4" y="0"/>
                      <a:pt x="0" y="9"/>
                      <a:pt x="1" y="20"/>
                    </a:cubicBezTo>
                    <a:cubicBezTo>
                      <a:pt x="2" y="26"/>
                      <a:pt x="3" y="32"/>
                      <a:pt x="7" y="39"/>
                    </a:cubicBezTo>
                    <a:cubicBezTo>
                      <a:pt x="10" y="45"/>
                      <a:pt x="16" y="52"/>
                      <a:pt x="24" y="58"/>
                    </a:cubicBezTo>
                    <a:cubicBezTo>
                      <a:pt x="37" y="67"/>
                      <a:pt x="48" y="68"/>
                      <a:pt x="59" y="68"/>
                    </a:cubicBezTo>
                    <a:cubicBezTo>
                      <a:pt x="71" y="69"/>
                      <a:pt x="83" y="70"/>
                      <a:pt x="99" y="81"/>
                    </a:cubicBezTo>
                    <a:cubicBezTo>
                      <a:pt x="99" y="81"/>
                      <a:pt x="97" y="76"/>
                      <a:pt x="91" y="70"/>
                    </a:cubicBezTo>
                    <a:cubicBezTo>
                      <a:pt x="86" y="63"/>
                      <a:pt x="76" y="56"/>
                      <a:pt x="60" y="52"/>
                    </a:cubicBezTo>
                    <a:cubicBezTo>
                      <a:pt x="43" y="47"/>
                      <a:pt x="33" y="42"/>
                      <a:pt x="27" y="37"/>
                    </a:cubicBezTo>
                    <a:cubicBezTo>
                      <a:pt x="22" y="32"/>
                      <a:pt x="20" y="28"/>
                      <a:pt x="20" y="28"/>
                    </a:cubicBezTo>
                    <a:cubicBezTo>
                      <a:pt x="20" y="28"/>
                      <a:pt x="23" y="32"/>
                      <a:pt x="29" y="36"/>
                    </a:cubicBezTo>
                    <a:cubicBezTo>
                      <a:pt x="34" y="40"/>
                      <a:pt x="43" y="44"/>
                      <a:pt x="54" y="47"/>
                    </a:cubicBezTo>
                    <a:cubicBezTo>
                      <a:pt x="66" y="50"/>
                      <a:pt x="75" y="54"/>
                      <a:pt x="83" y="59"/>
                    </a:cubicBezTo>
                    <a:cubicBezTo>
                      <a:pt x="90" y="63"/>
                      <a:pt x="96" y="69"/>
                      <a:pt x="101" y="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A55B9C2D-61B0-E200-FB1D-B365A15D7B46}"/>
              </a:ext>
            </a:extLst>
          </p:cNvPr>
          <p:cNvGrpSpPr/>
          <p:nvPr/>
        </p:nvGrpSpPr>
        <p:grpSpPr>
          <a:xfrm>
            <a:off x="1264780" y="4346210"/>
            <a:ext cx="2091191" cy="777684"/>
            <a:chOff x="1264780" y="2622169"/>
            <a:chExt cx="2091191" cy="777684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DEB7C3DA-35D4-DF04-0798-D4336EEF0DED}"/>
                </a:ext>
              </a:extLst>
            </p:cNvPr>
            <p:cNvGrpSpPr/>
            <p:nvPr/>
          </p:nvGrpSpPr>
          <p:grpSpPr>
            <a:xfrm>
              <a:off x="1264780" y="2622169"/>
              <a:ext cx="475516" cy="777684"/>
              <a:chOff x="7632945" y="5074560"/>
              <a:chExt cx="474663" cy="776288"/>
            </a:xfrm>
            <a:solidFill>
              <a:schemeClr val="accent1"/>
            </a:solidFill>
          </p:grpSpPr>
          <p:sp>
            <p:nvSpPr>
              <p:cNvPr id="127" name="Freeform 5">
                <a:extLst>
                  <a:ext uri="{FF2B5EF4-FFF2-40B4-BE49-F238E27FC236}">
                    <a16:creationId xmlns:a16="http://schemas.microsoft.com/office/drawing/2014/main" id="{5E3F9EA1-FA5A-9421-5835-01DD9AD59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5195" y="5139647"/>
                <a:ext cx="100013" cy="50800"/>
              </a:xfrm>
              <a:custGeom>
                <a:avLst/>
                <a:gdLst>
                  <a:gd name="T0" fmla="*/ 3 w 149"/>
                  <a:gd name="T1" fmla="*/ 50 h 74"/>
                  <a:gd name="T2" fmla="*/ 47 w 149"/>
                  <a:gd name="T3" fmla="*/ 67 h 74"/>
                  <a:gd name="T4" fmla="*/ 73 w 149"/>
                  <a:gd name="T5" fmla="*/ 73 h 74"/>
                  <a:gd name="T6" fmla="*/ 88 w 149"/>
                  <a:gd name="T7" fmla="*/ 69 h 74"/>
                  <a:gd name="T8" fmla="*/ 102 w 149"/>
                  <a:gd name="T9" fmla="*/ 60 h 74"/>
                  <a:gd name="T10" fmla="*/ 111 w 149"/>
                  <a:gd name="T11" fmla="*/ 51 h 74"/>
                  <a:gd name="T12" fmla="*/ 122 w 149"/>
                  <a:gd name="T13" fmla="*/ 45 h 74"/>
                  <a:gd name="T14" fmla="*/ 149 w 149"/>
                  <a:gd name="T15" fmla="*/ 47 h 74"/>
                  <a:gd name="T16" fmla="*/ 139 w 149"/>
                  <a:gd name="T17" fmla="*/ 24 h 74"/>
                  <a:gd name="T18" fmla="*/ 90 w 149"/>
                  <a:gd name="T19" fmla="*/ 1 h 74"/>
                  <a:gd name="T20" fmla="*/ 48 w 149"/>
                  <a:gd name="T21" fmla="*/ 19 h 74"/>
                  <a:gd name="T22" fmla="*/ 28 w 149"/>
                  <a:gd name="T23" fmla="*/ 32 h 74"/>
                  <a:gd name="T24" fmla="*/ 16 w 149"/>
                  <a:gd name="T25" fmla="*/ 38 h 74"/>
                  <a:gd name="T26" fmla="*/ 0 w 149"/>
                  <a:gd name="T27" fmla="*/ 42 h 74"/>
                  <a:gd name="T28" fmla="*/ 16 w 149"/>
                  <a:gd name="T29" fmla="*/ 46 h 74"/>
                  <a:gd name="T30" fmla="*/ 60 w 149"/>
                  <a:gd name="T31" fmla="*/ 35 h 74"/>
                  <a:gd name="T32" fmla="*/ 102 w 149"/>
                  <a:gd name="T33" fmla="*/ 25 h 74"/>
                  <a:gd name="T34" fmla="*/ 115 w 149"/>
                  <a:gd name="T35" fmla="*/ 28 h 74"/>
                  <a:gd name="T36" fmla="*/ 102 w 149"/>
                  <a:gd name="T37" fmla="*/ 27 h 74"/>
                  <a:gd name="T38" fmla="*/ 69 w 149"/>
                  <a:gd name="T39" fmla="*/ 35 h 74"/>
                  <a:gd name="T40" fmla="*/ 3 w 149"/>
                  <a:gd name="T41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74">
                    <a:moveTo>
                      <a:pt x="3" y="50"/>
                    </a:moveTo>
                    <a:cubicBezTo>
                      <a:pt x="3" y="50"/>
                      <a:pt x="22" y="53"/>
                      <a:pt x="47" y="67"/>
                    </a:cubicBezTo>
                    <a:cubicBezTo>
                      <a:pt x="54" y="71"/>
                      <a:pt x="64" y="74"/>
                      <a:pt x="73" y="73"/>
                    </a:cubicBezTo>
                    <a:cubicBezTo>
                      <a:pt x="78" y="73"/>
                      <a:pt x="83" y="72"/>
                      <a:pt x="88" y="69"/>
                    </a:cubicBezTo>
                    <a:cubicBezTo>
                      <a:pt x="92" y="67"/>
                      <a:pt x="97" y="64"/>
                      <a:pt x="102" y="60"/>
                    </a:cubicBezTo>
                    <a:cubicBezTo>
                      <a:pt x="105" y="56"/>
                      <a:pt x="108" y="53"/>
                      <a:pt x="111" y="51"/>
                    </a:cubicBezTo>
                    <a:cubicBezTo>
                      <a:pt x="115" y="48"/>
                      <a:pt x="118" y="46"/>
                      <a:pt x="122" y="45"/>
                    </a:cubicBezTo>
                    <a:cubicBezTo>
                      <a:pt x="129" y="42"/>
                      <a:pt x="137" y="41"/>
                      <a:pt x="149" y="47"/>
                    </a:cubicBezTo>
                    <a:cubicBezTo>
                      <a:pt x="149" y="47"/>
                      <a:pt x="147" y="35"/>
                      <a:pt x="139" y="24"/>
                    </a:cubicBezTo>
                    <a:cubicBezTo>
                      <a:pt x="131" y="12"/>
                      <a:pt x="116" y="0"/>
                      <a:pt x="90" y="1"/>
                    </a:cubicBezTo>
                    <a:cubicBezTo>
                      <a:pt x="70" y="1"/>
                      <a:pt x="59" y="10"/>
                      <a:pt x="48" y="19"/>
                    </a:cubicBezTo>
                    <a:cubicBezTo>
                      <a:pt x="42" y="23"/>
                      <a:pt x="36" y="28"/>
                      <a:pt x="28" y="32"/>
                    </a:cubicBezTo>
                    <a:cubicBezTo>
                      <a:pt x="25" y="34"/>
                      <a:pt x="20" y="36"/>
                      <a:pt x="16" y="38"/>
                    </a:cubicBezTo>
                    <a:cubicBezTo>
                      <a:pt x="11" y="40"/>
                      <a:pt x="6" y="41"/>
                      <a:pt x="0" y="42"/>
                    </a:cubicBezTo>
                    <a:cubicBezTo>
                      <a:pt x="0" y="42"/>
                      <a:pt x="6" y="45"/>
                      <a:pt x="16" y="46"/>
                    </a:cubicBezTo>
                    <a:cubicBezTo>
                      <a:pt x="27" y="46"/>
                      <a:pt x="42" y="45"/>
                      <a:pt x="60" y="35"/>
                    </a:cubicBezTo>
                    <a:cubicBezTo>
                      <a:pt x="79" y="26"/>
                      <a:pt x="93" y="24"/>
                      <a:pt x="102" y="25"/>
                    </a:cubicBezTo>
                    <a:cubicBezTo>
                      <a:pt x="111" y="25"/>
                      <a:pt x="115" y="28"/>
                      <a:pt x="115" y="28"/>
                    </a:cubicBezTo>
                    <a:cubicBezTo>
                      <a:pt x="115" y="28"/>
                      <a:pt x="110" y="27"/>
                      <a:pt x="102" y="27"/>
                    </a:cubicBezTo>
                    <a:cubicBezTo>
                      <a:pt x="93" y="27"/>
                      <a:pt x="82" y="29"/>
                      <a:pt x="69" y="35"/>
                    </a:cubicBezTo>
                    <a:cubicBezTo>
                      <a:pt x="41" y="49"/>
                      <a:pt x="23" y="51"/>
                      <a:pt x="3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28" name="Freeform 6">
                <a:extLst>
                  <a:ext uri="{FF2B5EF4-FFF2-40B4-BE49-F238E27FC236}">
                    <a16:creationId xmlns:a16="http://schemas.microsoft.com/office/drawing/2014/main" id="{5BC4A6FE-289E-37F8-7D65-ABD4050BA0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9158" y="5093610"/>
                <a:ext cx="58738" cy="107950"/>
              </a:xfrm>
              <a:custGeom>
                <a:avLst/>
                <a:gdLst>
                  <a:gd name="T0" fmla="*/ 21 w 87"/>
                  <a:gd name="T1" fmla="*/ 157 h 160"/>
                  <a:gd name="T2" fmla="*/ 6 w 87"/>
                  <a:gd name="T3" fmla="*/ 111 h 160"/>
                  <a:gd name="T4" fmla="*/ 3 w 87"/>
                  <a:gd name="T5" fmla="*/ 82 h 160"/>
                  <a:gd name="T6" fmla="*/ 9 w 87"/>
                  <a:gd name="T7" fmla="*/ 66 h 160"/>
                  <a:gd name="T8" fmla="*/ 24 w 87"/>
                  <a:gd name="T9" fmla="*/ 51 h 160"/>
                  <a:gd name="T10" fmla="*/ 46 w 87"/>
                  <a:gd name="T11" fmla="*/ 31 h 160"/>
                  <a:gd name="T12" fmla="*/ 53 w 87"/>
                  <a:gd name="T13" fmla="*/ 0 h 160"/>
                  <a:gd name="T14" fmla="*/ 74 w 87"/>
                  <a:gd name="T15" fmla="*/ 16 h 160"/>
                  <a:gd name="T16" fmla="*/ 85 w 87"/>
                  <a:gd name="T17" fmla="*/ 38 h 160"/>
                  <a:gd name="T18" fmla="*/ 83 w 87"/>
                  <a:gd name="T19" fmla="*/ 72 h 160"/>
                  <a:gd name="T20" fmla="*/ 72 w 87"/>
                  <a:gd name="T21" fmla="*/ 96 h 160"/>
                  <a:gd name="T22" fmla="*/ 57 w 87"/>
                  <a:gd name="T23" fmla="*/ 113 h 160"/>
                  <a:gd name="T24" fmla="*/ 41 w 87"/>
                  <a:gd name="T25" fmla="*/ 132 h 160"/>
                  <a:gd name="T26" fmla="*/ 29 w 87"/>
                  <a:gd name="T27" fmla="*/ 160 h 160"/>
                  <a:gd name="T28" fmla="*/ 26 w 87"/>
                  <a:gd name="T29" fmla="*/ 143 h 160"/>
                  <a:gd name="T30" fmla="*/ 41 w 87"/>
                  <a:gd name="T31" fmla="*/ 98 h 160"/>
                  <a:gd name="T32" fmla="*/ 55 w 87"/>
                  <a:gd name="T33" fmla="*/ 73 h 160"/>
                  <a:gd name="T34" fmla="*/ 61 w 87"/>
                  <a:gd name="T35" fmla="*/ 55 h 160"/>
                  <a:gd name="T36" fmla="*/ 62 w 87"/>
                  <a:gd name="T37" fmla="*/ 40 h 160"/>
                  <a:gd name="T38" fmla="*/ 59 w 87"/>
                  <a:gd name="T39" fmla="*/ 55 h 160"/>
                  <a:gd name="T40" fmla="*/ 53 w 87"/>
                  <a:gd name="T41" fmla="*/ 70 h 160"/>
                  <a:gd name="T42" fmla="*/ 43 w 87"/>
                  <a:gd name="T43" fmla="*/ 88 h 160"/>
                  <a:gd name="T44" fmla="*/ 36 w 87"/>
                  <a:gd name="T45" fmla="*/ 99 h 160"/>
                  <a:gd name="T46" fmla="*/ 31 w 87"/>
                  <a:gd name="T47" fmla="*/ 108 h 160"/>
                  <a:gd name="T48" fmla="*/ 24 w 87"/>
                  <a:gd name="T49" fmla="*/ 126 h 160"/>
                  <a:gd name="T50" fmla="*/ 21 w 87"/>
                  <a:gd name="T51" fmla="*/ 15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7" h="160">
                    <a:moveTo>
                      <a:pt x="21" y="157"/>
                    </a:moveTo>
                    <a:cubicBezTo>
                      <a:pt x="21" y="157"/>
                      <a:pt x="18" y="138"/>
                      <a:pt x="6" y="111"/>
                    </a:cubicBezTo>
                    <a:cubicBezTo>
                      <a:pt x="2" y="103"/>
                      <a:pt x="0" y="92"/>
                      <a:pt x="3" y="82"/>
                    </a:cubicBezTo>
                    <a:cubicBezTo>
                      <a:pt x="4" y="77"/>
                      <a:pt x="6" y="71"/>
                      <a:pt x="9" y="66"/>
                    </a:cubicBezTo>
                    <a:cubicBezTo>
                      <a:pt x="13" y="61"/>
                      <a:pt x="18" y="56"/>
                      <a:pt x="24" y="51"/>
                    </a:cubicBezTo>
                    <a:cubicBezTo>
                      <a:pt x="32" y="44"/>
                      <a:pt x="41" y="38"/>
                      <a:pt x="46" y="31"/>
                    </a:cubicBezTo>
                    <a:cubicBezTo>
                      <a:pt x="51" y="23"/>
                      <a:pt x="54" y="14"/>
                      <a:pt x="53" y="0"/>
                    </a:cubicBezTo>
                    <a:cubicBezTo>
                      <a:pt x="53" y="0"/>
                      <a:pt x="65" y="4"/>
                      <a:pt x="74" y="16"/>
                    </a:cubicBezTo>
                    <a:cubicBezTo>
                      <a:pt x="79" y="21"/>
                      <a:pt x="83" y="29"/>
                      <a:pt x="85" y="38"/>
                    </a:cubicBezTo>
                    <a:cubicBezTo>
                      <a:pt x="87" y="47"/>
                      <a:pt x="87" y="58"/>
                      <a:pt x="83" y="72"/>
                    </a:cubicBezTo>
                    <a:cubicBezTo>
                      <a:pt x="81" y="82"/>
                      <a:pt x="77" y="89"/>
                      <a:pt x="72" y="96"/>
                    </a:cubicBezTo>
                    <a:cubicBezTo>
                      <a:pt x="68" y="102"/>
                      <a:pt x="62" y="107"/>
                      <a:pt x="57" y="113"/>
                    </a:cubicBezTo>
                    <a:cubicBezTo>
                      <a:pt x="51" y="118"/>
                      <a:pt x="46" y="124"/>
                      <a:pt x="41" y="132"/>
                    </a:cubicBezTo>
                    <a:cubicBezTo>
                      <a:pt x="36" y="139"/>
                      <a:pt x="32" y="148"/>
                      <a:pt x="29" y="160"/>
                    </a:cubicBezTo>
                    <a:cubicBezTo>
                      <a:pt x="29" y="160"/>
                      <a:pt x="26" y="154"/>
                      <a:pt x="26" y="143"/>
                    </a:cubicBezTo>
                    <a:cubicBezTo>
                      <a:pt x="26" y="132"/>
                      <a:pt x="29" y="117"/>
                      <a:pt x="41" y="98"/>
                    </a:cubicBezTo>
                    <a:cubicBezTo>
                      <a:pt x="48" y="89"/>
                      <a:pt x="52" y="80"/>
                      <a:pt x="55" y="73"/>
                    </a:cubicBezTo>
                    <a:cubicBezTo>
                      <a:pt x="58" y="66"/>
                      <a:pt x="60" y="60"/>
                      <a:pt x="61" y="55"/>
                    </a:cubicBezTo>
                    <a:cubicBezTo>
                      <a:pt x="63" y="45"/>
                      <a:pt x="62" y="40"/>
                      <a:pt x="62" y="40"/>
                    </a:cubicBezTo>
                    <a:cubicBezTo>
                      <a:pt x="62" y="40"/>
                      <a:pt x="61" y="46"/>
                      <a:pt x="59" y="55"/>
                    </a:cubicBezTo>
                    <a:cubicBezTo>
                      <a:pt x="58" y="60"/>
                      <a:pt x="56" y="65"/>
                      <a:pt x="53" y="70"/>
                    </a:cubicBezTo>
                    <a:cubicBezTo>
                      <a:pt x="51" y="76"/>
                      <a:pt x="48" y="82"/>
                      <a:pt x="43" y="88"/>
                    </a:cubicBezTo>
                    <a:cubicBezTo>
                      <a:pt x="41" y="92"/>
                      <a:pt x="38" y="95"/>
                      <a:pt x="36" y="99"/>
                    </a:cubicBezTo>
                    <a:cubicBezTo>
                      <a:pt x="35" y="102"/>
                      <a:pt x="33" y="105"/>
                      <a:pt x="31" y="108"/>
                    </a:cubicBezTo>
                    <a:cubicBezTo>
                      <a:pt x="28" y="115"/>
                      <a:pt x="26" y="120"/>
                      <a:pt x="24" y="126"/>
                    </a:cubicBezTo>
                    <a:cubicBezTo>
                      <a:pt x="21" y="137"/>
                      <a:pt x="21" y="147"/>
                      <a:pt x="21" y="1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29" name="Freeform 7">
                <a:extLst>
                  <a:ext uri="{FF2B5EF4-FFF2-40B4-BE49-F238E27FC236}">
                    <a16:creationId xmlns:a16="http://schemas.microsoft.com/office/drawing/2014/main" id="{D2CB05B2-2209-48C3-1472-1BCC9F921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6458" y="5192035"/>
                <a:ext cx="104775" cy="55563"/>
              </a:xfrm>
              <a:custGeom>
                <a:avLst/>
                <a:gdLst>
                  <a:gd name="T0" fmla="*/ 4 w 156"/>
                  <a:gd name="T1" fmla="*/ 67 h 82"/>
                  <a:gd name="T2" fmla="*/ 52 w 156"/>
                  <a:gd name="T3" fmla="*/ 77 h 82"/>
                  <a:gd name="T4" fmla="*/ 81 w 156"/>
                  <a:gd name="T5" fmla="*/ 80 h 82"/>
                  <a:gd name="T6" fmla="*/ 95 w 156"/>
                  <a:gd name="T7" fmla="*/ 74 h 82"/>
                  <a:gd name="T8" fmla="*/ 109 w 156"/>
                  <a:gd name="T9" fmla="*/ 62 h 82"/>
                  <a:gd name="T10" fmla="*/ 127 w 156"/>
                  <a:gd name="T11" fmla="*/ 44 h 82"/>
                  <a:gd name="T12" fmla="*/ 139 w 156"/>
                  <a:gd name="T13" fmla="*/ 41 h 82"/>
                  <a:gd name="T14" fmla="*/ 156 w 156"/>
                  <a:gd name="T15" fmla="*/ 43 h 82"/>
                  <a:gd name="T16" fmla="*/ 142 w 156"/>
                  <a:gd name="T17" fmla="*/ 21 h 82"/>
                  <a:gd name="T18" fmla="*/ 122 w 156"/>
                  <a:gd name="T19" fmla="*/ 6 h 82"/>
                  <a:gd name="T20" fmla="*/ 88 w 156"/>
                  <a:gd name="T21" fmla="*/ 3 h 82"/>
                  <a:gd name="T22" fmla="*/ 63 w 156"/>
                  <a:gd name="T23" fmla="*/ 12 h 82"/>
                  <a:gd name="T24" fmla="*/ 46 w 156"/>
                  <a:gd name="T25" fmla="*/ 27 h 82"/>
                  <a:gd name="T26" fmla="*/ 28 w 156"/>
                  <a:gd name="T27" fmla="*/ 44 h 82"/>
                  <a:gd name="T28" fmla="*/ 0 w 156"/>
                  <a:gd name="T29" fmla="*/ 59 h 82"/>
                  <a:gd name="T30" fmla="*/ 17 w 156"/>
                  <a:gd name="T31" fmla="*/ 60 h 82"/>
                  <a:gd name="T32" fmla="*/ 37 w 156"/>
                  <a:gd name="T33" fmla="*/ 55 h 82"/>
                  <a:gd name="T34" fmla="*/ 61 w 156"/>
                  <a:gd name="T35" fmla="*/ 43 h 82"/>
                  <a:gd name="T36" fmla="*/ 86 w 156"/>
                  <a:gd name="T37" fmla="*/ 30 h 82"/>
                  <a:gd name="T38" fmla="*/ 104 w 156"/>
                  <a:gd name="T39" fmla="*/ 26 h 82"/>
                  <a:gd name="T40" fmla="*/ 118 w 156"/>
                  <a:gd name="T41" fmla="*/ 28 h 82"/>
                  <a:gd name="T42" fmla="*/ 104 w 156"/>
                  <a:gd name="T43" fmla="*/ 28 h 82"/>
                  <a:gd name="T44" fmla="*/ 88 w 156"/>
                  <a:gd name="T45" fmla="*/ 32 h 82"/>
                  <a:gd name="T46" fmla="*/ 71 w 156"/>
                  <a:gd name="T47" fmla="*/ 41 h 82"/>
                  <a:gd name="T48" fmla="*/ 52 w 156"/>
                  <a:gd name="T49" fmla="*/ 53 h 82"/>
                  <a:gd name="T50" fmla="*/ 35 w 156"/>
                  <a:gd name="T51" fmla="*/ 60 h 82"/>
                  <a:gd name="T52" fmla="*/ 4 w 156"/>
                  <a:gd name="T53" fmla="*/ 6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6" h="82">
                    <a:moveTo>
                      <a:pt x="4" y="67"/>
                    </a:moveTo>
                    <a:cubicBezTo>
                      <a:pt x="4" y="67"/>
                      <a:pt x="25" y="67"/>
                      <a:pt x="52" y="77"/>
                    </a:cubicBezTo>
                    <a:cubicBezTo>
                      <a:pt x="61" y="81"/>
                      <a:pt x="71" y="82"/>
                      <a:pt x="81" y="80"/>
                    </a:cubicBezTo>
                    <a:cubicBezTo>
                      <a:pt x="86" y="79"/>
                      <a:pt x="91" y="77"/>
                      <a:pt x="95" y="74"/>
                    </a:cubicBezTo>
                    <a:cubicBezTo>
                      <a:pt x="100" y="72"/>
                      <a:pt x="105" y="68"/>
                      <a:pt x="109" y="62"/>
                    </a:cubicBezTo>
                    <a:cubicBezTo>
                      <a:pt x="114" y="55"/>
                      <a:pt x="120" y="48"/>
                      <a:pt x="127" y="44"/>
                    </a:cubicBezTo>
                    <a:cubicBezTo>
                      <a:pt x="131" y="42"/>
                      <a:pt x="135" y="41"/>
                      <a:pt x="139" y="41"/>
                    </a:cubicBezTo>
                    <a:cubicBezTo>
                      <a:pt x="144" y="41"/>
                      <a:pt x="149" y="41"/>
                      <a:pt x="156" y="43"/>
                    </a:cubicBezTo>
                    <a:cubicBezTo>
                      <a:pt x="156" y="43"/>
                      <a:pt x="152" y="32"/>
                      <a:pt x="142" y="21"/>
                    </a:cubicBezTo>
                    <a:cubicBezTo>
                      <a:pt x="137" y="15"/>
                      <a:pt x="131" y="10"/>
                      <a:pt x="122" y="6"/>
                    </a:cubicBezTo>
                    <a:cubicBezTo>
                      <a:pt x="113" y="2"/>
                      <a:pt x="102" y="0"/>
                      <a:pt x="88" y="3"/>
                    </a:cubicBezTo>
                    <a:cubicBezTo>
                      <a:pt x="78" y="4"/>
                      <a:pt x="70" y="7"/>
                      <a:pt x="63" y="12"/>
                    </a:cubicBezTo>
                    <a:cubicBezTo>
                      <a:pt x="57" y="16"/>
                      <a:pt x="51" y="21"/>
                      <a:pt x="46" y="27"/>
                    </a:cubicBezTo>
                    <a:cubicBezTo>
                      <a:pt x="40" y="33"/>
                      <a:pt x="35" y="38"/>
                      <a:pt x="28" y="44"/>
                    </a:cubicBezTo>
                    <a:cubicBezTo>
                      <a:pt x="20" y="49"/>
                      <a:pt x="12" y="55"/>
                      <a:pt x="0" y="59"/>
                    </a:cubicBezTo>
                    <a:cubicBezTo>
                      <a:pt x="0" y="59"/>
                      <a:pt x="6" y="61"/>
                      <a:pt x="17" y="60"/>
                    </a:cubicBezTo>
                    <a:cubicBezTo>
                      <a:pt x="23" y="59"/>
                      <a:pt x="29" y="58"/>
                      <a:pt x="37" y="55"/>
                    </a:cubicBezTo>
                    <a:cubicBezTo>
                      <a:pt x="44" y="53"/>
                      <a:pt x="52" y="49"/>
                      <a:pt x="61" y="43"/>
                    </a:cubicBezTo>
                    <a:cubicBezTo>
                      <a:pt x="71" y="37"/>
                      <a:pt x="79" y="33"/>
                      <a:pt x="86" y="30"/>
                    </a:cubicBezTo>
                    <a:cubicBezTo>
                      <a:pt x="93" y="28"/>
                      <a:pt x="99" y="27"/>
                      <a:pt x="104" y="26"/>
                    </a:cubicBezTo>
                    <a:cubicBezTo>
                      <a:pt x="113" y="26"/>
                      <a:pt x="118" y="28"/>
                      <a:pt x="118" y="28"/>
                    </a:cubicBezTo>
                    <a:cubicBezTo>
                      <a:pt x="118" y="28"/>
                      <a:pt x="112" y="27"/>
                      <a:pt x="104" y="28"/>
                    </a:cubicBezTo>
                    <a:cubicBezTo>
                      <a:pt x="99" y="29"/>
                      <a:pt x="94" y="30"/>
                      <a:pt x="88" y="32"/>
                    </a:cubicBezTo>
                    <a:cubicBezTo>
                      <a:pt x="83" y="34"/>
                      <a:pt x="77" y="37"/>
                      <a:pt x="71" y="41"/>
                    </a:cubicBezTo>
                    <a:cubicBezTo>
                      <a:pt x="64" y="45"/>
                      <a:pt x="58" y="49"/>
                      <a:pt x="52" y="53"/>
                    </a:cubicBezTo>
                    <a:cubicBezTo>
                      <a:pt x="46" y="56"/>
                      <a:pt x="40" y="58"/>
                      <a:pt x="35" y="60"/>
                    </a:cubicBezTo>
                    <a:cubicBezTo>
                      <a:pt x="25" y="64"/>
                      <a:pt x="15" y="66"/>
                      <a:pt x="4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30" name="Freeform 8">
                <a:extLst>
                  <a:ext uri="{FF2B5EF4-FFF2-40B4-BE49-F238E27FC236}">
                    <a16:creationId xmlns:a16="http://schemas.microsoft.com/office/drawing/2014/main" id="{A6A2A021-ED34-DE57-4075-ADF8728BB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5658" y="5155522"/>
                <a:ext cx="57150" cy="115888"/>
              </a:xfrm>
              <a:custGeom>
                <a:avLst/>
                <a:gdLst>
                  <a:gd name="T0" fmla="*/ 34 w 85"/>
                  <a:gd name="T1" fmla="*/ 172 h 173"/>
                  <a:gd name="T2" fmla="*/ 28 w 85"/>
                  <a:gd name="T3" fmla="*/ 159 h 173"/>
                  <a:gd name="T4" fmla="*/ 9 w 85"/>
                  <a:gd name="T5" fmla="*/ 126 h 173"/>
                  <a:gd name="T6" fmla="*/ 1 w 85"/>
                  <a:gd name="T7" fmla="*/ 96 h 173"/>
                  <a:gd name="T8" fmla="*/ 6 w 85"/>
                  <a:gd name="T9" fmla="*/ 78 h 173"/>
                  <a:gd name="T10" fmla="*/ 11 w 85"/>
                  <a:gd name="T11" fmla="*/ 68 h 173"/>
                  <a:gd name="T12" fmla="*/ 18 w 85"/>
                  <a:gd name="T13" fmla="*/ 59 h 173"/>
                  <a:gd name="T14" fmla="*/ 30 w 85"/>
                  <a:gd name="T15" fmla="*/ 46 h 173"/>
                  <a:gd name="T16" fmla="*/ 39 w 85"/>
                  <a:gd name="T17" fmla="*/ 34 h 173"/>
                  <a:gd name="T18" fmla="*/ 43 w 85"/>
                  <a:gd name="T19" fmla="*/ 0 h 173"/>
                  <a:gd name="T20" fmla="*/ 67 w 85"/>
                  <a:gd name="T21" fmla="*/ 13 h 173"/>
                  <a:gd name="T22" fmla="*/ 81 w 85"/>
                  <a:gd name="T23" fmla="*/ 35 h 173"/>
                  <a:gd name="T24" fmla="*/ 85 w 85"/>
                  <a:gd name="T25" fmla="*/ 51 h 173"/>
                  <a:gd name="T26" fmla="*/ 85 w 85"/>
                  <a:gd name="T27" fmla="*/ 71 h 173"/>
                  <a:gd name="T28" fmla="*/ 81 w 85"/>
                  <a:gd name="T29" fmla="*/ 86 h 173"/>
                  <a:gd name="T30" fmla="*/ 77 w 85"/>
                  <a:gd name="T31" fmla="*/ 98 h 173"/>
                  <a:gd name="T32" fmla="*/ 63 w 85"/>
                  <a:gd name="T33" fmla="*/ 119 h 173"/>
                  <a:gd name="T34" fmla="*/ 43 w 85"/>
                  <a:gd name="T35" fmla="*/ 173 h 173"/>
                  <a:gd name="T36" fmla="*/ 36 w 85"/>
                  <a:gd name="T37" fmla="*/ 156 h 173"/>
                  <a:gd name="T38" fmla="*/ 36 w 85"/>
                  <a:gd name="T39" fmla="*/ 135 h 173"/>
                  <a:gd name="T40" fmla="*/ 44 w 85"/>
                  <a:gd name="T41" fmla="*/ 106 h 173"/>
                  <a:gd name="T42" fmla="*/ 55 w 85"/>
                  <a:gd name="T43" fmla="*/ 77 h 173"/>
                  <a:gd name="T44" fmla="*/ 59 w 85"/>
                  <a:gd name="T45" fmla="*/ 57 h 173"/>
                  <a:gd name="T46" fmla="*/ 57 w 85"/>
                  <a:gd name="T47" fmla="*/ 41 h 173"/>
                  <a:gd name="T48" fmla="*/ 56 w 85"/>
                  <a:gd name="T49" fmla="*/ 57 h 173"/>
                  <a:gd name="T50" fmla="*/ 53 w 85"/>
                  <a:gd name="T51" fmla="*/ 74 h 173"/>
                  <a:gd name="T52" fmla="*/ 45 w 85"/>
                  <a:gd name="T53" fmla="*/ 95 h 173"/>
                  <a:gd name="T54" fmla="*/ 36 w 85"/>
                  <a:gd name="T55" fmla="*/ 118 h 173"/>
                  <a:gd name="T56" fmla="*/ 31 w 85"/>
                  <a:gd name="T57" fmla="*/ 138 h 173"/>
                  <a:gd name="T58" fmla="*/ 31 w 85"/>
                  <a:gd name="T59" fmla="*/ 156 h 173"/>
                  <a:gd name="T60" fmla="*/ 34 w 85"/>
                  <a:gd name="T61" fmla="*/ 17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" h="173">
                    <a:moveTo>
                      <a:pt x="34" y="172"/>
                    </a:moveTo>
                    <a:cubicBezTo>
                      <a:pt x="34" y="172"/>
                      <a:pt x="32" y="167"/>
                      <a:pt x="28" y="159"/>
                    </a:cubicBezTo>
                    <a:cubicBezTo>
                      <a:pt x="24" y="150"/>
                      <a:pt x="18" y="139"/>
                      <a:pt x="9" y="126"/>
                    </a:cubicBezTo>
                    <a:cubicBezTo>
                      <a:pt x="4" y="118"/>
                      <a:pt x="0" y="108"/>
                      <a:pt x="1" y="96"/>
                    </a:cubicBezTo>
                    <a:cubicBezTo>
                      <a:pt x="1" y="90"/>
                      <a:pt x="3" y="84"/>
                      <a:pt x="6" y="78"/>
                    </a:cubicBezTo>
                    <a:cubicBezTo>
                      <a:pt x="7" y="74"/>
                      <a:pt x="9" y="71"/>
                      <a:pt x="11" y="68"/>
                    </a:cubicBezTo>
                    <a:cubicBezTo>
                      <a:pt x="13" y="65"/>
                      <a:pt x="15" y="62"/>
                      <a:pt x="18" y="59"/>
                    </a:cubicBezTo>
                    <a:cubicBezTo>
                      <a:pt x="23" y="54"/>
                      <a:pt x="26" y="50"/>
                      <a:pt x="30" y="46"/>
                    </a:cubicBezTo>
                    <a:cubicBezTo>
                      <a:pt x="33" y="42"/>
                      <a:pt x="37" y="38"/>
                      <a:pt x="39" y="34"/>
                    </a:cubicBezTo>
                    <a:cubicBezTo>
                      <a:pt x="44" y="25"/>
                      <a:pt x="45" y="14"/>
                      <a:pt x="43" y="0"/>
                    </a:cubicBezTo>
                    <a:cubicBezTo>
                      <a:pt x="43" y="0"/>
                      <a:pt x="55" y="2"/>
                      <a:pt x="67" y="13"/>
                    </a:cubicBezTo>
                    <a:cubicBezTo>
                      <a:pt x="73" y="18"/>
                      <a:pt x="78" y="25"/>
                      <a:pt x="81" y="35"/>
                    </a:cubicBezTo>
                    <a:cubicBezTo>
                      <a:pt x="83" y="40"/>
                      <a:pt x="84" y="45"/>
                      <a:pt x="85" y="51"/>
                    </a:cubicBezTo>
                    <a:cubicBezTo>
                      <a:pt x="85" y="57"/>
                      <a:pt x="85" y="64"/>
                      <a:pt x="85" y="71"/>
                    </a:cubicBezTo>
                    <a:cubicBezTo>
                      <a:pt x="84" y="77"/>
                      <a:pt x="83" y="81"/>
                      <a:pt x="81" y="86"/>
                    </a:cubicBezTo>
                    <a:cubicBezTo>
                      <a:pt x="80" y="90"/>
                      <a:pt x="78" y="94"/>
                      <a:pt x="77" y="98"/>
                    </a:cubicBezTo>
                    <a:cubicBezTo>
                      <a:pt x="73" y="106"/>
                      <a:pt x="68" y="112"/>
                      <a:pt x="63" y="119"/>
                    </a:cubicBezTo>
                    <a:cubicBezTo>
                      <a:pt x="54" y="132"/>
                      <a:pt x="44" y="147"/>
                      <a:pt x="43" y="173"/>
                    </a:cubicBezTo>
                    <a:cubicBezTo>
                      <a:pt x="43" y="173"/>
                      <a:pt x="39" y="168"/>
                      <a:pt x="36" y="156"/>
                    </a:cubicBezTo>
                    <a:cubicBezTo>
                      <a:pt x="35" y="151"/>
                      <a:pt x="35" y="144"/>
                      <a:pt x="36" y="135"/>
                    </a:cubicBezTo>
                    <a:cubicBezTo>
                      <a:pt x="37" y="127"/>
                      <a:pt x="39" y="117"/>
                      <a:pt x="44" y="106"/>
                    </a:cubicBezTo>
                    <a:cubicBezTo>
                      <a:pt x="49" y="95"/>
                      <a:pt x="53" y="85"/>
                      <a:pt x="55" y="77"/>
                    </a:cubicBezTo>
                    <a:cubicBezTo>
                      <a:pt x="57" y="69"/>
                      <a:pt x="58" y="62"/>
                      <a:pt x="59" y="57"/>
                    </a:cubicBezTo>
                    <a:cubicBezTo>
                      <a:pt x="59" y="46"/>
                      <a:pt x="57" y="41"/>
                      <a:pt x="57" y="41"/>
                    </a:cubicBezTo>
                    <a:cubicBezTo>
                      <a:pt x="57" y="41"/>
                      <a:pt x="58" y="48"/>
                      <a:pt x="56" y="57"/>
                    </a:cubicBezTo>
                    <a:cubicBezTo>
                      <a:pt x="56" y="62"/>
                      <a:pt x="54" y="68"/>
                      <a:pt x="53" y="74"/>
                    </a:cubicBezTo>
                    <a:cubicBezTo>
                      <a:pt x="51" y="81"/>
                      <a:pt x="48" y="88"/>
                      <a:pt x="45" y="95"/>
                    </a:cubicBezTo>
                    <a:cubicBezTo>
                      <a:pt x="41" y="104"/>
                      <a:pt x="38" y="111"/>
                      <a:pt x="36" y="118"/>
                    </a:cubicBezTo>
                    <a:cubicBezTo>
                      <a:pt x="33" y="126"/>
                      <a:pt x="32" y="132"/>
                      <a:pt x="31" y="138"/>
                    </a:cubicBezTo>
                    <a:cubicBezTo>
                      <a:pt x="31" y="144"/>
                      <a:pt x="31" y="150"/>
                      <a:pt x="31" y="156"/>
                    </a:cubicBezTo>
                    <a:cubicBezTo>
                      <a:pt x="32" y="161"/>
                      <a:pt x="33" y="166"/>
                      <a:pt x="34" y="1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31" name="Freeform 9">
                <a:extLst>
                  <a:ext uri="{FF2B5EF4-FFF2-40B4-BE49-F238E27FC236}">
                    <a16:creationId xmlns:a16="http://schemas.microsoft.com/office/drawing/2014/main" id="{E0EF6E60-40B3-79D2-C7F7-1E0420702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7245" y="5255535"/>
                <a:ext cx="106363" cy="60325"/>
              </a:xfrm>
              <a:custGeom>
                <a:avLst/>
                <a:gdLst>
                  <a:gd name="T0" fmla="*/ 6 w 158"/>
                  <a:gd name="T1" fmla="*/ 87 h 89"/>
                  <a:gd name="T2" fmla="*/ 21 w 158"/>
                  <a:gd name="T3" fmla="*/ 85 h 89"/>
                  <a:gd name="T4" fmla="*/ 59 w 158"/>
                  <a:gd name="T5" fmla="*/ 88 h 89"/>
                  <a:gd name="T6" fmla="*/ 74 w 158"/>
                  <a:gd name="T7" fmla="*/ 88 h 89"/>
                  <a:gd name="T8" fmla="*/ 89 w 158"/>
                  <a:gd name="T9" fmla="*/ 85 h 89"/>
                  <a:gd name="T10" fmla="*/ 102 w 158"/>
                  <a:gd name="T11" fmla="*/ 77 h 89"/>
                  <a:gd name="T12" fmla="*/ 113 w 158"/>
                  <a:gd name="T13" fmla="*/ 62 h 89"/>
                  <a:gd name="T14" fmla="*/ 128 w 158"/>
                  <a:gd name="T15" fmla="*/ 41 h 89"/>
                  <a:gd name="T16" fmla="*/ 158 w 158"/>
                  <a:gd name="T17" fmla="*/ 35 h 89"/>
                  <a:gd name="T18" fmla="*/ 140 w 158"/>
                  <a:gd name="T19" fmla="*/ 14 h 89"/>
                  <a:gd name="T20" fmla="*/ 116 w 158"/>
                  <a:gd name="T21" fmla="*/ 2 h 89"/>
                  <a:gd name="T22" fmla="*/ 80 w 158"/>
                  <a:gd name="T23" fmla="*/ 4 h 89"/>
                  <a:gd name="T24" fmla="*/ 56 w 158"/>
                  <a:gd name="T25" fmla="*/ 18 h 89"/>
                  <a:gd name="T26" fmla="*/ 41 w 158"/>
                  <a:gd name="T27" fmla="*/ 37 h 89"/>
                  <a:gd name="T28" fmla="*/ 25 w 158"/>
                  <a:gd name="T29" fmla="*/ 58 h 89"/>
                  <a:gd name="T30" fmla="*/ 15 w 158"/>
                  <a:gd name="T31" fmla="*/ 69 h 89"/>
                  <a:gd name="T32" fmla="*/ 0 w 158"/>
                  <a:gd name="T33" fmla="*/ 80 h 89"/>
                  <a:gd name="T34" fmla="*/ 18 w 158"/>
                  <a:gd name="T35" fmla="*/ 77 h 89"/>
                  <a:gd name="T36" fmla="*/ 37 w 158"/>
                  <a:gd name="T37" fmla="*/ 68 h 89"/>
                  <a:gd name="T38" fmla="*/ 60 w 158"/>
                  <a:gd name="T39" fmla="*/ 50 h 89"/>
                  <a:gd name="T40" fmla="*/ 101 w 158"/>
                  <a:gd name="T41" fmla="*/ 26 h 89"/>
                  <a:gd name="T42" fmla="*/ 112 w 158"/>
                  <a:gd name="T43" fmla="*/ 25 h 89"/>
                  <a:gd name="T44" fmla="*/ 116 w 158"/>
                  <a:gd name="T45" fmla="*/ 25 h 89"/>
                  <a:gd name="T46" fmla="*/ 112 w 158"/>
                  <a:gd name="T47" fmla="*/ 26 h 89"/>
                  <a:gd name="T48" fmla="*/ 101 w 158"/>
                  <a:gd name="T49" fmla="*/ 28 h 89"/>
                  <a:gd name="T50" fmla="*/ 70 w 158"/>
                  <a:gd name="T51" fmla="*/ 47 h 89"/>
                  <a:gd name="T52" fmla="*/ 6 w 158"/>
                  <a:gd name="T53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8" h="89">
                    <a:moveTo>
                      <a:pt x="6" y="87"/>
                    </a:moveTo>
                    <a:cubicBezTo>
                      <a:pt x="6" y="87"/>
                      <a:pt x="11" y="86"/>
                      <a:pt x="21" y="85"/>
                    </a:cubicBezTo>
                    <a:cubicBezTo>
                      <a:pt x="30" y="85"/>
                      <a:pt x="43" y="85"/>
                      <a:pt x="59" y="88"/>
                    </a:cubicBezTo>
                    <a:cubicBezTo>
                      <a:pt x="64" y="89"/>
                      <a:pt x="69" y="89"/>
                      <a:pt x="74" y="88"/>
                    </a:cubicBezTo>
                    <a:cubicBezTo>
                      <a:pt x="79" y="88"/>
                      <a:pt x="84" y="87"/>
                      <a:pt x="89" y="85"/>
                    </a:cubicBezTo>
                    <a:cubicBezTo>
                      <a:pt x="94" y="83"/>
                      <a:pt x="98" y="80"/>
                      <a:pt x="102" y="77"/>
                    </a:cubicBezTo>
                    <a:cubicBezTo>
                      <a:pt x="106" y="73"/>
                      <a:pt x="110" y="68"/>
                      <a:pt x="113" y="62"/>
                    </a:cubicBezTo>
                    <a:cubicBezTo>
                      <a:pt x="118" y="54"/>
                      <a:pt x="122" y="46"/>
                      <a:pt x="128" y="41"/>
                    </a:cubicBezTo>
                    <a:cubicBezTo>
                      <a:pt x="135" y="36"/>
                      <a:pt x="144" y="33"/>
                      <a:pt x="158" y="35"/>
                    </a:cubicBezTo>
                    <a:cubicBezTo>
                      <a:pt x="158" y="35"/>
                      <a:pt x="152" y="24"/>
                      <a:pt x="140" y="14"/>
                    </a:cubicBezTo>
                    <a:cubicBezTo>
                      <a:pt x="133" y="9"/>
                      <a:pt x="126" y="4"/>
                      <a:pt x="116" y="2"/>
                    </a:cubicBezTo>
                    <a:cubicBezTo>
                      <a:pt x="106" y="0"/>
                      <a:pt x="94" y="0"/>
                      <a:pt x="80" y="4"/>
                    </a:cubicBezTo>
                    <a:cubicBezTo>
                      <a:pt x="69" y="7"/>
                      <a:pt x="62" y="12"/>
                      <a:pt x="56" y="18"/>
                    </a:cubicBezTo>
                    <a:cubicBezTo>
                      <a:pt x="50" y="24"/>
                      <a:pt x="46" y="30"/>
                      <a:pt x="41" y="37"/>
                    </a:cubicBezTo>
                    <a:cubicBezTo>
                      <a:pt x="36" y="44"/>
                      <a:pt x="32" y="51"/>
                      <a:pt x="25" y="58"/>
                    </a:cubicBezTo>
                    <a:cubicBezTo>
                      <a:pt x="22" y="62"/>
                      <a:pt x="19" y="66"/>
                      <a:pt x="15" y="69"/>
                    </a:cubicBezTo>
                    <a:cubicBezTo>
                      <a:pt x="10" y="73"/>
                      <a:pt x="5" y="76"/>
                      <a:pt x="0" y="80"/>
                    </a:cubicBezTo>
                    <a:cubicBezTo>
                      <a:pt x="0" y="80"/>
                      <a:pt x="7" y="81"/>
                      <a:pt x="18" y="77"/>
                    </a:cubicBezTo>
                    <a:cubicBezTo>
                      <a:pt x="24" y="75"/>
                      <a:pt x="30" y="73"/>
                      <a:pt x="37" y="68"/>
                    </a:cubicBezTo>
                    <a:cubicBezTo>
                      <a:pt x="45" y="64"/>
                      <a:pt x="52" y="58"/>
                      <a:pt x="60" y="50"/>
                    </a:cubicBezTo>
                    <a:cubicBezTo>
                      <a:pt x="77" y="34"/>
                      <a:pt x="91" y="28"/>
                      <a:pt x="101" y="26"/>
                    </a:cubicBezTo>
                    <a:cubicBezTo>
                      <a:pt x="105" y="25"/>
                      <a:pt x="109" y="25"/>
                      <a:pt x="112" y="25"/>
                    </a:cubicBezTo>
                    <a:cubicBezTo>
                      <a:pt x="114" y="25"/>
                      <a:pt x="116" y="25"/>
                      <a:pt x="116" y="25"/>
                    </a:cubicBezTo>
                    <a:cubicBezTo>
                      <a:pt x="116" y="25"/>
                      <a:pt x="114" y="25"/>
                      <a:pt x="112" y="26"/>
                    </a:cubicBezTo>
                    <a:cubicBezTo>
                      <a:pt x="109" y="26"/>
                      <a:pt x="105" y="27"/>
                      <a:pt x="101" y="28"/>
                    </a:cubicBezTo>
                    <a:cubicBezTo>
                      <a:pt x="92" y="31"/>
                      <a:pt x="80" y="36"/>
                      <a:pt x="70" y="47"/>
                    </a:cubicBezTo>
                    <a:cubicBezTo>
                      <a:pt x="45" y="71"/>
                      <a:pt x="27" y="80"/>
                      <a:pt x="6" y="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32" name="Freeform 10">
                <a:extLst>
                  <a:ext uri="{FF2B5EF4-FFF2-40B4-BE49-F238E27FC236}">
                    <a16:creationId xmlns:a16="http://schemas.microsoft.com/office/drawing/2014/main" id="{AC5CD4E3-E9F8-59AA-0AEC-20B47860B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1683" y="5233310"/>
                <a:ext cx="55563" cy="123825"/>
              </a:xfrm>
              <a:custGeom>
                <a:avLst/>
                <a:gdLst>
                  <a:gd name="T0" fmla="*/ 54 w 83"/>
                  <a:gd name="T1" fmla="*/ 183 h 183"/>
                  <a:gd name="T2" fmla="*/ 52 w 83"/>
                  <a:gd name="T3" fmla="*/ 180 h 183"/>
                  <a:gd name="T4" fmla="*/ 45 w 83"/>
                  <a:gd name="T5" fmla="*/ 171 h 183"/>
                  <a:gd name="T6" fmla="*/ 17 w 83"/>
                  <a:gd name="T7" fmla="*/ 142 h 183"/>
                  <a:gd name="T8" fmla="*/ 1 w 83"/>
                  <a:gd name="T9" fmla="*/ 112 h 183"/>
                  <a:gd name="T10" fmla="*/ 1 w 83"/>
                  <a:gd name="T11" fmla="*/ 92 h 183"/>
                  <a:gd name="T12" fmla="*/ 11 w 83"/>
                  <a:gd name="T13" fmla="*/ 68 h 183"/>
                  <a:gd name="T14" fmla="*/ 27 w 83"/>
                  <a:gd name="T15" fmla="*/ 37 h 183"/>
                  <a:gd name="T16" fmla="*/ 29 w 83"/>
                  <a:gd name="T17" fmla="*/ 20 h 183"/>
                  <a:gd name="T18" fmla="*/ 25 w 83"/>
                  <a:gd name="T19" fmla="*/ 0 h 183"/>
                  <a:gd name="T20" fmla="*/ 53 w 83"/>
                  <a:gd name="T21" fmla="*/ 8 h 183"/>
                  <a:gd name="T22" fmla="*/ 72 w 83"/>
                  <a:gd name="T23" fmla="*/ 29 h 183"/>
                  <a:gd name="T24" fmla="*/ 83 w 83"/>
                  <a:gd name="T25" fmla="*/ 66 h 183"/>
                  <a:gd name="T26" fmla="*/ 83 w 83"/>
                  <a:gd name="T27" fmla="*/ 82 h 183"/>
                  <a:gd name="T28" fmla="*/ 80 w 83"/>
                  <a:gd name="T29" fmla="*/ 96 h 183"/>
                  <a:gd name="T30" fmla="*/ 76 w 83"/>
                  <a:gd name="T31" fmla="*/ 109 h 183"/>
                  <a:gd name="T32" fmla="*/ 71 w 83"/>
                  <a:gd name="T33" fmla="*/ 121 h 183"/>
                  <a:gd name="T34" fmla="*/ 64 w 83"/>
                  <a:gd name="T35" fmla="*/ 182 h 183"/>
                  <a:gd name="T36" fmla="*/ 53 w 83"/>
                  <a:gd name="T37" fmla="*/ 166 h 183"/>
                  <a:gd name="T38" fmla="*/ 46 w 83"/>
                  <a:gd name="T39" fmla="*/ 145 h 183"/>
                  <a:gd name="T40" fmla="*/ 46 w 83"/>
                  <a:gd name="T41" fmla="*/ 130 h 183"/>
                  <a:gd name="T42" fmla="*/ 47 w 83"/>
                  <a:gd name="T43" fmla="*/ 121 h 183"/>
                  <a:gd name="T44" fmla="*/ 48 w 83"/>
                  <a:gd name="T45" fmla="*/ 112 h 183"/>
                  <a:gd name="T46" fmla="*/ 51 w 83"/>
                  <a:gd name="T47" fmla="*/ 94 h 183"/>
                  <a:gd name="T48" fmla="*/ 53 w 83"/>
                  <a:gd name="T49" fmla="*/ 79 h 183"/>
                  <a:gd name="T50" fmla="*/ 53 w 83"/>
                  <a:gd name="T51" fmla="*/ 67 h 183"/>
                  <a:gd name="T52" fmla="*/ 53 w 83"/>
                  <a:gd name="T53" fmla="*/ 57 h 183"/>
                  <a:gd name="T54" fmla="*/ 48 w 83"/>
                  <a:gd name="T55" fmla="*/ 41 h 183"/>
                  <a:gd name="T56" fmla="*/ 50 w 83"/>
                  <a:gd name="T57" fmla="*/ 58 h 183"/>
                  <a:gd name="T58" fmla="*/ 50 w 83"/>
                  <a:gd name="T59" fmla="*/ 77 h 183"/>
                  <a:gd name="T60" fmla="*/ 46 w 83"/>
                  <a:gd name="T61" fmla="*/ 100 h 183"/>
                  <a:gd name="T62" fmla="*/ 54 w 83"/>
                  <a:gd name="T6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183">
                    <a:moveTo>
                      <a:pt x="54" y="183"/>
                    </a:moveTo>
                    <a:cubicBezTo>
                      <a:pt x="54" y="183"/>
                      <a:pt x="53" y="182"/>
                      <a:pt x="52" y="180"/>
                    </a:cubicBezTo>
                    <a:cubicBezTo>
                      <a:pt x="50" y="178"/>
                      <a:pt x="48" y="175"/>
                      <a:pt x="45" y="171"/>
                    </a:cubicBezTo>
                    <a:cubicBezTo>
                      <a:pt x="38" y="164"/>
                      <a:pt x="29" y="153"/>
                      <a:pt x="17" y="142"/>
                    </a:cubicBezTo>
                    <a:cubicBezTo>
                      <a:pt x="9" y="135"/>
                      <a:pt x="3" y="125"/>
                      <a:pt x="1" y="112"/>
                    </a:cubicBezTo>
                    <a:cubicBezTo>
                      <a:pt x="0" y="106"/>
                      <a:pt x="0" y="99"/>
                      <a:pt x="1" y="92"/>
                    </a:cubicBezTo>
                    <a:cubicBezTo>
                      <a:pt x="3" y="84"/>
                      <a:pt x="6" y="76"/>
                      <a:pt x="11" y="68"/>
                    </a:cubicBezTo>
                    <a:cubicBezTo>
                      <a:pt x="18" y="57"/>
                      <a:pt x="24" y="47"/>
                      <a:pt x="27" y="37"/>
                    </a:cubicBezTo>
                    <a:cubicBezTo>
                      <a:pt x="29" y="31"/>
                      <a:pt x="30" y="26"/>
                      <a:pt x="29" y="20"/>
                    </a:cubicBezTo>
                    <a:cubicBezTo>
                      <a:pt x="29" y="14"/>
                      <a:pt x="28" y="7"/>
                      <a:pt x="25" y="0"/>
                    </a:cubicBezTo>
                    <a:cubicBezTo>
                      <a:pt x="25" y="0"/>
                      <a:pt x="39" y="0"/>
                      <a:pt x="53" y="8"/>
                    </a:cubicBezTo>
                    <a:cubicBezTo>
                      <a:pt x="60" y="13"/>
                      <a:pt x="67" y="19"/>
                      <a:pt x="72" y="29"/>
                    </a:cubicBezTo>
                    <a:cubicBezTo>
                      <a:pt x="78" y="38"/>
                      <a:pt x="81" y="50"/>
                      <a:pt x="83" y="66"/>
                    </a:cubicBezTo>
                    <a:cubicBezTo>
                      <a:pt x="83" y="72"/>
                      <a:pt x="83" y="77"/>
                      <a:pt x="83" y="82"/>
                    </a:cubicBezTo>
                    <a:cubicBezTo>
                      <a:pt x="82" y="87"/>
                      <a:pt x="81" y="92"/>
                      <a:pt x="80" y="96"/>
                    </a:cubicBezTo>
                    <a:cubicBezTo>
                      <a:pt x="79" y="100"/>
                      <a:pt x="77" y="104"/>
                      <a:pt x="76" y="109"/>
                    </a:cubicBezTo>
                    <a:cubicBezTo>
                      <a:pt x="74" y="113"/>
                      <a:pt x="73" y="117"/>
                      <a:pt x="71" y="121"/>
                    </a:cubicBezTo>
                    <a:cubicBezTo>
                      <a:pt x="64" y="137"/>
                      <a:pt x="58" y="155"/>
                      <a:pt x="64" y="182"/>
                    </a:cubicBezTo>
                    <a:cubicBezTo>
                      <a:pt x="64" y="182"/>
                      <a:pt x="58" y="178"/>
                      <a:pt x="53" y="166"/>
                    </a:cubicBezTo>
                    <a:cubicBezTo>
                      <a:pt x="50" y="161"/>
                      <a:pt x="47" y="154"/>
                      <a:pt x="46" y="145"/>
                    </a:cubicBezTo>
                    <a:cubicBezTo>
                      <a:pt x="46" y="140"/>
                      <a:pt x="46" y="135"/>
                      <a:pt x="46" y="130"/>
                    </a:cubicBezTo>
                    <a:cubicBezTo>
                      <a:pt x="46" y="127"/>
                      <a:pt x="46" y="124"/>
                      <a:pt x="47" y="121"/>
                    </a:cubicBezTo>
                    <a:cubicBezTo>
                      <a:pt x="47" y="118"/>
                      <a:pt x="48" y="115"/>
                      <a:pt x="48" y="112"/>
                    </a:cubicBezTo>
                    <a:cubicBezTo>
                      <a:pt x="50" y="106"/>
                      <a:pt x="51" y="100"/>
                      <a:pt x="51" y="94"/>
                    </a:cubicBezTo>
                    <a:cubicBezTo>
                      <a:pt x="52" y="88"/>
                      <a:pt x="53" y="83"/>
                      <a:pt x="53" y="79"/>
                    </a:cubicBezTo>
                    <a:cubicBezTo>
                      <a:pt x="54" y="74"/>
                      <a:pt x="54" y="70"/>
                      <a:pt x="53" y="67"/>
                    </a:cubicBezTo>
                    <a:cubicBezTo>
                      <a:pt x="53" y="63"/>
                      <a:pt x="53" y="60"/>
                      <a:pt x="53" y="57"/>
                    </a:cubicBezTo>
                    <a:cubicBezTo>
                      <a:pt x="51" y="45"/>
                      <a:pt x="48" y="41"/>
                      <a:pt x="48" y="41"/>
                    </a:cubicBezTo>
                    <a:cubicBezTo>
                      <a:pt x="48" y="41"/>
                      <a:pt x="50" y="47"/>
                      <a:pt x="50" y="58"/>
                    </a:cubicBezTo>
                    <a:cubicBezTo>
                      <a:pt x="51" y="63"/>
                      <a:pt x="51" y="70"/>
                      <a:pt x="50" y="77"/>
                    </a:cubicBezTo>
                    <a:cubicBezTo>
                      <a:pt x="50" y="84"/>
                      <a:pt x="48" y="92"/>
                      <a:pt x="46" y="100"/>
                    </a:cubicBezTo>
                    <a:cubicBezTo>
                      <a:pt x="37" y="140"/>
                      <a:pt x="43" y="163"/>
                      <a:pt x="54" y="1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33" name="Freeform 11">
                <a:extLst>
                  <a:ext uri="{FF2B5EF4-FFF2-40B4-BE49-F238E27FC236}">
                    <a16:creationId xmlns:a16="http://schemas.microsoft.com/office/drawing/2014/main" id="{AFAC735C-0000-8C60-A143-D1AF49096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7083" y="5328560"/>
                <a:ext cx="100013" cy="77788"/>
              </a:xfrm>
              <a:custGeom>
                <a:avLst/>
                <a:gdLst>
                  <a:gd name="T0" fmla="*/ 9 w 149"/>
                  <a:gd name="T1" fmla="*/ 115 h 115"/>
                  <a:gd name="T2" fmla="*/ 23 w 149"/>
                  <a:gd name="T3" fmla="*/ 109 h 115"/>
                  <a:gd name="T4" fmla="*/ 63 w 149"/>
                  <a:gd name="T5" fmla="*/ 101 h 115"/>
                  <a:gd name="T6" fmla="*/ 78 w 149"/>
                  <a:gd name="T7" fmla="*/ 97 h 115"/>
                  <a:gd name="T8" fmla="*/ 92 w 149"/>
                  <a:gd name="T9" fmla="*/ 90 h 115"/>
                  <a:gd name="T10" fmla="*/ 111 w 149"/>
                  <a:gd name="T11" fmla="*/ 61 h 115"/>
                  <a:gd name="T12" fmla="*/ 114 w 149"/>
                  <a:gd name="T13" fmla="*/ 48 h 115"/>
                  <a:gd name="T14" fmla="*/ 121 w 149"/>
                  <a:gd name="T15" fmla="*/ 37 h 115"/>
                  <a:gd name="T16" fmla="*/ 149 w 149"/>
                  <a:gd name="T17" fmla="*/ 26 h 115"/>
                  <a:gd name="T18" fmla="*/ 143 w 149"/>
                  <a:gd name="T19" fmla="*/ 20 h 115"/>
                  <a:gd name="T20" fmla="*/ 125 w 149"/>
                  <a:gd name="T21" fmla="*/ 8 h 115"/>
                  <a:gd name="T22" fmla="*/ 98 w 149"/>
                  <a:gd name="T23" fmla="*/ 1 h 115"/>
                  <a:gd name="T24" fmla="*/ 81 w 149"/>
                  <a:gd name="T25" fmla="*/ 3 h 115"/>
                  <a:gd name="T26" fmla="*/ 62 w 149"/>
                  <a:gd name="T27" fmla="*/ 10 h 115"/>
                  <a:gd name="T28" fmla="*/ 49 w 149"/>
                  <a:gd name="T29" fmla="*/ 20 h 115"/>
                  <a:gd name="T30" fmla="*/ 40 w 149"/>
                  <a:gd name="T31" fmla="*/ 31 h 115"/>
                  <a:gd name="T32" fmla="*/ 34 w 149"/>
                  <a:gd name="T33" fmla="*/ 42 h 115"/>
                  <a:gd name="T34" fmla="*/ 30 w 149"/>
                  <a:gd name="T35" fmla="*/ 54 h 115"/>
                  <a:gd name="T36" fmla="*/ 20 w 149"/>
                  <a:gd name="T37" fmla="*/ 80 h 115"/>
                  <a:gd name="T38" fmla="*/ 12 w 149"/>
                  <a:gd name="T39" fmla="*/ 94 h 115"/>
                  <a:gd name="T40" fmla="*/ 7 w 149"/>
                  <a:gd name="T41" fmla="*/ 102 h 115"/>
                  <a:gd name="T42" fmla="*/ 0 w 149"/>
                  <a:gd name="T43" fmla="*/ 110 h 115"/>
                  <a:gd name="T44" fmla="*/ 5 w 149"/>
                  <a:gd name="T45" fmla="*/ 108 h 115"/>
                  <a:gd name="T46" fmla="*/ 18 w 149"/>
                  <a:gd name="T47" fmla="*/ 101 h 115"/>
                  <a:gd name="T48" fmla="*/ 35 w 149"/>
                  <a:gd name="T49" fmla="*/ 87 h 115"/>
                  <a:gd name="T50" fmla="*/ 44 w 149"/>
                  <a:gd name="T51" fmla="*/ 76 h 115"/>
                  <a:gd name="T52" fmla="*/ 53 w 149"/>
                  <a:gd name="T53" fmla="*/ 63 h 115"/>
                  <a:gd name="T54" fmla="*/ 63 w 149"/>
                  <a:gd name="T55" fmla="*/ 49 h 115"/>
                  <a:gd name="T56" fmla="*/ 72 w 149"/>
                  <a:gd name="T57" fmla="*/ 39 h 115"/>
                  <a:gd name="T58" fmla="*/ 88 w 149"/>
                  <a:gd name="T59" fmla="*/ 28 h 115"/>
                  <a:gd name="T60" fmla="*/ 104 w 149"/>
                  <a:gd name="T61" fmla="*/ 24 h 115"/>
                  <a:gd name="T62" fmla="*/ 89 w 149"/>
                  <a:gd name="T63" fmla="*/ 30 h 115"/>
                  <a:gd name="T64" fmla="*/ 83 w 149"/>
                  <a:gd name="T65" fmla="*/ 34 h 115"/>
                  <a:gd name="T66" fmla="*/ 76 w 149"/>
                  <a:gd name="T67" fmla="*/ 40 h 115"/>
                  <a:gd name="T68" fmla="*/ 62 w 149"/>
                  <a:gd name="T69" fmla="*/ 56 h 115"/>
                  <a:gd name="T70" fmla="*/ 49 w 149"/>
                  <a:gd name="T71" fmla="*/ 77 h 115"/>
                  <a:gd name="T72" fmla="*/ 36 w 149"/>
                  <a:gd name="T73" fmla="*/ 92 h 115"/>
                  <a:gd name="T74" fmla="*/ 23 w 149"/>
                  <a:gd name="T75" fmla="*/ 105 h 115"/>
                  <a:gd name="T76" fmla="*/ 9 w 149"/>
                  <a:gd name="T77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9" h="115">
                    <a:moveTo>
                      <a:pt x="9" y="115"/>
                    </a:moveTo>
                    <a:cubicBezTo>
                      <a:pt x="9" y="115"/>
                      <a:pt x="14" y="112"/>
                      <a:pt x="23" y="109"/>
                    </a:cubicBezTo>
                    <a:cubicBezTo>
                      <a:pt x="32" y="106"/>
                      <a:pt x="46" y="102"/>
                      <a:pt x="63" y="101"/>
                    </a:cubicBezTo>
                    <a:cubicBezTo>
                      <a:pt x="68" y="100"/>
                      <a:pt x="73" y="99"/>
                      <a:pt x="78" y="97"/>
                    </a:cubicBezTo>
                    <a:cubicBezTo>
                      <a:pt x="83" y="95"/>
                      <a:pt x="88" y="93"/>
                      <a:pt x="92" y="90"/>
                    </a:cubicBezTo>
                    <a:cubicBezTo>
                      <a:pt x="101" y="84"/>
                      <a:pt x="108" y="75"/>
                      <a:pt x="111" y="61"/>
                    </a:cubicBezTo>
                    <a:cubicBezTo>
                      <a:pt x="112" y="57"/>
                      <a:pt x="113" y="52"/>
                      <a:pt x="114" y="48"/>
                    </a:cubicBezTo>
                    <a:cubicBezTo>
                      <a:pt x="116" y="44"/>
                      <a:pt x="118" y="40"/>
                      <a:pt x="121" y="37"/>
                    </a:cubicBezTo>
                    <a:cubicBezTo>
                      <a:pt x="126" y="30"/>
                      <a:pt x="135" y="26"/>
                      <a:pt x="149" y="26"/>
                    </a:cubicBezTo>
                    <a:cubicBezTo>
                      <a:pt x="149" y="26"/>
                      <a:pt x="147" y="23"/>
                      <a:pt x="143" y="20"/>
                    </a:cubicBezTo>
                    <a:cubicBezTo>
                      <a:pt x="139" y="16"/>
                      <a:pt x="133" y="12"/>
                      <a:pt x="125" y="8"/>
                    </a:cubicBezTo>
                    <a:cubicBezTo>
                      <a:pt x="118" y="4"/>
                      <a:pt x="109" y="1"/>
                      <a:pt x="98" y="1"/>
                    </a:cubicBezTo>
                    <a:cubicBezTo>
                      <a:pt x="93" y="0"/>
                      <a:pt x="87" y="1"/>
                      <a:pt x="81" y="3"/>
                    </a:cubicBezTo>
                    <a:cubicBezTo>
                      <a:pt x="75" y="4"/>
                      <a:pt x="68" y="7"/>
                      <a:pt x="62" y="10"/>
                    </a:cubicBezTo>
                    <a:cubicBezTo>
                      <a:pt x="57" y="13"/>
                      <a:pt x="52" y="17"/>
                      <a:pt x="49" y="20"/>
                    </a:cubicBezTo>
                    <a:cubicBezTo>
                      <a:pt x="45" y="23"/>
                      <a:pt x="43" y="27"/>
                      <a:pt x="40" y="31"/>
                    </a:cubicBezTo>
                    <a:cubicBezTo>
                      <a:pt x="38" y="34"/>
                      <a:pt x="36" y="38"/>
                      <a:pt x="34" y="42"/>
                    </a:cubicBezTo>
                    <a:cubicBezTo>
                      <a:pt x="33" y="46"/>
                      <a:pt x="31" y="50"/>
                      <a:pt x="30" y="54"/>
                    </a:cubicBezTo>
                    <a:cubicBezTo>
                      <a:pt x="27" y="62"/>
                      <a:pt x="25" y="71"/>
                      <a:pt x="20" y="80"/>
                    </a:cubicBezTo>
                    <a:cubicBezTo>
                      <a:pt x="18" y="85"/>
                      <a:pt x="15" y="89"/>
                      <a:pt x="12" y="94"/>
                    </a:cubicBezTo>
                    <a:cubicBezTo>
                      <a:pt x="10" y="97"/>
                      <a:pt x="9" y="99"/>
                      <a:pt x="7" y="102"/>
                    </a:cubicBezTo>
                    <a:cubicBezTo>
                      <a:pt x="5" y="105"/>
                      <a:pt x="3" y="107"/>
                      <a:pt x="0" y="110"/>
                    </a:cubicBezTo>
                    <a:cubicBezTo>
                      <a:pt x="0" y="110"/>
                      <a:pt x="2" y="110"/>
                      <a:pt x="5" y="108"/>
                    </a:cubicBezTo>
                    <a:cubicBezTo>
                      <a:pt x="9" y="107"/>
                      <a:pt x="13" y="105"/>
                      <a:pt x="18" y="101"/>
                    </a:cubicBezTo>
                    <a:cubicBezTo>
                      <a:pt x="24" y="98"/>
                      <a:pt x="29" y="93"/>
                      <a:pt x="35" y="87"/>
                    </a:cubicBezTo>
                    <a:cubicBezTo>
                      <a:pt x="38" y="84"/>
                      <a:pt x="41" y="80"/>
                      <a:pt x="44" y="76"/>
                    </a:cubicBezTo>
                    <a:cubicBezTo>
                      <a:pt x="47" y="72"/>
                      <a:pt x="50" y="68"/>
                      <a:pt x="53" y="63"/>
                    </a:cubicBezTo>
                    <a:cubicBezTo>
                      <a:pt x="57" y="58"/>
                      <a:pt x="60" y="53"/>
                      <a:pt x="63" y="49"/>
                    </a:cubicBezTo>
                    <a:cubicBezTo>
                      <a:pt x="66" y="45"/>
                      <a:pt x="69" y="42"/>
                      <a:pt x="72" y="39"/>
                    </a:cubicBezTo>
                    <a:cubicBezTo>
                      <a:pt x="78" y="34"/>
                      <a:pt x="84" y="30"/>
                      <a:pt x="88" y="28"/>
                    </a:cubicBezTo>
                    <a:cubicBezTo>
                      <a:pt x="98" y="24"/>
                      <a:pt x="104" y="24"/>
                      <a:pt x="104" y="24"/>
                    </a:cubicBezTo>
                    <a:cubicBezTo>
                      <a:pt x="104" y="24"/>
                      <a:pt x="98" y="25"/>
                      <a:pt x="89" y="30"/>
                    </a:cubicBezTo>
                    <a:cubicBezTo>
                      <a:pt x="87" y="31"/>
                      <a:pt x="85" y="33"/>
                      <a:pt x="83" y="34"/>
                    </a:cubicBezTo>
                    <a:cubicBezTo>
                      <a:pt x="80" y="36"/>
                      <a:pt x="78" y="38"/>
                      <a:pt x="76" y="40"/>
                    </a:cubicBezTo>
                    <a:cubicBezTo>
                      <a:pt x="71" y="45"/>
                      <a:pt x="66" y="50"/>
                      <a:pt x="62" y="56"/>
                    </a:cubicBezTo>
                    <a:cubicBezTo>
                      <a:pt x="58" y="64"/>
                      <a:pt x="53" y="71"/>
                      <a:pt x="49" y="77"/>
                    </a:cubicBezTo>
                    <a:cubicBezTo>
                      <a:pt x="45" y="83"/>
                      <a:pt x="40" y="88"/>
                      <a:pt x="36" y="92"/>
                    </a:cubicBezTo>
                    <a:cubicBezTo>
                      <a:pt x="32" y="97"/>
                      <a:pt x="27" y="101"/>
                      <a:pt x="23" y="105"/>
                    </a:cubicBezTo>
                    <a:cubicBezTo>
                      <a:pt x="18" y="108"/>
                      <a:pt x="14" y="112"/>
                      <a:pt x="9" y="1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34" name="Freeform 12">
                <a:extLst>
                  <a:ext uri="{FF2B5EF4-FFF2-40B4-BE49-F238E27FC236}">
                    <a16:creationId xmlns:a16="http://schemas.microsoft.com/office/drawing/2014/main" id="{A6BFE177-9D15-AAA1-9CAB-25DD5F465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5170" y="5333322"/>
                <a:ext cx="63500" cy="123825"/>
              </a:xfrm>
              <a:custGeom>
                <a:avLst/>
                <a:gdLst>
                  <a:gd name="T0" fmla="*/ 84 w 94"/>
                  <a:gd name="T1" fmla="*/ 184 h 184"/>
                  <a:gd name="T2" fmla="*/ 81 w 94"/>
                  <a:gd name="T3" fmla="*/ 181 h 184"/>
                  <a:gd name="T4" fmla="*/ 71 w 94"/>
                  <a:gd name="T5" fmla="*/ 175 h 184"/>
                  <a:gd name="T6" fmla="*/ 33 w 94"/>
                  <a:gd name="T7" fmla="*/ 155 h 184"/>
                  <a:gd name="T8" fmla="*/ 7 w 94"/>
                  <a:gd name="T9" fmla="*/ 129 h 184"/>
                  <a:gd name="T10" fmla="*/ 2 w 94"/>
                  <a:gd name="T11" fmla="*/ 107 h 184"/>
                  <a:gd name="T12" fmla="*/ 4 w 94"/>
                  <a:gd name="T13" fmla="*/ 79 h 184"/>
                  <a:gd name="T14" fmla="*/ 13 w 94"/>
                  <a:gd name="T15" fmla="*/ 41 h 184"/>
                  <a:gd name="T16" fmla="*/ 0 w 94"/>
                  <a:gd name="T17" fmla="*/ 2 h 184"/>
                  <a:gd name="T18" fmla="*/ 10 w 94"/>
                  <a:gd name="T19" fmla="*/ 1 h 184"/>
                  <a:gd name="T20" fmla="*/ 32 w 94"/>
                  <a:gd name="T21" fmla="*/ 3 h 184"/>
                  <a:gd name="T22" fmla="*/ 57 w 94"/>
                  <a:gd name="T23" fmla="*/ 19 h 184"/>
                  <a:gd name="T24" fmla="*/ 68 w 94"/>
                  <a:gd name="T25" fmla="*/ 34 h 184"/>
                  <a:gd name="T26" fmla="*/ 73 w 94"/>
                  <a:gd name="T27" fmla="*/ 44 h 184"/>
                  <a:gd name="T28" fmla="*/ 78 w 94"/>
                  <a:gd name="T29" fmla="*/ 55 h 184"/>
                  <a:gd name="T30" fmla="*/ 82 w 94"/>
                  <a:gd name="T31" fmla="*/ 72 h 184"/>
                  <a:gd name="T32" fmla="*/ 84 w 94"/>
                  <a:gd name="T33" fmla="*/ 87 h 184"/>
                  <a:gd name="T34" fmla="*/ 83 w 94"/>
                  <a:gd name="T35" fmla="*/ 94 h 184"/>
                  <a:gd name="T36" fmla="*/ 83 w 94"/>
                  <a:gd name="T37" fmla="*/ 101 h 184"/>
                  <a:gd name="T38" fmla="*/ 81 w 94"/>
                  <a:gd name="T39" fmla="*/ 115 h 184"/>
                  <a:gd name="T40" fmla="*/ 80 w 94"/>
                  <a:gd name="T41" fmla="*/ 129 h 184"/>
                  <a:gd name="T42" fmla="*/ 81 w 94"/>
                  <a:gd name="T43" fmla="*/ 145 h 184"/>
                  <a:gd name="T44" fmla="*/ 85 w 94"/>
                  <a:gd name="T45" fmla="*/ 162 h 184"/>
                  <a:gd name="T46" fmla="*/ 94 w 94"/>
                  <a:gd name="T47" fmla="*/ 180 h 184"/>
                  <a:gd name="T48" fmla="*/ 77 w 94"/>
                  <a:gd name="T49" fmla="*/ 167 h 184"/>
                  <a:gd name="T50" fmla="*/ 71 w 94"/>
                  <a:gd name="T51" fmla="*/ 159 h 184"/>
                  <a:gd name="T52" fmla="*/ 64 w 94"/>
                  <a:gd name="T53" fmla="*/ 147 h 184"/>
                  <a:gd name="T54" fmla="*/ 56 w 94"/>
                  <a:gd name="T55" fmla="*/ 113 h 184"/>
                  <a:gd name="T56" fmla="*/ 51 w 94"/>
                  <a:gd name="T57" fmla="*/ 77 h 184"/>
                  <a:gd name="T58" fmla="*/ 44 w 94"/>
                  <a:gd name="T59" fmla="*/ 54 h 184"/>
                  <a:gd name="T60" fmla="*/ 35 w 94"/>
                  <a:gd name="T61" fmla="*/ 39 h 184"/>
                  <a:gd name="T62" fmla="*/ 42 w 94"/>
                  <a:gd name="T63" fmla="*/ 56 h 184"/>
                  <a:gd name="T64" fmla="*/ 47 w 94"/>
                  <a:gd name="T65" fmla="*/ 76 h 184"/>
                  <a:gd name="T66" fmla="*/ 49 w 94"/>
                  <a:gd name="T67" fmla="*/ 88 h 184"/>
                  <a:gd name="T68" fmla="*/ 50 w 94"/>
                  <a:gd name="T69" fmla="*/ 102 h 184"/>
                  <a:gd name="T70" fmla="*/ 62 w 94"/>
                  <a:gd name="T71" fmla="*/ 153 h 184"/>
                  <a:gd name="T72" fmla="*/ 72 w 94"/>
                  <a:gd name="T73" fmla="*/ 170 h 184"/>
                  <a:gd name="T74" fmla="*/ 84 w 94"/>
                  <a:gd name="T7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" h="184">
                    <a:moveTo>
                      <a:pt x="84" y="184"/>
                    </a:moveTo>
                    <a:cubicBezTo>
                      <a:pt x="84" y="184"/>
                      <a:pt x="83" y="183"/>
                      <a:pt x="81" y="181"/>
                    </a:cubicBezTo>
                    <a:cubicBezTo>
                      <a:pt x="79" y="180"/>
                      <a:pt x="75" y="177"/>
                      <a:pt x="71" y="175"/>
                    </a:cubicBezTo>
                    <a:cubicBezTo>
                      <a:pt x="62" y="169"/>
                      <a:pt x="49" y="162"/>
                      <a:pt x="33" y="155"/>
                    </a:cubicBezTo>
                    <a:cubicBezTo>
                      <a:pt x="23" y="150"/>
                      <a:pt x="13" y="141"/>
                      <a:pt x="7" y="129"/>
                    </a:cubicBezTo>
                    <a:cubicBezTo>
                      <a:pt x="5" y="122"/>
                      <a:pt x="3" y="115"/>
                      <a:pt x="2" y="107"/>
                    </a:cubicBezTo>
                    <a:cubicBezTo>
                      <a:pt x="1" y="99"/>
                      <a:pt x="2" y="89"/>
                      <a:pt x="4" y="79"/>
                    </a:cubicBezTo>
                    <a:cubicBezTo>
                      <a:pt x="8" y="65"/>
                      <a:pt x="12" y="53"/>
                      <a:pt x="13" y="41"/>
                    </a:cubicBezTo>
                    <a:cubicBezTo>
                      <a:pt x="13" y="28"/>
                      <a:pt x="10" y="16"/>
                      <a:pt x="0" y="2"/>
                    </a:cubicBezTo>
                    <a:cubicBezTo>
                      <a:pt x="0" y="2"/>
                      <a:pt x="4" y="1"/>
                      <a:pt x="10" y="1"/>
                    </a:cubicBezTo>
                    <a:cubicBezTo>
                      <a:pt x="15" y="0"/>
                      <a:pt x="23" y="1"/>
                      <a:pt x="32" y="3"/>
                    </a:cubicBezTo>
                    <a:cubicBezTo>
                      <a:pt x="40" y="6"/>
                      <a:pt x="49" y="11"/>
                      <a:pt x="57" y="19"/>
                    </a:cubicBezTo>
                    <a:cubicBezTo>
                      <a:pt x="61" y="23"/>
                      <a:pt x="65" y="28"/>
                      <a:pt x="68" y="34"/>
                    </a:cubicBezTo>
                    <a:cubicBezTo>
                      <a:pt x="70" y="37"/>
                      <a:pt x="71" y="41"/>
                      <a:pt x="73" y="44"/>
                    </a:cubicBezTo>
                    <a:cubicBezTo>
                      <a:pt x="75" y="48"/>
                      <a:pt x="76" y="51"/>
                      <a:pt x="78" y="55"/>
                    </a:cubicBezTo>
                    <a:cubicBezTo>
                      <a:pt x="80" y="61"/>
                      <a:pt x="81" y="67"/>
                      <a:pt x="82" y="72"/>
                    </a:cubicBezTo>
                    <a:cubicBezTo>
                      <a:pt x="83" y="77"/>
                      <a:pt x="84" y="82"/>
                      <a:pt x="84" y="87"/>
                    </a:cubicBezTo>
                    <a:cubicBezTo>
                      <a:pt x="84" y="89"/>
                      <a:pt x="83" y="92"/>
                      <a:pt x="83" y="94"/>
                    </a:cubicBezTo>
                    <a:cubicBezTo>
                      <a:pt x="83" y="96"/>
                      <a:pt x="83" y="99"/>
                      <a:pt x="83" y="101"/>
                    </a:cubicBezTo>
                    <a:cubicBezTo>
                      <a:pt x="83" y="106"/>
                      <a:pt x="82" y="110"/>
                      <a:pt x="81" y="115"/>
                    </a:cubicBezTo>
                    <a:cubicBezTo>
                      <a:pt x="81" y="120"/>
                      <a:pt x="81" y="124"/>
                      <a:pt x="80" y="129"/>
                    </a:cubicBezTo>
                    <a:cubicBezTo>
                      <a:pt x="80" y="134"/>
                      <a:pt x="80" y="139"/>
                      <a:pt x="81" y="145"/>
                    </a:cubicBezTo>
                    <a:cubicBezTo>
                      <a:pt x="82" y="150"/>
                      <a:pt x="83" y="156"/>
                      <a:pt x="85" y="162"/>
                    </a:cubicBezTo>
                    <a:cubicBezTo>
                      <a:pt x="87" y="167"/>
                      <a:pt x="90" y="173"/>
                      <a:pt x="94" y="180"/>
                    </a:cubicBezTo>
                    <a:cubicBezTo>
                      <a:pt x="94" y="180"/>
                      <a:pt x="86" y="177"/>
                      <a:pt x="77" y="167"/>
                    </a:cubicBezTo>
                    <a:cubicBezTo>
                      <a:pt x="75" y="165"/>
                      <a:pt x="73" y="162"/>
                      <a:pt x="71" y="159"/>
                    </a:cubicBezTo>
                    <a:cubicBezTo>
                      <a:pt x="68" y="156"/>
                      <a:pt x="66" y="152"/>
                      <a:pt x="64" y="147"/>
                    </a:cubicBezTo>
                    <a:cubicBezTo>
                      <a:pt x="60" y="138"/>
                      <a:pt x="57" y="127"/>
                      <a:pt x="56" y="113"/>
                    </a:cubicBezTo>
                    <a:cubicBezTo>
                      <a:pt x="55" y="99"/>
                      <a:pt x="53" y="87"/>
                      <a:pt x="51" y="77"/>
                    </a:cubicBezTo>
                    <a:cubicBezTo>
                      <a:pt x="49" y="68"/>
                      <a:pt x="47" y="60"/>
                      <a:pt x="44" y="54"/>
                    </a:cubicBezTo>
                    <a:cubicBezTo>
                      <a:pt x="40" y="43"/>
                      <a:pt x="35" y="39"/>
                      <a:pt x="35" y="39"/>
                    </a:cubicBezTo>
                    <a:cubicBezTo>
                      <a:pt x="35" y="39"/>
                      <a:pt x="39" y="45"/>
                      <a:pt x="42" y="56"/>
                    </a:cubicBezTo>
                    <a:cubicBezTo>
                      <a:pt x="44" y="62"/>
                      <a:pt x="46" y="68"/>
                      <a:pt x="47" y="76"/>
                    </a:cubicBezTo>
                    <a:cubicBezTo>
                      <a:pt x="48" y="80"/>
                      <a:pt x="49" y="84"/>
                      <a:pt x="49" y="88"/>
                    </a:cubicBezTo>
                    <a:cubicBezTo>
                      <a:pt x="50" y="93"/>
                      <a:pt x="50" y="97"/>
                      <a:pt x="50" y="102"/>
                    </a:cubicBezTo>
                    <a:cubicBezTo>
                      <a:pt x="52" y="124"/>
                      <a:pt x="56" y="140"/>
                      <a:pt x="62" y="153"/>
                    </a:cubicBezTo>
                    <a:cubicBezTo>
                      <a:pt x="65" y="159"/>
                      <a:pt x="68" y="165"/>
                      <a:pt x="72" y="170"/>
                    </a:cubicBezTo>
                    <a:cubicBezTo>
                      <a:pt x="76" y="175"/>
                      <a:pt x="80" y="179"/>
                      <a:pt x="84" y="1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35" name="Freeform 13">
                <a:extLst>
                  <a:ext uri="{FF2B5EF4-FFF2-40B4-BE49-F238E27FC236}">
                    <a16:creationId xmlns:a16="http://schemas.microsoft.com/office/drawing/2014/main" id="{769430ED-6FD9-3FBC-79E9-DAD7096233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7083" y="5409522"/>
                <a:ext cx="82550" cy="100013"/>
              </a:xfrm>
              <a:custGeom>
                <a:avLst/>
                <a:gdLst>
                  <a:gd name="T0" fmla="*/ 11 w 122"/>
                  <a:gd name="T1" fmla="*/ 146 h 146"/>
                  <a:gd name="T2" fmla="*/ 23 w 122"/>
                  <a:gd name="T3" fmla="*/ 135 h 146"/>
                  <a:gd name="T4" fmla="*/ 59 w 122"/>
                  <a:gd name="T5" fmla="*/ 113 h 146"/>
                  <a:gd name="T6" fmla="*/ 74 w 122"/>
                  <a:gd name="T7" fmla="*/ 104 h 146"/>
                  <a:gd name="T8" fmla="*/ 86 w 122"/>
                  <a:gd name="T9" fmla="*/ 92 h 146"/>
                  <a:gd name="T10" fmla="*/ 90 w 122"/>
                  <a:gd name="T11" fmla="*/ 85 h 146"/>
                  <a:gd name="T12" fmla="*/ 93 w 122"/>
                  <a:gd name="T13" fmla="*/ 77 h 146"/>
                  <a:gd name="T14" fmla="*/ 95 w 122"/>
                  <a:gd name="T15" fmla="*/ 68 h 146"/>
                  <a:gd name="T16" fmla="*/ 95 w 122"/>
                  <a:gd name="T17" fmla="*/ 58 h 146"/>
                  <a:gd name="T18" fmla="*/ 94 w 122"/>
                  <a:gd name="T19" fmla="*/ 51 h 146"/>
                  <a:gd name="T20" fmla="*/ 94 w 122"/>
                  <a:gd name="T21" fmla="*/ 44 h 146"/>
                  <a:gd name="T22" fmla="*/ 96 w 122"/>
                  <a:gd name="T23" fmla="*/ 32 h 146"/>
                  <a:gd name="T24" fmla="*/ 122 w 122"/>
                  <a:gd name="T25" fmla="*/ 13 h 146"/>
                  <a:gd name="T26" fmla="*/ 114 w 122"/>
                  <a:gd name="T27" fmla="*/ 9 h 146"/>
                  <a:gd name="T28" fmla="*/ 92 w 122"/>
                  <a:gd name="T29" fmla="*/ 2 h 146"/>
                  <a:gd name="T30" fmla="*/ 62 w 122"/>
                  <a:gd name="T31" fmla="*/ 3 h 146"/>
                  <a:gd name="T32" fmla="*/ 45 w 122"/>
                  <a:gd name="T33" fmla="*/ 10 h 146"/>
                  <a:gd name="T34" fmla="*/ 28 w 122"/>
                  <a:gd name="T35" fmla="*/ 24 h 146"/>
                  <a:gd name="T36" fmla="*/ 18 w 122"/>
                  <a:gd name="T37" fmla="*/ 37 h 146"/>
                  <a:gd name="T38" fmla="*/ 13 w 122"/>
                  <a:gd name="T39" fmla="*/ 51 h 146"/>
                  <a:gd name="T40" fmla="*/ 11 w 122"/>
                  <a:gd name="T41" fmla="*/ 78 h 146"/>
                  <a:gd name="T42" fmla="*/ 11 w 122"/>
                  <a:gd name="T43" fmla="*/ 92 h 146"/>
                  <a:gd name="T44" fmla="*/ 10 w 122"/>
                  <a:gd name="T45" fmla="*/ 107 h 146"/>
                  <a:gd name="T46" fmla="*/ 6 w 122"/>
                  <a:gd name="T47" fmla="*/ 124 h 146"/>
                  <a:gd name="T48" fmla="*/ 0 w 122"/>
                  <a:gd name="T49" fmla="*/ 144 h 146"/>
                  <a:gd name="T50" fmla="*/ 15 w 122"/>
                  <a:gd name="T51" fmla="*/ 129 h 146"/>
                  <a:gd name="T52" fmla="*/ 27 w 122"/>
                  <a:gd name="T53" fmla="*/ 109 h 146"/>
                  <a:gd name="T54" fmla="*/ 33 w 122"/>
                  <a:gd name="T55" fmla="*/ 95 h 146"/>
                  <a:gd name="T56" fmla="*/ 35 w 122"/>
                  <a:gd name="T57" fmla="*/ 87 h 146"/>
                  <a:gd name="T58" fmla="*/ 37 w 122"/>
                  <a:gd name="T59" fmla="*/ 78 h 146"/>
                  <a:gd name="T60" fmla="*/ 48 w 122"/>
                  <a:gd name="T61" fmla="*/ 49 h 146"/>
                  <a:gd name="T62" fmla="*/ 61 w 122"/>
                  <a:gd name="T63" fmla="*/ 33 h 146"/>
                  <a:gd name="T64" fmla="*/ 71 w 122"/>
                  <a:gd name="T65" fmla="*/ 26 h 146"/>
                  <a:gd name="T66" fmla="*/ 75 w 122"/>
                  <a:gd name="T67" fmla="*/ 24 h 146"/>
                  <a:gd name="T68" fmla="*/ 72 w 122"/>
                  <a:gd name="T69" fmla="*/ 27 h 146"/>
                  <a:gd name="T70" fmla="*/ 63 w 122"/>
                  <a:gd name="T71" fmla="*/ 35 h 146"/>
                  <a:gd name="T72" fmla="*/ 52 w 122"/>
                  <a:gd name="T73" fmla="*/ 49 h 146"/>
                  <a:gd name="T74" fmla="*/ 44 w 122"/>
                  <a:gd name="T75" fmla="*/ 69 h 146"/>
                  <a:gd name="T76" fmla="*/ 30 w 122"/>
                  <a:gd name="T77" fmla="*/ 114 h 146"/>
                  <a:gd name="T78" fmla="*/ 21 w 122"/>
                  <a:gd name="T79" fmla="*/ 130 h 146"/>
                  <a:gd name="T80" fmla="*/ 11 w 122"/>
                  <a:gd name="T8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2" h="146">
                    <a:moveTo>
                      <a:pt x="11" y="146"/>
                    </a:moveTo>
                    <a:cubicBezTo>
                      <a:pt x="11" y="146"/>
                      <a:pt x="15" y="141"/>
                      <a:pt x="23" y="135"/>
                    </a:cubicBezTo>
                    <a:cubicBezTo>
                      <a:pt x="31" y="128"/>
                      <a:pt x="43" y="120"/>
                      <a:pt x="59" y="113"/>
                    </a:cubicBezTo>
                    <a:cubicBezTo>
                      <a:pt x="64" y="110"/>
                      <a:pt x="69" y="107"/>
                      <a:pt x="74" y="104"/>
                    </a:cubicBezTo>
                    <a:cubicBezTo>
                      <a:pt x="78" y="100"/>
                      <a:pt x="82" y="96"/>
                      <a:pt x="86" y="92"/>
                    </a:cubicBezTo>
                    <a:cubicBezTo>
                      <a:pt x="87" y="90"/>
                      <a:pt x="89" y="87"/>
                      <a:pt x="90" y="85"/>
                    </a:cubicBezTo>
                    <a:cubicBezTo>
                      <a:pt x="91" y="82"/>
                      <a:pt x="92" y="80"/>
                      <a:pt x="93" y="77"/>
                    </a:cubicBezTo>
                    <a:cubicBezTo>
                      <a:pt x="94" y="74"/>
                      <a:pt x="94" y="71"/>
                      <a:pt x="95" y="68"/>
                    </a:cubicBezTo>
                    <a:cubicBezTo>
                      <a:pt x="95" y="65"/>
                      <a:pt x="95" y="62"/>
                      <a:pt x="95" y="58"/>
                    </a:cubicBezTo>
                    <a:cubicBezTo>
                      <a:pt x="94" y="56"/>
                      <a:pt x="94" y="53"/>
                      <a:pt x="94" y="51"/>
                    </a:cubicBezTo>
                    <a:cubicBezTo>
                      <a:pt x="94" y="49"/>
                      <a:pt x="94" y="46"/>
                      <a:pt x="94" y="44"/>
                    </a:cubicBezTo>
                    <a:cubicBezTo>
                      <a:pt x="94" y="40"/>
                      <a:pt x="95" y="35"/>
                      <a:pt x="96" y="32"/>
                    </a:cubicBezTo>
                    <a:cubicBezTo>
                      <a:pt x="100" y="24"/>
                      <a:pt x="107" y="17"/>
                      <a:pt x="122" y="13"/>
                    </a:cubicBezTo>
                    <a:cubicBezTo>
                      <a:pt x="122" y="13"/>
                      <a:pt x="119" y="11"/>
                      <a:pt x="114" y="9"/>
                    </a:cubicBezTo>
                    <a:cubicBezTo>
                      <a:pt x="109" y="7"/>
                      <a:pt x="101" y="4"/>
                      <a:pt x="92" y="2"/>
                    </a:cubicBezTo>
                    <a:cubicBezTo>
                      <a:pt x="83" y="1"/>
                      <a:pt x="73" y="0"/>
                      <a:pt x="62" y="3"/>
                    </a:cubicBezTo>
                    <a:cubicBezTo>
                      <a:pt x="57" y="4"/>
                      <a:pt x="51" y="6"/>
                      <a:pt x="45" y="10"/>
                    </a:cubicBezTo>
                    <a:cubicBezTo>
                      <a:pt x="39" y="13"/>
                      <a:pt x="34" y="18"/>
                      <a:pt x="28" y="24"/>
                    </a:cubicBezTo>
                    <a:cubicBezTo>
                      <a:pt x="24" y="28"/>
                      <a:pt x="21" y="33"/>
                      <a:pt x="18" y="37"/>
                    </a:cubicBezTo>
                    <a:cubicBezTo>
                      <a:pt x="16" y="42"/>
                      <a:pt x="14" y="46"/>
                      <a:pt x="13" y="51"/>
                    </a:cubicBezTo>
                    <a:cubicBezTo>
                      <a:pt x="11" y="60"/>
                      <a:pt x="10" y="68"/>
                      <a:pt x="11" y="78"/>
                    </a:cubicBezTo>
                    <a:cubicBezTo>
                      <a:pt x="11" y="82"/>
                      <a:pt x="11" y="87"/>
                      <a:pt x="11" y="92"/>
                    </a:cubicBezTo>
                    <a:cubicBezTo>
                      <a:pt x="11" y="97"/>
                      <a:pt x="10" y="102"/>
                      <a:pt x="10" y="107"/>
                    </a:cubicBezTo>
                    <a:cubicBezTo>
                      <a:pt x="9" y="112"/>
                      <a:pt x="8" y="118"/>
                      <a:pt x="6" y="124"/>
                    </a:cubicBezTo>
                    <a:cubicBezTo>
                      <a:pt x="5" y="130"/>
                      <a:pt x="3" y="137"/>
                      <a:pt x="0" y="144"/>
                    </a:cubicBezTo>
                    <a:cubicBezTo>
                      <a:pt x="0" y="144"/>
                      <a:pt x="7" y="139"/>
                      <a:pt x="15" y="129"/>
                    </a:cubicBezTo>
                    <a:cubicBezTo>
                      <a:pt x="19" y="124"/>
                      <a:pt x="23" y="117"/>
                      <a:pt x="27" y="109"/>
                    </a:cubicBezTo>
                    <a:cubicBezTo>
                      <a:pt x="29" y="104"/>
                      <a:pt x="31" y="100"/>
                      <a:pt x="33" y="95"/>
                    </a:cubicBezTo>
                    <a:cubicBezTo>
                      <a:pt x="33" y="92"/>
                      <a:pt x="34" y="90"/>
                      <a:pt x="35" y="87"/>
                    </a:cubicBezTo>
                    <a:cubicBezTo>
                      <a:pt x="36" y="84"/>
                      <a:pt x="36" y="81"/>
                      <a:pt x="37" y="78"/>
                    </a:cubicBezTo>
                    <a:cubicBezTo>
                      <a:pt x="40" y="66"/>
                      <a:pt x="44" y="56"/>
                      <a:pt x="48" y="49"/>
                    </a:cubicBezTo>
                    <a:cubicBezTo>
                      <a:pt x="53" y="42"/>
                      <a:pt x="57" y="36"/>
                      <a:pt x="61" y="33"/>
                    </a:cubicBezTo>
                    <a:cubicBezTo>
                      <a:pt x="65" y="29"/>
                      <a:pt x="69" y="27"/>
                      <a:pt x="71" y="26"/>
                    </a:cubicBezTo>
                    <a:cubicBezTo>
                      <a:pt x="74" y="24"/>
                      <a:pt x="75" y="24"/>
                      <a:pt x="75" y="24"/>
                    </a:cubicBezTo>
                    <a:cubicBezTo>
                      <a:pt x="75" y="24"/>
                      <a:pt x="74" y="25"/>
                      <a:pt x="72" y="27"/>
                    </a:cubicBezTo>
                    <a:cubicBezTo>
                      <a:pt x="69" y="28"/>
                      <a:pt x="66" y="31"/>
                      <a:pt x="63" y="35"/>
                    </a:cubicBezTo>
                    <a:cubicBezTo>
                      <a:pt x="59" y="38"/>
                      <a:pt x="56" y="43"/>
                      <a:pt x="52" y="49"/>
                    </a:cubicBezTo>
                    <a:cubicBezTo>
                      <a:pt x="49" y="54"/>
                      <a:pt x="46" y="61"/>
                      <a:pt x="44" y="69"/>
                    </a:cubicBezTo>
                    <a:cubicBezTo>
                      <a:pt x="40" y="87"/>
                      <a:pt x="35" y="102"/>
                      <a:pt x="30" y="114"/>
                    </a:cubicBezTo>
                    <a:cubicBezTo>
                      <a:pt x="27" y="120"/>
                      <a:pt x="24" y="125"/>
                      <a:pt x="21" y="130"/>
                    </a:cubicBezTo>
                    <a:cubicBezTo>
                      <a:pt x="18" y="136"/>
                      <a:pt x="14" y="141"/>
                      <a:pt x="11" y="1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36" name="Freeform 14">
                <a:extLst>
                  <a:ext uri="{FF2B5EF4-FFF2-40B4-BE49-F238E27FC236}">
                    <a16:creationId xmlns:a16="http://schemas.microsoft.com/office/drawing/2014/main" id="{20C2C076-F690-C772-8B4C-9AC926CD6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2945" y="5452385"/>
                <a:ext cx="104775" cy="111125"/>
              </a:xfrm>
              <a:custGeom>
                <a:avLst/>
                <a:gdLst>
                  <a:gd name="T0" fmla="*/ 149 w 157"/>
                  <a:gd name="T1" fmla="*/ 164 h 164"/>
                  <a:gd name="T2" fmla="*/ 132 w 157"/>
                  <a:gd name="T3" fmla="*/ 160 h 164"/>
                  <a:gd name="T4" fmla="*/ 87 w 157"/>
                  <a:gd name="T5" fmla="*/ 153 h 164"/>
                  <a:gd name="T6" fmla="*/ 52 w 157"/>
                  <a:gd name="T7" fmla="*/ 136 h 164"/>
                  <a:gd name="T8" fmla="*/ 31 w 157"/>
                  <a:gd name="T9" fmla="*/ 87 h 164"/>
                  <a:gd name="T10" fmla="*/ 26 w 157"/>
                  <a:gd name="T11" fmla="*/ 45 h 164"/>
                  <a:gd name="T12" fmla="*/ 0 w 157"/>
                  <a:gd name="T13" fmla="*/ 9 h 164"/>
                  <a:gd name="T14" fmla="*/ 9 w 157"/>
                  <a:gd name="T15" fmla="*/ 4 h 164"/>
                  <a:gd name="T16" fmla="*/ 32 w 157"/>
                  <a:gd name="T17" fmla="*/ 0 h 164"/>
                  <a:gd name="T18" fmla="*/ 63 w 157"/>
                  <a:gd name="T19" fmla="*/ 8 h 164"/>
                  <a:gd name="T20" fmla="*/ 80 w 157"/>
                  <a:gd name="T21" fmla="*/ 19 h 164"/>
                  <a:gd name="T22" fmla="*/ 96 w 157"/>
                  <a:gd name="T23" fmla="*/ 37 h 164"/>
                  <a:gd name="T24" fmla="*/ 121 w 157"/>
                  <a:gd name="T25" fmla="*/ 96 h 164"/>
                  <a:gd name="T26" fmla="*/ 125 w 157"/>
                  <a:gd name="T27" fmla="*/ 111 h 164"/>
                  <a:gd name="T28" fmla="*/ 132 w 157"/>
                  <a:gd name="T29" fmla="*/ 126 h 164"/>
                  <a:gd name="T30" fmla="*/ 136 w 157"/>
                  <a:gd name="T31" fmla="*/ 134 h 164"/>
                  <a:gd name="T32" fmla="*/ 142 w 157"/>
                  <a:gd name="T33" fmla="*/ 141 h 164"/>
                  <a:gd name="T34" fmla="*/ 157 w 157"/>
                  <a:gd name="T35" fmla="*/ 156 h 164"/>
                  <a:gd name="T36" fmla="*/ 151 w 157"/>
                  <a:gd name="T37" fmla="*/ 156 h 164"/>
                  <a:gd name="T38" fmla="*/ 136 w 157"/>
                  <a:gd name="T39" fmla="*/ 150 h 164"/>
                  <a:gd name="T40" fmla="*/ 95 w 157"/>
                  <a:gd name="T41" fmla="*/ 103 h 164"/>
                  <a:gd name="T42" fmla="*/ 86 w 157"/>
                  <a:gd name="T43" fmla="*/ 84 h 164"/>
                  <a:gd name="T44" fmla="*/ 81 w 157"/>
                  <a:gd name="T45" fmla="*/ 76 h 164"/>
                  <a:gd name="T46" fmla="*/ 77 w 157"/>
                  <a:gd name="T47" fmla="*/ 69 h 164"/>
                  <a:gd name="T48" fmla="*/ 63 w 157"/>
                  <a:gd name="T49" fmla="*/ 48 h 164"/>
                  <a:gd name="T50" fmla="*/ 48 w 157"/>
                  <a:gd name="T51" fmla="*/ 35 h 164"/>
                  <a:gd name="T52" fmla="*/ 61 w 157"/>
                  <a:gd name="T53" fmla="*/ 51 h 164"/>
                  <a:gd name="T54" fmla="*/ 73 w 157"/>
                  <a:gd name="T55" fmla="*/ 69 h 164"/>
                  <a:gd name="T56" fmla="*/ 85 w 157"/>
                  <a:gd name="T57" fmla="*/ 94 h 164"/>
                  <a:gd name="T58" fmla="*/ 92 w 157"/>
                  <a:gd name="T59" fmla="*/ 109 h 164"/>
                  <a:gd name="T60" fmla="*/ 100 w 157"/>
                  <a:gd name="T61" fmla="*/ 122 h 164"/>
                  <a:gd name="T62" fmla="*/ 115 w 157"/>
                  <a:gd name="T63" fmla="*/ 141 h 164"/>
                  <a:gd name="T64" fmla="*/ 131 w 157"/>
                  <a:gd name="T65" fmla="*/ 154 h 164"/>
                  <a:gd name="T66" fmla="*/ 149 w 157"/>
                  <a:gd name="T6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164">
                    <a:moveTo>
                      <a:pt x="149" y="164"/>
                    </a:moveTo>
                    <a:cubicBezTo>
                      <a:pt x="149" y="164"/>
                      <a:pt x="143" y="162"/>
                      <a:pt x="132" y="160"/>
                    </a:cubicBezTo>
                    <a:cubicBezTo>
                      <a:pt x="121" y="157"/>
                      <a:pt x="106" y="155"/>
                      <a:pt x="87" y="153"/>
                    </a:cubicBezTo>
                    <a:cubicBezTo>
                      <a:pt x="75" y="152"/>
                      <a:pt x="63" y="147"/>
                      <a:pt x="52" y="136"/>
                    </a:cubicBezTo>
                    <a:cubicBezTo>
                      <a:pt x="42" y="126"/>
                      <a:pt x="33" y="109"/>
                      <a:pt x="31" y="87"/>
                    </a:cubicBezTo>
                    <a:cubicBezTo>
                      <a:pt x="30" y="72"/>
                      <a:pt x="30" y="58"/>
                      <a:pt x="26" y="45"/>
                    </a:cubicBezTo>
                    <a:cubicBezTo>
                      <a:pt x="22" y="32"/>
                      <a:pt x="15" y="21"/>
                      <a:pt x="0" y="9"/>
                    </a:cubicBezTo>
                    <a:cubicBezTo>
                      <a:pt x="0" y="9"/>
                      <a:pt x="4" y="7"/>
                      <a:pt x="9" y="4"/>
                    </a:cubicBezTo>
                    <a:cubicBezTo>
                      <a:pt x="15" y="2"/>
                      <a:pt x="23" y="0"/>
                      <a:pt x="32" y="0"/>
                    </a:cubicBezTo>
                    <a:cubicBezTo>
                      <a:pt x="42" y="0"/>
                      <a:pt x="52" y="2"/>
                      <a:pt x="63" y="8"/>
                    </a:cubicBezTo>
                    <a:cubicBezTo>
                      <a:pt x="69" y="10"/>
                      <a:pt x="74" y="14"/>
                      <a:pt x="80" y="19"/>
                    </a:cubicBezTo>
                    <a:cubicBezTo>
                      <a:pt x="85" y="24"/>
                      <a:pt x="91" y="30"/>
                      <a:pt x="96" y="37"/>
                    </a:cubicBezTo>
                    <a:cubicBezTo>
                      <a:pt x="113" y="59"/>
                      <a:pt x="117" y="76"/>
                      <a:pt x="121" y="96"/>
                    </a:cubicBezTo>
                    <a:cubicBezTo>
                      <a:pt x="122" y="101"/>
                      <a:pt x="124" y="106"/>
                      <a:pt x="125" y="111"/>
                    </a:cubicBezTo>
                    <a:cubicBezTo>
                      <a:pt x="127" y="116"/>
                      <a:pt x="129" y="121"/>
                      <a:pt x="132" y="126"/>
                    </a:cubicBezTo>
                    <a:cubicBezTo>
                      <a:pt x="133" y="129"/>
                      <a:pt x="134" y="131"/>
                      <a:pt x="136" y="134"/>
                    </a:cubicBezTo>
                    <a:cubicBezTo>
                      <a:pt x="138" y="136"/>
                      <a:pt x="140" y="139"/>
                      <a:pt x="142" y="141"/>
                    </a:cubicBezTo>
                    <a:cubicBezTo>
                      <a:pt x="146" y="146"/>
                      <a:pt x="151" y="151"/>
                      <a:pt x="157" y="156"/>
                    </a:cubicBezTo>
                    <a:cubicBezTo>
                      <a:pt x="157" y="156"/>
                      <a:pt x="155" y="156"/>
                      <a:pt x="151" y="156"/>
                    </a:cubicBezTo>
                    <a:cubicBezTo>
                      <a:pt x="147" y="155"/>
                      <a:pt x="142" y="153"/>
                      <a:pt x="136" y="150"/>
                    </a:cubicBezTo>
                    <a:cubicBezTo>
                      <a:pt x="124" y="144"/>
                      <a:pt x="107" y="131"/>
                      <a:pt x="95" y="103"/>
                    </a:cubicBezTo>
                    <a:cubicBezTo>
                      <a:pt x="92" y="96"/>
                      <a:pt x="89" y="90"/>
                      <a:pt x="86" y="84"/>
                    </a:cubicBezTo>
                    <a:cubicBezTo>
                      <a:pt x="84" y="81"/>
                      <a:pt x="83" y="79"/>
                      <a:pt x="81" y="76"/>
                    </a:cubicBezTo>
                    <a:cubicBezTo>
                      <a:pt x="80" y="74"/>
                      <a:pt x="79" y="71"/>
                      <a:pt x="77" y="69"/>
                    </a:cubicBezTo>
                    <a:cubicBezTo>
                      <a:pt x="72" y="60"/>
                      <a:pt x="67" y="53"/>
                      <a:pt x="63" y="48"/>
                    </a:cubicBezTo>
                    <a:cubicBezTo>
                      <a:pt x="54" y="38"/>
                      <a:pt x="48" y="35"/>
                      <a:pt x="48" y="35"/>
                    </a:cubicBezTo>
                    <a:cubicBezTo>
                      <a:pt x="48" y="35"/>
                      <a:pt x="54" y="40"/>
                      <a:pt x="61" y="51"/>
                    </a:cubicBezTo>
                    <a:cubicBezTo>
                      <a:pt x="65" y="56"/>
                      <a:pt x="69" y="62"/>
                      <a:pt x="73" y="69"/>
                    </a:cubicBezTo>
                    <a:cubicBezTo>
                      <a:pt x="77" y="76"/>
                      <a:pt x="82" y="84"/>
                      <a:pt x="85" y="94"/>
                    </a:cubicBezTo>
                    <a:cubicBezTo>
                      <a:pt x="87" y="99"/>
                      <a:pt x="90" y="104"/>
                      <a:pt x="92" y="109"/>
                    </a:cubicBezTo>
                    <a:cubicBezTo>
                      <a:pt x="95" y="114"/>
                      <a:pt x="97" y="118"/>
                      <a:pt x="100" y="122"/>
                    </a:cubicBezTo>
                    <a:cubicBezTo>
                      <a:pt x="105" y="129"/>
                      <a:pt x="110" y="136"/>
                      <a:pt x="115" y="141"/>
                    </a:cubicBezTo>
                    <a:cubicBezTo>
                      <a:pt x="121" y="146"/>
                      <a:pt x="126" y="151"/>
                      <a:pt x="131" y="154"/>
                    </a:cubicBezTo>
                    <a:cubicBezTo>
                      <a:pt x="137" y="158"/>
                      <a:pt x="143" y="161"/>
                      <a:pt x="149" y="1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37" name="Freeform 15">
                <a:extLst>
                  <a:ext uri="{FF2B5EF4-FFF2-40B4-BE49-F238E27FC236}">
                    <a16:creationId xmlns:a16="http://schemas.microsoft.com/office/drawing/2014/main" id="{C0EA9689-BC6D-AB18-C64C-C3796D45B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0895" y="5492072"/>
                <a:ext cx="65088" cy="119063"/>
              </a:xfrm>
              <a:custGeom>
                <a:avLst/>
                <a:gdLst>
                  <a:gd name="T0" fmla="*/ 32 w 96"/>
                  <a:gd name="T1" fmla="*/ 174 h 176"/>
                  <a:gd name="T2" fmla="*/ 41 w 96"/>
                  <a:gd name="T3" fmla="*/ 158 h 176"/>
                  <a:gd name="T4" fmla="*/ 69 w 96"/>
                  <a:gd name="T5" fmla="*/ 123 h 176"/>
                  <a:gd name="T6" fmla="*/ 88 w 96"/>
                  <a:gd name="T7" fmla="*/ 93 h 176"/>
                  <a:gd name="T8" fmla="*/ 90 w 96"/>
                  <a:gd name="T9" fmla="*/ 75 h 176"/>
                  <a:gd name="T10" fmla="*/ 85 w 96"/>
                  <a:gd name="T11" fmla="*/ 56 h 176"/>
                  <a:gd name="T12" fmla="*/ 79 w 96"/>
                  <a:gd name="T13" fmla="*/ 42 h 176"/>
                  <a:gd name="T14" fmla="*/ 77 w 96"/>
                  <a:gd name="T15" fmla="*/ 29 h 176"/>
                  <a:gd name="T16" fmla="*/ 82 w 96"/>
                  <a:gd name="T17" fmla="*/ 15 h 176"/>
                  <a:gd name="T18" fmla="*/ 96 w 96"/>
                  <a:gd name="T19" fmla="*/ 1 h 176"/>
                  <a:gd name="T20" fmla="*/ 87 w 96"/>
                  <a:gd name="T21" fmla="*/ 0 h 176"/>
                  <a:gd name="T22" fmla="*/ 63 w 96"/>
                  <a:gd name="T23" fmla="*/ 1 h 176"/>
                  <a:gd name="T24" fmla="*/ 33 w 96"/>
                  <a:gd name="T25" fmla="*/ 13 h 176"/>
                  <a:gd name="T26" fmla="*/ 6 w 96"/>
                  <a:gd name="T27" fmla="*/ 45 h 176"/>
                  <a:gd name="T28" fmla="*/ 1 w 96"/>
                  <a:gd name="T29" fmla="*/ 62 h 176"/>
                  <a:gd name="T30" fmla="*/ 1 w 96"/>
                  <a:gd name="T31" fmla="*/ 78 h 176"/>
                  <a:gd name="T32" fmla="*/ 8 w 96"/>
                  <a:gd name="T33" fmla="*/ 106 h 176"/>
                  <a:gd name="T34" fmla="*/ 17 w 96"/>
                  <a:gd name="T35" fmla="*/ 135 h 176"/>
                  <a:gd name="T36" fmla="*/ 20 w 96"/>
                  <a:gd name="T37" fmla="*/ 154 h 176"/>
                  <a:gd name="T38" fmla="*/ 21 w 96"/>
                  <a:gd name="T39" fmla="*/ 176 h 176"/>
                  <a:gd name="T40" fmla="*/ 24 w 96"/>
                  <a:gd name="T41" fmla="*/ 170 h 176"/>
                  <a:gd name="T42" fmla="*/ 31 w 96"/>
                  <a:gd name="T43" fmla="*/ 155 h 176"/>
                  <a:gd name="T44" fmla="*/ 34 w 96"/>
                  <a:gd name="T45" fmla="*/ 144 h 176"/>
                  <a:gd name="T46" fmla="*/ 36 w 96"/>
                  <a:gd name="T47" fmla="*/ 131 h 176"/>
                  <a:gd name="T48" fmla="*/ 36 w 96"/>
                  <a:gd name="T49" fmla="*/ 115 h 176"/>
                  <a:gd name="T50" fmla="*/ 35 w 96"/>
                  <a:gd name="T51" fmla="*/ 97 h 176"/>
                  <a:gd name="T52" fmla="*/ 35 w 96"/>
                  <a:gd name="T53" fmla="*/ 63 h 176"/>
                  <a:gd name="T54" fmla="*/ 42 w 96"/>
                  <a:gd name="T55" fmla="*/ 42 h 176"/>
                  <a:gd name="T56" fmla="*/ 50 w 96"/>
                  <a:gd name="T57" fmla="*/ 32 h 176"/>
                  <a:gd name="T58" fmla="*/ 53 w 96"/>
                  <a:gd name="T59" fmla="*/ 29 h 176"/>
                  <a:gd name="T60" fmla="*/ 50 w 96"/>
                  <a:gd name="T61" fmla="*/ 33 h 176"/>
                  <a:gd name="T62" fmla="*/ 45 w 96"/>
                  <a:gd name="T63" fmla="*/ 44 h 176"/>
                  <a:gd name="T64" fmla="*/ 41 w 96"/>
                  <a:gd name="T65" fmla="*/ 52 h 176"/>
                  <a:gd name="T66" fmla="*/ 39 w 96"/>
                  <a:gd name="T67" fmla="*/ 62 h 176"/>
                  <a:gd name="T68" fmla="*/ 38 w 96"/>
                  <a:gd name="T69" fmla="*/ 73 h 176"/>
                  <a:gd name="T70" fmla="*/ 38 w 96"/>
                  <a:gd name="T71" fmla="*/ 85 h 176"/>
                  <a:gd name="T72" fmla="*/ 40 w 96"/>
                  <a:gd name="T73" fmla="*/ 112 h 176"/>
                  <a:gd name="T74" fmla="*/ 40 w 96"/>
                  <a:gd name="T75" fmla="*/ 135 h 176"/>
                  <a:gd name="T76" fmla="*/ 32 w 96"/>
                  <a:gd name="T77" fmla="*/ 17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6" h="176">
                    <a:moveTo>
                      <a:pt x="32" y="174"/>
                    </a:moveTo>
                    <a:cubicBezTo>
                      <a:pt x="32" y="174"/>
                      <a:pt x="35" y="168"/>
                      <a:pt x="41" y="158"/>
                    </a:cubicBezTo>
                    <a:cubicBezTo>
                      <a:pt x="46" y="149"/>
                      <a:pt x="56" y="136"/>
                      <a:pt x="69" y="123"/>
                    </a:cubicBezTo>
                    <a:cubicBezTo>
                      <a:pt x="78" y="115"/>
                      <a:pt x="85" y="104"/>
                      <a:pt x="88" y="93"/>
                    </a:cubicBezTo>
                    <a:cubicBezTo>
                      <a:pt x="90" y="87"/>
                      <a:pt x="91" y="81"/>
                      <a:pt x="90" y="75"/>
                    </a:cubicBezTo>
                    <a:cubicBezTo>
                      <a:pt x="90" y="69"/>
                      <a:pt x="88" y="63"/>
                      <a:pt x="85" y="56"/>
                    </a:cubicBezTo>
                    <a:cubicBezTo>
                      <a:pt x="83" y="51"/>
                      <a:pt x="81" y="47"/>
                      <a:pt x="79" y="42"/>
                    </a:cubicBezTo>
                    <a:cubicBezTo>
                      <a:pt x="78" y="38"/>
                      <a:pt x="77" y="33"/>
                      <a:pt x="77" y="29"/>
                    </a:cubicBezTo>
                    <a:cubicBezTo>
                      <a:pt x="77" y="24"/>
                      <a:pt x="79" y="20"/>
                      <a:pt x="82" y="15"/>
                    </a:cubicBezTo>
                    <a:cubicBezTo>
                      <a:pt x="85" y="11"/>
                      <a:pt x="89" y="6"/>
                      <a:pt x="96" y="1"/>
                    </a:cubicBezTo>
                    <a:cubicBezTo>
                      <a:pt x="96" y="1"/>
                      <a:pt x="93" y="0"/>
                      <a:pt x="87" y="0"/>
                    </a:cubicBezTo>
                    <a:cubicBezTo>
                      <a:pt x="81" y="0"/>
                      <a:pt x="72" y="0"/>
                      <a:pt x="63" y="1"/>
                    </a:cubicBezTo>
                    <a:cubicBezTo>
                      <a:pt x="53" y="3"/>
                      <a:pt x="43" y="6"/>
                      <a:pt x="33" y="13"/>
                    </a:cubicBezTo>
                    <a:cubicBezTo>
                      <a:pt x="22" y="19"/>
                      <a:pt x="13" y="29"/>
                      <a:pt x="6" y="45"/>
                    </a:cubicBezTo>
                    <a:cubicBezTo>
                      <a:pt x="4" y="51"/>
                      <a:pt x="2" y="57"/>
                      <a:pt x="1" y="62"/>
                    </a:cubicBezTo>
                    <a:cubicBezTo>
                      <a:pt x="0" y="68"/>
                      <a:pt x="0" y="73"/>
                      <a:pt x="1" y="78"/>
                    </a:cubicBezTo>
                    <a:cubicBezTo>
                      <a:pt x="1" y="87"/>
                      <a:pt x="5" y="96"/>
                      <a:pt x="8" y="106"/>
                    </a:cubicBezTo>
                    <a:cubicBezTo>
                      <a:pt x="11" y="115"/>
                      <a:pt x="15" y="124"/>
                      <a:pt x="17" y="135"/>
                    </a:cubicBezTo>
                    <a:cubicBezTo>
                      <a:pt x="19" y="141"/>
                      <a:pt x="20" y="147"/>
                      <a:pt x="20" y="154"/>
                    </a:cubicBezTo>
                    <a:cubicBezTo>
                      <a:pt x="21" y="160"/>
                      <a:pt x="21" y="168"/>
                      <a:pt x="21" y="176"/>
                    </a:cubicBezTo>
                    <a:cubicBezTo>
                      <a:pt x="21" y="176"/>
                      <a:pt x="22" y="174"/>
                      <a:pt x="24" y="170"/>
                    </a:cubicBezTo>
                    <a:cubicBezTo>
                      <a:pt x="26" y="167"/>
                      <a:pt x="29" y="162"/>
                      <a:pt x="31" y="155"/>
                    </a:cubicBezTo>
                    <a:cubicBezTo>
                      <a:pt x="32" y="152"/>
                      <a:pt x="33" y="148"/>
                      <a:pt x="34" y="144"/>
                    </a:cubicBezTo>
                    <a:cubicBezTo>
                      <a:pt x="34" y="140"/>
                      <a:pt x="35" y="136"/>
                      <a:pt x="36" y="131"/>
                    </a:cubicBezTo>
                    <a:cubicBezTo>
                      <a:pt x="36" y="126"/>
                      <a:pt x="36" y="121"/>
                      <a:pt x="36" y="115"/>
                    </a:cubicBezTo>
                    <a:cubicBezTo>
                      <a:pt x="36" y="109"/>
                      <a:pt x="35" y="103"/>
                      <a:pt x="35" y="97"/>
                    </a:cubicBezTo>
                    <a:cubicBezTo>
                      <a:pt x="33" y="83"/>
                      <a:pt x="33" y="72"/>
                      <a:pt x="35" y="63"/>
                    </a:cubicBezTo>
                    <a:cubicBezTo>
                      <a:pt x="37" y="54"/>
                      <a:pt x="39" y="48"/>
                      <a:pt x="42" y="42"/>
                    </a:cubicBezTo>
                    <a:cubicBezTo>
                      <a:pt x="45" y="37"/>
                      <a:pt x="48" y="34"/>
                      <a:pt x="50" y="32"/>
                    </a:cubicBezTo>
                    <a:cubicBezTo>
                      <a:pt x="52" y="30"/>
                      <a:pt x="53" y="29"/>
                      <a:pt x="53" y="29"/>
                    </a:cubicBezTo>
                    <a:cubicBezTo>
                      <a:pt x="53" y="29"/>
                      <a:pt x="52" y="30"/>
                      <a:pt x="50" y="33"/>
                    </a:cubicBezTo>
                    <a:cubicBezTo>
                      <a:pt x="49" y="35"/>
                      <a:pt x="47" y="39"/>
                      <a:pt x="45" y="44"/>
                    </a:cubicBezTo>
                    <a:cubicBezTo>
                      <a:pt x="43" y="46"/>
                      <a:pt x="42" y="49"/>
                      <a:pt x="41" y="52"/>
                    </a:cubicBezTo>
                    <a:cubicBezTo>
                      <a:pt x="40" y="55"/>
                      <a:pt x="40" y="58"/>
                      <a:pt x="39" y="62"/>
                    </a:cubicBezTo>
                    <a:cubicBezTo>
                      <a:pt x="38" y="65"/>
                      <a:pt x="38" y="69"/>
                      <a:pt x="38" y="73"/>
                    </a:cubicBezTo>
                    <a:cubicBezTo>
                      <a:pt x="38" y="77"/>
                      <a:pt x="38" y="81"/>
                      <a:pt x="38" y="85"/>
                    </a:cubicBezTo>
                    <a:cubicBezTo>
                      <a:pt x="39" y="95"/>
                      <a:pt x="40" y="104"/>
                      <a:pt x="40" y="112"/>
                    </a:cubicBezTo>
                    <a:cubicBezTo>
                      <a:pt x="41" y="120"/>
                      <a:pt x="41" y="128"/>
                      <a:pt x="40" y="135"/>
                    </a:cubicBezTo>
                    <a:cubicBezTo>
                      <a:pt x="39" y="149"/>
                      <a:pt x="36" y="161"/>
                      <a:pt x="32" y="1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38" name="Freeform 16">
                <a:extLst>
                  <a:ext uri="{FF2B5EF4-FFF2-40B4-BE49-F238E27FC236}">
                    <a16:creationId xmlns:a16="http://schemas.microsoft.com/office/drawing/2014/main" id="{327E757C-5545-B688-8BA9-97213B9FB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1995" y="5574622"/>
                <a:ext cx="141288" cy="96838"/>
              </a:xfrm>
              <a:custGeom>
                <a:avLst/>
                <a:gdLst>
                  <a:gd name="T0" fmla="*/ 203 w 209"/>
                  <a:gd name="T1" fmla="*/ 128 h 142"/>
                  <a:gd name="T2" fmla="*/ 185 w 209"/>
                  <a:gd name="T3" fmla="*/ 130 h 142"/>
                  <a:gd name="T4" fmla="*/ 138 w 209"/>
                  <a:gd name="T5" fmla="*/ 138 h 142"/>
                  <a:gd name="T6" fmla="*/ 97 w 209"/>
                  <a:gd name="T7" fmla="*/ 134 h 142"/>
                  <a:gd name="T8" fmla="*/ 76 w 209"/>
                  <a:gd name="T9" fmla="*/ 119 h 142"/>
                  <a:gd name="T10" fmla="*/ 59 w 209"/>
                  <a:gd name="T11" fmla="*/ 93 h 142"/>
                  <a:gd name="T12" fmla="*/ 49 w 209"/>
                  <a:gd name="T13" fmla="*/ 71 h 142"/>
                  <a:gd name="T14" fmla="*/ 39 w 209"/>
                  <a:gd name="T15" fmla="*/ 52 h 142"/>
                  <a:gd name="T16" fmla="*/ 0 w 209"/>
                  <a:gd name="T17" fmla="*/ 26 h 142"/>
                  <a:gd name="T18" fmla="*/ 8 w 209"/>
                  <a:gd name="T19" fmla="*/ 18 h 142"/>
                  <a:gd name="T20" fmla="*/ 29 w 209"/>
                  <a:gd name="T21" fmla="*/ 5 h 142"/>
                  <a:gd name="T22" fmla="*/ 63 w 209"/>
                  <a:gd name="T23" fmla="*/ 2 h 142"/>
                  <a:gd name="T24" fmla="*/ 83 w 209"/>
                  <a:gd name="T25" fmla="*/ 8 h 142"/>
                  <a:gd name="T26" fmla="*/ 106 w 209"/>
                  <a:gd name="T27" fmla="*/ 20 h 142"/>
                  <a:gd name="T28" fmla="*/ 134 w 209"/>
                  <a:gd name="T29" fmla="*/ 43 h 142"/>
                  <a:gd name="T30" fmla="*/ 152 w 209"/>
                  <a:gd name="T31" fmla="*/ 70 h 142"/>
                  <a:gd name="T32" fmla="*/ 161 w 209"/>
                  <a:gd name="T33" fmla="*/ 83 h 142"/>
                  <a:gd name="T34" fmla="*/ 173 w 209"/>
                  <a:gd name="T35" fmla="*/ 96 h 142"/>
                  <a:gd name="T36" fmla="*/ 209 w 209"/>
                  <a:gd name="T37" fmla="*/ 118 h 142"/>
                  <a:gd name="T38" fmla="*/ 203 w 209"/>
                  <a:gd name="T39" fmla="*/ 119 h 142"/>
                  <a:gd name="T40" fmla="*/ 186 w 209"/>
                  <a:gd name="T41" fmla="*/ 119 h 142"/>
                  <a:gd name="T42" fmla="*/ 160 w 209"/>
                  <a:gd name="T43" fmla="*/ 110 h 142"/>
                  <a:gd name="T44" fmla="*/ 144 w 209"/>
                  <a:gd name="T45" fmla="*/ 101 h 142"/>
                  <a:gd name="T46" fmla="*/ 128 w 209"/>
                  <a:gd name="T47" fmla="*/ 86 h 142"/>
                  <a:gd name="T48" fmla="*/ 112 w 209"/>
                  <a:gd name="T49" fmla="*/ 70 h 142"/>
                  <a:gd name="T50" fmla="*/ 99 w 209"/>
                  <a:gd name="T51" fmla="*/ 58 h 142"/>
                  <a:gd name="T52" fmla="*/ 76 w 209"/>
                  <a:gd name="T53" fmla="*/ 42 h 142"/>
                  <a:gd name="T54" fmla="*/ 62 w 209"/>
                  <a:gd name="T55" fmla="*/ 36 h 142"/>
                  <a:gd name="T56" fmla="*/ 57 w 209"/>
                  <a:gd name="T57" fmla="*/ 35 h 142"/>
                  <a:gd name="T58" fmla="*/ 76 w 209"/>
                  <a:gd name="T59" fmla="*/ 45 h 142"/>
                  <a:gd name="T60" fmla="*/ 94 w 209"/>
                  <a:gd name="T61" fmla="*/ 59 h 142"/>
                  <a:gd name="T62" fmla="*/ 115 w 209"/>
                  <a:gd name="T63" fmla="*/ 80 h 142"/>
                  <a:gd name="T64" fmla="*/ 139 w 209"/>
                  <a:gd name="T65" fmla="*/ 103 h 142"/>
                  <a:gd name="T66" fmla="*/ 162 w 209"/>
                  <a:gd name="T67" fmla="*/ 117 h 142"/>
                  <a:gd name="T68" fmla="*/ 203 w 209"/>
                  <a:gd name="T69" fmla="*/ 12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9" h="142">
                    <a:moveTo>
                      <a:pt x="203" y="128"/>
                    </a:moveTo>
                    <a:cubicBezTo>
                      <a:pt x="203" y="128"/>
                      <a:pt x="196" y="128"/>
                      <a:pt x="185" y="130"/>
                    </a:cubicBezTo>
                    <a:cubicBezTo>
                      <a:pt x="173" y="131"/>
                      <a:pt x="157" y="134"/>
                      <a:pt x="138" y="138"/>
                    </a:cubicBezTo>
                    <a:cubicBezTo>
                      <a:pt x="125" y="142"/>
                      <a:pt x="111" y="141"/>
                      <a:pt x="97" y="134"/>
                    </a:cubicBezTo>
                    <a:cubicBezTo>
                      <a:pt x="90" y="131"/>
                      <a:pt x="83" y="125"/>
                      <a:pt x="76" y="119"/>
                    </a:cubicBezTo>
                    <a:cubicBezTo>
                      <a:pt x="70" y="112"/>
                      <a:pt x="64" y="103"/>
                      <a:pt x="59" y="93"/>
                    </a:cubicBezTo>
                    <a:cubicBezTo>
                      <a:pt x="56" y="85"/>
                      <a:pt x="53" y="78"/>
                      <a:pt x="49" y="71"/>
                    </a:cubicBezTo>
                    <a:cubicBezTo>
                      <a:pt x="46" y="64"/>
                      <a:pt x="43" y="58"/>
                      <a:pt x="39" y="52"/>
                    </a:cubicBezTo>
                    <a:cubicBezTo>
                      <a:pt x="31" y="41"/>
                      <a:pt x="19" y="32"/>
                      <a:pt x="0" y="26"/>
                    </a:cubicBezTo>
                    <a:cubicBezTo>
                      <a:pt x="0" y="26"/>
                      <a:pt x="3" y="22"/>
                      <a:pt x="8" y="18"/>
                    </a:cubicBezTo>
                    <a:cubicBezTo>
                      <a:pt x="13" y="14"/>
                      <a:pt x="20" y="9"/>
                      <a:pt x="29" y="5"/>
                    </a:cubicBezTo>
                    <a:cubicBezTo>
                      <a:pt x="38" y="2"/>
                      <a:pt x="50" y="0"/>
                      <a:pt x="63" y="2"/>
                    </a:cubicBezTo>
                    <a:cubicBezTo>
                      <a:pt x="69" y="3"/>
                      <a:pt x="76" y="5"/>
                      <a:pt x="83" y="8"/>
                    </a:cubicBezTo>
                    <a:cubicBezTo>
                      <a:pt x="91" y="11"/>
                      <a:pt x="98" y="14"/>
                      <a:pt x="106" y="20"/>
                    </a:cubicBezTo>
                    <a:cubicBezTo>
                      <a:pt x="119" y="27"/>
                      <a:pt x="127" y="35"/>
                      <a:pt x="134" y="43"/>
                    </a:cubicBezTo>
                    <a:cubicBezTo>
                      <a:pt x="141" y="52"/>
                      <a:pt x="146" y="61"/>
                      <a:pt x="152" y="70"/>
                    </a:cubicBezTo>
                    <a:cubicBezTo>
                      <a:pt x="155" y="74"/>
                      <a:pt x="158" y="79"/>
                      <a:pt x="161" y="83"/>
                    </a:cubicBezTo>
                    <a:cubicBezTo>
                      <a:pt x="165" y="87"/>
                      <a:pt x="169" y="92"/>
                      <a:pt x="173" y="96"/>
                    </a:cubicBezTo>
                    <a:cubicBezTo>
                      <a:pt x="182" y="104"/>
                      <a:pt x="193" y="112"/>
                      <a:pt x="209" y="118"/>
                    </a:cubicBezTo>
                    <a:cubicBezTo>
                      <a:pt x="209" y="118"/>
                      <a:pt x="207" y="119"/>
                      <a:pt x="203" y="119"/>
                    </a:cubicBezTo>
                    <a:cubicBezTo>
                      <a:pt x="199" y="120"/>
                      <a:pt x="193" y="120"/>
                      <a:pt x="186" y="119"/>
                    </a:cubicBezTo>
                    <a:cubicBezTo>
                      <a:pt x="178" y="118"/>
                      <a:pt x="169" y="115"/>
                      <a:pt x="160" y="110"/>
                    </a:cubicBezTo>
                    <a:cubicBezTo>
                      <a:pt x="155" y="108"/>
                      <a:pt x="150" y="105"/>
                      <a:pt x="144" y="101"/>
                    </a:cubicBezTo>
                    <a:cubicBezTo>
                      <a:pt x="139" y="97"/>
                      <a:pt x="134" y="92"/>
                      <a:pt x="128" y="86"/>
                    </a:cubicBezTo>
                    <a:cubicBezTo>
                      <a:pt x="123" y="80"/>
                      <a:pt x="118" y="75"/>
                      <a:pt x="112" y="70"/>
                    </a:cubicBezTo>
                    <a:cubicBezTo>
                      <a:pt x="108" y="66"/>
                      <a:pt x="103" y="61"/>
                      <a:pt x="99" y="58"/>
                    </a:cubicBezTo>
                    <a:cubicBezTo>
                      <a:pt x="90" y="51"/>
                      <a:pt x="83" y="46"/>
                      <a:pt x="76" y="42"/>
                    </a:cubicBezTo>
                    <a:cubicBezTo>
                      <a:pt x="70" y="39"/>
                      <a:pt x="65" y="37"/>
                      <a:pt x="62" y="36"/>
                    </a:cubicBezTo>
                    <a:cubicBezTo>
                      <a:pt x="59" y="35"/>
                      <a:pt x="57" y="35"/>
                      <a:pt x="57" y="35"/>
                    </a:cubicBezTo>
                    <a:cubicBezTo>
                      <a:pt x="57" y="35"/>
                      <a:pt x="65" y="38"/>
                      <a:pt x="76" y="45"/>
                    </a:cubicBezTo>
                    <a:cubicBezTo>
                      <a:pt x="81" y="49"/>
                      <a:pt x="87" y="54"/>
                      <a:pt x="94" y="59"/>
                    </a:cubicBezTo>
                    <a:cubicBezTo>
                      <a:pt x="101" y="65"/>
                      <a:pt x="108" y="72"/>
                      <a:pt x="115" y="80"/>
                    </a:cubicBezTo>
                    <a:cubicBezTo>
                      <a:pt x="124" y="89"/>
                      <a:pt x="132" y="97"/>
                      <a:pt x="139" y="103"/>
                    </a:cubicBezTo>
                    <a:cubicBezTo>
                      <a:pt x="147" y="109"/>
                      <a:pt x="155" y="113"/>
                      <a:pt x="162" y="117"/>
                    </a:cubicBezTo>
                    <a:cubicBezTo>
                      <a:pt x="176" y="124"/>
                      <a:pt x="189" y="127"/>
                      <a:pt x="203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39" name="Freeform 17">
                <a:extLst>
                  <a:ext uri="{FF2B5EF4-FFF2-40B4-BE49-F238E27FC236}">
                    <a16:creationId xmlns:a16="http://schemas.microsoft.com/office/drawing/2014/main" id="{E06CBA8E-1DC8-6ECA-4BBD-2D48CF2D6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8520" y="5566685"/>
                <a:ext cx="68263" cy="136525"/>
              </a:xfrm>
              <a:custGeom>
                <a:avLst/>
                <a:gdLst>
                  <a:gd name="T0" fmla="*/ 70 w 101"/>
                  <a:gd name="T1" fmla="*/ 198 h 203"/>
                  <a:gd name="T2" fmla="*/ 73 w 101"/>
                  <a:gd name="T3" fmla="*/ 179 h 203"/>
                  <a:gd name="T4" fmla="*/ 91 w 101"/>
                  <a:gd name="T5" fmla="*/ 135 h 203"/>
                  <a:gd name="T6" fmla="*/ 100 w 101"/>
                  <a:gd name="T7" fmla="*/ 97 h 203"/>
                  <a:gd name="T8" fmla="*/ 96 w 101"/>
                  <a:gd name="T9" fmla="*/ 78 h 203"/>
                  <a:gd name="T10" fmla="*/ 84 w 101"/>
                  <a:gd name="T11" fmla="*/ 60 h 203"/>
                  <a:gd name="T12" fmla="*/ 73 w 101"/>
                  <a:gd name="T13" fmla="*/ 48 h 203"/>
                  <a:gd name="T14" fmla="*/ 66 w 101"/>
                  <a:gd name="T15" fmla="*/ 35 h 203"/>
                  <a:gd name="T16" fmla="*/ 75 w 101"/>
                  <a:gd name="T17" fmla="*/ 0 h 203"/>
                  <a:gd name="T18" fmla="*/ 65 w 101"/>
                  <a:gd name="T19" fmla="*/ 2 h 203"/>
                  <a:gd name="T20" fmla="*/ 42 w 101"/>
                  <a:gd name="T21" fmla="*/ 12 h 203"/>
                  <a:gd name="T22" fmla="*/ 15 w 101"/>
                  <a:gd name="T23" fmla="*/ 34 h 203"/>
                  <a:gd name="T24" fmla="*/ 5 w 101"/>
                  <a:gd name="T25" fmla="*/ 52 h 203"/>
                  <a:gd name="T26" fmla="*/ 0 w 101"/>
                  <a:gd name="T27" fmla="*/ 76 h 203"/>
                  <a:gd name="T28" fmla="*/ 6 w 101"/>
                  <a:gd name="T29" fmla="*/ 110 h 203"/>
                  <a:gd name="T30" fmla="*/ 23 w 101"/>
                  <a:gd name="T31" fmla="*/ 136 h 203"/>
                  <a:gd name="T32" fmla="*/ 59 w 101"/>
                  <a:gd name="T33" fmla="*/ 203 h 203"/>
                  <a:gd name="T34" fmla="*/ 63 w 101"/>
                  <a:gd name="T35" fmla="*/ 179 h 203"/>
                  <a:gd name="T36" fmla="*/ 59 w 101"/>
                  <a:gd name="T37" fmla="*/ 153 h 203"/>
                  <a:gd name="T38" fmla="*/ 55 w 101"/>
                  <a:gd name="T39" fmla="*/ 137 h 203"/>
                  <a:gd name="T40" fmla="*/ 47 w 101"/>
                  <a:gd name="T41" fmla="*/ 119 h 203"/>
                  <a:gd name="T42" fmla="*/ 40 w 101"/>
                  <a:gd name="T43" fmla="*/ 100 h 203"/>
                  <a:gd name="T44" fmla="*/ 36 w 101"/>
                  <a:gd name="T45" fmla="*/ 84 h 203"/>
                  <a:gd name="T46" fmla="*/ 36 w 101"/>
                  <a:gd name="T47" fmla="*/ 61 h 203"/>
                  <a:gd name="T48" fmla="*/ 40 w 101"/>
                  <a:gd name="T49" fmla="*/ 47 h 203"/>
                  <a:gd name="T50" fmla="*/ 42 w 101"/>
                  <a:gd name="T51" fmla="*/ 43 h 203"/>
                  <a:gd name="T52" fmla="*/ 41 w 101"/>
                  <a:gd name="T53" fmla="*/ 48 h 203"/>
                  <a:gd name="T54" fmla="*/ 39 w 101"/>
                  <a:gd name="T55" fmla="*/ 61 h 203"/>
                  <a:gd name="T56" fmla="*/ 47 w 101"/>
                  <a:gd name="T57" fmla="*/ 105 h 203"/>
                  <a:gd name="T58" fmla="*/ 65 w 101"/>
                  <a:gd name="T59" fmla="*/ 155 h 203"/>
                  <a:gd name="T60" fmla="*/ 70 w 101"/>
                  <a:gd name="T61" fmla="*/ 19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1" h="203">
                    <a:moveTo>
                      <a:pt x="70" y="198"/>
                    </a:moveTo>
                    <a:cubicBezTo>
                      <a:pt x="70" y="198"/>
                      <a:pt x="70" y="191"/>
                      <a:pt x="73" y="179"/>
                    </a:cubicBezTo>
                    <a:cubicBezTo>
                      <a:pt x="76" y="168"/>
                      <a:pt x="82" y="152"/>
                      <a:pt x="91" y="135"/>
                    </a:cubicBezTo>
                    <a:cubicBezTo>
                      <a:pt x="97" y="123"/>
                      <a:pt x="101" y="110"/>
                      <a:pt x="100" y="97"/>
                    </a:cubicBezTo>
                    <a:cubicBezTo>
                      <a:pt x="100" y="91"/>
                      <a:pt x="98" y="84"/>
                      <a:pt x="96" y="78"/>
                    </a:cubicBezTo>
                    <a:cubicBezTo>
                      <a:pt x="93" y="72"/>
                      <a:pt x="89" y="66"/>
                      <a:pt x="84" y="60"/>
                    </a:cubicBezTo>
                    <a:cubicBezTo>
                      <a:pt x="80" y="56"/>
                      <a:pt x="76" y="52"/>
                      <a:pt x="73" y="48"/>
                    </a:cubicBezTo>
                    <a:cubicBezTo>
                      <a:pt x="70" y="44"/>
                      <a:pt x="67" y="39"/>
                      <a:pt x="66" y="35"/>
                    </a:cubicBezTo>
                    <a:cubicBezTo>
                      <a:pt x="64" y="25"/>
                      <a:pt x="65" y="14"/>
                      <a:pt x="75" y="0"/>
                    </a:cubicBezTo>
                    <a:cubicBezTo>
                      <a:pt x="75" y="0"/>
                      <a:pt x="71" y="0"/>
                      <a:pt x="65" y="2"/>
                    </a:cubicBezTo>
                    <a:cubicBezTo>
                      <a:pt x="59" y="4"/>
                      <a:pt x="50" y="7"/>
                      <a:pt x="42" y="12"/>
                    </a:cubicBezTo>
                    <a:cubicBezTo>
                      <a:pt x="33" y="16"/>
                      <a:pt x="23" y="23"/>
                      <a:pt x="15" y="34"/>
                    </a:cubicBezTo>
                    <a:cubicBezTo>
                      <a:pt x="12" y="39"/>
                      <a:pt x="8" y="45"/>
                      <a:pt x="5" y="52"/>
                    </a:cubicBezTo>
                    <a:cubicBezTo>
                      <a:pt x="3" y="59"/>
                      <a:pt x="1" y="67"/>
                      <a:pt x="0" y="76"/>
                    </a:cubicBezTo>
                    <a:cubicBezTo>
                      <a:pt x="0" y="90"/>
                      <a:pt x="2" y="101"/>
                      <a:pt x="6" y="110"/>
                    </a:cubicBezTo>
                    <a:cubicBezTo>
                      <a:pt x="10" y="120"/>
                      <a:pt x="17" y="128"/>
                      <a:pt x="23" y="136"/>
                    </a:cubicBezTo>
                    <a:cubicBezTo>
                      <a:pt x="36" y="153"/>
                      <a:pt x="50" y="170"/>
                      <a:pt x="59" y="203"/>
                    </a:cubicBezTo>
                    <a:cubicBezTo>
                      <a:pt x="59" y="203"/>
                      <a:pt x="62" y="194"/>
                      <a:pt x="63" y="179"/>
                    </a:cubicBezTo>
                    <a:cubicBezTo>
                      <a:pt x="63" y="172"/>
                      <a:pt x="62" y="163"/>
                      <a:pt x="59" y="153"/>
                    </a:cubicBezTo>
                    <a:cubicBezTo>
                      <a:pt x="58" y="148"/>
                      <a:pt x="56" y="142"/>
                      <a:pt x="55" y="137"/>
                    </a:cubicBezTo>
                    <a:cubicBezTo>
                      <a:pt x="53" y="131"/>
                      <a:pt x="50" y="125"/>
                      <a:pt x="47" y="119"/>
                    </a:cubicBezTo>
                    <a:cubicBezTo>
                      <a:pt x="44" y="112"/>
                      <a:pt x="41" y="106"/>
                      <a:pt x="40" y="100"/>
                    </a:cubicBezTo>
                    <a:cubicBezTo>
                      <a:pt x="38" y="94"/>
                      <a:pt x="37" y="89"/>
                      <a:pt x="36" y="84"/>
                    </a:cubicBezTo>
                    <a:cubicBezTo>
                      <a:pt x="34" y="75"/>
                      <a:pt x="35" y="67"/>
                      <a:pt x="36" y="61"/>
                    </a:cubicBezTo>
                    <a:cubicBezTo>
                      <a:pt x="37" y="55"/>
                      <a:pt x="38" y="50"/>
                      <a:pt x="40" y="47"/>
                    </a:cubicBezTo>
                    <a:cubicBezTo>
                      <a:pt x="41" y="44"/>
                      <a:pt x="42" y="43"/>
                      <a:pt x="42" y="43"/>
                    </a:cubicBezTo>
                    <a:cubicBezTo>
                      <a:pt x="42" y="43"/>
                      <a:pt x="42" y="45"/>
                      <a:pt x="41" y="48"/>
                    </a:cubicBezTo>
                    <a:cubicBezTo>
                      <a:pt x="40" y="51"/>
                      <a:pt x="39" y="56"/>
                      <a:pt x="39" y="61"/>
                    </a:cubicBezTo>
                    <a:cubicBezTo>
                      <a:pt x="38" y="73"/>
                      <a:pt x="39" y="88"/>
                      <a:pt x="47" y="105"/>
                    </a:cubicBezTo>
                    <a:cubicBezTo>
                      <a:pt x="56" y="125"/>
                      <a:pt x="62" y="141"/>
                      <a:pt x="65" y="155"/>
                    </a:cubicBezTo>
                    <a:cubicBezTo>
                      <a:pt x="69" y="170"/>
                      <a:pt x="70" y="184"/>
                      <a:pt x="70" y="1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40" name="Freeform 18">
                <a:extLst>
                  <a:ext uri="{FF2B5EF4-FFF2-40B4-BE49-F238E27FC236}">
                    <a16:creationId xmlns:a16="http://schemas.microsoft.com/office/drawing/2014/main" id="{28EA3246-7514-7D61-2097-0A36A8A02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670" y="5687335"/>
                <a:ext cx="161925" cy="85725"/>
              </a:xfrm>
              <a:custGeom>
                <a:avLst/>
                <a:gdLst>
                  <a:gd name="T0" fmla="*/ 237 w 240"/>
                  <a:gd name="T1" fmla="*/ 84 h 125"/>
                  <a:gd name="T2" fmla="*/ 218 w 240"/>
                  <a:gd name="T3" fmla="*/ 91 h 125"/>
                  <a:gd name="T4" fmla="*/ 173 w 240"/>
                  <a:gd name="T5" fmla="*/ 115 h 125"/>
                  <a:gd name="T6" fmla="*/ 130 w 240"/>
                  <a:gd name="T7" fmla="*/ 123 h 125"/>
                  <a:gd name="T8" fmla="*/ 105 w 240"/>
                  <a:gd name="T9" fmla="*/ 114 h 125"/>
                  <a:gd name="T10" fmla="*/ 80 w 240"/>
                  <a:gd name="T11" fmla="*/ 93 h 125"/>
                  <a:gd name="T12" fmla="*/ 47 w 240"/>
                  <a:gd name="T13" fmla="*/ 60 h 125"/>
                  <a:gd name="T14" fmla="*/ 0 w 240"/>
                  <a:gd name="T15" fmla="*/ 46 h 125"/>
                  <a:gd name="T16" fmla="*/ 5 w 240"/>
                  <a:gd name="T17" fmla="*/ 36 h 125"/>
                  <a:gd name="T18" fmla="*/ 22 w 240"/>
                  <a:gd name="T19" fmla="*/ 16 h 125"/>
                  <a:gd name="T20" fmla="*/ 55 w 240"/>
                  <a:gd name="T21" fmla="*/ 1 h 125"/>
                  <a:gd name="T22" fmla="*/ 78 w 240"/>
                  <a:gd name="T23" fmla="*/ 0 h 125"/>
                  <a:gd name="T24" fmla="*/ 105 w 240"/>
                  <a:gd name="T25" fmla="*/ 4 h 125"/>
                  <a:gd name="T26" fmla="*/ 125 w 240"/>
                  <a:gd name="T27" fmla="*/ 11 h 125"/>
                  <a:gd name="T28" fmla="*/ 141 w 240"/>
                  <a:gd name="T29" fmla="*/ 19 h 125"/>
                  <a:gd name="T30" fmla="*/ 154 w 240"/>
                  <a:gd name="T31" fmla="*/ 30 h 125"/>
                  <a:gd name="T32" fmla="*/ 167 w 240"/>
                  <a:gd name="T33" fmla="*/ 40 h 125"/>
                  <a:gd name="T34" fmla="*/ 181 w 240"/>
                  <a:gd name="T35" fmla="*/ 51 h 125"/>
                  <a:gd name="T36" fmla="*/ 188 w 240"/>
                  <a:gd name="T37" fmla="*/ 56 h 125"/>
                  <a:gd name="T38" fmla="*/ 196 w 240"/>
                  <a:gd name="T39" fmla="*/ 61 h 125"/>
                  <a:gd name="T40" fmla="*/ 240 w 240"/>
                  <a:gd name="T41" fmla="*/ 72 h 125"/>
                  <a:gd name="T42" fmla="*/ 234 w 240"/>
                  <a:gd name="T43" fmla="*/ 75 h 125"/>
                  <a:gd name="T44" fmla="*/ 216 w 240"/>
                  <a:gd name="T45" fmla="*/ 80 h 125"/>
                  <a:gd name="T46" fmla="*/ 187 w 240"/>
                  <a:gd name="T47" fmla="*/ 79 h 125"/>
                  <a:gd name="T48" fmla="*/ 148 w 240"/>
                  <a:gd name="T49" fmla="*/ 65 h 125"/>
                  <a:gd name="T50" fmla="*/ 127 w 240"/>
                  <a:gd name="T51" fmla="*/ 54 h 125"/>
                  <a:gd name="T52" fmla="*/ 109 w 240"/>
                  <a:gd name="T53" fmla="*/ 45 h 125"/>
                  <a:gd name="T54" fmla="*/ 82 w 240"/>
                  <a:gd name="T55" fmla="*/ 37 h 125"/>
                  <a:gd name="T56" fmla="*/ 66 w 240"/>
                  <a:gd name="T57" fmla="*/ 36 h 125"/>
                  <a:gd name="T58" fmla="*/ 60 w 240"/>
                  <a:gd name="T59" fmla="*/ 36 h 125"/>
                  <a:gd name="T60" fmla="*/ 66 w 240"/>
                  <a:gd name="T61" fmla="*/ 37 h 125"/>
                  <a:gd name="T62" fmla="*/ 82 w 240"/>
                  <a:gd name="T63" fmla="*/ 40 h 125"/>
                  <a:gd name="T64" fmla="*/ 133 w 240"/>
                  <a:gd name="T65" fmla="*/ 62 h 125"/>
                  <a:gd name="T66" fmla="*/ 191 w 240"/>
                  <a:gd name="T67" fmla="*/ 85 h 125"/>
                  <a:gd name="T68" fmla="*/ 215 w 240"/>
                  <a:gd name="T69" fmla="*/ 87 h 125"/>
                  <a:gd name="T70" fmla="*/ 237 w 240"/>
                  <a:gd name="T71" fmla="*/ 8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0" h="125">
                    <a:moveTo>
                      <a:pt x="237" y="84"/>
                    </a:moveTo>
                    <a:cubicBezTo>
                      <a:pt x="237" y="84"/>
                      <a:pt x="230" y="86"/>
                      <a:pt x="218" y="91"/>
                    </a:cubicBezTo>
                    <a:cubicBezTo>
                      <a:pt x="207" y="96"/>
                      <a:pt x="191" y="104"/>
                      <a:pt x="173" y="115"/>
                    </a:cubicBezTo>
                    <a:cubicBezTo>
                      <a:pt x="162" y="121"/>
                      <a:pt x="147" y="125"/>
                      <a:pt x="130" y="123"/>
                    </a:cubicBezTo>
                    <a:cubicBezTo>
                      <a:pt x="122" y="121"/>
                      <a:pt x="114" y="119"/>
                      <a:pt x="105" y="114"/>
                    </a:cubicBezTo>
                    <a:cubicBezTo>
                      <a:pt x="97" y="109"/>
                      <a:pt x="88" y="102"/>
                      <a:pt x="80" y="93"/>
                    </a:cubicBezTo>
                    <a:cubicBezTo>
                      <a:pt x="69" y="80"/>
                      <a:pt x="59" y="68"/>
                      <a:pt x="47" y="60"/>
                    </a:cubicBezTo>
                    <a:cubicBezTo>
                      <a:pt x="35" y="51"/>
                      <a:pt x="21" y="46"/>
                      <a:pt x="0" y="46"/>
                    </a:cubicBezTo>
                    <a:cubicBezTo>
                      <a:pt x="0" y="46"/>
                      <a:pt x="2" y="42"/>
                      <a:pt x="5" y="36"/>
                    </a:cubicBezTo>
                    <a:cubicBezTo>
                      <a:pt x="9" y="30"/>
                      <a:pt x="14" y="23"/>
                      <a:pt x="22" y="16"/>
                    </a:cubicBezTo>
                    <a:cubicBezTo>
                      <a:pt x="31" y="9"/>
                      <a:pt x="41" y="4"/>
                      <a:pt x="55" y="1"/>
                    </a:cubicBezTo>
                    <a:cubicBezTo>
                      <a:pt x="62" y="0"/>
                      <a:pt x="69" y="0"/>
                      <a:pt x="78" y="0"/>
                    </a:cubicBezTo>
                    <a:cubicBezTo>
                      <a:pt x="86" y="1"/>
                      <a:pt x="95" y="2"/>
                      <a:pt x="105" y="4"/>
                    </a:cubicBezTo>
                    <a:cubicBezTo>
                      <a:pt x="112" y="6"/>
                      <a:pt x="119" y="8"/>
                      <a:pt x="125" y="11"/>
                    </a:cubicBezTo>
                    <a:cubicBezTo>
                      <a:pt x="131" y="14"/>
                      <a:pt x="136" y="16"/>
                      <a:pt x="141" y="19"/>
                    </a:cubicBezTo>
                    <a:cubicBezTo>
                      <a:pt x="146" y="23"/>
                      <a:pt x="150" y="26"/>
                      <a:pt x="154" y="30"/>
                    </a:cubicBezTo>
                    <a:cubicBezTo>
                      <a:pt x="159" y="33"/>
                      <a:pt x="163" y="37"/>
                      <a:pt x="167" y="40"/>
                    </a:cubicBezTo>
                    <a:cubicBezTo>
                      <a:pt x="171" y="44"/>
                      <a:pt x="176" y="47"/>
                      <a:pt x="181" y="51"/>
                    </a:cubicBezTo>
                    <a:cubicBezTo>
                      <a:pt x="183" y="53"/>
                      <a:pt x="186" y="54"/>
                      <a:pt x="188" y="56"/>
                    </a:cubicBezTo>
                    <a:cubicBezTo>
                      <a:pt x="191" y="58"/>
                      <a:pt x="194" y="59"/>
                      <a:pt x="196" y="61"/>
                    </a:cubicBezTo>
                    <a:cubicBezTo>
                      <a:pt x="208" y="67"/>
                      <a:pt x="222" y="71"/>
                      <a:pt x="240" y="72"/>
                    </a:cubicBezTo>
                    <a:cubicBezTo>
                      <a:pt x="240" y="72"/>
                      <a:pt x="238" y="74"/>
                      <a:pt x="234" y="75"/>
                    </a:cubicBezTo>
                    <a:cubicBezTo>
                      <a:pt x="230" y="77"/>
                      <a:pt x="224" y="79"/>
                      <a:pt x="216" y="80"/>
                    </a:cubicBezTo>
                    <a:cubicBezTo>
                      <a:pt x="208" y="81"/>
                      <a:pt x="199" y="81"/>
                      <a:pt x="187" y="79"/>
                    </a:cubicBezTo>
                    <a:cubicBezTo>
                      <a:pt x="176" y="77"/>
                      <a:pt x="163" y="72"/>
                      <a:pt x="148" y="65"/>
                    </a:cubicBezTo>
                    <a:cubicBezTo>
                      <a:pt x="141" y="60"/>
                      <a:pt x="134" y="57"/>
                      <a:pt x="127" y="54"/>
                    </a:cubicBezTo>
                    <a:cubicBezTo>
                      <a:pt x="121" y="50"/>
                      <a:pt x="115" y="48"/>
                      <a:pt x="109" y="45"/>
                    </a:cubicBezTo>
                    <a:cubicBezTo>
                      <a:pt x="98" y="41"/>
                      <a:pt x="89" y="38"/>
                      <a:pt x="82" y="37"/>
                    </a:cubicBezTo>
                    <a:cubicBezTo>
                      <a:pt x="75" y="36"/>
                      <a:pt x="69" y="35"/>
                      <a:pt x="66" y="36"/>
                    </a:cubicBezTo>
                    <a:cubicBezTo>
                      <a:pt x="62" y="36"/>
                      <a:pt x="60" y="36"/>
                      <a:pt x="60" y="36"/>
                    </a:cubicBezTo>
                    <a:cubicBezTo>
                      <a:pt x="60" y="36"/>
                      <a:pt x="62" y="36"/>
                      <a:pt x="66" y="37"/>
                    </a:cubicBezTo>
                    <a:cubicBezTo>
                      <a:pt x="70" y="38"/>
                      <a:pt x="76" y="39"/>
                      <a:pt x="82" y="40"/>
                    </a:cubicBezTo>
                    <a:cubicBezTo>
                      <a:pt x="96" y="44"/>
                      <a:pt x="114" y="51"/>
                      <a:pt x="133" y="62"/>
                    </a:cubicBezTo>
                    <a:cubicBezTo>
                      <a:pt x="156" y="76"/>
                      <a:pt x="175" y="82"/>
                      <a:pt x="191" y="85"/>
                    </a:cubicBezTo>
                    <a:cubicBezTo>
                      <a:pt x="199" y="87"/>
                      <a:pt x="207" y="87"/>
                      <a:pt x="215" y="87"/>
                    </a:cubicBezTo>
                    <a:cubicBezTo>
                      <a:pt x="222" y="87"/>
                      <a:pt x="229" y="86"/>
                      <a:pt x="237" y="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41" name="Freeform 19">
                <a:extLst>
                  <a:ext uri="{FF2B5EF4-FFF2-40B4-BE49-F238E27FC236}">
                    <a16:creationId xmlns:a16="http://schemas.microsoft.com/office/drawing/2014/main" id="{18F66E69-AB70-5AE3-647D-9F5E6263A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1545" y="5631772"/>
                <a:ext cx="79375" cy="144463"/>
              </a:xfrm>
              <a:custGeom>
                <a:avLst/>
                <a:gdLst>
                  <a:gd name="T0" fmla="*/ 110 w 117"/>
                  <a:gd name="T1" fmla="*/ 206 h 214"/>
                  <a:gd name="T2" fmla="*/ 110 w 117"/>
                  <a:gd name="T3" fmla="*/ 201 h 214"/>
                  <a:gd name="T4" fmla="*/ 109 w 117"/>
                  <a:gd name="T5" fmla="*/ 186 h 214"/>
                  <a:gd name="T6" fmla="*/ 114 w 117"/>
                  <a:gd name="T7" fmla="*/ 135 h 214"/>
                  <a:gd name="T8" fmla="*/ 112 w 117"/>
                  <a:gd name="T9" fmla="*/ 94 h 214"/>
                  <a:gd name="T10" fmla="*/ 102 w 117"/>
                  <a:gd name="T11" fmla="*/ 76 h 214"/>
                  <a:gd name="T12" fmla="*/ 84 w 117"/>
                  <a:gd name="T13" fmla="*/ 60 h 214"/>
                  <a:gd name="T14" fmla="*/ 57 w 117"/>
                  <a:gd name="T15" fmla="*/ 39 h 214"/>
                  <a:gd name="T16" fmla="*/ 52 w 117"/>
                  <a:gd name="T17" fmla="*/ 23 h 214"/>
                  <a:gd name="T18" fmla="*/ 55 w 117"/>
                  <a:gd name="T19" fmla="*/ 0 h 214"/>
                  <a:gd name="T20" fmla="*/ 45 w 117"/>
                  <a:gd name="T21" fmla="*/ 6 h 214"/>
                  <a:gd name="T22" fmla="*/ 24 w 117"/>
                  <a:gd name="T23" fmla="*/ 23 h 214"/>
                  <a:gd name="T24" fmla="*/ 5 w 117"/>
                  <a:gd name="T25" fmla="*/ 53 h 214"/>
                  <a:gd name="T26" fmla="*/ 1 w 117"/>
                  <a:gd name="T27" fmla="*/ 75 h 214"/>
                  <a:gd name="T28" fmla="*/ 3 w 117"/>
                  <a:gd name="T29" fmla="*/ 101 h 214"/>
                  <a:gd name="T30" fmla="*/ 10 w 117"/>
                  <a:gd name="T31" fmla="*/ 120 h 214"/>
                  <a:gd name="T32" fmla="*/ 15 w 117"/>
                  <a:gd name="T33" fmla="*/ 128 h 214"/>
                  <a:gd name="T34" fmla="*/ 20 w 117"/>
                  <a:gd name="T35" fmla="*/ 135 h 214"/>
                  <a:gd name="T36" fmla="*/ 32 w 117"/>
                  <a:gd name="T37" fmla="*/ 146 h 214"/>
                  <a:gd name="T38" fmla="*/ 45 w 117"/>
                  <a:gd name="T39" fmla="*/ 156 h 214"/>
                  <a:gd name="T40" fmla="*/ 101 w 117"/>
                  <a:gd name="T41" fmla="*/ 214 h 214"/>
                  <a:gd name="T42" fmla="*/ 101 w 117"/>
                  <a:gd name="T43" fmla="*/ 207 h 214"/>
                  <a:gd name="T44" fmla="*/ 98 w 117"/>
                  <a:gd name="T45" fmla="*/ 189 h 214"/>
                  <a:gd name="T46" fmla="*/ 87 w 117"/>
                  <a:gd name="T47" fmla="*/ 163 h 214"/>
                  <a:gd name="T48" fmla="*/ 64 w 117"/>
                  <a:gd name="T49" fmla="*/ 131 h 214"/>
                  <a:gd name="T50" fmla="*/ 35 w 117"/>
                  <a:gd name="T51" fmla="*/ 75 h 214"/>
                  <a:gd name="T52" fmla="*/ 34 w 117"/>
                  <a:gd name="T53" fmla="*/ 60 h 214"/>
                  <a:gd name="T54" fmla="*/ 36 w 117"/>
                  <a:gd name="T55" fmla="*/ 55 h 214"/>
                  <a:gd name="T56" fmla="*/ 36 w 117"/>
                  <a:gd name="T57" fmla="*/ 60 h 214"/>
                  <a:gd name="T58" fmla="*/ 38 w 117"/>
                  <a:gd name="T59" fmla="*/ 75 h 214"/>
                  <a:gd name="T60" fmla="*/ 60 w 117"/>
                  <a:gd name="T61" fmla="*/ 118 h 214"/>
                  <a:gd name="T62" fmla="*/ 94 w 117"/>
                  <a:gd name="T63" fmla="*/ 164 h 214"/>
                  <a:gd name="T64" fmla="*/ 103 w 117"/>
                  <a:gd name="T65" fmla="*/ 185 h 214"/>
                  <a:gd name="T66" fmla="*/ 110 w 117"/>
                  <a:gd name="T67" fmla="*/ 20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7" h="214">
                    <a:moveTo>
                      <a:pt x="110" y="206"/>
                    </a:moveTo>
                    <a:cubicBezTo>
                      <a:pt x="110" y="206"/>
                      <a:pt x="110" y="204"/>
                      <a:pt x="110" y="201"/>
                    </a:cubicBezTo>
                    <a:cubicBezTo>
                      <a:pt x="109" y="197"/>
                      <a:pt x="109" y="192"/>
                      <a:pt x="109" y="186"/>
                    </a:cubicBezTo>
                    <a:cubicBezTo>
                      <a:pt x="109" y="173"/>
                      <a:pt x="110" y="156"/>
                      <a:pt x="114" y="135"/>
                    </a:cubicBezTo>
                    <a:cubicBezTo>
                      <a:pt x="117" y="122"/>
                      <a:pt x="117" y="107"/>
                      <a:pt x="112" y="94"/>
                    </a:cubicBezTo>
                    <a:cubicBezTo>
                      <a:pt x="110" y="87"/>
                      <a:pt x="107" y="81"/>
                      <a:pt x="102" y="76"/>
                    </a:cubicBezTo>
                    <a:cubicBezTo>
                      <a:pt x="97" y="70"/>
                      <a:pt x="91" y="65"/>
                      <a:pt x="84" y="60"/>
                    </a:cubicBezTo>
                    <a:cubicBezTo>
                      <a:pt x="73" y="54"/>
                      <a:pt x="63" y="48"/>
                      <a:pt x="57" y="39"/>
                    </a:cubicBezTo>
                    <a:cubicBezTo>
                      <a:pt x="55" y="35"/>
                      <a:pt x="53" y="29"/>
                      <a:pt x="52" y="23"/>
                    </a:cubicBezTo>
                    <a:cubicBezTo>
                      <a:pt x="51" y="17"/>
                      <a:pt x="52" y="9"/>
                      <a:pt x="55" y="0"/>
                    </a:cubicBezTo>
                    <a:cubicBezTo>
                      <a:pt x="55" y="0"/>
                      <a:pt x="51" y="2"/>
                      <a:pt x="45" y="6"/>
                    </a:cubicBezTo>
                    <a:cubicBezTo>
                      <a:pt x="40" y="9"/>
                      <a:pt x="32" y="15"/>
                      <a:pt x="24" y="23"/>
                    </a:cubicBezTo>
                    <a:cubicBezTo>
                      <a:pt x="17" y="30"/>
                      <a:pt x="10" y="40"/>
                      <a:pt x="5" y="53"/>
                    </a:cubicBezTo>
                    <a:cubicBezTo>
                      <a:pt x="3" y="60"/>
                      <a:pt x="1" y="67"/>
                      <a:pt x="1" y="75"/>
                    </a:cubicBezTo>
                    <a:cubicBezTo>
                      <a:pt x="0" y="83"/>
                      <a:pt x="1" y="91"/>
                      <a:pt x="3" y="101"/>
                    </a:cubicBezTo>
                    <a:cubicBezTo>
                      <a:pt x="5" y="108"/>
                      <a:pt x="7" y="115"/>
                      <a:pt x="10" y="120"/>
                    </a:cubicBezTo>
                    <a:cubicBezTo>
                      <a:pt x="11" y="123"/>
                      <a:pt x="13" y="125"/>
                      <a:pt x="15" y="128"/>
                    </a:cubicBezTo>
                    <a:cubicBezTo>
                      <a:pt x="16" y="130"/>
                      <a:pt x="18" y="132"/>
                      <a:pt x="20" y="135"/>
                    </a:cubicBezTo>
                    <a:cubicBezTo>
                      <a:pt x="23" y="139"/>
                      <a:pt x="27" y="143"/>
                      <a:pt x="32" y="146"/>
                    </a:cubicBezTo>
                    <a:cubicBezTo>
                      <a:pt x="36" y="150"/>
                      <a:pt x="40" y="153"/>
                      <a:pt x="45" y="156"/>
                    </a:cubicBezTo>
                    <a:cubicBezTo>
                      <a:pt x="63" y="169"/>
                      <a:pt x="82" y="183"/>
                      <a:pt x="101" y="214"/>
                    </a:cubicBezTo>
                    <a:cubicBezTo>
                      <a:pt x="101" y="214"/>
                      <a:pt x="101" y="212"/>
                      <a:pt x="101" y="207"/>
                    </a:cubicBezTo>
                    <a:cubicBezTo>
                      <a:pt x="101" y="203"/>
                      <a:pt x="100" y="197"/>
                      <a:pt x="98" y="189"/>
                    </a:cubicBezTo>
                    <a:cubicBezTo>
                      <a:pt x="96" y="181"/>
                      <a:pt x="92" y="172"/>
                      <a:pt x="87" y="163"/>
                    </a:cubicBezTo>
                    <a:cubicBezTo>
                      <a:pt x="81" y="153"/>
                      <a:pt x="74" y="142"/>
                      <a:pt x="64" y="131"/>
                    </a:cubicBezTo>
                    <a:cubicBezTo>
                      <a:pt x="43" y="108"/>
                      <a:pt x="37" y="88"/>
                      <a:pt x="35" y="75"/>
                    </a:cubicBezTo>
                    <a:cubicBezTo>
                      <a:pt x="34" y="68"/>
                      <a:pt x="34" y="63"/>
                      <a:pt x="34" y="60"/>
                    </a:cubicBezTo>
                    <a:cubicBezTo>
                      <a:pt x="35" y="57"/>
                      <a:pt x="36" y="55"/>
                      <a:pt x="36" y="55"/>
                    </a:cubicBezTo>
                    <a:cubicBezTo>
                      <a:pt x="36" y="55"/>
                      <a:pt x="35" y="57"/>
                      <a:pt x="36" y="60"/>
                    </a:cubicBezTo>
                    <a:cubicBezTo>
                      <a:pt x="36" y="64"/>
                      <a:pt x="36" y="69"/>
                      <a:pt x="38" y="75"/>
                    </a:cubicBezTo>
                    <a:cubicBezTo>
                      <a:pt x="40" y="87"/>
                      <a:pt x="46" y="103"/>
                      <a:pt x="60" y="118"/>
                    </a:cubicBezTo>
                    <a:cubicBezTo>
                      <a:pt x="75" y="135"/>
                      <a:pt x="86" y="150"/>
                      <a:pt x="94" y="164"/>
                    </a:cubicBezTo>
                    <a:cubicBezTo>
                      <a:pt x="97" y="171"/>
                      <a:pt x="101" y="178"/>
                      <a:pt x="103" y="185"/>
                    </a:cubicBezTo>
                    <a:cubicBezTo>
                      <a:pt x="106" y="192"/>
                      <a:pt x="108" y="199"/>
                      <a:pt x="110" y="2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42" name="Freeform 20">
                <a:extLst>
                  <a:ext uri="{FF2B5EF4-FFF2-40B4-BE49-F238E27FC236}">
                    <a16:creationId xmlns:a16="http://schemas.microsoft.com/office/drawing/2014/main" id="{6CC1EFAF-0051-4FE3-C51F-F5609B042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3445" y="5773060"/>
                <a:ext cx="169863" cy="77788"/>
              </a:xfrm>
              <a:custGeom>
                <a:avLst/>
                <a:gdLst>
                  <a:gd name="T0" fmla="*/ 251 w 251"/>
                  <a:gd name="T1" fmla="*/ 45 h 115"/>
                  <a:gd name="T2" fmla="*/ 246 w 251"/>
                  <a:gd name="T3" fmla="*/ 49 h 115"/>
                  <a:gd name="T4" fmla="*/ 234 w 251"/>
                  <a:gd name="T5" fmla="*/ 58 h 115"/>
                  <a:gd name="T6" fmla="*/ 194 w 251"/>
                  <a:gd name="T7" fmla="*/ 94 h 115"/>
                  <a:gd name="T8" fmla="*/ 153 w 251"/>
                  <a:gd name="T9" fmla="*/ 114 h 115"/>
                  <a:gd name="T10" fmla="*/ 125 w 251"/>
                  <a:gd name="T11" fmla="*/ 112 h 115"/>
                  <a:gd name="T12" fmla="*/ 94 w 251"/>
                  <a:gd name="T13" fmla="*/ 98 h 115"/>
                  <a:gd name="T14" fmla="*/ 51 w 251"/>
                  <a:gd name="T15" fmla="*/ 74 h 115"/>
                  <a:gd name="T16" fmla="*/ 28 w 251"/>
                  <a:gd name="T17" fmla="*/ 70 h 115"/>
                  <a:gd name="T18" fmla="*/ 0 w 251"/>
                  <a:gd name="T19" fmla="*/ 74 h 115"/>
                  <a:gd name="T20" fmla="*/ 2 w 251"/>
                  <a:gd name="T21" fmla="*/ 62 h 115"/>
                  <a:gd name="T22" fmla="*/ 13 w 251"/>
                  <a:gd name="T23" fmla="*/ 37 h 115"/>
                  <a:gd name="T24" fmla="*/ 42 w 251"/>
                  <a:gd name="T25" fmla="*/ 12 h 115"/>
                  <a:gd name="T26" fmla="*/ 65 w 251"/>
                  <a:gd name="T27" fmla="*/ 4 h 115"/>
                  <a:gd name="T28" fmla="*/ 94 w 251"/>
                  <a:gd name="T29" fmla="*/ 0 h 115"/>
                  <a:gd name="T30" fmla="*/ 116 w 251"/>
                  <a:gd name="T31" fmla="*/ 1 h 115"/>
                  <a:gd name="T32" fmla="*/ 135 w 251"/>
                  <a:gd name="T33" fmla="*/ 6 h 115"/>
                  <a:gd name="T34" fmla="*/ 151 w 251"/>
                  <a:gd name="T35" fmla="*/ 12 h 115"/>
                  <a:gd name="T36" fmla="*/ 167 w 251"/>
                  <a:gd name="T37" fmla="*/ 19 h 115"/>
                  <a:gd name="T38" fmla="*/ 184 w 251"/>
                  <a:gd name="T39" fmla="*/ 27 h 115"/>
                  <a:gd name="T40" fmla="*/ 203 w 251"/>
                  <a:gd name="T41" fmla="*/ 32 h 115"/>
                  <a:gd name="T42" fmla="*/ 225 w 251"/>
                  <a:gd name="T43" fmla="*/ 35 h 115"/>
                  <a:gd name="T44" fmla="*/ 251 w 251"/>
                  <a:gd name="T45" fmla="*/ 32 h 115"/>
                  <a:gd name="T46" fmla="*/ 245 w 251"/>
                  <a:gd name="T47" fmla="*/ 37 h 115"/>
                  <a:gd name="T48" fmla="*/ 229 w 251"/>
                  <a:gd name="T49" fmla="*/ 47 h 115"/>
                  <a:gd name="T50" fmla="*/ 215 w 251"/>
                  <a:gd name="T51" fmla="*/ 51 h 115"/>
                  <a:gd name="T52" fmla="*/ 199 w 251"/>
                  <a:gd name="T53" fmla="*/ 54 h 115"/>
                  <a:gd name="T54" fmla="*/ 155 w 251"/>
                  <a:gd name="T55" fmla="*/ 50 h 115"/>
                  <a:gd name="T56" fmla="*/ 80 w 251"/>
                  <a:gd name="T57" fmla="*/ 41 h 115"/>
                  <a:gd name="T58" fmla="*/ 63 w 251"/>
                  <a:gd name="T59" fmla="*/ 44 h 115"/>
                  <a:gd name="T60" fmla="*/ 57 w 251"/>
                  <a:gd name="T61" fmla="*/ 46 h 115"/>
                  <a:gd name="T62" fmla="*/ 64 w 251"/>
                  <a:gd name="T63" fmla="*/ 45 h 115"/>
                  <a:gd name="T64" fmla="*/ 81 w 251"/>
                  <a:gd name="T65" fmla="*/ 44 h 115"/>
                  <a:gd name="T66" fmla="*/ 107 w 251"/>
                  <a:gd name="T67" fmla="*/ 45 h 115"/>
                  <a:gd name="T68" fmla="*/ 122 w 251"/>
                  <a:gd name="T69" fmla="*/ 48 h 115"/>
                  <a:gd name="T70" fmla="*/ 130 w 251"/>
                  <a:gd name="T71" fmla="*/ 49 h 115"/>
                  <a:gd name="T72" fmla="*/ 139 w 251"/>
                  <a:gd name="T73" fmla="*/ 52 h 115"/>
                  <a:gd name="T74" fmla="*/ 158 w 251"/>
                  <a:gd name="T75" fmla="*/ 56 h 115"/>
                  <a:gd name="T76" fmla="*/ 175 w 251"/>
                  <a:gd name="T77" fmla="*/ 59 h 115"/>
                  <a:gd name="T78" fmla="*/ 204 w 251"/>
                  <a:gd name="T79" fmla="*/ 59 h 115"/>
                  <a:gd name="T80" fmla="*/ 229 w 251"/>
                  <a:gd name="T81" fmla="*/ 54 h 115"/>
                  <a:gd name="T82" fmla="*/ 251 w 251"/>
                  <a:gd name="T83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1" h="115">
                    <a:moveTo>
                      <a:pt x="251" y="45"/>
                    </a:moveTo>
                    <a:cubicBezTo>
                      <a:pt x="251" y="45"/>
                      <a:pt x="249" y="46"/>
                      <a:pt x="246" y="49"/>
                    </a:cubicBezTo>
                    <a:cubicBezTo>
                      <a:pt x="243" y="51"/>
                      <a:pt x="239" y="54"/>
                      <a:pt x="234" y="58"/>
                    </a:cubicBezTo>
                    <a:cubicBezTo>
                      <a:pt x="224" y="66"/>
                      <a:pt x="210" y="78"/>
                      <a:pt x="194" y="94"/>
                    </a:cubicBezTo>
                    <a:cubicBezTo>
                      <a:pt x="184" y="104"/>
                      <a:pt x="170" y="112"/>
                      <a:pt x="153" y="114"/>
                    </a:cubicBezTo>
                    <a:cubicBezTo>
                      <a:pt x="144" y="115"/>
                      <a:pt x="135" y="115"/>
                      <a:pt x="125" y="112"/>
                    </a:cubicBezTo>
                    <a:cubicBezTo>
                      <a:pt x="115" y="109"/>
                      <a:pt x="104" y="105"/>
                      <a:pt x="94" y="98"/>
                    </a:cubicBezTo>
                    <a:cubicBezTo>
                      <a:pt x="78" y="88"/>
                      <a:pt x="65" y="79"/>
                      <a:pt x="51" y="74"/>
                    </a:cubicBezTo>
                    <a:cubicBezTo>
                      <a:pt x="44" y="71"/>
                      <a:pt x="36" y="70"/>
                      <a:pt x="28" y="70"/>
                    </a:cubicBezTo>
                    <a:cubicBezTo>
                      <a:pt x="19" y="70"/>
                      <a:pt x="10" y="71"/>
                      <a:pt x="0" y="74"/>
                    </a:cubicBezTo>
                    <a:cubicBezTo>
                      <a:pt x="0" y="74"/>
                      <a:pt x="0" y="69"/>
                      <a:pt x="2" y="62"/>
                    </a:cubicBezTo>
                    <a:cubicBezTo>
                      <a:pt x="3" y="55"/>
                      <a:pt x="7" y="46"/>
                      <a:pt x="13" y="37"/>
                    </a:cubicBezTo>
                    <a:cubicBezTo>
                      <a:pt x="20" y="28"/>
                      <a:pt x="29" y="19"/>
                      <a:pt x="42" y="12"/>
                    </a:cubicBezTo>
                    <a:cubicBezTo>
                      <a:pt x="49" y="9"/>
                      <a:pt x="56" y="6"/>
                      <a:pt x="65" y="4"/>
                    </a:cubicBezTo>
                    <a:cubicBezTo>
                      <a:pt x="73" y="2"/>
                      <a:pt x="83" y="1"/>
                      <a:pt x="94" y="0"/>
                    </a:cubicBezTo>
                    <a:cubicBezTo>
                      <a:pt x="102" y="0"/>
                      <a:pt x="109" y="0"/>
                      <a:pt x="116" y="1"/>
                    </a:cubicBezTo>
                    <a:cubicBezTo>
                      <a:pt x="123" y="2"/>
                      <a:pt x="129" y="4"/>
                      <a:pt x="135" y="6"/>
                    </a:cubicBezTo>
                    <a:cubicBezTo>
                      <a:pt x="140" y="7"/>
                      <a:pt x="146" y="10"/>
                      <a:pt x="151" y="12"/>
                    </a:cubicBezTo>
                    <a:cubicBezTo>
                      <a:pt x="157" y="14"/>
                      <a:pt x="162" y="17"/>
                      <a:pt x="167" y="19"/>
                    </a:cubicBezTo>
                    <a:cubicBezTo>
                      <a:pt x="173" y="22"/>
                      <a:pt x="179" y="24"/>
                      <a:pt x="184" y="27"/>
                    </a:cubicBezTo>
                    <a:cubicBezTo>
                      <a:pt x="190" y="29"/>
                      <a:pt x="196" y="31"/>
                      <a:pt x="203" y="32"/>
                    </a:cubicBezTo>
                    <a:cubicBezTo>
                      <a:pt x="210" y="34"/>
                      <a:pt x="217" y="35"/>
                      <a:pt x="225" y="35"/>
                    </a:cubicBezTo>
                    <a:cubicBezTo>
                      <a:pt x="233" y="35"/>
                      <a:pt x="241" y="34"/>
                      <a:pt x="251" y="32"/>
                    </a:cubicBezTo>
                    <a:cubicBezTo>
                      <a:pt x="251" y="32"/>
                      <a:pt x="249" y="34"/>
                      <a:pt x="245" y="37"/>
                    </a:cubicBezTo>
                    <a:cubicBezTo>
                      <a:pt x="242" y="40"/>
                      <a:pt x="236" y="43"/>
                      <a:pt x="229" y="47"/>
                    </a:cubicBezTo>
                    <a:cubicBezTo>
                      <a:pt x="225" y="48"/>
                      <a:pt x="220" y="50"/>
                      <a:pt x="215" y="51"/>
                    </a:cubicBezTo>
                    <a:cubicBezTo>
                      <a:pt x="210" y="52"/>
                      <a:pt x="205" y="53"/>
                      <a:pt x="199" y="54"/>
                    </a:cubicBezTo>
                    <a:cubicBezTo>
                      <a:pt x="186" y="55"/>
                      <a:pt x="172" y="54"/>
                      <a:pt x="155" y="50"/>
                    </a:cubicBezTo>
                    <a:cubicBezTo>
                      <a:pt x="119" y="41"/>
                      <a:pt x="95" y="39"/>
                      <a:pt x="80" y="41"/>
                    </a:cubicBezTo>
                    <a:cubicBezTo>
                      <a:pt x="72" y="41"/>
                      <a:pt x="66" y="42"/>
                      <a:pt x="63" y="44"/>
                    </a:cubicBezTo>
                    <a:cubicBezTo>
                      <a:pt x="59" y="45"/>
                      <a:pt x="57" y="46"/>
                      <a:pt x="57" y="46"/>
                    </a:cubicBezTo>
                    <a:cubicBezTo>
                      <a:pt x="57" y="46"/>
                      <a:pt x="60" y="45"/>
                      <a:pt x="64" y="45"/>
                    </a:cubicBezTo>
                    <a:cubicBezTo>
                      <a:pt x="68" y="45"/>
                      <a:pt x="74" y="44"/>
                      <a:pt x="81" y="44"/>
                    </a:cubicBezTo>
                    <a:cubicBezTo>
                      <a:pt x="88" y="44"/>
                      <a:pt x="97" y="44"/>
                      <a:pt x="107" y="45"/>
                    </a:cubicBezTo>
                    <a:cubicBezTo>
                      <a:pt x="112" y="46"/>
                      <a:pt x="117" y="47"/>
                      <a:pt x="122" y="48"/>
                    </a:cubicBezTo>
                    <a:cubicBezTo>
                      <a:pt x="125" y="48"/>
                      <a:pt x="128" y="49"/>
                      <a:pt x="130" y="49"/>
                    </a:cubicBezTo>
                    <a:cubicBezTo>
                      <a:pt x="133" y="50"/>
                      <a:pt x="136" y="51"/>
                      <a:pt x="139" y="52"/>
                    </a:cubicBezTo>
                    <a:cubicBezTo>
                      <a:pt x="146" y="53"/>
                      <a:pt x="152" y="55"/>
                      <a:pt x="158" y="56"/>
                    </a:cubicBezTo>
                    <a:cubicBezTo>
                      <a:pt x="164" y="57"/>
                      <a:pt x="170" y="58"/>
                      <a:pt x="175" y="59"/>
                    </a:cubicBezTo>
                    <a:cubicBezTo>
                      <a:pt x="186" y="60"/>
                      <a:pt x="196" y="60"/>
                      <a:pt x="204" y="59"/>
                    </a:cubicBezTo>
                    <a:cubicBezTo>
                      <a:pt x="213" y="58"/>
                      <a:pt x="221" y="56"/>
                      <a:pt x="229" y="54"/>
                    </a:cubicBezTo>
                    <a:cubicBezTo>
                      <a:pt x="237" y="52"/>
                      <a:pt x="244" y="49"/>
                      <a:pt x="251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43" name="Freeform 21">
                <a:extLst>
                  <a:ext uri="{FF2B5EF4-FFF2-40B4-BE49-F238E27FC236}">
                    <a16:creationId xmlns:a16="http://schemas.microsoft.com/office/drawing/2014/main" id="{4A9D2F5F-D256-9AD7-4943-CD00BE816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0733" y="5114247"/>
                <a:ext cx="396875" cy="727075"/>
              </a:xfrm>
              <a:custGeom>
                <a:avLst/>
                <a:gdLst>
                  <a:gd name="T0" fmla="*/ 546 w 588"/>
                  <a:gd name="T1" fmla="*/ 1069 h 1074"/>
                  <a:gd name="T2" fmla="*/ 468 w 588"/>
                  <a:gd name="T3" fmla="*/ 1048 h 1074"/>
                  <a:gd name="T4" fmla="*/ 345 w 588"/>
                  <a:gd name="T5" fmla="*/ 995 h 1074"/>
                  <a:gd name="T6" fmla="*/ 199 w 588"/>
                  <a:gd name="T7" fmla="*/ 905 h 1074"/>
                  <a:gd name="T8" fmla="*/ 72 w 588"/>
                  <a:gd name="T9" fmla="*/ 754 h 1074"/>
                  <a:gd name="T10" fmla="*/ 14 w 588"/>
                  <a:gd name="T11" fmla="*/ 629 h 1074"/>
                  <a:gd name="T12" fmla="*/ 1 w 588"/>
                  <a:gd name="T13" fmla="*/ 527 h 1074"/>
                  <a:gd name="T14" fmla="*/ 1 w 588"/>
                  <a:gd name="T15" fmla="*/ 484 h 1074"/>
                  <a:gd name="T16" fmla="*/ 2 w 588"/>
                  <a:gd name="T17" fmla="*/ 459 h 1074"/>
                  <a:gd name="T18" fmla="*/ 5 w 588"/>
                  <a:gd name="T19" fmla="*/ 425 h 1074"/>
                  <a:gd name="T20" fmla="*/ 8 w 588"/>
                  <a:gd name="T21" fmla="*/ 409 h 1074"/>
                  <a:gd name="T22" fmla="*/ 22 w 588"/>
                  <a:gd name="T23" fmla="*/ 362 h 1074"/>
                  <a:gd name="T24" fmla="*/ 103 w 588"/>
                  <a:gd name="T25" fmla="*/ 201 h 1074"/>
                  <a:gd name="T26" fmla="*/ 201 w 588"/>
                  <a:gd name="T27" fmla="*/ 91 h 1074"/>
                  <a:gd name="T28" fmla="*/ 230 w 588"/>
                  <a:gd name="T29" fmla="*/ 65 h 1074"/>
                  <a:gd name="T30" fmla="*/ 275 w 588"/>
                  <a:gd name="T31" fmla="*/ 26 h 1074"/>
                  <a:gd name="T32" fmla="*/ 303 w 588"/>
                  <a:gd name="T33" fmla="*/ 3 h 1074"/>
                  <a:gd name="T34" fmla="*/ 313 w 588"/>
                  <a:gd name="T35" fmla="*/ 14 h 1074"/>
                  <a:gd name="T36" fmla="*/ 308 w 588"/>
                  <a:gd name="T37" fmla="*/ 17 h 1074"/>
                  <a:gd name="T38" fmla="*/ 282 w 588"/>
                  <a:gd name="T39" fmla="*/ 35 h 1074"/>
                  <a:gd name="T40" fmla="*/ 236 w 588"/>
                  <a:gd name="T41" fmla="*/ 73 h 1074"/>
                  <a:gd name="T42" fmla="*/ 208 w 588"/>
                  <a:gd name="T43" fmla="*/ 99 h 1074"/>
                  <a:gd name="T44" fmla="*/ 115 w 588"/>
                  <a:gd name="T45" fmla="*/ 209 h 1074"/>
                  <a:gd name="T46" fmla="*/ 37 w 588"/>
                  <a:gd name="T47" fmla="*/ 366 h 1074"/>
                  <a:gd name="T48" fmla="*/ 27 w 588"/>
                  <a:gd name="T49" fmla="*/ 413 h 1074"/>
                  <a:gd name="T50" fmla="*/ 24 w 588"/>
                  <a:gd name="T51" fmla="*/ 429 h 1074"/>
                  <a:gd name="T52" fmla="*/ 18 w 588"/>
                  <a:gd name="T53" fmla="*/ 460 h 1074"/>
                  <a:gd name="T54" fmla="*/ 16 w 588"/>
                  <a:gd name="T55" fmla="*/ 485 h 1074"/>
                  <a:gd name="T56" fmla="*/ 17 w 588"/>
                  <a:gd name="T57" fmla="*/ 526 h 1074"/>
                  <a:gd name="T58" fmla="*/ 38 w 588"/>
                  <a:gd name="T59" fmla="*/ 622 h 1074"/>
                  <a:gd name="T60" fmla="*/ 90 w 588"/>
                  <a:gd name="T61" fmla="*/ 743 h 1074"/>
                  <a:gd name="T62" fmla="*/ 218 w 588"/>
                  <a:gd name="T63" fmla="*/ 882 h 1074"/>
                  <a:gd name="T64" fmla="*/ 356 w 588"/>
                  <a:gd name="T65" fmla="*/ 973 h 1074"/>
                  <a:gd name="T66" fmla="*/ 478 w 588"/>
                  <a:gd name="T67" fmla="*/ 1015 h 1074"/>
                  <a:gd name="T68" fmla="*/ 554 w 588"/>
                  <a:gd name="T69" fmla="*/ 1030 h 1074"/>
                  <a:gd name="T70" fmla="*/ 587 w 588"/>
                  <a:gd name="T71" fmla="*/ 1056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88" h="1074">
                    <a:moveTo>
                      <a:pt x="563" y="1072"/>
                    </a:moveTo>
                    <a:cubicBezTo>
                      <a:pt x="563" y="1072"/>
                      <a:pt x="557" y="1072"/>
                      <a:pt x="546" y="1069"/>
                    </a:cubicBezTo>
                    <a:cubicBezTo>
                      <a:pt x="536" y="1067"/>
                      <a:pt x="520" y="1064"/>
                      <a:pt x="500" y="1058"/>
                    </a:cubicBezTo>
                    <a:cubicBezTo>
                      <a:pt x="491" y="1055"/>
                      <a:pt x="480" y="1052"/>
                      <a:pt x="468" y="1048"/>
                    </a:cubicBezTo>
                    <a:cubicBezTo>
                      <a:pt x="457" y="1044"/>
                      <a:pt x="445" y="1039"/>
                      <a:pt x="431" y="1034"/>
                    </a:cubicBezTo>
                    <a:cubicBezTo>
                      <a:pt x="405" y="1024"/>
                      <a:pt x="376" y="1011"/>
                      <a:pt x="345" y="995"/>
                    </a:cubicBezTo>
                    <a:cubicBezTo>
                      <a:pt x="315" y="980"/>
                      <a:pt x="282" y="962"/>
                      <a:pt x="249" y="940"/>
                    </a:cubicBezTo>
                    <a:cubicBezTo>
                      <a:pt x="232" y="929"/>
                      <a:pt x="215" y="917"/>
                      <a:pt x="199" y="905"/>
                    </a:cubicBezTo>
                    <a:cubicBezTo>
                      <a:pt x="182" y="892"/>
                      <a:pt x="167" y="877"/>
                      <a:pt x="152" y="861"/>
                    </a:cubicBezTo>
                    <a:cubicBezTo>
                      <a:pt x="123" y="829"/>
                      <a:pt x="98" y="792"/>
                      <a:pt x="72" y="754"/>
                    </a:cubicBezTo>
                    <a:cubicBezTo>
                      <a:pt x="58" y="736"/>
                      <a:pt x="47" y="716"/>
                      <a:pt x="37" y="695"/>
                    </a:cubicBezTo>
                    <a:cubicBezTo>
                      <a:pt x="28" y="674"/>
                      <a:pt x="20" y="652"/>
                      <a:pt x="14" y="629"/>
                    </a:cubicBezTo>
                    <a:cubicBezTo>
                      <a:pt x="8" y="607"/>
                      <a:pt x="5" y="584"/>
                      <a:pt x="3" y="561"/>
                    </a:cubicBezTo>
                    <a:cubicBezTo>
                      <a:pt x="1" y="550"/>
                      <a:pt x="1" y="538"/>
                      <a:pt x="1" y="527"/>
                    </a:cubicBezTo>
                    <a:cubicBezTo>
                      <a:pt x="1" y="515"/>
                      <a:pt x="0" y="504"/>
                      <a:pt x="1" y="493"/>
                    </a:cubicBezTo>
                    <a:cubicBezTo>
                      <a:pt x="1" y="484"/>
                      <a:pt x="1" y="484"/>
                      <a:pt x="1" y="484"/>
                    </a:cubicBezTo>
                    <a:cubicBezTo>
                      <a:pt x="1" y="476"/>
                      <a:pt x="1" y="476"/>
                      <a:pt x="1" y="476"/>
                    </a:cubicBezTo>
                    <a:cubicBezTo>
                      <a:pt x="2" y="470"/>
                      <a:pt x="2" y="464"/>
                      <a:pt x="2" y="459"/>
                    </a:cubicBezTo>
                    <a:cubicBezTo>
                      <a:pt x="2" y="453"/>
                      <a:pt x="2" y="448"/>
                      <a:pt x="3" y="442"/>
                    </a:cubicBezTo>
                    <a:cubicBezTo>
                      <a:pt x="3" y="436"/>
                      <a:pt x="4" y="431"/>
                      <a:pt x="5" y="425"/>
                    </a:cubicBezTo>
                    <a:cubicBezTo>
                      <a:pt x="5" y="423"/>
                      <a:pt x="5" y="420"/>
                      <a:pt x="6" y="417"/>
                    </a:cubicBezTo>
                    <a:cubicBezTo>
                      <a:pt x="8" y="409"/>
                      <a:pt x="8" y="409"/>
                      <a:pt x="8" y="409"/>
                    </a:cubicBezTo>
                    <a:cubicBezTo>
                      <a:pt x="9" y="404"/>
                      <a:pt x="10" y="398"/>
                      <a:pt x="12" y="393"/>
                    </a:cubicBezTo>
                    <a:cubicBezTo>
                      <a:pt x="15" y="382"/>
                      <a:pt x="18" y="372"/>
                      <a:pt x="22" y="362"/>
                    </a:cubicBezTo>
                    <a:cubicBezTo>
                      <a:pt x="37" y="322"/>
                      <a:pt x="54" y="284"/>
                      <a:pt x="73" y="249"/>
                    </a:cubicBezTo>
                    <a:cubicBezTo>
                      <a:pt x="82" y="232"/>
                      <a:pt x="92" y="216"/>
                      <a:pt x="103" y="201"/>
                    </a:cubicBezTo>
                    <a:cubicBezTo>
                      <a:pt x="114" y="185"/>
                      <a:pt x="125" y="171"/>
                      <a:pt x="136" y="158"/>
                    </a:cubicBezTo>
                    <a:cubicBezTo>
                      <a:pt x="158" y="132"/>
                      <a:pt x="181" y="110"/>
                      <a:pt x="201" y="91"/>
                    </a:cubicBezTo>
                    <a:cubicBezTo>
                      <a:pt x="206" y="86"/>
                      <a:pt x="211" y="82"/>
                      <a:pt x="216" y="78"/>
                    </a:cubicBezTo>
                    <a:cubicBezTo>
                      <a:pt x="221" y="73"/>
                      <a:pt x="225" y="69"/>
                      <a:pt x="230" y="65"/>
                    </a:cubicBezTo>
                    <a:cubicBezTo>
                      <a:pt x="239" y="57"/>
                      <a:pt x="247" y="50"/>
                      <a:pt x="255" y="44"/>
                    </a:cubicBezTo>
                    <a:cubicBezTo>
                      <a:pt x="262" y="37"/>
                      <a:pt x="269" y="31"/>
                      <a:pt x="275" y="26"/>
                    </a:cubicBezTo>
                    <a:cubicBezTo>
                      <a:pt x="281" y="21"/>
                      <a:pt x="286" y="17"/>
                      <a:pt x="290" y="14"/>
                    </a:cubicBezTo>
                    <a:cubicBezTo>
                      <a:pt x="298" y="7"/>
                      <a:pt x="303" y="3"/>
                      <a:pt x="303" y="3"/>
                    </a:cubicBezTo>
                    <a:cubicBezTo>
                      <a:pt x="306" y="0"/>
                      <a:pt x="311" y="0"/>
                      <a:pt x="314" y="4"/>
                    </a:cubicBezTo>
                    <a:cubicBezTo>
                      <a:pt x="317" y="7"/>
                      <a:pt x="316" y="12"/>
                      <a:pt x="313" y="14"/>
                    </a:cubicBezTo>
                    <a:cubicBezTo>
                      <a:pt x="312" y="15"/>
                      <a:pt x="312" y="15"/>
                      <a:pt x="312" y="15"/>
                    </a:cubicBezTo>
                    <a:cubicBezTo>
                      <a:pt x="312" y="15"/>
                      <a:pt x="310" y="16"/>
                      <a:pt x="308" y="17"/>
                    </a:cubicBezTo>
                    <a:cubicBezTo>
                      <a:pt x="306" y="19"/>
                      <a:pt x="302" y="21"/>
                      <a:pt x="298" y="24"/>
                    </a:cubicBezTo>
                    <a:cubicBezTo>
                      <a:pt x="294" y="27"/>
                      <a:pt x="288" y="31"/>
                      <a:pt x="282" y="35"/>
                    </a:cubicBezTo>
                    <a:cubicBezTo>
                      <a:pt x="276" y="40"/>
                      <a:pt x="269" y="45"/>
                      <a:pt x="261" y="51"/>
                    </a:cubicBezTo>
                    <a:cubicBezTo>
                      <a:pt x="254" y="58"/>
                      <a:pt x="245" y="65"/>
                      <a:pt x="236" y="73"/>
                    </a:cubicBezTo>
                    <a:cubicBezTo>
                      <a:pt x="232" y="76"/>
                      <a:pt x="227" y="81"/>
                      <a:pt x="223" y="85"/>
                    </a:cubicBezTo>
                    <a:cubicBezTo>
                      <a:pt x="218" y="90"/>
                      <a:pt x="213" y="94"/>
                      <a:pt x="208" y="99"/>
                    </a:cubicBezTo>
                    <a:cubicBezTo>
                      <a:pt x="189" y="118"/>
                      <a:pt x="168" y="141"/>
                      <a:pt x="147" y="167"/>
                    </a:cubicBezTo>
                    <a:cubicBezTo>
                      <a:pt x="136" y="180"/>
                      <a:pt x="126" y="195"/>
                      <a:pt x="115" y="209"/>
                    </a:cubicBezTo>
                    <a:cubicBezTo>
                      <a:pt x="105" y="224"/>
                      <a:pt x="94" y="239"/>
                      <a:pt x="84" y="256"/>
                    </a:cubicBezTo>
                    <a:cubicBezTo>
                      <a:pt x="64" y="289"/>
                      <a:pt x="46" y="326"/>
                      <a:pt x="37" y="366"/>
                    </a:cubicBezTo>
                    <a:cubicBezTo>
                      <a:pt x="34" y="377"/>
                      <a:pt x="32" y="387"/>
                      <a:pt x="30" y="397"/>
                    </a:cubicBezTo>
                    <a:cubicBezTo>
                      <a:pt x="29" y="402"/>
                      <a:pt x="28" y="408"/>
                      <a:pt x="27" y="413"/>
                    </a:cubicBezTo>
                    <a:cubicBezTo>
                      <a:pt x="25" y="421"/>
                      <a:pt x="25" y="421"/>
                      <a:pt x="25" y="421"/>
                    </a:cubicBezTo>
                    <a:cubicBezTo>
                      <a:pt x="24" y="429"/>
                      <a:pt x="24" y="429"/>
                      <a:pt x="24" y="429"/>
                    </a:cubicBezTo>
                    <a:cubicBezTo>
                      <a:pt x="23" y="434"/>
                      <a:pt x="22" y="439"/>
                      <a:pt x="21" y="444"/>
                    </a:cubicBezTo>
                    <a:cubicBezTo>
                      <a:pt x="20" y="450"/>
                      <a:pt x="19" y="455"/>
                      <a:pt x="18" y="460"/>
                    </a:cubicBezTo>
                    <a:cubicBezTo>
                      <a:pt x="17" y="466"/>
                      <a:pt x="17" y="471"/>
                      <a:pt x="17" y="476"/>
                    </a:cubicBezTo>
                    <a:cubicBezTo>
                      <a:pt x="16" y="479"/>
                      <a:pt x="16" y="482"/>
                      <a:pt x="16" y="485"/>
                    </a:cubicBezTo>
                    <a:cubicBezTo>
                      <a:pt x="16" y="493"/>
                      <a:pt x="16" y="493"/>
                      <a:pt x="16" y="493"/>
                    </a:cubicBezTo>
                    <a:cubicBezTo>
                      <a:pt x="16" y="504"/>
                      <a:pt x="17" y="515"/>
                      <a:pt x="17" y="526"/>
                    </a:cubicBezTo>
                    <a:cubicBezTo>
                      <a:pt x="19" y="537"/>
                      <a:pt x="20" y="548"/>
                      <a:pt x="22" y="558"/>
                    </a:cubicBezTo>
                    <a:cubicBezTo>
                      <a:pt x="26" y="580"/>
                      <a:pt x="31" y="602"/>
                      <a:pt x="38" y="622"/>
                    </a:cubicBezTo>
                    <a:cubicBezTo>
                      <a:pt x="45" y="643"/>
                      <a:pt x="53" y="664"/>
                      <a:pt x="62" y="684"/>
                    </a:cubicBezTo>
                    <a:cubicBezTo>
                      <a:pt x="71" y="704"/>
                      <a:pt x="81" y="723"/>
                      <a:pt x="90" y="743"/>
                    </a:cubicBezTo>
                    <a:cubicBezTo>
                      <a:pt x="111" y="782"/>
                      <a:pt x="142" y="813"/>
                      <a:pt x="172" y="841"/>
                    </a:cubicBezTo>
                    <a:cubicBezTo>
                      <a:pt x="187" y="855"/>
                      <a:pt x="203" y="869"/>
                      <a:pt x="218" y="882"/>
                    </a:cubicBezTo>
                    <a:cubicBezTo>
                      <a:pt x="233" y="895"/>
                      <a:pt x="247" y="908"/>
                      <a:pt x="263" y="919"/>
                    </a:cubicBezTo>
                    <a:cubicBezTo>
                      <a:pt x="294" y="941"/>
                      <a:pt x="326" y="959"/>
                      <a:pt x="356" y="973"/>
                    </a:cubicBezTo>
                    <a:cubicBezTo>
                      <a:pt x="386" y="988"/>
                      <a:pt x="415" y="998"/>
                      <a:pt x="441" y="1005"/>
                    </a:cubicBezTo>
                    <a:cubicBezTo>
                      <a:pt x="454" y="1009"/>
                      <a:pt x="467" y="1012"/>
                      <a:pt x="478" y="1015"/>
                    </a:cubicBezTo>
                    <a:cubicBezTo>
                      <a:pt x="489" y="1018"/>
                      <a:pt x="500" y="1020"/>
                      <a:pt x="509" y="1022"/>
                    </a:cubicBezTo>
                    <a:cubicBezTo>
                      <a:pt x="528" y="1026"/>
                      <a:pt x="543" y="1028"/>
                      <a:pt x="554" y="1030"/>
                    </a:cubicBezTo>
                    <a:cubicBezTo>
                      <a:pt x="564" y="1032"/>
                      <a:pt x="569" y="1033"/>
                      <a:pt x="569" y="1033"/>
                    </a:cubicBezTo>
                    <a:cubicBezTo>
                      <a:pt x="581" y="1035"/>
                      <a:pt x="588" y="1045"/>
                      <a:pt x="587" y="1056"/>
                    </a:cubicBezTo>
                    <a:cubicBezTo>
                      <a:pt x="585" y="1067"/>
                      <a:pt x="574" y="1074"/>
                      <a:pt x="563" y="10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44" name="Freeform 22">
                <a:extLst>
                  <a:ext uri="{FF2B5EF4-FFF2-40B4-BE49-F238E27FC236}">
                    <a16:creationId xmlns:a16="http://schemas.microsoft.com/office/drawing/2014/main" id="{C1407BD3-084A-4DA7-E27C-3D02E263D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5995" y="5074560"/>
                <a:ext cx="74613" cy="52388"/>
              </a:xfrm>
              <a:custGeom>
                <a:avLst/>
                <a:gdLst>
                  <a:gd name="T0" fmla="*/ 5 w 110"/>
                  <a:gd name="T1" fmla="*/ 77 h 77"/>
                  <a:gd name="T2" fmla="*/ 16 w 110"/>
                  <a:gd name="T3" fmla="*/ 74 h 77"/>
                  <a:gd name="T4" fmla="*/ 43 w 110"/>
                  <a:gd name="T5" fmla="*/ 72 h 77"/>
                  <a:gd name="T6" fmla="*/ 80 w 110"/>
                  <a:gd name="T7" fmla="*/ 44 h 77"/>
                  <a:gd name="T8" fmla="*/ 110 w 110"/>
                  <a:gd name="T9" fmla="*/ 15 h 77"/>
                  <a:gd name="T10" fmla="*/ 93 w 110"/>
                  <a:gd name="T11" fmla="*/ 3 h 77"/>
                  <a:gd name="T12" fmla="*/ 74 w 110"/>
                  <a:gd name="T13" fmla="*/ 0 h 77"/>
                  <a:gd name="T14" fmla="*/ 48 w 110"/>
                  <a:gd name="T15" fmla="*/ 9 h 77"/>
                  <a:gd name="T16" fmla="*/ 25 w 110"/>
                  <a:gd name="T17" fmla="*/ 39 h 77"/>
                  <a:gd name="T18" fmla="*/ 0 w 110"/>
                  <a:gd name="T19" fmla="*/ 73 h 77"/>
                  <a:gd name="T20" fmla="*/ 13 w 110"/>
                  <a:gd name="T21" fmla="*/ 69 h 77"/>
                  <a:gd name="T22" fmla="*/ 40 w 110"/>
                  <a:gd name="T23" fmla="*/ 45 h 77"/>
                  <a:gd name="T24" fmla="*/ 67 w 110"/>
                  <a:gd name="T25" fmla="*/ 20 h 77"/>
                  <a:gd name="T26" fmla="*/ 77 w 110"/>
                  <a:gd name="T27" fmla="*/ 17 h 77"/>
                  <a:gd name="T28" fmla="*/ 67 w 110"/>
                  <a:gd name="T29" fmla="*/ 22 h 77"/>
                  <a:gd name="T30" fmla="*/ 47 w 110"/>
                  <a:gd name="T31" fmla="*/ 41 h 77"/>
                  <a:gd name="T32" fmla="*/ 26 w 110"/>
                  <a:gd name="T33" fmla="*/ 64 h 77"/>
                  <a:gd name="T34" fmla="*/ 5 w 110"/>
                  <a:gd name="T3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77">
                    <a:moveTo>
                      <a:pt x="5" y="77"/>
                    </a:moveTo>
                    <a:cubicBezTo>
                      <a:pt x="5" y="77"/>
                      <a:pt x="9" y="76"/>
                      <a:pt x="16" y="74"/>
                    </a:cubicBezTo>
                    <a:cubicBezTo>
                      <a:pt x="22" y="73"/>
                      <a:pt x="32" y="72"/>
                      <a:pt x="43" y="72"/>
                    </a:cubicBezTo>
                    <a:cubicBezTo>
                      <a:pt x="58" y="71"/>
                      <a:pt x="74" y="64"/>
                      <a:pt x="80" y="44"/>
                    </a:cubicBezTo>
                    <a:cubicBezTo>
                      <a:pt x="85" y="30"/>
                      <a:pt x="89" y="18"/>
                      <a:pt x="110" y="15"/>
                    </a:cubicBezTo>
                    <a:cubicBezTo>
                      <a:pt x="110" y="15"/>
                      <a:pt x="104" y="8"/>
                      <a:pt x="93" y="3"/>
                    </a:cubicBezTo>
                    <a:cubicBezTo>
                      <a:pt x="88" y="1"/>
                      <a:pt x="81" y="0"/>
                      <a:pt x="74" y="0"/>
                    </a:cubicBezTo>
                    <a:cubicBezTo>
                      <a:pt x="66" y="1"/>
                      <a:pt x="57" y="3"/>
                      <a:pt x="48" y="9"/>
                    </a:cubicBezTo>
                    <a:cubicBezTo>
                      <a:pt x="34" y="18"/>
                      <a:pt x="29" y="28"/>
                      <a:pt x="25" y="39"/>
                    </a:cubicBezTo>
                    <a:cubicBezTo>
                      <a:pt x="20" y="50"/>
                      <a:pt x="15" y="61"/>
                      <a:pt x="0" y="73"/>
                    </a:cubicBezTo>
                    <a:cubicBezTo>
                      <a:pt x="0" y="73"/>
                      <a:pt x="5" y="73"/>
                      <a:pt x="13" y="69"/>
                    </a:cubicBezTo>
                    <a:cubicBezTo>
                      <a:pt x="21" y="65"/>
                      <a:pt x="31" y="59"/>
                      <a:pt x="40" y="45"/>
                    </a:cubicBezTo>
                    <a:cubicBezTo>
                      <a:pt x="50" y="31"/>
                      <a:pt x="60" y="24"/>
                      <a:pt x="67" y="20"/>
                    </a:cubicBezTo>
                    <a:cubicBezTo>
                      <a:pt x="73" y="17"/>
                      <a:pt x="77" y="17"/>
                      <a:pt x="77" y="17"/>
                    </a:cubicBezTo>
                    <a:cubicBezTo>
                      <a:pt x="77" y="17"/>
                      <a:pt x="73" y="18"/>
                      <a:pt x="67" y="22"/>
                    </a:cubicBezTo>
                    <a:cubicBezTo>
                      <a:pt x="61" y="26"/>
                      <a:pt x="54" y="32"/>
                      <a:pt x="47" y="41"/>
                    </a:cubicBezTo>
                    <a:cubicBezTo>
                      <a:pt x="39" y="51"/>
                      <a:pt x="33" y="59"/>
                      <a:pt x="26" y="64"/>
                    </a:cubicBezTo>
                    <a:cubicBezTo>
                      <a:pt x="19" y="70"/>
                      <a:pt x="13" y="74"/>
                      <a:pt x="5" y="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139043BB-9209-5076-35FD-048F4B3FBB05}"/>
                </a:ext>
              </a:extLst>
            </p:cNvPr>
            <p:cNvGrpSpPr/>
            <p:nvPr/>
          </p:nvGrpSpPr>
          <p:grpSpPr>
            <a:xfrm>
              <a:off x="2906273" y="2622169"/>
              <a:ext cx="449698" cy="739436"/>
              <a:chOff x="8239372" y="5066622"/>
              <a:chExt cx="473074" cy="777874"/>
            </a:xfrm>
            <a:solidFill>
              <a:schemeClr val="accent1"/>
            </a:solidFill>
          </p:grpSpPr>
          <p:sp>
            <p:nvSpPr>
              <p:cNvPr id="109" name="Freeform 23">
                <a:extLst>
                  <a:ext uri="{FF2B5EF4-FFF2-40B4-BE49-F238E27FC236}">
                    <a16:creationId xmlns:a16="http://schemas.microsoft.com/office/drawing/2014/main" id="{BBF2A944-0AB2-A24C-C800-937681E5A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4158" y="5066622"/>
                <a:ext cx="60325" cy="103188"/>
              </a:xfrm>
              <a:custGeom>
                <a:avLst/>
                <a:gdLst>
                  <a:gd name="T0" fmla="*/ 74 w 90"/>
                  <a:gd name="T1" fmla="*/ 150 h 154"/>
                  <a:gd name="T2" fmla="*/ 86 w 90"/>
                  <a:gd name="T3" fmla="*/ 105 h 154"/>
                  <a:gd name="T4" fmla="*/ 87 w 90"/>
                  <a:gd name="T5" fmla="*/ 76 h 154"/>
                  <a:gd name="T6" fmla="*/ 79 w 90"/>
                  <a:gd name="T7" fmla="*/ 61 h 154"/>
                  <a:gd name="T8" fmla="*/ 65 w 90"/>
                  <a:gd name="T9" fmla="*/ 47 h 154"/>
                  <a:gd name="T10" fmla="*/ 52 w 90"/>
                  <a:gd name="T11" fmla="*/ 39 h 154"/>
                  <a:gd name="T12" fmla="*/ 42 w 90"/>
                  <a:gd name="T13" fmla="*/ 29 h 154"/>
                  <a:gd name="T14" fmla="*/ 34 w 90"/>
                  <a:gd name="T15" fmla="*/ 0 h 154"/>
                  <a:gd name="T16" fmla="*/ 14 w 90"/>
                  <a:gd name="T17" fmla="*/ 16 h 154"/>
                  <a:gd name="T18" fmla="*/ 8 w 90"/>
                  <a:gd name="T19" fmla="*/ 71 h 154"/>
                  <a:gd name="T20" fmla="*/ 36 w 90"/>
                  <a:gd name="T21" fmla="*/ 110 h 154"/>
                  <a:gd name="T22" fmla="*/ 53 w 90"/>
                  <a:gd name="T23" fmla="*/ 127 h 154"/>
                  <a:gd name="T24" fmla="*/ 60 w 90"/>
                  <a:gd name="T25" fmla="*/ 139 h 154"/>
                  <a:gd name="T26" fmla="*/ 66 w 90"/>
                  <a:gd name="T27" fmla="*/ 154 h 154"/>
                  <a:gd name="T28" fmla="*/ 68 w 90"/>
                  <a:gd name="T29" fmla="*/ 137 h 154"/>
                  <a:gd name="T30" fmla="*/ 51 w 90"/>
                  <a:gd name="T31" fmla="*/ 95 h 154"/>
                  <a:gd name="T32" fmla="*/ 29 w 90"/>
                  <a:gd name="T33" fmla="*/ 54 h 154"/>
                  <a:gd name="T34" fmla="*/ 27 w 90"/>
                  <a:gd name="T35" fmla="*/ 40 h 154"/>
                  <a:gd name="T36" fmla="*/ 31 w 90"/>
                  <a:gd name="T37" fmla="*/ 54 h 154"/>
                  <a:gd name="T38" fmla="*/ 48 w 90"/>
                  <a:gd name="T39" fmla="*/ 85 h 154"/>
                  <a:gd name="T40" fmla="*/ 74 w 90"/>
                  <a:gd name="T41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54">
                    <a:moveTo>
                      <a:pt x="74" y="150"/>
                    </a:moveTo>
                    <a:cubicBezTo>
                      <a:pt x="74" y="150"/>
                      <a:pt x="76" y="131"/>
                      <a:pt x="86" y="105"/>
                    </a:cubicBezTo>
                    <a:cubicBezTo>
                      <a:pt x="89" y="96"/>
                      <a:pt x="90" y="86"/>
                      <a:pt x="87" y="76"/>
                    </a:cubicBezTo>
                    <a:cubicBezTo>
                      <a:pt x="85" y="71"/>
                      <a:pt x="83" y="66"/>
                      <a:pt x="79" y="61"/>
                    </a:cubicBezTo>
                    <a:cubicBezTo>
                      <a:pt x="76" y="56"/>
                      <a:pt x="71" y="52"/>
                      <a:pt x="65" y="47"/>
                    </a:cubicBezTo>
                    <a:cubicBezTo>
                      <a:pt x="60" y="44"/>
                      <a:pt x="56" y="42"/>
                      <a:pt x="52" y="39"/>
                    </a:cubicBezTo>
                    <a:cubicBezTo>
                      <a:pt x="48" y="36"/>
                      <a:pt x="45" y="33"/>
                      <a:pt x="42" y="29"/>
                    </a:cubicBezTo>
                    <a:cubicBezTo>
                      <a:pt x="36" y="23"/>
                      <a:pt x="33" y="14"/>
                      <a:pt x="34" y="0"/>
                    </a:cubicBezTo>
                    <a:cubicBezTo>
                      <a:pt x="34" y="0"/>
                      <a:pt x="23" y="5"/>
                      <a:pt x="14" y="16"/>
                    </a:cubicBezTo>
                    <a:cubicBezTo>
                      <a:pt x="6" y="28"/>
                      <a:pt x="0" y="45"/>
                      <a:pt x="8" y="71"/>
                    </a:cubicBezTo>
                    <a:cubicBezTo>
                      <a:pt x="15" y="90"/>
                      <a:pt x="25" y="100"/>
                      <a:pt x="36" y="110"/>
                    </a:cubicBezTo>
                    <a:cubicBezTo>
                      <a:pt x="42" y="115"/>
                      <a:pt x="48" y="120"/>
                      <a:pt x="53" y="127"/>
                    </a:cubicBezTo>
                    <a:cubicBezTo>
                      <a:pt x="56" y="130"/>
                      <a:pt x="58" y="134"/>
                      <a:pt x="60" y="139"/>
                    </a:cubicBezTo>
                    <a:cubicBezTo>
                      <a:pt x="63" y="143"/>
                      <a:pt x="65" y="148"/>
                      <a:pt x="66" y="154"/>
                    </a:cubicBezTo>
                    <a:cubicBezTo>
                      <a:pt x="66" y="154"/>
                      <a:pt x="69" y="148"/>
                      <a:pt x="68" y="137"/>
                    </a:cubicBezTo>
                    <a:cubicBezTo>
                      <a:pt x="68" y="127"/>
                      <a:pt x="64" y="112"/>
                      <a:pt x="51" y="95"/>
                    </a:cubicBezTo>
                    <a:cubicBezTo>
                      <a:pt x="37" y="77"/>
                      <a:pt x="31" y="63"/>
                      <a:pt x="29" y="54"/>
                    </a:cubicBezTo>
                    <a:cubicBezTo>
                      <a:pt x="26" y="45"/>
                      <a:pt x="27" y="40"/>
                      <a:pt x="27" y="40"/>
                    </a:cubicBezTo>
                    <a:cubicBezTo>
                      <a:pt x="27" y="40"/>
                      <a:pt x="28" y="45"/>
                      <a:pt x="31" y="54"/>
                    </a:cubicBezTo>
                    <a:cubicBezTo>
                      <a:pt x="34" y="62"/>
                      <a:pt x="39" y="74"/>
                      <a:pt x="48" y="85"/>
                    </a:cubicBezTo>
                    <a:cubicBezTo>
                      <a:pt x="69" y="112"/>
                      <a:pt x="73" y="130"/>
                      <a:pt x="74" y="1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0" name="Freeform 24">
                <a:extLst>
                  <a:ext uri="{FF2B5EF4-FFF2-40B4-BE49-F238E27FC236}">
                    <a16:creationId xmlns:a16="http://schemas.microsoft.com/office/drawing/2014/main" id="{8D05C9D2-A199-A898-7DF2-EBB68859C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758" y="5163460"/>
                <a:ext cx="104775" cy="52388"/>
              </a:xfrm>
              <a:custGeom>
                <a:avLst/>
                <a:gdLst>
                  <a:gd name="T0" fmla="*/ 150 w 154"/>
                  <a:gd name="T1" fmla="*/ 57 h 78"/>
                  <a:gd name="T2" fmla="*/ 104 w 154"/>
                  <a:gd name="T3" fmla="*/ 72 h 78"/>
                  <a:gd name="T4" fmla="*/ 76 w 154"/>
                  <a:gd name="T5" fmla="*/ 76 h 78"/>
                  <a:gd name="T6" fmla="*/ 62 w 154"/>
                  <a:gd name="T7" fmla="*/ 72 h 78"/>
                  <a:gd name="T8" fmla="*/ 48 w 154"/>
                  <a:gd name="T9" fmla="*/ 61 h 78"/>
                  <a:gd name="T10" fmla="*/ 29 w 154"/>
                  <a:gd name="T11" fmla="*/ 44 h 78"/>
                  <a:gd name="T12" fmla="*/ 0 w 154"/>
                  <a:gd name="T13" fmla="*/ 45 h 78"/>
                  <a:gd name="T14" fmla="*/ 12 w 154"/>
                  <a:gd name="T15" fmla="*/ 22 h 78"/>
                  <a:gd name="T16" fmla="*/ 31 w 154"/>
                  <a:gd name="T17" fmla="*/ 6 h 78"/>
                  <a:gd name="T18" fmla="*/ 64 w 154"/>
                  <a:gd name="T19" fmla="*/ 1 h 78"/>
                  <a:gd name="T20" fmla="*/ 89 w 154"/>
                  <a:gd name="T21" fmla="*/ 8 h 78"/>
                  <a:gd name="T22" fmla="*/ 106 w 154"/>
                  <a:gd name="T23" fmla="*/ 22 h 78"/>
                  <a:gd name="T24" fmla="*/ 125 w 154"/>
                  <a:gd name="T25" fmla="*/ 37 h 78"/>
                  <a:gd name="T26" fmla="*/ 154 w 154"/>
                  <a:gd name="T27" fmla="*/ 50 h 78"/>
                  <a:gd name="T28" fmla="*/ 137 w 154"/>
                  <a:gd name="T29" fmla="*/ 52 h 78"/>
                  <a:gd name="T30" fmla="*/ 93 w 154"/>
                  <a:gd name="T31" fmla="*/ 38 h 78"/>
                  <a:gd name="T32" fmla="*/ 68 w 154"/>
                  <a:gd name="T33" fmla="*/ 28 h 78"/>
                  <a:gd name="T34" fmla="*/ 50 w 154"/>
                  <a:gd name="T35" fmla="*/ 25 h 78"/>
                  <a:gd name="T36" fmla="*/ 36 w 154"/>
                  <a:gd name="T37" fmla="*/ 27 h 78"/>
                  <a:gd name="T38" fmla="*/ 50 w 154"/>
                  <a:gd name="T39" fmla="*/ 27 h 78"/>
                  <a:gd name="T40" fmla="*/ 65 w 154"/>
                  <a:gd name="T41" fmla="*/ 30 h 78"/>
                  <a:gd name="T42" fmla="*/ 83 w 154"/>
                  <a:gd name="T43" fmla="*/ 37 h 78"/>
                  <a:gd name="T44" fmla="*/ 93 w 154"/>
                  <a:gd name="T45" fmla="*/ 43 h 78"/>
                  <a:gd name="T46" fmla="*/ 103 w 154"/>
                  <a:gd name="T47" fmla="*/ 47 h 78"/>
                  <a:gd name="T48" fmla="*/ 119 w 154"/>
                  <a:gd name="T49" fmla="*/ 53 h 78"/>
                  <a:gd name="T50" fmla="*/ 150 w 154"/>
                  <a:gd name="T51" fmla="*/ 5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4" h="78">
                    <a:moveTo>
                      <a:pt x="150" y="57"/>
                    </a:moveTo>
                    <a:cubicBezTo>
                      <a:pt x="150" y="57"/>
                      <a:pt x="130" y="59"/>
                      <a:pt x="104" y="72"/>
                    </a:cubicBezTo>
                    <a:cubicBezTo>
                      <a:pt x="96" y="76"/>
                      <a:pt x="86" y="78"/>
                      <a:pt x="76" y="76"/>
                    </a:cubicBezTo>
                    <a:cubicBezTo>
                      <a:pt x="72" y="76"/>
                      <a:pt x="67" y="74"/>
                      <a:pt x="62" y="72"/>
                    </a:cubicBezTo>
                    <a:cubicBezTo>
                      <a:pt x="57" y="69"/>
                      <a:pt x="52" y="65"/>
                      <a:pt x="48" y="61"/>
                    </a:cubicBezTo>
                    <a:cubicBezTo>
                      <a:pt x="42" y="53"/>
                      <a:pt x="36" y="47"/>
                      <a:pt x="29" y="44"/>
                    </a:cubicBezTo>
                    <a:cubicBezTo>
                      <a:pt x="22" y="41"/>
                      <a:pt x="13" y="40"/>
                      <a:pt x="0" y="45"/>
                    </a:cubicBezTo>
                    <a:cubicBezTo>
                      <a:pt x="0" y="45"/>
                      <a:pt x="3" y="33"/>
                      <a:pt x="12" y="22"/>
                    </a:cubicBezTo>
                    <a:cubicBezTo>
                      <a:pt x="17" y="16"/>
                      <a:pt x="23" y="10"/>
                      <a:pt x="31" y="6"/>
                    </a:cubicBezTo>
                    <a:cubicBezTo>
                      <a:pt x="40" y="2"/>
                      <a:pt x="50" y="0"/>
                      <a:pt x="64" y="1"/>
                    </a:cubicBezTo>
                    <a:cubicBezTo>
                      <a:pt x="74" y="2"/>
                      <a:pt x="82" y="4"/>
                      <a:pt x="89" y="8"/>
                    </a:cubicBezTo>
                    <a:cubicBezTo>
                      <a:pt x="95" y="12"/>
                      <a:pt x="101" y="17"/>
                      <a:pt x="106" y="22"/>
                    </a:cubicBezTo>
                    <a:cubicBezTo>
                      <a:pt x="112" y="27"/>
                      <a:pt x="118" y="32"/>
                      <a:pt x="125" y="37"/>
                    </a:cubicBezTo>
                    <a:cubicBezTo>
                      <a:pt x="133" y="42"/>
                      <a:pt x="142" y="46"/>
                      <a:pt x="154" y="50"/>
                    </a:cubicBezTo>
                    <a:cubicBezTo>
                      <a:pt x="154" y="50"/>
                      <a:pt x="147" y="52"/>
                      <a:pt x="137" y="52"/>
                    </a:cubicBezTo>
                    <a:cubicBezTo>
                      <a:pt x="126" y="52"/>
                      <a:pt x="111" y="49"/>
                      <a:pt x="93" y="38"/>
                    </a:cubicBezTo>
                    <a:cubicBezTo>
                      <a:pt x="83" y="33"/>
                      <a:pt x="75" y="30"/>
                      <a:pt x="68" y="28"/>
                    </a:cubicBezTo>
                    <a:cubicBezTo>
                      <a:pt x="61" y="26"/>
                      <a:pt x="55" y="25"/>
                      <a:pt x="50" y="25"/>
                    </a:cubicBezTo>
                    <a:cubicBezTo>
                      <a:pt x="41" y="25"/>
                      <a:pt x="36" y="27"/>
                      <a:pt x="36" y="27"/>
                    </a:cubicBezTo>
                    <a:cubicBezTo>
                      <a:pt x="36" y="27"/>
                      <a:pt x="42" y="26"/>
                      <a:pt x="50" y="27"/>
                    </a:cubicBezTo>
                    <a:cubicBezTo>
                      <a:pt x="55" y="27"/>
                      <a:pt x="60" y="28"/>
                      <a:pt x="65" y="30"/>
                    </a:cubicBezTo>
                    <a:cubicBezTo>
                      <a:pt x="71" y="31"/>
                      <a:pt x="77" y="34"/>
                      <a:pt x="83" y="37"/>
                    </a:cubicBezTo>
                    <a:cubicBezTo>
                      <a:pt x="87" y="39"/>
                      <a:pt x="90" y="41"/>
                      <a:pt x="93" y="43"/>
                    </a:cubicBezTo>
                    <a:cubicBezTo>
                      <a:pt x="96" y="44"/>
                      <a:pt x="100" y="46"/>
                      <a:pt x="103" y="47"/>
                    </a:cubicBezTo>
                    <a:cubicBezTo>
                      <a:pt x="109" y="50"/>
                      <a:pt x="114" y="52"/>
                      <a:pt x="119" y="53"/>
                    </a:cubicBezTo>
                    <a:cubicBezTo>
                      <a:pt x="130" y="56"/>
                      <a:pt x="140" y="57"/>
                      <a:pt x="150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1" name="Freeform 25">
                <a:extLst>
                  <a:ext uri="{FF2B5EF4-FFF2-40B4-BE49-F238E27FC236}">
                    <a16:creationId xmlns:a16="http://schemas.microsoft.com/office/drawing/2014/main" id="{65E6BBFC-60C7-A8F9-315F-0A6DE3CBD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2420" y="5120597"/>
                <a:ext cx="58738" cy="112713"/>
              </a:xfrm>
              <a:custGeom>
                <a:avLst/>
                <a:gdLst>
                  <a:gd name="T0" fmla="*/ 60 w 87"/>
                  <a:gd name="T1" fmla="*/ 165 h 167"/>
                  <a:gd name="T2" fmla="*/ 80 w 87"/>
                  <a:gd name="T3" fmla="*/ 119 h 167"/>
                  <a:gd name="T4" fmla="*/ 86 w 87"/>
                  <a:gd name="T5" fmla="*/ 89 h 167"/>
                  <a:gd name="T6" fmla="*/ 80 w 87"/>
                  <a:gd name="T7" fmla="*/ 71 h 167"/>
                  <a:gd name="T8" fmla="*/ 66 w 87"/>
                  <a:gd name="T9" fmla="*/ 55 h 167"/>
                  <a:gd name="T10" fmla="*/ 44 w 87"/>
                  <a:gd name="T11" fmla="*/ 32 h 167"/>
                  <a:gd name="T12" fmla="*/ 39 w 87"/>
                  <a:gd name="T13" fmla="*/ 18 h 167"/>
                  <a:gd name="T14" fmla="*/ 38 w 87"/>
                  <a:gd name="T15" fmla="*/ 0 h 167"/>
                  <a:gd name="T16" fmla="*/ 16 w 87"/>
                  <a:gd name="T17" fmla="*/ 14 h 167"/>
                  <a:gd name="T18" fmla="*/ 3 w 87"/>
                  <a:gd name="T19" fmla="*/ 37 h 167"/>
                  <a:gd name="T20" fmla="*/ 3 w 87"/>
                  <a:gd name="T21" fmla="*/ 72 h 167"/>
                  <a:gd name="T22" fmla="*/ 13 w 87"/>
                  <a:gd name="T23" fmla="*/ 97 h 167"/>
                  <a:gd name="T24" fmla="*/ 27 w 87"/>
                  <a:gd name="T25" fmla="*/ 116 h 167"/>
                  <a:gd name="T26" fmla="*/ 42 w 87"/>
                  <a:gd name="T27" fmla="*/ 137 h 167"/>
                  <a:gd name="T28" fmla="*/ 52 w 87"/>
                  <a:gd name="T29" fmla="*/ 167 h 167"/>
                  <a:gd name="T30" fmla="*/ 57 w 87"/>
                  <a:gd name="T31" fmla="*/ 150 h 167"/>
                  <a:gd name="T32" fmla="*/ 55 w 87"/>
                  <a:gd name="T33" fmla="*/ 130 h 167"/>
                  <a:gd name="T34" fmla="*/ 45 w 87"/>
                  <a:gd name="T35" fmla="*/ 102 h 167"/>
                  <a:gd name="T36" fmla="*/ 32 w 87"/>
                  <a:gd name="T37" fmla="*/ 75 h 167"/>
                  <a:gd name="T38" fmla="*/ 27 w 87"/>
                  <a:gd name="T39" fmla="*/ 56 h 167"/>
                  <a:gd name="T40" fmla="*/ 27 w 87"/>
                  <a:gd name="T41" fmla="*/ 41 h 167"/>
                  <a:gd name="T42" fmla="*/ 29 w 87"/>
                  <a:gd name="T43" fmla="*/ 56 h 167"/>
                  <a:gd name="T44" fmla="*/ 34 w 87"/>
                  <a:gd name="T45" fmla="*/ 73 h 167"/>
                  <a:gd name="T46" fmla="*/ 43 w 87"/>
                  <a:gd name="T47" fmla="*/ 92 h 167"/>
                  <a:gd name="T48" fmla="*/ 54 w 87"/>
                  <a:gd name="T49" fmla="*/ 114 h 167"/>
                  <a:gd name="T50" fmla="*/ 60 w 87"/>
                  <a:gd name="T51" fmla="*/ 132 h 167"/>
                  <a:gd name="T52" fmla="*/ 60 w 87"/>
                  <a:gd name="T53" fmla="*/ 16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7" h="167">
                    <a:moveTo>
                      <a:pt x="60" y="165"/>
                    </a:moveTo>
                    <a:cubicBezTo>
                      <a:pt x="60" y="165"/>
                      <a:pt x="65" y="145"/>
                      <a:pt x="80" y="119"/>
                    </a:cubicBezTo>
                    <a:cubicBezTo>
                      <a:pt x="85" y="110"/>
                      <a:pt x="87" y="100"/>
                      <a:pt x="86" y="89"/>
                    </a:cubicBezTo>
                    <a:cubicBezTo>
                      <a:pt x="85" y="83"/>
                      <a:pt x="83" y="77"/>
                      <a:pt x="80" y="71"/>
                    </a:cubicBezTo>
                    <a:cubicBezTo>
                      <a:pt x="76" y="66"/>
                      <a:pt x="72" y="60"/>
                      <a:pt x="66" y="55"/>
                    </a:cubicBezTo>
                    <a:cubicBezTo>
                      <a:pt x="57" y="47"/>
                      <a:pt x="49" y="40"/>
                      <a:pt x="44" y="32"/>
                    </a:cubicBezTo>
                    <a:cubicBezTo>
                      <a:pt x="42" y="28"/>
                      <a:pt x="40" y="23"/>
                      <a:pt x="39" y="18"/>
                    </a:cubicBezTo>
                    <a:cubicBezTo>
                      <a:pt x="38" y="13"/>
                      <a:pt x="37" y="7"/>
                      <a:pt x="38" y="0"/>
                    </a:cubicBezTo>
                    <a:cubicBezTo>
                      <a:pt x="38" y="0"/>
                      <a:pt x="26" y="3"/>
                      <a:pt x="16" y="14"/>
                    </a:cubicBezTo>
                    <a:cubicBezTo>
                      <a:pt x="11" y="20"/>
                      <a:pt x="6" y="27"/>
                      <a:pt x="3" y="37"/>
                    </a:cubicBezTo>
                    <a:cubicBezTo>
                      <a:pt x="1" y="46"/>
                      <a:pt x="0" y="57"/>
                      <a:pt x="3" y="72"/>
                    </a:cubicBezTo>
                    <a:cubicBezTo>
                      <a:pt x="5" y="83"/>
                      <a:pt x="9" y="90"/>
                      <a:pt x="13" y="97"/>
                    </a:cubicBezTo>
                    <a:cubicBezTo>
                      <a:pt x="17" y="104"/>
                      <a:pt x="22" y="110"/>
                      <a:pt x="27" y="116"/>
                    </a:cubicBezTo>
                    <a:cubicBezTo>
                      <a:pt x="33" y="122"/>
                      <a:pt x="38" y="129"/>
                      <a:pt x="42" y="137"/>
                    </a:cubicBezTo>
                    <a:cubicBezTo>
                      <a:pt x="47" y="145"/>
                      <a:pt x="50" y="155"/>
                      <a:pt x="52" y="167"/>
                    </a:cubicBezTo>
                    <a:cubicBezTo>
                      <a:pt x="52" y="167"/>
                      <a:pt x="56" y="162"/>
                      <a:pt x="57" y="150"/>
                    </a:cubicBezTo>
                    <a:cubicBezTo>
                      <a:pt x="57" y="145"/>
                      <a:pt x="57" y="138"/>
                      <a:pt x="55" y="130"/>
                    </a:cubicBezTo>
                    <a:cubicBezTo>
                      <a:pt x="54" y="122"/>
                      <a:pt x="50" y="113"/>
                      <a:pt x="45" y="102"/>
                    </a:cubicBezTo>
                    <a:cubicBezTo>
                      <a:pt x="39" y="92"/>
                      <a:pt x="34" y="83"/>
                      <a:pt x="32" y="75"/>
                    </a:cubicBezTo>
                    <a:cubicBezTo>
                      <a:pt x="29" y="68"/>
                      <a:pt x="27" y="61"/>
                      <a:pt x="27" y="56"/>
                    </a:cubicBezTo>
                    <a:cubicBezTo>
                      <a:pt x="25" y="46"/>
                      <a:pt x="27" y="41"/>
                      <a:pt x="27" y="41"/>
                    </a:cubicBezTo>
                    <a:cubicBezTo>
                      <a:pt x="27" y="41"/>
                      <a:pt x="27" y="47"/>
                      <a:pt x="29" y="56"/>
                    </a:cubicBezTo>
                    <a:cubicBezTo>
                      <a:pt x="30" y="61"/>
                      <a:pt x="32" y="67"/>
                      <a:pt x="34" y="73"/>
                    </a:cubicBezTo>
                    <a:cubicBezTo>
                      <a:pt x="36" y="79"/>
                      <a:pt x="39" y="85"/>
                      <a:pt x="43" y="92"/>
                    </a:cubicBezTo>
                    <a:cubicBezTo>
                      <a:pt x="48" y="100"/>
                      <a:pt x="51" y="107"/>
                      <a:pt x="54" y="114"/>
                    </a:cubicBezTo>
                    <a:cubicBezTo>
                      <a:pt x="57" y="120"/>
                      <a:pt x="59" y="126"/>
                      <a:pt x="60" y="132"/>
                    </a:cubicBezTo>
                    <a:cubicBezTo>
                      <a:pt x="62" y="144"/>
                      <a:pt x="62" y="155"/>
                      <a:pt x="60" y="1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2" name="Freeform 26">
                <a:extLst>
                  <a:ext uri="{FF2B5EF4-FFF2-40B4-BE49-F238E27FC236}">
                    <a16:creationId xmlns:a16="http://schemas.microsoft.com/office/drawing/2014/main" id="{2460B1F6-F81A-4379-D539-BBCAB35B3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1145" y="5220610"/>
                <a:ext cx="107950" cy="58738"/>
              </a:xfrm>
              <a:custGeom>
                <a:avLst/>
                <a:gdLst>
                  <a:gd name="T0" fmla="*/ 153 w 159"/>
                  <a:gd name="T1" fmla="*/ 76 h 85"/>
                  <a:gd name="T2" fmla="*/ 139 w 159"/>
                  <a:gd name="T3" fmla="*/ 76 h 85"/>
                  <a:gd name="T4" fmla="*/ 103 w 159"/>
                  <a:gd name="T5" fmla="*/ 82 h 85"/>
                  <a:gd name="T6" fmla="*/ 73 w 159"/>
                  <a:gd name="T7" fmla="*/ 82 h 85"/>
                  <a:gd name="T8" fmla="*/ 59 w 159"/>
                  <a:gd name="T9" fmla="*/ 75 h 85"/>
                  <a:gd name="T10" fmla="*/ 53 w 159"/>
                  <a:gd name="T11" fmla="*/ 69 h 85"/>
                  <a:gd name="T12" fmla="*/ 47 w 159"/>
                  <a:gd name="T13" fmla="*/ 62 h 85"/>
                  <a:gd name="T14" fmla="*/ 39 w 159"/>
                  <a:gd name="T15" fmla="*/ 50 h 85"/>
                  <a:gd name="T16" fmla="*/ 30 w 159"/>
                  <a:gd name="T17" fmla="*/ 42 h 85"/>
                  <a:gd name="T18" fmla="*/ 0 w 159"/>
                  <a:gd name="T19" fmla="*/ 39 h 85"/>
                  <a:gd name="T20" fmla="*/ 16 w 159"/>
                  <a:gd name="T21" fmla="*/ 17 h 85"/>
                  <a:gd name="T22" fmla="*/ 38 w 159"/>
                  <a:gd name="T23" fmla="*/ 3 h 85"/>
                  <a:gd name="T24" fmla="*/ 54 w 159"/>
                  <a:gd name="T25" fmla="*/ 0 h 85"/>
                  <a:gd name="T26" fmla="*/ 73 w 159"/>
                  <a:gd name="T27" fmla="*/ 2 h 85"/>
                  <a:gd name="T28" fmla="*/ 87 w 159"/>
                  <a:gd name="T29" fmla="*/ 7 h 85"/>
                  <a:gd name="T30" fmla="*/ 98 w 159"/>
                  <a:gd name="T31" fmla="*/ 13 h 85"/>
                  <a:gd name="T32" fmla="*/ 114 w 159"/>
                  <a:gd name="T33" fmla="*/ 31 h 85"/>
                  <a:gd name="T34" fmla="*/ 159 w 159"/>
                  <a:gd name="T35" fmla="*/ 68 h 85"/>
                  <a:gd name="T36" fmla="*/ 141 w 159"/>
                  <a:gd name="T37" fmla="*/ 67 h 85"/>
                  <a:gd name="T38" fmla="*/ 121 w 159"/>
                  <a:gd name="T39" fmla="*/ 61 h 85"/>
                  <a:gd name="T40" fmla="*/ 97 w 159"/>
                  <a:gd name="T41" fmla="*/ 46 h 85"/>
                  <a:gd name="T42" fmla="*/ 73 w 159"/>
                  <a:gd name="T43" fmla="*/ 30 h 85"/>
                  <a:gd name="T44" fmla="*/ 55 w 159"/>
                  <a:gd name="T45" fmla="*/ 25 h 85"/>
                  <a:gd name="T46" fmla="*/ 40 w 159"/>
                  <a:gd name="T47" fmla="*/ 26 h 85"/>
                  <a:gd name="T48" fmla="*/ 55 w 159"/>
                  <a:gd name="T49" fmla="*/ 27 h 85"/>
                  <a:gd name="T50" fmla="*/ 70 w 159"/>
                  <a:gd name="T51" fmla="*/ 32 h 85"/>
                  <a:gd name="T52" fmla="*/ 87 w 159"/>
                  <a:gd name="T53" fmla="*/ 43 h 85"/>
                  <a:gd name="T54" fmla="*/ 106 w 159"/>
                  <a:gd name="T55" fmla="*/ 56 h 85"/>
                  <a:gd name="T56" fmla="*/ 122 w 159"/>
                  <a:gd name="T57" fmla="*/ 66 h 85"/>
                  <a:gd name="T58" fmla="*/ 138 w 159"/>
                  <a:gd name="T59" fmla="*/ 72 h 85"/>
                  <a:gd name="T60" fmla="*/ 153 w 159"/>
                  <a:gd name="T61" fmla="*/ 7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9" h="85">
                    <a:moveTo>
                      <a:pt x="153" y="76"/>
                    </a:moveTo>
                    <a:cubicBezTo>
                      <a:pt x="153" y="76"/>
                      <a:pt x="148" y="75"/>
                      <a:pt x="139" y="76"/>
                    </a:cubicBezTo>
                    <a:cubicBezTo>
                      <a:pt x="130" y="76"/>
                      <a:pt x="118" y="78"/>
                      <a:pt x="103" y="82"/>
                    </a:cubicBezTo>
                    <a:cubicBezTo>
                      <a:pt x="93" y="85"/>
                      <a:pt x="83" y="85"/>
                      <a:pt x="73" y="82"/>
                    </a:cubicBezTo>
                    <a:cubicBezTo>
                      <a:pt x="68" y="81"/>
                      <a:pt x="64" y="78"/>
                      <a:pt x="59" y="75"/>
                    </a:cubicBezTo>
                    <a:cubicBezTo>
                      <a:pt x="57" y="73"/>
                      <a:pt x="55" y="71"/>
                      <a:pt x="53" y="69"/>
                    </a:cubicBezTo>
                    <a:cubicBezTo>
                      <a:pt x="51" y="67"/>
                      <a:pt x="49" y="65"/>
                      <a:pt x="47" y="62"/>
                    </a:cubicBezTo>
                    <a:cubicBezTo>
                      <a:pt x="44" y="58"/>
                      <a:pt x="42" y="54"/>
                      <a:pt x="39" y="50"/>
                    </a:cubicBezTo>
                    <a:cubicBezTo>
                      <a:pt x="36" y="47"/>
                      <a:pt x="33" y="44"/>
                      <a:pt x="30" y="42"/>
                    </a:cubicBezTo>
                    <a:cubicBezTo>
                      <a:pt x="23" y="37"/>
                      <a:pt x="14" y="36"/>
                      <a:pt x="0" y="39"/>
                    </a:cubicBezTo>
                    <a:cubicBezTo>
                      <a:pt x="0" y="39"/>
                      <a:pt x="5" y="27"/>
                      <a:pt x="16" y="17"/>
                    </a:cubicBezTo>
                    <a:cubicBezTo>
                      <a:pt x="22" y="11"/>
                      <a:pt x="29" y="6"/>
                      <a:pt x="38" y="3"/>
                    </a:cubicBezTo>
                    <a:cubicBezTo>
                      <a:pt x="43" y="1"/>
                      <a:pt x="48" y="0"/>
                      <a:pt x="54" y="0"/>
                    </a:cubicBezTo>
                    <a:cubicBezTo>
                      <a:pt x="60" y="0"/>
                      <a:pt x="66" y="0"/>
                      <a:pt x="73" y="2"/>
                    </a:cubicBezTo>
                    <a:cubicBezTo>
                      <a:pt x="78" y="3"/>
                      <a:pt x="83" y="5"/>
                      <a:pt x="87" y="7"/>
                    </a:cubicBezTo>
                    <a:cubicBezTo>
                      <a:pt x="91" y="9"/>
                      <a:pt x="95" y="11"/>
                      <a:pt x="98" y="13"/>
                    </a:cubicBezTo>
                    <a:cubicBezTo>
                      <a:pt x="104" y="19"/>
                      <a:pt x="109" y="24"/>
                      <a:pt x="114" y="31"/>
                    </a:cubicBezTo>
                    <a:cubicBezTo>
                      <a:pt x="125" y="43"/>
                      <a:pt x="135" y="57"/>
                      <a:pt x="159" y="68"/>
                    </a:cubicBezTo>
                    <a:cubicBezTo>
                      <a:pt x="159" y="68"/>
                      <a:pt x="152" y="70"/>
                      <a:pt x="141" y="67"/>
                    </a:cubicBezTo>
                    <a:cubicBezTo>
                      <a:pt x="135" y="66"/>
                      <a:pt x="128" y="64"/>
                      <a:pt x="121" y="61"/>
                    </a:cubicBezTo>
                    <a:cubicBezTo>
                      <a:pt x="114" y="57"/>
                      <a:pt x="106" y="53"/>
                      <a:pt x="97" y="46"/>
                    </a:cubicBezTo>
                    <a:cubicBezTo>
                      <a:pt x="89" y="38"/>
                      <a:pt x="80" y="34"/>
                      <a:pt x="73" y="30"/>
                    </a:cubicBezTo>
                    <a:cubicBezTo>
                      <a:pt x="66" y="27"/>
                      <a:pt x="60" y="26"/>
                      <a:pt x="55" y="25"/>
                    </a:cubicBezTo>
                    <a:cubicBezTo>
                      <a:pt x="45" y="24"/>
                      <a:pt x="40" y="26"/>
                      <a:pt x="40" y="26"/>
                    </a:cubicBezTo>
                    <a:cubicBezTo>
                      <a:pt x="40" y="26"/>
                      <a:pt x="46" y="25"/>
                      <a:pt x="55" y="27"/>
                    </a:cubicBezTo>
                    <a:cubicBezTo>
                      <a:pt x="60" y="28"/>
                      <a:pt x="65" y="30"/>
                      <a:pt x="70" y="32"/>
                    </a:cubicBezTo>
                    <a:cubicBezTo>
                      <a:pt x="76" y="35"/>
                      <a:pt x="82" y="38"/>
                      <a:pt x="87" y="43"/>
                    </a:cubicBezTo>
                    <a:cubicBezTo>
                      <a:pt x="94" y="48"/>
                      <a:pt x="100" y="53"/>
                      <a:pt x="106" y="56"/>
                    </a:cubicBezTo>
                    <a:cubicBezTo>
                      <a:pt x="112" y="60"/>
                      <a:pt x="117" y="63"/>
                      <a:pt x="122" y="66"/>
                    </a:cubicBezTo>
                    <a:cubicBezTo>
                      <a:pt x="128" y="68"/>
                      <a:pt x="133" y="70"/>
                      <a:pt x="138" y="72"/>
                    </a:cubicBezTo>
                    <a:cubicBezTo>
                      <a:pt x="143" y="73"/>
                      <a:pt x="148" y="75"/>
                      <a:pt x="153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3" name="Freeform 27">
                <a:extLst>
                  <a:ext uri="{FF2B5EF4-FFF2-40B4-BE49-F238E27FC236}">
                    <a16:creationId xmlns:a16="http://schemas.microsoft.com/office/drawing/2014/main" id="{3BBCF90F-3A6D-C12E-010D-1989D8CF2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74333" y="5188860"/>
                <a:ext cx="57150" cy="122238"/>
              </a:xfrm>
              <a:custGeom>
                <a:avLst/>
                <a:gdLst>
                  <a:gd name="T0" fmla="*/ 42 w 85"/>
                  <a:gd name="T1" fmla="*/ 179 h 180"/>
                  <a:gd name="T2" fmla="*/ 50 w 85"/>
                  <a:gd name="T3" fmla="*/ 167 h 180"/>
                  <a:gd name="T4" fmla="*/ 73 w 85"/>
                  <a:gd name="T5" fmla="*/ 136 h 180"/>
                  <a:gd name="T6" fmla="*/ 81 w 85"/>
                  <a:gd name="T7" fmla="*/ 122 h 180"/>
                  <a:gd name="T8" fmla="*/ 85 w 85"/>
                  <a:gd name="T9" fmla="*/ 105 h 180"/>
                  <a:gd name="T10" fmla="*/ 82 w 85"/>
                  <a:gd name="T11" fmla="*/ 85 h 180"/>
                  <a:gd name="T12" fmla="*/ 70 w 85"/>
                  <a:gd name="T13" fmla="*/ 64 h 180"/>
                  <a:gd name="T14" fmla="*/ 51 w 85"/>
                  <a:gd name="T15" fmla="*/ 36 h 180"/>
                  <a:gd name="T16" fmla="*/ 50 w 85"/>
                  <a:gd name="T17" fmla="*/ 0 h 180"/>
                  <a:gd name="T18" fmla="*/ 24 w 85"/>
                  <a:gd name="T19" fmla="*/ 11 h 180"/>
                  <a:gd name="T20" fmla="*/ 7 w 85"/>
                  <a:gd name="T21" fmla="*/ 33 h 180"/>
                  <a:gd name="T22" fmla="*/ 1 w 85"/>
                  <a:gd name="T23" fmla="*/ 70 h 180"/>
                  <a:gd name="T24" fmla="*/ 7 w 85"/>
                  <a:gd name="T25" fmla="*/ 99 h 180"/>
                  <a:gd name="T26" fmla="*/ 18 w 85"/>
                  <a:gd name="T27" fmla="*/ 121 h 180"/>
                  <a:gd name="T28" fmla="*/ 30 w 85"/>
                  <a:gd name="T29" fmla="*/ 146 h 180"/>
                  <a:gd name="T30" fmla="*/ 33 w 85"/>
                  <a:gd name="T31" fmla="*/ 162 h 180"/>
                  <a:gd name="T32" fmla="*/ 33 w 85"/>
                  <a:gd name="T33" fmla="*/ 180 h 180"/>
                  <a:gd name="T34" fmla="*/ 42 w 85"/>
                  <a:gd name="T35" fmla="*/ 163 h 180"/>
                  <a:gd name="T36" fmla="*/ 45 w 85"/>
                  <a:gd name="T37" fmla="*/ 142 h 180"/>
                  <a:gd name="T38" fmla="*/ 39 w 85"/>
                  <a:gd name="T39" fmla="*/ 111 h 180"/>
                  <a:gd name="T40" fmla="*/ 29 w 85"/>
                  <a:gd name="T41" fmla="*/ 58 h 180"/>
                  <a:gd name="T42" fmla="*/ 30 w 85"/>
                  <a:gd name="T43" fmla="*/ 46 h 180"/>
                  <a:gd name="T44" fmla="*/ 32 w 85"/>
                  <a:gd name="T45" fmla="*/ 42 h 180"/>
                  <a:gd name="T46" fmla="*/ 31 w 85"/>
                  <a:gd name="T47" fmla="*/ 46 h 180"/>
                  <a:gd name="T48" fmla="*/ 31 w 85"/>
                  <a:gd name="T49" fmla="*/ 59 h 180"/>
                  <a:gd name="T50" fmla="*/ 39 w 85"/>
                  <a:gd name="T51" fmla="*/ 99 h 180"/>
                  <a:gd name="T52" fmla="*/ 42 w 85"/>
                  <a:gd name="T53" fmla="*/ 17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5" h="180">
                    <a:moveTo>
                      <a:pt x="42" y="179"/>
                    </a:moveTo>
                    <a:cubicBezTo>
                      <a:pt x="42" y="179"/>
                      <a:pt x="45" y="175"/>
                      <a:pt x="50" y="167"/>
                    </a:cubicBezTo>
                    <a:cubicBezTo>
                      <a:pt x="55" y="159"/>
                      <a:pt x="63" y="148"/>
                      <a:pt x="73" y="136"/>
                    </a:cubicBezTo>
                    <a:cubicBezTo>
                      <a:pt x="76" y="132"/>
                      <a:pt x="79" y="127"/>
                      <a:pt x="81" y="122"/>
                    </a:cubicBezTo>
                    <a:cubicBezTo>
                      <a:pt x="83" y="117"/>
                      <a:pt x="85" y="111"/>
                      <a:pt x="85" y="105"/>
                    </a:cubicBezTo>
                    <a:cubicBezTo>
                      <a:pt x="85" y="99"/>
                      <a:pt x="84" y="92"/>
                      <a:pt x="82" y="85"/>
                    </a:cubicBezTo>
                    <a:cubicBezTo>
                      <a:pt x="79" y="78"/>
                      <a:pt x="76" y="71"/>
                      <a:pt x="70" y="64"/>
                    </a:cubicBezTo>
                    <a:cubicBezTo>
                      <a:pt x="62" y="54"/>
                      <a:pt x="55" y="45"/>
                      <a:pt x="51" y="36"/>
                    </a:cubicBezTo>
                    <a:cubicBezTo>
                      <a:pt x="47" y="26"/>
                      <a:pt x="46" y="15"/>
                      <a:pt x="50" y="0"/>
                    </a:cubicBezTo>
                    <a:cubicBezTo>
                      <a:pt x="50" y="0"/>
                      <a:pt x="37" y="2"/>
                      <a:pt x="24" y="11"/>
                    </a:cubicBezTo>
                    <a:cubicBezTo>
                      <a:pt x="18" y="16"/>
                      <a:pt x="12" y="23"/>
                      <a:pt x="7" y="33"/>
                    </a:cubicBezTo>
                    <a:cubicBezTo>
                      <a:pt x="3" y="42"/>
                      <a:pt x="0" y="55"/>
                      <a:pt x="1" y="70"/>
                    </a:cubicBezTo>
                    <a:cubicBezTo>
                      <a:pt x="1" y="81"/>
                      <a:pt x="3" y="91"/>
                      <a:pt x="7" y="99"/>
                    </a:cubicBezTo>
                    <a:cubicBezTo>
                      <a:pt x="10" y="107"/>
                      <a:pt x="14" y="114"/>
                      <a:pt x="18" y="121"/>
                    </a:cubicBezTo>
                    <a:cubicBezTo>
                      <a:pt x="23" y="129"/>
                      <a:pt x="27" y="137"/>
                      <a:pt x="30" y="146"/>
                    </a:cubicBezTo>
                    <a:cubicBezTo>
                      <a:pt x="31" y="151"/>
                      <a:pt x="32" y="156"/>
                      <a:pt x="33" y="162"/>
                    </a:cubicBezTo>
                    <a:cubicBezTo>
                      <a:pt x="33" y="167"/>
                      <a:pt x="34" y="173"/>
                      <a:pt x="33" y="180"/>
                    </a:cubicBezTo>
                    <a:cubicBezTo>
                      <a:pt x="33" y="180"/>
                      <a:pt x="38" y="175"/>
                      <a:pt x="42" y="163"/>
                    </a:cubicBezTo>
                    <a:cubicBezTo>
                      <a:pt x="43" y="158"/>
                      <a:pt x="45" y="150"/>
                      <a:pt x="45" y="142"/>
                    </a:cubicBezTo>
                    <a:cubicBezTo>
                      <a:pt x="45" y="133"/>
                      <a:pt x="43" y="122"/>
                      <a:pt x="39" y="111"/>
                    </a:cubicBezTo>
                    <a:cubicBezTo>
                      <a:pt x="31" y="86"/>
                      <a:pt x="28" y="69"/>
                      <a:pt x="29" y="58"/>
                    </a:cubicBezTo>
                    <a:cubicBezTo>
                      <a:pt x="29" y="52"/>
                      <a:pt x="30" y="48"/>
                      <a:pt x="30" y="46"/>
                    </a:cubicBezTo>
                    <a:cubicBezTo>
                      <a:pt x="31" y="43"/>
                      <a:pt x="32" y="42"/>
                      <a:pt x="32" y="42"/>
                    </a:cubicBezTo>
                    <a:cubicBezTo>
                      <a:pt x="32" y="42"/>
                      <a:pt x="31" y="43"/>
                      <a:pt x="31" y="46"/>
                    </a:cubicBezTo>
                    <a:cubicBezTo>
                      <a:pt x="31" y="49"/>
                      <a:pt x="31" y="53"/>
                      <a:pt x="31" y="59"/>
                    </a:cubicBezTo>
                    <a:cubicBezTo>
                      <a:pt x="32" y="69"/>
                      <a:pt x="34" y="83"/>
                      <a:pt x="39" y="99"/>
                    </a:cubicBezTo>
                    <a:cubicBezTo>
                      <a:pt x="53" y="136"/>
                      <a:pt x="50" y="158"/>
                      <a:pt x="42" y="1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4" name="Freeform 28">
                <a:extLst>
                  <a:ext uri="{FF2B5EF4-FFF2-40B4-BE49-F238E27FC236}">
                    <a16:creationId xmlns:a16="http://schemas.microsoft.com/office/drawing/2014/main" id="{9A0C722F-D5D0-5DA3-3EE6-0AE89E2CA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4008" y="5288872"/>
                <a:ext cx="106363" cy="68263"/>
              </a:xfrm>
              <a:custGeom>
                <a:avLst/>
                <a:gdLst>
                  <a:gd name="T0" fmla="*/ 149 w 156"/>
                  <a:gd name="T1" fmla="*/ 102 h 102"/>
                  <a:gd name="T2" fmla="*/ 134 w 156"/>
                  <a:gd name="T3" fmla="*/ 98 h 102"/>
                  <a:gd name="T4" fmla="*/ 95 w 156"/>
                  <a:gd name="T5" fmla="*/ 96 h 102"/>
                  <a:gd name="T6" fmla="*/ 65 w 156"/>
                  <a:gd name="T7" fmla="*/ 89 h 102"/>
                  <a:gd name="T8" fmla="*/ 52 w 156"/>
                  <a:gd name="T9" fmla="*/ 79 h 102"/>
                  <a:gd name="T10" fmla="*/ 43 w 156"/>
                  <a:gd name="T11" fmla="*/ 63 h 102"/>
                  <a:gd name="T12" fmla="*/ 30 w 156"/>
                  <a:gd name="T13" fmla="*/ 40 h 102"/>
                  <a:gd name="T14" fmla="*/ 18 w 156"/>
                  <a:gd name="T15" fmla="*/ 33 h 102"/>
                  <a:gd name="T16" fmla="*/ 0 w 156"/>
                  <a:gd name="T17" fmla="*/ 32 h 102"/>
                  <a:gd name="T18" fmla="*/ 21 w 156"/>
                  <a:gd name="T19" fmla="*/ 12 h 102"/>
                  <a:gd name="T20" fmla="*/ 47 w 156"/>
                  <a:gd name="T21" fmla="*/ 2 h 102"/>
                  <a:gd name="T22" fmla="*/ 83 w 156"/>
                  <a:gd name="T23" fmla="*/ 7 h 102"/>
                  <a:gd name="T24" fmla="*/ 97 w 156"/>
                  <a:gd name="T25" fmla="*/ 15 h 102"/>
                  <a:gd name="T26" fmla="*/ 106 w 156"/>
                  <a:gd name="T27" fmla="*/ 25 h 102"/>
                  <a:gd name="T28" fmla="*/ 114 w 156"/>
                  <a:gd name="T29" fmla="*/ 35 h 102"/>
                  <a:gd name="T30" fmla="*/ 120 w 156"/>
                  <a:gd name="T31" fmla="*/ 46 h 102"/>
                  <a:gd name="T32" fmla="*/ 156 w 156"/>
                  <a:gd name="T33" fmla="*/ 96 h 102"/>
                  <a:gd name="T34" fmla="*/ 138 w 156"/>
                  <a:gd name="T35" fmla="*/ 90 h 102"/>
                  <a:gd name="T36" fmla="*/ 119 w 156"/>
                  <a:gd name="T37" fmla="*/ 79 h 102"/>
                  <a:gd name="T38" fmla="*/ 109 w 156"/>
                  <a:gd name="T39" fmla="*/ 69 h 102"/>
                  <a:gd name="T40" fmla="*/ 104 w 156"/>
                  <a:gd name="T41" fmla="*/ 64 h 102"/>
                  <a:gd name="T42" fmla="*/ 98 w 156"/>
                  <a:gd name="T43" fmla="*/ 57 h 102"/>
                  <a:gd name="T44" fmla="*/ 87 w 156"/>
                  <a:gd name="T45" fmla="*/ 45 h 102"/>
                  <a:gd name="T46" fmla="*/ 77 w 156"/>
                  <a:gd name="T47" fmla="*/ 37 h 102"/>
                  <a:gd name="T48" fmla="*/ 68 w 156"/>
                  <a:gd name="T49" fmla="*/ 31 h 102"/>
                  <a:gd name="T50" fmla="*/ 60 w 156"/>
                  <a:gd name="T51" fmla="*/ 28 h 102"/>
                  <a:gd name="T52" fmla="*/ 44 w 156"/>
                  <a:gd name="T53" fmla="*/ 25 h 102"/>
                  <a:gd name="T54" fmla="*/ 59 w 156"/>
                  <a:gd name="T55" fmla="*/ 30 h 102"/>
                  <a:gd name="T56" fmla="*/ 73 w 156"/>
                  <a:gd name="T57" fmla="*/ 38 h 102"/>
                  <a:gd name="T58" fmla="*/ 89 w 156"/>
                  <a:gd name="T59" fmla="*/ 52 h 102"/>
                  <a:gd name="T60" fmla="*/ 149 w 156"/>
                  <a:gd name="T6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6" h="102">
                    <a:moveTo>
                      <a:pt x="149" y="102"/>
                    </a:moveTo>
                    <a:cubicBezTo>
                      <a:pt x="149" y="102"/>
                      <a:pt x="143" y="100"/>
                      <a:pt x="134" y="98"/>
                    </a:cubicBezTo>
                    <a:cubicBezTo>
                      <a:pt x="125" y="97"/>
                      <a:pt x="111" y="95"/>
                      <a:pt x="95" y="96"/>
                    </a:cubicBezTo>
                    <a:cubicBezTo>
                      <a:pt x="85" y="96"/>
                      <a:pt x="74" y="94"/>
                      <a:pt x="65" y="89"/>
                    </a:cubicBezTo>
                    <a:cubicBezTo>
                      <a:pt x="60" y="87"/>
                      <a:pt x="56" y="83"/>
                      <a:pt x="52" y="79"/>
                    </a:cubicBezTo>
                    <a:cubicBezTo>
                      <a:pt x="48" y="75"/>
                      <a:pt x="45" y="69"/>
                      <a:pt x="43" y="63"/>
                    </a:cubicBezTo>
                    <a:cubicBezTo>
                      <a:pt x="39" y="54"/>
                      <a:pt x="36" y="46"/>
                      <a:pt x="30" y="40"/>
                    </a:cubicBezTo>
                    <a:cubicBezTo>
                      <a:pt x="27" y="37"/>
                      <a:pt x="23" y="35"/>
                      <a:pt x="18" y="33"/>
                    </a:cubicBezTo>
                    <a:cubicBezTo>
                      <a:pt x="13" y="32"/>
                      <a:pt x="7" y="31"/>
                      <a:pt x="0" y="32"/>
                    </a:cubicBezTo>
                    <a:cubicBezTo>
                      <a:pt x="0" y="32"/>
                      <a:pt x="7" y="21"/>
                      <a:pt x="21" y="12"/>
                    </a:cubicBezTo>
                    <a:cubicBezTo>
                      <a:pt x="28" y="7"/>
                      <a:pt x="37" y="3"/>
                      <a:pt x="47" y="2"/>
                    </a:cubicBezTo>
                    <a:cubicBezTo>
                      <a:pt x="57" y="0"/>
                      <a:pt x="70" y="1"/>
                      <a:pt x="83" y="7"/>
                    </a:cubicBezTo>
                    <a:cubicBezTo>
                      <a:pt x="89" y="10"/>
                      <a:pt x="93" y="12"/>
                      <a:pt x="97" y="15"/>
                    </a:cubicBezTo>
                    <a:cubicBezTo>
                      <a:pt x="101" y="18"/>
                      <a:pt x="104" y="21"/>
                      <a:pt x="106" y="25"/>
                    </a:cubicBezTo>
                    <a:cubicBezTo>
                      <a:pt x="109" y="28"/>
                      <a:pt x="112" y="31"/>
                      <a:pt x="114" y="35"/>
                    </a:cubicBezTo>
                    <a:cubicBezTo>
                      <a:pt x="116" y="39"/>
                      <a:pt x="118" y="42"/>
                      <a:pt x="120" y="46"/>
                    </a:cubicBezTo>
                    <a:cubicBezTo>
                      <a:pt x="127" y="62"/>
                      <a:pt x="135" y="78"/>
                      <a:pt x="156" y="96"/>
                    </a:cubicBezTo>
                    <a:cubicBezTo>
                      <a:pt x="156" y="96"/>
                      <a:pt x="149" y="95"/>
                      <a:pt x="138" y="90"/>
                    </a:cubicBezTo>
                    <a:cubicBezTo>
                      <a:pt x="132" y="88"/>
                      <a:pt x="126" y="84"/>
                      <a:pt x="119" y="79"/>
                    </a:cubicBezTo>
                    <a:cubicBezTo>
                      <a:pt x="116" y="76"/>
                      <a:pt x="112" y="73"/>
                      <a:pt x="109" y="69"/>
                    </a:cubicBezTo>
                    <a:cubicBezTo>
                      <a:pt x="107" y="68"/>
                      <a:pt x="105" y="66"/>
                      <a:pt x="104" y="64"/>
                    </a:cubicBezTo>
                    <a:cubicBezTo>
                      <a:pt x="102" y="62"/>
                      <a:pt x="100" y="60"/>
                      <a:pt x="98" y="57"/>
                    </a:cubicBezTo>
                    <a:cubicBezTo>
                      <a:pt x="95" y="53"/>
                      <a:pt x="91" y="49"/>
                      <a:pt x="87" y="45"/>
                    </a:cubicBezTo>
                    <a:cubicBezTo>
                      <a:pt x="84" y="42"/>
                      <a:pt x="80" y="39"/>
                      <a:pt x="77" y="37"/>
                    </a:cubicBezTo>
                    <a:cubicBezTo>
                      <a:pt x="74" y="34"/>
                      <a:pt x="71" y="33"/>
                      <a:pt x="68" y="31"/>
                    </a:cubicBezTo>
                    <a:cubicBezTo>
                      <a:pt x="65" y="30"/>
                      <a:pt x="62" y="28"/>
                      <a:pt x="60" y="28"/>
                    </a:cubicBezTo>
                    <a:cubicBezTo>
                      <a:pt x="50" y="24"/>
                      <a:pt x="44" y="25"/>
                      <a:pt x="44" y="25"/>
                    </a:cubicBezTo>
                    <a:cubicBezTo>
                      <a:pt x="44" y="25"/>
                      <a:pt x="50" y="26"/>
                      <a:pt x="59" y="30"/>
                    </a:cubicBezTo>
                    <a:cubicBezTo>
                      <a:pt x="64" y="32"/>
                      <a:pt x="68" y="34"/>
                      <a:pt x="73" y="38"/>
                    </a:cubicBezTo>
                    <a:cubicBezTo>
                      <a:pt x="79" y="42"/>
                      <a:pt x="84" y="46"/>
                      <a:pt x="89" y="52"/>
                    </a:cubicBezTo>
                    <a:cubicBezTo>
                      <a:pt x="111" y="80"/>
                      <a:pt x="128" y="92"/>
                      <a:pt x="149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5" name="Freeform 29">
                <a:extLst>
                  <a:ext uri="{FF2B5EF4-FFF2-40B4-BE49-F238E27FC236}">
                    <a16:creationId xmlns:a16="http://schemas.microsoft.com/office/drawing/2014/main" id="{E703E5B6-13C6-E933-9755-4C672F7E8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1958" y="5279347"/>
                <a:ext cx="57150" cy="125413"/>
              </a:xfrm>
              <a:custGeom>
                <a:avLst/>
                <a:gdLst>
                  <a:gd name="T0" fmla="*/ 15 w 84"/>
                  <a:gd name="T1" fmla="*/ 187 h 187"/>
                  <a:gd name="T2" fmla="*/ 27 w 84"/>
                  <a:gd name="T3" fmla="*/ 176 h 187"/>
                  <a:gd name="T4" fmla="*/ 60 w 84"/>
                  <a:gd name="T5" fmla="*/ 151 h 187"/>
                  <a:gd name="T6" fmla="*/ 72 w 84"/>
                  <a:gd name="T7" fmla="*/ 139 h 187"/>
                  <a:gd name="T8" fmla="*/ 80 w 84"/>
                  <a:gd name="T9" fmla="*/ 122 h 187"/>
                  <a:gd name="T10" fmla="*/ 76 w 84"/>
                  <a:gd name="T11" fmla="*/ 75 h 187"/>
                  <a:gd name="T12" fmla="*/ 68 w 84"/>
                  <a:gd name="T13" fmla="*/ 56 h 187"/>
                  <a:gd name="T14" fmla="*/ 63 w 84"/>
                  <a:gd name="T15" fmla="*/ 39 h 187"/>
                  <a:gd name="T16" fmla="*/ 69 w 84"/>
                  <a:gd name="T17" fmla="*/ 1 h 187"/>
                  <a:gd name="T18" fmla="*/ 60 w 84"/>
                  <a:gd name="T19" fmla="*/ 1 h 187"/>
                  <a:gd name="T20" fmla="*/ 40 w 84"/>
                  <a:gd name="T21" fmla="*/ 6 h 187"/>
                  <a:gd name="T22" fmla="*/ 18 w 84"/>
                  <a:gd name="T23" fmla="*/ 25 h 187"/>
                  <a:gd name="T24" fmla="*/ 9 w 84"/>
                  <a:gd name="T25" fmla="*/ 41 h 187"/>
                  <a:gd name="T26" fmla="*/ 2 w 84"/>
                  <a:gd name="T27" fmla="*/ 62 h 187"/>
                  <a:gd name="T28" fmla="*/ 0 w 84"/>
                  <a:gd name="T29" fmla="*/ 79 h 187"/>
                  <a:gd name="T30" fmla="*/ 1 w 84"/>
                  <a:gd name="T31" fmla="*/ 94 h 187"/>
                  <a:gd name="T32" fmla="*/ 4 w 84"/>
                  <a:gd name="T33" fmla="*/ 107 h 187"/>
                  <a:gd name="T34" fmla="*/ 7 w 84"/>
                  <a:gd name="T35" fmla="*/ 120 h 187"/>
                  <a:gd name="T36" fmla="*/ 12 w 84"/>
                  <a:gd name="T37" fmla="*/ 149 h 187"/>
                  <a:gd name="T38" fmla="*/ 11 w 84"/>
                  <a:gd name="T39" fmla="*/ 166 h 187"/>
                  <a:gd name="T40" fmla="*/ 9 w 84"/>
                  <a:gd name="T41" fmla="*/ 175 h 187"/>
                  <a:gd name="T42" fmla="*/ 5 w 84"/>
                  <a:gd name="T43" fmla="*/ 185 h 187"/>
                  <a:gd name="T44" fmla="*/ 10 w 84"/>
                  <a:gd name="T45" fmla="*/ 182 h 187"/>
                  <a:gd name="T46" fmla="*/ 19 w 84"/>
                  <a:gd name="T47" fmla="*/ 170 h 187"/>
                  <a:gd name="T48" fmla="*/ 29 w 84"/>
                  <a:gd name="T49" fmla="*/ 149 h 187"/>
                  <a:gd name="T50" fmla="*/ 31 w 84"/>
                  <a:gd name="T51" fmla="*/ 133 h 187"/>
                  <a:gd name="T52" fmla="*/ 32 w 84"/>
                  <a:gd name="T53" fmla="*/ 115 h 187"/>
                  <a:gd name="T54" fmla="*/ 31 w 84"/>
                  <a:gd name="T55" fmla="*/ 96 h 187"/>
                  <a:gd name="T56" fmla="*/ 31 w 84"/>
                  <a:gd name="T57" fmla="*/ 80 h 187"/>
                  <a:gd name="T58" fmla="*/ 34 w 84"/>
                  <a:gd name="T59" fmla="*/ 57 h 187"/>
                  <a:gd name="T60" fmla="*/ 41 w 84"/>
                  <a:gd name="T61" fmla="*/ 41 h 187"/>
                  <a:gd name="T62" fmla="*/ 37 w 84"/>
                  <a:gd name="T63" fmla="*/ 58 h 187"/>
                  <a:gd name="T64" fmla="*/ 35 w 84"/>
                  <a:gd name="T65" fmla="*/ 67 h 187"/>
                  <a:gd name="T66" fmla="*/ 34 w 84"/>
                  <a:gd name="T67" fmla="*/ 78 h 187"/>
                  <a:gd name="T68" fmla="*/ 35 w 84"/>
                  <a:gd name="T69" fmla="*/ 103 h 187"/>
                  <a:gd name="T70" fmla="*/ 36 w 84"/>
                  <a:gd name="T71" fmla="*/ 131 h 187"/>
                  <a:gd name="T72" fmla="*/ 32 w 84"/>
                  <a:gd name="T73" fmla="*/ 154 h 187"/>
                  <a:gd name="T74" fmla="*/ 25 w 84"/>
                  <a:gd name="T75" fmla="*/ 172 h 187"/>
                  <a:gd name="T76" fmla="*/ 15 w 84"/>
                  <a:gd name="T77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187">
                    <a:moveTo>
                      <a:pt x="15" y="187"/>
                    </a:moveTo>
                    <a:cubicBezTo>
                      <a:pt x="15" y="187"/>
                      <a:pt x="19" y="183"/>
                      <a:pt x="27" y="176"/>
                    </a:cubicBezTo>
                    <a:cubicBezTo>
                      <a:pt x="35" y="170"/>
                      <a:pt x="45" y="161"/>
                      <a:pt x="60" y="151"/>
                    </a:cubicBezTo>
                    <a:cubicBezTo>
                      <a:pt x="64" y="148"/>
                      <a:pt x="68" y="144"/>
                      <a:pt x="72" y="139"/>
                    </a:cubicBezTo>
                    <a:cubicBezTo>
                      <a:pt x="76" y="134"/>
                      <a:pt x="78" y="129"/>
                      <a:pt x="80" y="122"/>
                    </a:cubicBezTo>
                    <a:cubicBezTo>
                      <a:pt x="84" y="109"/>
                      <a:pt x="83" y="93"/>
                      <a:pt x="76" y="75"/>
                    </a:cubicBezTo>
                    <a:cubicBezTo>
                      <a:pt x="73" y="68"/>
                      <a:pt x="70" y="62"/>
                      <a:pt x="68" y="56"/>
                    </a:cubicBezTo>
                    <a:cubicBezTo>
                      <a:pt x="66" y="51"/>
                      <a:pt x="64" y="45"/>
                      <a:pt x="63" y="39"/>
                    </a:cubicBezTo>
                    <a:cubicBezTo>
                      <a:pt x="61" y="28"/>
                      <a:pt x="62" y="16"/>
                      <a:pt x="69" y="1"/>
                    </a:cubicBezTo>
                    <a:cubicBezTo>
                      <a:pt x="69" y="1"/>
                      <a:pt x="66" y="0"/>
                      <a:pt x="60" y="1"/>
                    </a:cubicBezTo>
                    <a:cubicBezTo>
                      <a:pt x="55" y="1"/>
                      <a:pt x="47" y="3"/>
                      <a:pt x="40" y="6"/>
                    </a:cubicBezTo>
                    <a:cubicBezTo>
                      <a:pt x="32" y="10"/>
                      <a:pt x="24" y="16"/>
                      <a:pt x="18" y="25"/>
                    </a:cubicBezTo>
                    <a:cubicBezTo>
                      <a:pt x="14" y="29"/>
                      <a:pt x="11" y="35"/>
                      <a:pt x="9" y="41"/>
                    </a:cubicBezTo>
                    <a:cubicBezTo>
                      <a:pt x="6" y="47"/>
                      <a:pt x="4" y="54"/>
                      <a:pt x="2" y="62"/>
                    </a:cubicBezTo>
                    <a:cubicBezTo>
                      <a:pt x="1" y="68"/>
                      <a:pt x="0" y="74"/>
                      <a:pt x="0" y="79"/>
                    </a:cubicBezTo>
                    <a:cubicBezTo>
                      <a:pt x="0" y="84"/>
                      <a:pt x="0" y="89"/>
                      <a:pt x="1" y="94"/>
                    </a:cubicBezTo>
                    <a:cubicBezTo>
                      <a:pt x="2" y="98"/>
                      <a:pt x="3" y="103"/>
                      <a:pt x="4" y="107"/>
                    </a:cubicBezTo>
                    <a:cubicBezTo>
                      <a:pt x="5" y="112"/>
                      <a:pt x="6" y="116"/>
                      <a:pt x="7" y="120"/>
                    </a:cubicBezTo>
                    <a:cubicBezTo>
                      <a:pt x="10" y="129"/>
                      <a:pt x="12" y="139"/>
                      <a:pt x="12" y="149"/>
                    </a:cubicBezTo>
                    <a:cubicBezTo>
                      <a:pt x="12" y="154"/>
                      <a:pt x="12" y="160"/>
                      <a:pt x="11" y="166"/>
                    </a:cubicBezTo>
                    <a:cubicBezTo>
                      <a:pt x="10" y="169"/>
                      <a:pt x="10" y="172"/>
                      <a:pt x="9" y="175"/>
                    </a:cubicBezTo>
                    <a:cubicBezTo>
                      <a:pt x="8" y="178"/>
                      <a:pt x="7" y="181"/>
                      <a:pt x="5" y="185"/>
                    </a:cubicBezTo>
                    <a:cubicBezTo>
                      <a:pt x="5" y="185"/>
                      <a:pt x="7" y="184"/>
                      <a:pt x="10" y="182"/>
                    </a:cubicBezTo>
                    <a:cubicBezTo>
                      <a:pt x="12" y="179"/>
                      <a:pt x="16" y="176"/>
                      <a:pt x="19" y="170"/>
                    </a:cubicBezTo>
                    <a:cubicBezTo>
                      <a:pt x="23" y="165"/>
                      <a:pt x="26" y="158"/>
                      <a:pt x="29" y="149"/>
                    </a:cubicBezTo>
                    <a:cubicBezTo>
                      <a:pt x="30" y="144"/>
                      <a:pt x="31" y="139"/>
                      <a:pt x="31" y="133"/>
                    </a:cubicBezTo>
                    <a:cubicBezTo>
                      <a:pt x="32" y="128"/>
                      <a:pt x="32" y="122"/>
                      <a:pt x="32" y="115"/>
                    </a:cubicBezTo>
                    <a:cubicBezTo>
                      <a:pt x="31" y="108"/>
                      <a:pt x="31" y="101"/>
                      <a:pt x="31" y="96"/>
                    </a:cubicBezTo>
                    <a:cubicBezTo>
                      <a:pt x="31" y="90"/>
                      <a:pt x="31" y="84"/>
                      <a:pt x="31" y="80"/>
                    </a:cubicBezTo>
                    <a:cubicBezTo>
                      <a:pt x="32" y="70"/>
                      <a:pt x="33" y="63"/>
                      <a:pt x="34" y="57"/>
                    </a:cubicBezTo>
                    <a:cubicBezTo>
                      <a:pt x="37" y="45"/>
                      <a:pt x="41" y="41"/>
                      <a:pt x="41" y="41"/>
                    </a:cubicBezTo>
                    <a:cubicBezTo>
                      <a:pt x="41" y="41"/>
                      <a:pt x="38" y="47"/>
                      <a:pt x="37" y="58"/>
                    </a:cubicBezTo>
                    <a:cubicBezTo>
                      <a:pt x="36" y="61"/>
                      <a:pt x="36" y="64"/>
                      <a:pt x="35" y="67"/>
                    </a:cubicBezTo>
                    <a:cubicBezTo>
                      <a:pt x="35" y="71"/>
                      <a:pt x="35" y="74"/>
                      <a:pt x="34" y="78"/>
                    </a:cubicBezTo>
                    <a:cubicBezTo>
                      <a:pt x="34" y="85"/>
                      <a:pt x="34" y="94"/>
                      <a:pt x="35" y="103"/>
                    </a:cubicBezTo>
                    <a:cubicBezTo>
                      <a:pt x="36" y="114"/>
                      <a:pt x="36" y="123"/>
                      <a:pt x="36" y="131"/>
                    </a:cubicBezTo>
                    <a:cubicBezTo>
                      <a:pt x="35" y="140"/>
                      <a:pt x="34" y="147"/>
                      <a:pt x="32" y="154"/>
                    </a:cubicBezTo>
                    <a:cubicBezTo>
                      <a:pt x="30" y="160"/>
                      <a:pt x="28" y="166"/>
                      <a:pt x="25" y="172"/>
                    </a:cubicBezTo>
                    <a:cubicBezTo>
                      <a:pt x="22" y="177"/>
                      <a:pt x="19" y="182"/>
                      <a:pt x="15" y="1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6" name="Freeform 30">
                <a:extLst>
                  <a:ext uri="{FF2B5EF4-FFF2-40B4-BE49-F238E27FC236}">
                    <a16:creationId xmlns:a16="http://schemas.microsoft.com/office/drawing/2014/main" id="{97A220C1-DAFA-0EDC-CB2D-23B77ECAF4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2583" y="5368247"/>
                <a:ext cx="93663" cy="88900"/>
              </a:xfrm>
              <a:custGeom>
                <a:avLst/>
                <a:gdLst>
                  <a:gd name="T0" fmla="*/ 129 w 138"/>
                  <a:gd name="T1" fmla="*/ 131 h 131"/>
                  <a:gd name="T2" fmla="*/ 125 w 138"/>
                  <a:gd name="T3" fmla="*/ 129 h 131"/>
                  <a:gd name="T4" fmla="*/ 115 w 138"/>
                  <a:gd name="T5" fmla="*/ 123 h 131"/>
                  <a:gd name="T6" fmla="*/ 76 w 138"/>
                  <a:gd name="T7" fmla="*/ 108 h 131"/>
                  <a:gd name="T8" fmla="*/ 48 w 138"/>
                  <a:gd name="T9" fmla="*/ 92 h 131"/>
                  <a:gd name="T10" fmla="*/ 38 w 138"/>
                  <a:gd name="T11" fmla="*/ 78 h 131"/>
                  <a:gd name="T12" fmla="*/ 34 w 138"/>
                  <a:gd name="T13" fmla="*/ 60 h 131"/>
                  <a:gd name="T14" fmla="*/ 27 w 138"/>
                  <a:gd name="T15" fmla="*/ 34 h 131"/>
                  <a:gd name="T16" fmla="*/ 18 w 138"/>
                  <a:gd name="T17" fmla="*/ 25 h 131"/>
                  <a:gd name="T18" fmla="*/ 0 w 138"/>
                  <a:gd name="T19" fmla="*/ 19 h 131"/>
                  <a:gd name="T20" fmla="*/ 7 w 138"/>
                  <a:gd name="T21" fmla="*/ 14 h 131"/>
                  <a:gd name="T22" fmla="*/ 27 w 138"/>
                  <a:gd name="T23" fmla="*/ 4 h 131"/>
                  <a:gd name="T24" fmla="*/ 56 w 138"/>
                  <a:gd name="T25" fmla="*/ 1 h 131"/>
                  <a:gd name="T26" fmla="*/ 73 w 138"/>
                  <a:gd name="T27" fmla="*/ 5 h 131"/>
                  <a:gd name="T28" fmla="*/ 82 w 138"/>
                  <a:gd name="T29" fmla="*/ 10 h 131"/>
                  <a:gd name="T30" fmla="*/ 92 w 138"/>
                  <a:gd name="T31" fmla="*/ 16 h 131"/>
                  <a:gd name="T32" fmla="*/ 103 w 138"/>
                  <a:gd name="T33" fmla="*/ 28 h 131"/>
                  <a:gd name="T34" fmla="*/ 110 w 138"/>
                  <a:gd name="T35" fmla="*/ 40 h 131"/>
                  <a:gd name="T36" fmla="*/ 113 w 138"/>
                  <a:gd name="T37" fmla="*/ 46 h 131"/>
                  <a:gd name="T38" fmla="*/ 114 w 138"/>
                  <a:gd name="T39" fmla="*/ 52 h 131"/>
                  <a:gd name="T40" fmla="*/ 117 w 138"/>
                  <a:gd name="T41" fmla="*/ 66 h 131"/>
                  <a:gd name="T42" fmla="*/ 119 w 138"/>
                  <a:gd name="T43" fmla="*/ 79 h 131"/>
                  <a:gd name="T44" fmla="*/ 123 w 138"/>
                  <a:gd name="T45" fmla="*/ 94 h 131"/>
                  <a:gd name="T46" fmla="*/ 129 w 138"/>
                  <a:gd name="T47" fmla="*/ 110 h 131"/>
                  <a:gd name="T48" fmla="*/ 138 w 138"/>
                  <a:gd name="T49" fmla="*/ 128 h 131"/>
                  <a:gd name="T50" fmla="*/ 121 w 138"/>
                  <a:gd name="T51" fmla="*/ 116 h 131"/>
                  <a:gd name="T52" fmla="*/ 114 w 138"/>
                  <a:gd name="T53" fmla="*/ 108 h 131"/>
                  <a:gd name="T54" fmla="*/ 106 w 138"/>
                  <a:gd name="T55" fmla="*/ 98 h 131"/>
                  <a:gd name="T56" fmla="*/ 92 w 138"/>
                  <a:gd name="T57" fmla="*/ 71 h 131"/>
                  <a:gd name="T58" fmla="*/ 77 w 138"/>
                  <a:gd name="T59" fmla="*/ 44 h 131"/>
                  <a:gd name="T60" fmla="*/ 62 w 138"/>
                  <a:gd name="T61" fmla="*/ 30 h 131"/>
                  <a:gd name="T62" fmla="*/ 47 w 138"/>
                  <a:gd name="T63" fmla="*/ 24 h 131"/>
                  <a:gd name="T64" fmla="*/ 60 w 138"/>
                  <a:gd name="T65" fmla="*/ 32 h 131"/>
                  <a:gd name="T66" fmla="*/ 73 w 138"/>
                  <a:gd name="T67" fmla="*/ 44 h 131"/>
                  <a:gd name="T68" fmla="*/ 79 w 138"/>
                  <a:gd name="T69" fmla="*/ 53 h 131"/>
                  <a:gd name="T70" fmla="*/ 84 w 138"/>
                  <a:gd name="T71" fmla="*/ 63 h 131"/>
                  <a:gd name="T72" fmla="*/ 105 w 138"/>
                  <a:gd name="T73" fmla="*/ 104 h 131"/>
                  <a:gd name="T74" fmla="*/ 116 w 138"/>
                  <a:gd name="T75" fmla="*/ 118 h 131"/>
                  <a:gd name="T76" fmla="*/ 129 w 138"/>
                  <a:gd name="T77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8" h="131">
                    <a:moveTo>
                      <a:pt x="129" y="131"/>
                    </a:moveTo>
                    <a:cubicBezTo>
                      <a:pt x="129" y="131"/>
                      <a:pt x="127" y="131"/>
                      <a:pt x="125" y="129"/>
                    </a:cubicBezTo>
                    <a:cubicBezTo>
                      <a:pt x="123" y="127"/>
                      <a:pt x="119" y="125"/>
                      <a:pt x="115" y="123"/>
                    </a:cubicBezTo>
                    <a:cubicBezTo>
                      <a:pt x="106" y="118"/>
                      <a:pt x="93" y="112"/>
                      <a:pt x="76" y="108"/>
                    </a:cubicBezTo>
                    <a:cubicBezTo>
                      <a:pt x="66" y="105"/>
                      <a:pt x="56" y="99"/>
                      <a:pt x="48" y="92"/>
                    </a:cubicBezTo>
                    <a:cubicBezTo>
                      <a:pt x="44" y="88"/>
                      <a:pt x="41" y="83"/>
                      <a:pt x="38" y="78"/>
                    </a:cubicBezTo>
                    <a:cubicBezTo>
                      <a:pt x="36" y="73"/>
                      <a:pt x="34" y="67"/>
                      <a:pt x="34" y="60"/>
                    </a:cubicBezTo>
                    <a:cubicBezTo>
                      <a:pt x="33" y="50"/>
                      <a:pt x="32" y="41"/>
                      <a:pt x="27" y="34"/>
                    </a:cubicBezTo>
                    <a:cubicBezTo>
                      <a:pt x="25" y="30"/>
                      <a:pt x="22" y="27"/>
                      <a:pt x="18" y="25"/>
                    </a:cubicBezTo>
                    <a:cubicBezTo>
                      <a:pt x="13" y="22"/>
                      <a:pt x="7" y="20"/>
                      <a:pt x="0" y="19"/>
                    </a:cubicBezTo>
                    <a:cubicBezTo>
                      <a:pt x="0" y="19"/>
                      <a:pt x="3" y="17"/>
                      <a:pt x="7" y="14"/>
                    </a:cubicBezTo>
                    <a:cubicBezTo>
                      <a:pt x="12" y="11"/>
                      <a:pt x="19" y="7"/>
                      <a:pt x="27" y="4"/>
                    </a:cubicBezTo>
                    <a:cubicBezTo>
                      <a:pt x="35" y="1"/>
                      <a:pt x="45" y="0"/>
                      <a:pt x="56" y="1"/>
                    </a:cubicBezTo>
                    <a:cubicBezTo>
                      <a:pt x="61" y="1"/>
                      <a:pt x="67" y="3"/>
                      <a:pt x="73" y="5"/>
                    </a:cubicBezTo>
                    <a:cubicBezTo>
                      <a:pt x="76" y="6"/>
                      <a:pt x="79" y="8"/>
                      <a:pt x="82" y="10"/>
                    </a:cubicBezTo>
                    <a:cubicBezTo>
                      <a:pt x="85" y="11"/>
                      <a:pt x="88" y="13"/>
                      <a:pt x="92" y="16"/>
                    </a:cubicBezTo>
                    <a:cubicBezTo>
                      <a:pt x="96" y="20"/>
                      <a:pt x="100" y="24"/>
                      <a:pt x="103" y="28"/>
                    </a:cubicBezTo>
                    <a:cubicBezTo>
                      <a:pt x="106" y="32"/>
                      <a:pt x="108" y="36"/>
                      <a:pt x="110" y="40"/>
                    </a:cubicBezTo>
                    <a:cubicBezTo>
                      <a:pt x="111" y="42"/>
                      <a:pt x="112" y="44"/>
                      <a:pt x="113" y="46"/>
                    </a:cubicBezTo>
                    <a:cubicBezTo>
                      <a:pt x="113" y="48"/>
                      <a:pt x="114" y="50"/>
                      <a:pt x="114" y="52"/>
                    </a:cubicBezTo>
                    <a:cubicBezTo>
                      <a:pt x="116" y="57"/>
                      <a:pt x="116" y="61"/>
                      <a:pt x="117" y="66"/>
                    </a:cubicBezTo>
                    <a:cubicBezTo>
                      <a:pt x="118" y="70"/>
                      <a:pt x="119" y="75"/>
                      <a:pt x="119" y="79"/>
                    </a:cubicBezTo>
                    <a:cubicBezTo>
                      <a:pt x="120" y="84"/>
                      <a:pt x="122" y="89"/>
                      <a:pt x="123" y="94"/>
                    </a:cubicBezTo>
                    <a:cubicBezTo>
                      <a:pt x="124" y="99"/>
                      <a:pt x="126" y="104"/>
                      <a:pt x="129" y="110"/>
                    </a:cubicBezTo>
                    <a:cubicBezTo>
                      <a:pt x="131" y="115"/>
                      <a:pt x="134" y="121"/>
                      <a:pt x="138" y="128"/>
                    </a:cubicBezTo>
                    <a:cubicBezTo>
                      <a:pt x="138" y="128"/>
                      <a:pt x="131" y="125"/>
                      <a:pt x="121" y="116"/>
                    </a:cubicBezTo>
                    <a:cubicBezTo>
                      <a:pt x="119" y="114"/>
                      <a:pt x="117" y="111"/>
                      <a:pt x="114" y="108"/>
                    </a:cubicBezTo>
                    <a:cubicBezTo>
                      <a:pt x="112" y="105"/>
                      <a:pt x="109" y="102"/>
                      <a:pt x="106" y="98"/>
                    </a:cubicBezTo>
                    <a:cubicBezTo>
                      <a:pt x="102" y="91"/>
                      <a:pt x="96" y="82"/>
                      <a:pt x="92" y="71"/>
                    </a:cubicBezTo>
                    <a:cubicBezTo>
                      <a:pt x="87" y="59"/>
                      <a:pt x="82" y="50"/>
                      <a:pt x="77" y="44"/>
                    </a:cubicBezTo>
                    <a:cubicBezTo>
                      <a:pt x="71" y="37"/>
                      <a:pt x="66" y="33"/>
                      <a:pt x="62" y="30"/>
                    </a:cubicBezTo>
                    <a:cubicBezTo>
                      <a:pt x="53" y="24"/>
                      <a:pt x="47" y="24"/>
                      <a:pt x="47" y="24"/>
                    </a:cubicBezTo>
                    <a:cubicBezTo>
                      <a:pt x="47" y="24"/>
                      <a:pt x="52" y="26"/>
                      <a:pt x="60" y="32"/>
                    </a:cubicBezTo>
                    <a:cubicBezTo>
                      <a:pt x="64" y="35"/>
                      <a:pt x="68" y="39"/>
                      <a:pt x="73" y="44"/>
                    </a:cubicBezTo>
                    <a:cubicBezTo>
                      <a:pt x="75" y="47"/>
                      <a:pt x="77" y="49"/>
                      <a:pt x="79" y="53"/>
                    </a:cubicBezTo>
                    <a:cubicBezTo>
                      <a:pt x="80" y="56"/>
                      <a:pt x="82" y="59"/>
                      <a:pt x="84" y="63"/>
                    </a:cubicBezTo>
                    <a:cubicBezTo>
                      <a:pt x="91" y="80"/>
                      <a:pt x="97" y="93"/>
                      <a:pt x="105" y="104"/>
                    </a:cubicBezTo>
                    <a:cubicBezTo>
                      <a:pt x="108" y="109"/>
                      <a:pt x="112" y="114"/>
                      <a:pt x="116" y="118"/>
                    </a:cubicBezTo>
                    <a:cubicBezTo>
                      <a:pt x="120" y="123"/>
                      <a:pt x="124" y="127"/>
                      <a:pt x="129" y="1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7" name="Freeform 31">
                <a:extLst>
                  <a:ext uri="{FF2B5EF4-FFF2-40B4-BE49-F238E27FC236}">
                    <a16:creationId xmlns:a16="http://schemas.microsoft.com/office/drawing/2014/main" id="{6E81C720-F0CB-C681-917D-CA4F842B4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5133" y="5390472"/>
                <a:ext cx="84138" cy="119063"/>
              </a:xfrm>
              <a:custGeom>
                <a:avLst/>
                <a:gdLst>
                  <a:gd name="T0" fmla="*/ 9 w 125"/>
                  <a:gd name="T1" fmla="*/ 178 h 178"/>
                  <a:gd name="T2" fmla="*/ 24 w 125"/>
                  <a:gd name="T3" fmla="*/ 172 h 178"/>
                  <a:gd name="T4" fmla="*/ 66 w 125"/>
                  <a:gd name="T5" fmla="*/ 158 h 178"/>
                  <a:gd name="T6" fmla="*/ 83 w 125"/>
                  <a:gd name="T7" fmla="*/ 150 h 178"/>
                  <a:gd name="T8" fmla="*/ 97 w 125"/>
                  <a:gd name="T9" fmla="*/ 136 h 178"/>
                  <a:gd name="T10" fmla="*/ 103 w 125"/>
                  <a:gd name="T11" fmla="*/ 126 h 178"/>
                  <a:gd name="T12" fmla="*/ 106 w 125"/>
                  <a:gd name="T13" fmla="*/ 114 h 178"/>
                  <a:gd name="T14" fmla="*/ 109 w 125"/>
                  <a:gd name="T15" fmla="*/ 100 h 178"/>
                  <a:gd name="T16" fmla="*/ 108 w 125"/>
                  <a:gd name="T17" fmla="*/ 85 h 178"/>
                  <a:gd name="T18" fmla="*/ 108 w 125"/>
                  <a:gd name="T19" fmla="*/ 74 h 178"/>
                  <a:gd name="T20" fmla="*/ 107 w 125"/>
                  <a:gd name="T21" fmla="*/ 63 h 178"/>
                  <a:gd name="T22" fmla="*/ 107 w 125"/>
                  <a:gd name="T23" fmla="*/ 43 h 178"/>
                  <a:gd name="T24" fmla="*/ 125 w 125"/>
                  <a:gd name="T25" fmla="*/ 5 h 178"/>
                  <a:gd name="T26" fmla="*/ 116 w 125"/>
                  <a:gd name="T27" fmla="*/ 2 h 178"/>
                  <a:gd name="T28" fmla="*/ 93 w 125"/>
                  <a:gd name="T29" fmla="*/ 1 h 178"/>
                  <a:gd name="T30" fmla="*/ 65 w 125"/>
                  <a:gd name="T31" fmla="*/ 14 h 178"/>
                  <a:gd name="T32" fmla="*/ 51 w 125"/>
                  <a:gd name="T33" fmla="*/ 28 h 178"/>
                  <a:gd name="T34" fmla="*/ 38 w 125"/>
                  <a:gd name="T35" fmla="*/ 48 h 178"/>
                  <a:gd name="T36" fmla="*/ 31 w 125"/>
                  <a:gd name="T37" fmla="*/ 64 h 178"/>
                  <a:gd name="T38" fmla="*/ 27 w 125"/>
                  <a:gd name="T39" fmla="*/ 80 h 178"/>
                  <a:gd name="T40" fmla="*/ 24 w 125"/>
                  <a:gd name="T41" fmla="*/ 109 h 178"/>
                  <a:gd name="T42" fmla="*/ 23 w 125"/>
                  <a:gd name="T43" fmla="*/ 124 h 178"/>
                  <a:gd name="T44" fmla="*/ 19 w 125"/>
                  <a:gd name="T45" fmla="*/ 139 h 178"/>
                  <a:gd name="T46" fmla="*/ 12 w 125"/>
                  <a:gd name="T47" fmla="*/ 156 h 178"/>
                  <a:gd name="T48" fmla="*/ 0 w 125"/>
                  <a:gd name="T49" fmla="*/ 173 h 178"/>
                  <a:gd name="T50" fmla="*/ 19 w 125"/>
                  <a:gd name="T51" fmla="*/ 163 h 178"/>
                  <a:gd name="T52" fmla="*/ 36 w 125"/>
                  <a:gd name="T53" fmla="*/ 145 h 178"/>
                  <a:gd name="T54" fmla="*/ 44 w 125"/>
                  <a:gd name="T55" fmla="*/ 130 h 178"/>
                  <a:gd name="T56" fmla="*/ 48 w 125"/>
                  <a:gd name="T57" fmla="*/ 121 h 178"/>
                  <a:gd name="T58" fmla="*/ 50 w 125"/>
                  <a:gd name="T59" fmla="*/ 111 h 178"/>
                  <a:gd name="T60" fmla="*/ 62 w 125"/>
                  <a:gd name="T61" fmla="*/ 75 h 178"/>
                  <a:gd name="T62" fmla="*/ 72 w 125"/>
                  <a:gd name="T63" fmla="*/ 52 h 178"/>
                  <a:gd name="T64" fmla="*/ 81 w 125"/>
                  <a:gd name="T65" fmla="*/ 41 h 178"/>
                  <a:gd name="T66" fmla="*/ 84 w 125"/>
                  <a:gd name="T67" fmla="*/ 38 h 178"/>
                  <a:gd name="T68" fmla="*/ 81 w 125"/>
                  <a:gd name="T69" fmla="*/ 42 h 178"/>
                  <a:gd name="T70" fmla="*/ 74 w 125"/>
                  <a:gd name="T71" fmla="*/ 55 h 178"/>
                  <a:gd name="T72" fmla="*/ 66 w 125"/>
                  <a:gd name="T73" fmla="*/ 74 h 178"/>
                  <a:gd name="T74" fmla="*/ 58 w 125"/>
                  <a:gd name="T75" fmla="*/ 100 h 178"/>
                  <a:gd name="T76" fmla="*/ 37 w 125"/>
                  <a:gd name="T77" fmla="*/ 151 h 178"/>
                  <a:gd name="T78" fmla="*/ 24 w 125"/>
                  <a:gd name="T79" fmla="*/ 167 h 178"/>
                  <a:gd name="T80" fmla="*/ 9 w 125"/>
                  <a:gd name="T81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5" h="178">
                    <a:moveTo>
                      <a:pt x="9" y="178"/>
                    </a:moveTo>
                    <a:cubicBezTo>
                      <a:pt x="9" y="178"/>
                      <a:pt x="14" y="176"/>
                      <a:pt x="24" y="172"/>
                    </a:cubicBezTo>
                    <a:cubicBezTo>
                      <a:pt x="35" y="168"/>
                      <a:pt x="49" y="163"/>
                      <a:pt x="66" y="158"/>
                    </a:cubicBezTo>
                    <a:cubicBezTo>
                      <a:pt x="72" y="156"/>
                      <a:pt x="77" y="154"/>
                      <a:pt x="83" y="150"/>
                    </a:cubicBezTo>
                    <a:cubicBezTo>
                      <a:pt x="88" y="147"/>
                      <a:pt x="93" y="142"/>
                      <a:pt x="97" y="136"/>
                    </a:cubicBezTo>
                    <a:cubicBezTo>
                      <a:pt x="99" y="133"/>
                      <a:pt x="101" y="130"/>
                      <a:pt x="103" y="126"/>
                    </a:cubicBezTo>
                    <a:cubicBezTo>
                      <a:pt x="104" y="122"/>
                      <a:pt x="105" y="118"/>
                      <a:pt x="106" y="114"/>
                    </a:cubicBezTo>
                    <a:cubicBezTo>
                      <a:pt x="107" y="110"/>
                      <a:pt x="108" y="105"/>
                      <a:pt x="109" y="100"/>
                    </a:cubicBezTo>
                    <a:cubicBezTo>
                      <a:pt x="109" y="96"/>
                      <a:pt x="109" y="91"/>
                      <a:pt x="108" y="85"/>
                    </a:cubicBezTo>
                    <a:cubicBezTo>
                      <a:pt x="108" y="81"/>
                      <a:pt x="108" y="78"/>
                      <a:pt x="108" y="74"/>
                    </a:cubicBezTo>
                    <a:cubicBezTo>
                      <a:pt x="107" y="70"/>
                      <a:pt x="107" y="67"/>
                      <a:pt x="107" y="63"/>
                    </a:cubicBezTo>
                    <a:cubicBezTo>
                      <a:pt x="106" y="56"/>
                      <a:pt x="106" y="50"/>
                      <a:pt x="107" y="43"/>
                    </a:cubicBezTo>
                    <a:cubicBezTo>
                      <a:pt x="108" y="31"/>
                      <a:pt x="113" y="19"/>
                      <a:pt x="125" y="5"/>
                    </a:cubicBezTo>
                    <a:cubicBezTo>
                      <a:pt x="125" y="5"/>
                      <a:pt x="122" y="4"/>
                      <a:pt x="116" y="2"/>
                    </a:cubicBezTo>
                    <a:cubicBezTo>
                      <a:pt x="110" y="1"/>
                      <a:pt x="102" y="0"/>
                      <a:pt x="93" y="1"/>
                    </a:cubicBezTo>
                    <a:cubicBezTo>
                      <a:pt x="84" y="3"/>
                      <a:pt x="75" y="7"/>
                      <a:pt x="65" y="14"/>
                    </a:cubicBezTo>
                    <a:cubicBezTo>
                      <a:pt x="60" y="18"/>
                      <a:pt x="56" y="22"/>
                      <a:pt x="51" y="28"/>
                    </a:cubicBezTo>
                    <a:cubicBezTo>
                      <a:pt x="47" y="33"/>
                      <a:pt x="42" y="40"/>
                      <a:pt x="38" y="48"/>
                    </a:cubicBezTo>
                    <a:cubicBezTo>
                      <a:pt x="35" y="54"/>
                      <a:pt x="33" y="59"/>
                      <a:pt x="31" y="64"/>
                    </a:cubicBezTo>
                    <a:cubicBezTo>
                      <a:pt x="29" y="70"/>
                      <a:pt x="28" y="75"/>
                      <a:pt x="27" y="80"/>
                    </a:cubicBezTo>
                    <a:cubicBezTo>
                      <a:pt x="25" y="89"/>
                      <a:pt x="25" y="99"/>
                      <a:pt x="24" y="109"/>
                    </a:cubicBezTo>
                    <a:cubicBezTo>
                      <a:pt x="24" y="114"/>
                      <a:pt x="24" y="119"/>
                      <a:pt x="23" y="124"/>
                    </a:cubicBezTo>
                    <a:cubicBezTo>
                      <a:pt x="22" y="129"/>
                      <a:pt x="21" y="134"/>
                      <a:pt x="19" y="139"/>
                    </a:cubicBezTo>
                    <a:cubicBezTo>
                      <a:pt x="18" y="145"/>
                      <a:pt x="15" y="150"/>
                      <a:pt x="12" y="156"/>
                    </a:cubicBezTo>
                    <a:cubicBezTo>
                      <a:pt x="9" y="161"/>
                      <a:pt x="5" y="167"/>
                      <a:pt x="0" y="173"/>
                    </a:cubicBezTo>
                    <a:cubicBezTo>
                      <a:pt x="0" y="173"/>
                      <a:pt x="8" y="171"/>
                      <a:pt x="19" y="163"/>
                    </a:cubicBezTo>
                    <a:cubicBezTo>
                      <a:pt x="24" y="159"/>
                      <a:pt x="30" y="153"/>
                      <a:pt x="36" y="145"/>
                    </a:cubicBezTo>
                    <a:cubicBezTo>
                      <a:pt x="39" y="141"/>
                      <a:pt x="41" y="136"/>
                      <a:pt x="44" y="130"/>
                    </a:cubicBezTo>
                    <a:cubicBezTo>
                      <a:pt x="45" y="127"/>
                      <a:pt x="46" y="124"/>
                      <a:pt x="48" y="121"/>
                    </a:cubicBezTo>
                    <a:cubicBezTo>
                      <a:pt x="49" y="118"/>
                      <a:pt x="50" y="115"/>
                      <a:pt x="50" y="111"/>
                    </a:cubicBezTo>
                    <a:cubicBezTo>
                      <a:pt x="54" y="97"/>
                      <a:pt x="58" y="85"/>
                      <a:pt x="62" y="75"/>
                    </a:cubicBezTo>
                    <a:cubicBezTo>
                      <a:pt x="65" y="65"/>
                      <a:pt x="69" y="58"/>
                      <a:pt x="72" y="52"/>
                    </a:cubicBezTo>
                    <a:cubicBezTo>
                      <a:pt x="76" y="47"/>
                      <a:pt x="78" y="43"/>
                      <a:pt x="81" y="41"/>
                    </a:cubicBezTo>
                    <a:cubicBezTo>
                      <a:pt x="83" y="39"/>
                      <a:pt x="84" y="38"/>
                      <a:pt x="84" y="38"/>
                    </a:cubicBezTo>
                    <a:cubicBezTo>
                      <a:pt x="84" y="38"/>
                      <a:pt x="83" y="39"/>
                      <a:pt x="81" y="42"/>
                    </a:cubicBezTo>
                    <a:cubicBezTo>
                      <a:pt x="79" y="45"/>
                      <a:pt x="77" y="49"/>
                      <a:pt x="74" y="55"/>
                    </a:cubicBezTo>
                    <a:cubicBezTo>
                      <a:pt x="71" y="60"/>
                      <a:pt x="68" y="67"/>
                      <a:pt x="66" y="74"/>
                    </a:cubicBezTo>
                    <a:cubicBezTo>
                      <a:pt x="63" y="82"/>
                      <a:pt x="60" y="91"/>
                      <a:pt x="58" y="100"/>
                    </a:cubicBezTo>
                    <a:cubicBezTo>
                      <a:pt x="53" y="123"/>
                      <a:pt x="46" y="139"/>
                      <a:pt x="37" y="151"/>
                    </a:cubicBezTo>
                    <a:cubicBezTo>
                      <a:pt x="33" y="157"/>
                      <a:pt x="29" y="162"/>
                      <a:pt x="24" y="167"/>
                    </a:cubicBezTo>
                    <a:cubicBezTo>
                      <a:pt x="19" y="171"/>
                      <a:pt x="14" y="175"/>
                      <a:pt x="9" y="1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8" name="Freeform 32">
                <a:extLst>
                  <a:ext uri="{FF2B5EF4-FFF2-40B4-BE49-F238E27FC236}">
                    <a16:creationId xmlns:a16="http://schemas.microsoft.com/office/drawing/2014/main" id="{6626F0E8-360C-F0E5-58FC-E0328BC82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0520" y="5452385"/>
                <a:ext cx="71438" cy="109538"/>
              </a:xfrm>
              <a:custGeom>
                <a:avLst/>
                <a:gdLst>
                  <a:gd name="T0" fmla="*/ 89 w 107"/>
                  <a:gd name="T1" fmla="*/ 162 h 162"/>
                  <a:gd name="T2" fmla="*/ 78 w 107"/>
                  <a:gd name="T3" fmla="*/ 148 h 162"/>
                  <a:gd name="T4" fmla="*/ 45 w 107"/>
                  <a:gd name="T5" fmla="*/ 119 h 162"/>
                  <a:gd name="T6" fmla="*/ 22 w 107"/>
                  <a:gd name="T7" fmla="*/ 93 h 162"/>
                  <a:gd name="T8" fmla="*/ 19 w 107"/>
                  <a:gd name="T9" fmla="*/ 57 h 162"/>
                  <a:gd name="T10" fmla="*/ 22 w 107"/>
                  <a:gd name="T11" fmla="*/ 29 h 162"/>
                  <a:gd name="T12" fmla="*/ 0 w 107"/>
                  <a:gd name="T13" fmla="*/ 6 h 162"/>
                  <a:gd name="T14" fmla="*/ 9 w 107"/>
                  <a:gd name="T15" fmla="*/ 3 h 162"/>
                  <a:gd name="T16" fmla="*/ 32 w 107"/>
                  <a:gd name="T17" fmla="*/ 0 h 162"/>
                  <a:gd name="T18" fmla="*/ 62 w 107"/>
                  <a:gd name="T19" fmla="*/ 6 h 162"/>
                  <a:gd name="T20" fmla="*/ 78 w 107"/>
                  <a:gd name="T21" fmla="*/ 16 h 162"/>
                  <a:gd name="T22" fmla="*/ 93 w 107"/>
                  <a:gd name="T23" fmla="*/ 33 h 162"/>
                  <a:gd name="T24" fmla="*/ 101 w 107"/>
                  <a:gd name="T25" fmla="*/ 92 h 162"/>
                  <a:gd name="T26" fmla="*/ 99 w 107"/>
                  <a:gd name="T27" fmla="*/ 106 h 162"/>
                  <a:gd name="T28" fmla="*/ 97 w 107"/>
                  <a:gd name="T29" fmla="*/ 122 h 162"/>
                  <a:gd name="T30" fmla="*/ 97 w 107"/>
                  <a:gd name="T31" fmla="*/ 131 h 162"/>
                  <a:gd name="T32" fmla="*/ 97 w 107"/>
                  <a:gd name="T33" fmla="*/ 140 h 162"/>
                  <a:gd name="T34" fmla="*/ 100 w 107"/>
                  <a:gd name="T35" fmla="*/ 161 h 162"/>
                  <a:gd name="T36" fmla="*/ 96 w 107"/>
                  <a:gd name="T37" fmla="*/ 157 h 162"/>
                  <a:gd name="T38" fmla="*/ 87 w 107"/>
                  <a:gd name="T39" fmla="*/ 144 h 162"/>
                  <a:gd name="T40" fmla="*/ 74 w 107"/>
                  <a:gd name="T41" fmla="*/ 88 h 162"/>
                  <a:gd name="T42" fmla="*/ 72 w 107"/>
                  <a:gd name="T43" fmla="*/ 70 h 162"/>
                  <a:gd name="T44" fmla="*/ 70 w 107"/>
                  <a:gd name="T45" fmla="*/ 62 h 162"/>
                  <a:gd name="T46" fmla="*/ 68 w 107"/>
                  <a:gd name="T47" fmla="*/ 56 h 162"/>
                  <a:gd name="T48" fmla="*/ 58 w 107"/>
                  <a:gd name="T49" fmla="*/ 37 h 162"/>
                  <a:gd name="T50" fmla="*/ 45 w 107"/>
                  <a:gd name="T51" fmla="*/ 26 h 162"/>
                  <a:gd name="T52" fmla="*/ 56 w 107"/>
                  <a:gd name="T53" fmla="*/ 38 h 162"/>
                  <a:gd name="T54" fmla="*/ 64 w 107"/>
                  <a:gd name="T55" fmla="*/ 55 h 162"/>
                  <a:gd name="T56" fmla="*/ 69 w 107"/>
                  <a:gd name="T57" fmla="*/ 77 h 162"/>
                  <a:gd name="T58" fmla="*/ 70 w 107"/>
                  <a:gd name="T59" fmla="*/ 91 h 162"/>
                  <a:gd name="T60" fmla="*/ 71 w 107"/>
                  <a:gd name="T61" fmla="*/ 103 h 162"/>
                  <a:gd name="T62" fmla="*/ 75 w 107"/>
                  <a:gd name="T63" fmla="*/ 125 h 162"/>
                  <a:gd name="T64" fmla="*/ 81 w 107"/>
                  <a:gd name="T65" fmla="*/ 144 h 162"/>
                  <a:gd name="T66" fmla="*/ 89 w 107"/>
                  <a:gd name="T67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7" h="162">
                    <a:moveTo>
                      <a:pt x="89" y="162"/>
                    </a:moveTo>
                    <a:cubicBezTo>
                      <a:pt x="89" y="162"/>
                      <a:pt x="85" y="156"/>
                      <a:pt x="78" y="148"/>
                    </a:cubicBezTo>
                    <a:cubicBezTo>
                      <a:pt x="71" y="140"/>
                      <a:pt x="60" y="129"/>
                      <a:pt x="45" y="119"/>
                    </a:cubicBezTo>
                    <a:cubicBezTo>
                      <a:pt x="36" y="112"/>
                      <a:pt x="27" y="103"/>
                      <a:pt x="22" y="93"/>
                    </a:cubicBezTo>
                    <a:cubicBezTo>
                      <a:pt x="17" y="83"/>
                      <a:pt x="16" y="71"/>
                      <a:pt x="19" y="57"/>
                    </a:cubicBezTo>
                    <a:cubicBezTo>
                      <a:pt x="22" y="47"/>
                      <a:pt x="24" y="38"/>
                      <a:pt x="22" y="29"/>
                    </a:cubicBezTo>
                    <a:cubicBezTo>
                      <a:pt x="20" y="21"/>
                      <a:pt x="14" y="13"/>
                      <a:pt x="0" y="6"/>
                    </a:cubicBezTo>
                    <a:cubicBezTo>
                      <a:pt x="0" y="6"/>
                      <a:pt x="3" y="5"/>
                      <a:pt x="9" y="3"/>
                    </a:cubicBezTo>
                    <a:cubicBezTo>
                      <a:pt x="14" y="2"/>
                      <a:pt x="22" y="0"/>
                      <a:pt x="32" y="0"/>
                    </a:cubicBezTo>
                    <a:cubicBezTo>
                      <a:pt x="41" y="0"/>
                      <a:pt x="51" y="2"/>
                      <a:pt x="62" y="6"/>
                    </a:cubicBezTo>
                    <a:cubicBezTo>
                      <a:pt x="68" y="9"/>
                      <a:pt x="73" y="12"/>
                      <a:pt x="78" y="16"/>
                    </a:cubicBezTo>
                    <a:cubicBezTo>
                      <a:pt x="83" y="21"/>
                      <a:pt x="89" y="26"/>
                      <a:pt x="93" y="33"/>
                    </a:cubicBezTo>
                    <a:cubicBezTo>
                      <a:pt x="107" y="55"/>
                      <a:pt x="104" y="73"/>
                      <a:pt x="101" y="92"/>
                    </a:cubicBezTo>
                    <a:cubicBezTo>
                      <a:pt x="100" y="96"/>
                      <a:pt x="99" y="101"/>
                      <a:pt x="99" y="106"/>
                    </a:cubicBezTo>
                    <a:cubicBezTo>
                      <a:pt x="98" y="111"/>
                      <a:pt x="97" y="116"/>
                      <a:pt x="97" y="122"/>
                    </a:cubicBezTo>
                    <a:cubicBezTo>
                      <a:pt x="97" y="125"/>
                      <a:pt x="97" y="128"/>
                      <a:pt x="97" y="131"/>
                    </a:cubicBezTo>
                    <a:cubicBezTo>
                      <a:pt x="97" y="134"/>
                      <a:pt x="97" y="137"/>
                      <a:pt x="97" y="140"/>
                    </a:cubicBezTo>
                    <a:cubicBezTo>
                      <a:pt x="97" y="147"/>
                      <a:pt x="98" y="154"/>
                      <a:pt x="100" y="161"/>
                    </a:cubicBezTo>
                    <a:cubicBezTo>
                      <a:pt x="100" y="161"/>
                      <a:pt x="98" y="160"/>
                      <a:pt x="96" y="157"/>
                    </a:cubicBezTo>
                    <a:cubicBezTo>
                      <a:pt x="93" y="154"/>
                      <a:pt x="90" y="150"/>
                      <a:pt x="87" y="144"/>
                    </a:cubicBezTo>
                    <a:cubicBezTo>
                      <a:pt x="81" y="131"/>
                      <a:pt x="75" y="113"/>
                      <a:pt x="74" y="88"/>
                    </a:cubicBezTo>
                    <a:cubicBezTo>
                      <a:pt x="74" y="81"/>
                      <a:pt x="73" y="75"/>
                      <a:pt x="72" y="70"/>
                    </a:cubicBezTo>
                    <a:cubicBezTo>
                      <a:pt x="72" y="67"/>
                      <a:pt x="71" y="65"/>
                      <a:pt x="70" y="62"/>
                    </a:cubicBezTo>
                    <a:cubicBezTo>
                      <a:pt x="70" y="60"/>
                      <a:pt x="69" y="58"/>
                      <a:pt x="68" y="56"/>
                    </a:cubicBezTo>
                    <a:cubicBezTo>
                      <a:pt x="65" y="47"/>
                      <a:pt x="62" y="41"/>
                      <a:pt x="58" y="37"/>
                    </a:cubicBezTo>
                    <a:cubicBezTo>
                      <a:pt x="51" y="28"/>
                      <a:pt x="45" y="26"/>
                      <a:pt x="45" y="26"/>
                    </a:cubicBezTo>
                    <a:cubicBezTo>
                      <a:pt x="45" y="26"/>
                      <a:pt x="50" y="30"/>
                      <a:pt x="56" y="38"/>
                    </a:cubicBezTo>
                    <a:cubicBezTo>
                      <a:pt x="59" y="43"/>
                      <a:pt x="62" y="48"/>
                      <a:pt x="64" y="55"/>
                    </a:cubicBezTo>
                    <a:cubicBezTo>
                      <a:pt x="67" y="61"/>
                      <a:pt x="68" y="69"/>
                      <a:pt x="69" y="77"/>
                    </a:cubicBezTo>
                    <a:cubicBezTo>
                      <a:pt x="69" y="82"/>
                      <a:pt x="69" y="87"/>
                      <a:pt x="70" y="91"/>
                    </a:cubicBezTo>
                    <a:cubicBezTo>
                      <a:pt x="70" y="95"/>
                      <a:pt x="71" y="99"/>
                      <a:pt x="71" y="103"/>
                    </a:cubicBezTo>
                    <a:cubicBezTo>
                      <a:pt x="72" y="111"/>
                      <a:pt x="74" y="119"/>
                      <a:pt x="75" y="125"/>
                    </a:cubicBezTo>
                    <a:cubicBezTo>
                      <a:pt x="77" y="132"/>
                      <a:pt x="79" y="138"/>
                      <a:pt x="81" y="144"/>
                    </a:cubicBezTo>
                    <a:cubicBezTo>
                      <a:pt x="84" y="150"/>
                      <a:pt x="86" y="156"/>
                      <a:pt x="89" y="1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9" name="Freeform 33">
                <a:extLst>
                  <a:ext uri="{FF2B5EF4-FFF2-40B4-BE49-F238E27FC236}">
                    <a16:creationId xmlns:a16="http://schemas.microsoft.com/office/drawing/2014/main" id="{E44BA2DE-7286-9395-1A60-75839FC8B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87033" y="5514297"/>
                <a:ext cx="125413" cy="101600"/>
              </a:xfrm>
              <a:custGeom>
                <a:avLst/>
                <a:gdLst>
                  <a:gd name="T0" fmla="*/ 7 w 186"/>
                  <a:gd name="T1" fmla="*/ 149 h 150"/>
                  <a:gd name="T2" fmla="*/ 25 w 186"/>
                  <a:gd name="T3" fmla="*/ 148 h 150"/>
                  <a:gd name="T4" fmla="*/ 72 w 186"/>
                  <a:gd name="T5" fmla="*/ 149 h 150"/>
                  <a:gd name="T6" fmla="*/ 110 w 186"/>
                  <a:gd name="T7" fmla="*/ 138 h 150"/>
                  <a:gd name="T8" fmla="*/ 128 w 186"/>
                  <a:gd name="T9" fmla="*/ 120 h 150"/>
                  <a:gd name="T10" fmla="*/ 140 w 186"/>
                  <a:gd name="T11" fmla="*/ 92 h 150"/>
                  <a:gd name="T12" fmla="*/ 146 w 186"/>
                  <a:gd name="T13" fmla="*/ 69 h 150"/>
                  <a:gd name="T14" fmla="*/ 153 w 186"/>
                  <a:gd name="T15" fmla="*/ 49 h 150"/>
                  <a:gd name="T16" fmla="*/ 165 w 186"/>
                  <a:gd name="T17" fmla="*/ 32 h 150"/>
                  <a:gd name="T18" fmla="*/ 186 w 186"/>
                  <a:gd name="T19" fmla="*/ 17 h 150"/>
                  <a:gd name="T20" fmla="*/ 177 w 186"/>
                  <a:gd name="T21" fmla="*/ 11 h 150"/>
                  <a:gd name="T22" fmla="*/ 155 w 186"/>
                  <a:gd name="T23" fmla="*/ 2 h 150"/>
                  <a:gd name="T24" fmla="*/ 122 w 186"/>
                  <a:gd name="T25" fmla="*/ 5 h 150"/>
                  <a:gd name="T26" fmla="*/ 83 w 186"/>
                  <a:gd name="T27" fmla="*/ 29 h 150"/>
                  <a:gd name="T28" fmla="*/ 70 w 186"/>
                  <a:gd name="T29" fmla="*/ 43 h 150"/>
                  <a:gd name="T30" fmla="*/ 60 w 186"/>
                  <a:gd name="T31" fmla="*/ 57 h 150"/>
                  <a:gd name="T32" fmla="*/ 47 w 186"/>
                  <a:gd name="T33" fmla="*/ 85 h 150"/>
                  <a:gd name="T34" fmla="*/ 31 w 186"/>
                  <a:gd name="T35" fmla="*/ 114 h 150"/>
                  <a:gd name="T36" fmla="*/ 18 w 186"/>
                  <a:gd name="T37" fmla="*/ 128 h 150"/>
                  <a:gd name="T38" fmla="*/ 0 w 186"/>
                  <a:gd name="T39" fmla="*/ 140 h 150"/>
                  <a:gd name="T40" fmla="*/ 6 w 186"/>
                  <a:gd name="T41" fmla="*/ 141 h 150"/>
                  <a:gd name="T42" fmla="*/ 23 w 186"/>
                  <a:gd name="T43" fmla="*/ 138 h 150"/>
                  <a:gd name="T44" fmla="*/ 34 w 186"/>
                  <a:gd name="T45" fmla="*/ 133 h 150"/>
                  <a:gd name="T46" fmla="*/ 46 w 186"/>
                  <a:gd name="T47" fmla="*/ 125 h 150"/>
                  <a:gd name="T48" fmla="*/ 59 w 186"/>
                  <a:gd name="T49" fmla="*/ 114 h 150"/>
                  <a:gd name="T50" fmla="*/ 73 w 186"/>
                  <a:gd name="T51" fmla="*/ 97 h 150"/>
                  <a:gd name="T52" fmla="*/ 97 w 186"/>
                  <a:gd name="T53" fmla="*/ 65 h 150"/>
                  <a:gd name="T54" fmla="*/ 115 w 186"/>
                  <a:gd name="T55" fmla="*/ 46 h 150"/>
                  <a:gd name="T56" fmla="*/ 128 w 186"/>
                  <a:gd name="T57" fmla="*/ 37 h 150"/>
                  <a:gd name="T58" fmla="*/ 133 w 186"/>
                  <a:gd name="T59" fmla="*/ 36 h 150"/>
                  <a:gd name="T60" fmla="*/ 128 w 186"/>
                  <a:gd name="T61" fmla="*/ 39 h 150"/>
                  <a:gd name="T62" fmla="*/ 117 w 186"/>
                  <a:gd name="T63" fmla="*/ 49 h 150"/>
                  <a:gd name="T64" fmla="*/ 109 w 186"/>
                  <a:gd name="T65" fmla="*/ 56 h 150"/>
                  <a:gd name="T66" fmla="*/ 101 w 186"/>
                  <a:gd name="T67" fmla="*/ 66 h 150"/>
                  <a:gd name="T68" fmla="*/ 93 w 186"/>
                  <a:gd name="T69" fmla="*/ 76 h 150"/>
                  <a:gd name="T70" fmla="*/ 84 w 186"/>
                  <a:gd name="T71" fmla="*/ 89 h 150"/>
                  <a:gd name="T72" fmla="*/ 65 w 186"/>
                  <a:gd name="T73" fmla="*/ 115 h 150"/>
                  <a:gd name="T74" fmla="*/ 46 w 186"/>
                  <a:gd name="T75" fmla="*/ 132 h 150"/>
                  <a:gd name="T76" fmla="*/ 7 w 186"/>
                  <a:gd name="T77" fmla="*/ 149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86" h="150">
                    <a:moveTo>
                      <a:pt x="7" y="149"/>
                    </a:moveTo>
                    <a:cubicBezTo>
                      <a:pt x="7" y="149"/>
                      <a:pt x="14" y="148"/>
                      <a:pt x="25" y="148"/>
                    </a:cubicBezTo>
                    <a:cubicBezTo>
                      <a:pt x="36" y="148"/>
                      <a:pt x="52" y="147"/>
                      <a:pt x="72" y="149"/>
                    </a:cubicBezTo>
                    <a:cubicBezTo>
                      <a:pt x="84" y="150"/>
                      <a:pt x="98" y="147"/>
                      <a:pt x="110" y="138"/>
                    </a:cubicBezTo>
                    <a:cubicBezTo>
                      <a:pt x="117" y="134"/>
                      <a:pt x="122" y="128"/>
                      <a:pt x="128" y="120"/>
                    </a:cubicBezTo>
                    <a:cubicBezTo>
                      <a:pt x="133" y="112"/>
                      <a:pt x="137" y="103"/>
                      <a:pt x="140" y="92"/>
                    </a:cubicBezTo>
                    <a:cubicBezTo>
                      <a:pt x="142" y="84"/>
                      <a:pt x="144" y="76"/>
                      <a:pt x="146" y="69"/>
                    </a:cubicBezTo>
                    <a:cubicBezTo>
                      <a:pt x="148" y="62"/>
                      <a:pt x="150" y="55"/>
                      <a:pt x="153" y="49"/>
                    </a:cubicBezTo>
                    <a:cubicBezTo>
                      <a:pt x="157" y="43"/>
                      <a:pt x="160" y="37"/>
                      <a:pt x="165" y="32"/>
                    </a:cubicBezTo>
                    <a:cubicBezTo>
                      <a:pt x="171" y="27"/>
                      <a:pt x="177" y="22"/>
                      <a:pt x="186" y="17"/>
                    </a:cubicBezTo>
                    <a:cubicBezTo>
                      <a:pt x="186" y="17"/>
                      <a:pt x="183" y="14"/>
                      <a:pt x="177" y="11"/>
                    </a:cubicBezTo>
                    <a:cubicBezTo>
                      <a:pt x="172" y="7"/>
                      <a:pt x="164" y="4"/>
                      <a:pt x="155" y="2"/>
                    </a:cubicBezTo>
                    <a:cubicBezTo>
                      <a:pt x="145" y="0"/>
                      <a:pt x="134" y="0"/>
                      <a:pt x="122" y="5"/>
                    </a:cubicBezTo>
                    <a:cubicBezTo>
                      <a:pt x="110" y="9"/>
                      <a:pt x="97" y="16"/>
                      <a:pt x="83" y="29"/>
                    </a:cubicBezTo>
                    <a:cubicBezTo>
                      <a:pt x="78" y="34"/>
                      <a:pt x="73" y="38"/>
                      <a:pt x="70" y="43"/>
                    </a:cubicBezTo>
                    <a:cubicBezTo>
                      <a:pt x="66" y="48"/>
                      <a:pt x="63" y="52"/>
                      <a:pt x="60" y="57"/>
                    </a:cubicBezTo>
                    <a:cubicBezTo>
                      <a:pt x="55" y="66"/>
                      <a:pt x="51" y="75"/>
                      <a:pt x="47" y="85"/>
                    </a:cubicBezTo>
                    <a:cubicBezTo>
                      <a:pt x="43" y="94"/>
                      <a:pt x="39" y="104"/>
                      <a:pt x="31" y="114"/>
                    </a:cubicBezTo>
                    <a:cubicBezTo>
                      <a:pt x="28" y="119"/>
                      <a:pt x="24" y="123"/>
                      <a:pt x="18" y="128"/>
                    </a:cubicBezTo>
                    <a:cubicBezTo>
                      <a:pt x="13" y="132"/>
                      <a:pt x="7" y="137"/>
                      <a:pt x="0" y="140"/>
                    </a:cubicBezTo>
                    <a:cubicBezTo>
                      <a:pt x="0" y="140"/>
                      <a:pt x="2" y="141"/>
                      <a:pt x="6" y="141"/>
                    </a:cubicBezTo>
                    <a:cubicBezTo>
                      <a:pt x="10" y="141"/>
                      <a:pt x="16" y="140"/>
                      <a:pt x="23" y="138"/>
                    </a:cubicBezTo>
                    <a:cubicBezTo>
                      <a:pt x="26" y="136"/>
                      <a:pt x="30" y="135"/>
                      <a:pt x="34" y="133"/>
                    </a:cubicBezTo>
                    <a:cubicBezTo>
                      <a:pt x="38" y="131"/>
                      <a:pt x="42" y="128"/>
                      <a:pt x="46" y="125"/>
                    </a:cubicBezTo>
                    <a:cubicBezTo>
                      <a:pt x="50" y="122"/>
                      <a:pt x="55" y="118"/>
                      <a:pt x="59" y="114"/>
                    </a:cubicBezTo>
                    <a:cubicBezTo>
                      <a:pt x="64" y="109"/>
                      <a:pt x="68" y="103"/>
                      <a:pt x="73" y="97"/>
                    </a:cubicBezTo>
                    <a:cubicBezTo>
                      <a:pt x="82" y="84"/>
                      <a:pt x="90" y="73"/>
                      <a:pt x="97" y="65"/>
                    </a:cubicBezTo>
                    <a:cubicBezTo>
                      <a:pt x="104" y="56"/>
                      <a:pt x="110" y="50"/>
                      <a:pt x="115" y="46"/>
                    </a:cubicBezTo>
                    <a:cubicBezTo>
                      <a:pt x="121" y="42"/>
                      <a:pt x="125" y="39"/>
                      <a:pt x="128" y="37"/>
                    </a:cubicBezTo>
                    <a:cubicBezTo>
                      <a:pt x="131" y="36"/>
                      <a:pt x="133" y="36"/>
                      <a:pt x="133" y="36"/>
                    </a:cubicBezTo>
                    <a:cubicBezTo>
                      <a:pt x="133" y="36"/>
                      <a:pt x="131" y="37"/>
                      <a:pt x="128" y="39"/>
                    </a:cubicBezTo>
                    <a:cubicBezTo>
                      <a:pt x="125" y="41"/>
                      <a:pt x="121" y="44"/>
                      <a:pt x="117" y="49"/>
                    </a:cubicBezTo>
                    <a:cubicBezTo>
                      <a:pt x="114" y="51"/>
                      <a:pt x="112" y="54"/>
                      <a:pt x="109" y="56"/>
                    </a:cubicBezTo>
                    <a:cubicBezTo>
                      <a:pt x="107" y="59"/>
                      <a:pt x="104" y="62"/>
                      <a:pt x="101" y="66"/>
                    </a:cubicBezTo>
                    <a:cubicBezTo>
                      <a:pt x="98" y="69"/>
                      <a:pt x="95" y="72"/>
                      <a:pt x="93" y="76"/>
                    </a:cubicBezTo>
                    <a:cubicBezTo>
                      <a:pt x="90" y="80"/>
                      <a:pt x="87" y="84"/>
                      <a:pt x="84" y="89"/>
                    </a:cubicBezTo>
                    <a:cubicBezTo>
                      <a:pt x="78" y="99"/>
                      <a:pt x="71" y="108"/>
                      <a:pt x="65" y="115"/>
                    </a:cubicBezTo>
                    <a:cubicBezTo>
                      <a:pt x="58" y="122"/>
                      <a:pt x="52" y="127"/>
                      <a:pt x="46" y="132"/>
                    </a:cubicBezTo>
                    <a:cubicBezTo>
                      <a:pt x="33" y="141"/>
                      <a:pt x="21" y="146"/>
                      <a:pt x="7" y="1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20" name="Freeform 34">
                <a:extLst>
                  <a:ext uri="{FF2B5EF4-FFF2-40B4-BE49-F238E27FC236}">
                    <a16:creationId xmlns:a16="http://schemas.microsoft.com/office/drawing/2014/main" id="{579B5A9B-3481-4254-5CD5-AF8F8C036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3533" y="5531760"/>
                <a:ext cx="65088" cy="130175"/>
              </a:xfrm>
              <a:custGeom>
                <a:avLst/>
                <a:gdLst>
                  <a:gd name="T0" fmla="*/ 44 w 96"/>
                  <a:gd name="T1" fmla="*/ 189 h 193"/>
                  <a:gd name="T2" fmla="*/ 38 w 96"/>
                  <a:gd name="T3" fmla="*/ 172 h 193"/>
                  <a:gd name="T4" fmla="*/ 15 w 96"/>
                  <a:gd name="T5" fmla="*/ 131 h 193"/>
                  <a:gd name="T6" fmla="*/ 1 w 96"/>
                  <a:gd name="T7" fmla="*/ 97 h 193"/>
                  <a:gd name="T8" fmla="*/ 2 w 96"/>
                  <a:gd name="T9" fmla="*/ 78 h 193"/>
                  <a:gd name="T10" fmla="*/ 11 w 96"/>
                  <a:gd name="T11" fmla="*/ 59 h 193"/>
                  <a:gd name="T12" fmla="*/ 19 w 96"/>
                  <a:gd name="T13" fmla="*/ 46 h 193"/>
                  <a:gd name="T14" fmla="*/ 24 w 96"/>
                  <a:gd name="T15" fmla="*/ 32 h 193"/>
                  <a:gd name="T16" fmla="*/ 9 w 96"/>
                  <a:gd name="T17" fmla="*/ 0 h 193"/>
                  <a:gd name="T18" fmla="*/ 19 w 96"/>
                  <a:gd name="T19" fmla="*/ 1 h 193"/>
                  <a:gd name="T20" fmla="*/ 43 w 96"/>
                  <a:gd name="T21" fmla="*/ 6 h 193"/>
                  <a:gd name="T22" fmla="*/ 72 w 96"/>
                  <a:gd name="T23" fmla="*/ 23 h 193"/>
                  <a:gd name="T24" fmla="*/ 84 w 96"/>
                  <a:gd name="T25" fmla="*/ 39 h 193"/>
                  <a:gd name="T26" fmla="*/ 93 w 96"/>
                  <a:gd name="T27" fmla="*/ 61 h 193"/>
                  <a:gd name="T28" fmla="*/ 93 w 96"/>
                  <a:gd name="T29" fmla="*/ 95 h 193"/>
                  <a:gd name="T30" fmla="*/ 80 w 96"/>
                  <a:gd name="T31" fmla="*/ 123 h 193"/>
                  <a:gd name="T32" fmla="*/ 73 w 96"/>
                  <a:gd name="T33" fmla="*/ 137 h 193"/>
                  <a:gd name="T34" fmla="*/ 66 w 96"/>
                  <a:gd name="T35" fmla="*/ 152 h 193"/>
                  <a:gd name="T36" fmla="*/ 55 w 96"/>
                  <a:gd name="T37" fmla="*/ 193 h 193"/>
                  <a:gd name="T38" fmla="*/ 53 w 96"/>
                  <a:gd name="T39" fmla="*/ 187 h 193"/>
                  <a:gd name="T40" fmla="*/ 49 w 96"/>
                  <a:gd name="T41" fmla="*/ 170 h 193"/>
                  <a:gd name="T42" fmla="*/ 48 w 96"/>
                  <a:gd name="T43" fmla="*/ 144 h 193"/>
                  <a:gd name="T44" fmla="*/ 50 w 96"/>
                  <a:gd name="T45" fmla="*/ 128 h 193"/>
                  <a:gd name="T46" fmla="*/ 55 w 96"/>
                  <a:gd name="T47" fmla="*/ 110 h 193"/>
                  <a:gd name="T48" fmla="*/ 59 w 96"/>
                  <a:gd name="T49" fmla="*/ 91 h 193"/>
                  <a:gd name="T50" fmla="*/ 60 w 96"/>
                  <a:gd name="T51" fmla="*/ 75 h 193"/>
                  <a:gd name="T52" fmla="*/ 57 w 96"/>
                  <a:gd name="T53" fmla="*/ 52 h 193"/>
                  <a:gd name="T54" fmla="*/ 51 w 96"/>
                  <a:gd name="T55" fmla="*/ 40 h 193"/>
                  <a:gd name="T56" fmla="*/ 48 w 96"/>
                  <a:gd name="T57" fmla="*/ 36 h 193"/>
                  <a:gd name="T58" fmla="*/ 54 w 96"/>
                  <a:gd name="T59" fmla="*/ 53 h 193"/>
                  <a:gd name="T60" fmla="*/ 57 w 96"/>
                  <a:gd name="T61" fmla="*/ 73 h 193"/>
                  <a:gd name="T62" fmla="*/ 53 w 96"/>
                  <a:gd name="T63" fmla="*/ 97 h 193"/>
                  <a:gd name="T64" fmla="*/ 46 w 96"/>
                  <a:gd name="T65" fmla="*/ 124 h 193"/>
                  <a:gd name="T66" fmla="*/ 43 w 96"/>
                  <a:gd name="T67" fmla="*/ 148 h 193"/>
                  <a:gd name="T68" fmla="*/ 44 w 96"/>
                  <a:gd name="T69" fmla="*/ 18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6" h="193">
                    <a:moveTo>
                      <a:pt x="44" y="189"/>
                    </a:moveTo>
                    <a:cubicBezTo>
                      <a:pt x="44" y="189"/>
                      <a:pt x="43" y="183"/>
                      <a:pt x="38" y="172"/>
                    </a:cubicBezTo>
                    <a:cubicBezTo>
                      <a:pt x="34" y="161"/>
                      <a:pt x="26" y="147"/>
                      <a:pt x="15" y="131"/>
                    </a:cubicBezTo>
                    <a:cubicBezTo>
                      <a:pt x="8" y="121"/>
                      <a:pt x="2" y="109"/>
                      <a:pt x="1" y="97"/>
                    </a:cubicBezTo>
                    <a:cubicBezTo>
                      <a:pt x="0" y="91"/>
                      <a:pt x="0" y="84"/>
                      <a:pt x="2" y="78"/>
                    </a:cubicBezTo>
                    <a:cubicBezTo>
                      <a:pt x="4" y="72"/>
                      <a:pt x="6" y="66"/>
                      <a:pt x="11" y="59"/>
                    </a:cubicBezTo>
                    <a:cubicBezTo>
                      <a:pt x="14" y="54"/>
                      <a:pt x="17" y="50"/>
                      <a:pt x="19" y="46"/>
                    </a:cubicBezTo>
                    <a:cubicBezTo>
                      <a:pt x="21" y="41"/>
                      <a:pt x="23" y="37"/>
                      <a:pt x="24" y="32"/>
                    </a:cubicBezTo>
                    <a:cubicBezTo>
                      <a:pt x="24" y="23"/>
                      <a:pt x="21" y="12"/>
                      <a:pt x="9" y="0"/>
                    </a:cubicBezTo>
                    <a:cubicBezTo>
                      <a:pt x="9" y="0"/>
                      <a:pt x="13" y="0"/>
                      <a:pt x="19" y="1"/>
                    </a:cubicBezTo>
                    <a:cubicBezTo>
                      <a:pt x="26" y="2"/>
                      <a:pt x="34" y="3"/>
                      <a:pt x="43" y="6"/>
                    </a:cubicBezTo>
                    <a:cubicBezTo>
                      <a:pt x="53" y="9"/>
                      <a:pt x="63" y="15"/>
                      <a:pt x="72" y="23"/>
                    </a:cubicBezTo>
                    <a:cubicBezTo>
                      <a:pt x="76" y="27"/>
                      <a:pt x="81" y="33"/>
                      <a:pt x="84" y="39"/>
                    </a:cubicBezTo>
                    <a:cubicBezTo>
                      <a:pt x="88" y="45"/>
                      <a:pt x="91" y="53"/>
                      <a:pt x="93" y="61"/>
                    </a:cubicBezTo>
                    <a:cubicBezTo>
                      <a:pt x="96" y="74"/>
                      <a:pt x="95" y="86"/>
                      <a:pt x="93" y="95"/>
                    </a:cubicBezTo>
                    <a:cubicBezTo>
                      <a:pt x="90" y="105"/>
                      <a:pt x="85" y="114"/>
                      <a:pt x="80" y="123"/>
                    </a:cubicBezTo>
                    <a:cubicBezTo>
                      <a:pt x="78" y="127"/>
                      <a:pt x="75" y="132"/>
                      <a:pt x="73" y="137"/>
                    </a:cubicBezTo>
                    <a:cubicBezTo>
                      <a:pt x="70" y="142"/>
                      <a:pt x="68" y="147"/>
                      <a:pt x="66" y="152"/>
                    </a:cubicBezTo>
                    <a:cubicBezTo>
                      <a:pt x="61" y="163"/>
                      <a:pt x="57" y="176"/>
                      <a:pt x="55" y="193"/>
                    </a:cubicBezTo>
                    <a:cubicBezTo>
                      <a:pt x="55" y="193"/>
                      <a:pt x="54" y="191"/>
                      <a:pt x="53" y="187"/>
                    </a:cubicBezTo>
                    <a:cubicBezTo>
                      <a:pt x="51" y="183"/>
                      <a:pt x="50" y="177"/>
                      <a:pt x="49" y="170"/>
                    </a:cubicBezTo>
                    <a:cubicBezTo>
                      <a:pt x="47" y="163"/>
                      <a:pt x="47" y="155"/>
                      <a:pt x="48" y="144"/>
                    </a:cubicBezTo>
                    <a:cubicBezTo>
                      <a:pt x="48" y="139"/>
                      <a:pt x="49" y="134"/>
                      <a:pt x="50" y="128"/>
                    </a:cubicBezTo>
                    <a:cubicBezTo>
                      <a:pt x="51" y="122"/>
                      <a:pt x="53" y="116"/>
                      <a:pt x="55" y="110"/>
                    </a:cubicBezTo>
                    <a:cubicBezTo>
                      <a:pt x="57" y="103"/>
                      <a:pt x="58" y="96"/>
                      <a:pt x="59" y="91"/>
                    </a:cubicBezTo>
                    <a:cubicBezTo>
                      <a:pt x="60" y="85"/>
                      <a:pt x="60" y="80"/>
                      <a:pt x="60" y="75"/>
                    </a:cubicBezTo>
                    <a:cubicBezTo>
                      <a:pt x="60" y="66"/>
                      <a:pt x="59" y="58"/>
                      <a:pt x="57" y="52"/>
                    </a:cubicBezTo>
                    <a:cubicBezTo>
                      <a:pt x="55" y="47"/>
                      <a:pt x="53" y="43"/>
                      <a:pt x="51" y="40"/>
                    </a:cubicBezTo>
                    <a:cubicBezTo>
                      <a:pt x="49" y="38"/>
                      <a:pt x="48" y="36"/>
                      <a:pt x="48" y="36"/>
                    </a:cubicBezTo>
                    <a:cubicBezTo>
                      <a:pt x="48" y="36"/>
                      <a:pt x="52" y="43"/>
                      <a:pt x="54" y="53"/>
                    </a:cubicBezTo>
                    <a:cubicBezTo>
                      <a:pt x="55" y="59"/>
                      <a:pt x="57" y="65"/>
                      <a:pt x="57" y="73"/>
                    </a:cubicBezTo>
                    <a:cubicBezTo>
                      <a:pt x="57" y="80"/>
                      <a:pt x="56" y="88"/>
                      <a:pt x="53" y="97"/>
                    </a:cubicBezTo>
                    <a:cubicBezTo>
                      <a:pt x="50" y="107"/>
                      <a:pt x="48" y="116"/>
                      <a:pt x="46" y="124"/>
                    </a:cubicBezTo>
                    <a:cubicBezTo>
                      <a:pt x="44" y="133"/>
                      <a:pt x="43" y="140"/>
                      <a:pt x="43" y="148"/>
                    </a:cubicBezTo>
                    <a:cubicBezTo>
                      <a:pt x="41" y="162"/>
                      <a:pt x="42" y="176"/>
                      <a:pt x="44" y="1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21" name="Freeform 35">
                <a:extLst>
                  <a:ext uri="{FF2B5EF4-FFF2-40B4-BE49-F238E27FC236}">
                    <a16:creationId xmlns:a16="http://schemas.microsoft.com/office/drawing/2014/main" id="{67A7FFCB-B1A8-14A1-F7F9-7F1A919ACC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4008" y="5634947"/>
                <a:ext cx="153988" cy="92075"/>
              </a:xfrm>
              <a:custGeom>
                <a:avLst/>
                <a:gdLst>
                  <a:gd name="T0" fmla="*/ 4 w 227"/>
                  <a:gd name="T1" fmla="*/ 107 h 134"/>
                  <a:gd name="T2" fmla="*/ 23 w 227"/>
                  <a:gd name="T3" fmla="*/ 111 h 134"/>
                  <a:gd name="T4" fmla="*/ 70 w 227"/>
                  <a:gd name="T5" fmla="*/ 128 h 134"/>
                  <a:gd name="T6" fmla="*/ 112 w 227"/>
                  <a:gd name="T7" fmla="*/ 129 h 134"/>
                  <a:gd name="T8" fmla="*/ 135 w 227"/>
                  <a:gd name="T9" fmla="*/ 117 h 134"/>
                  <a:gd name="T10" fmla="*/ 157 w 227"/>
                  <a:gd name="T11" fmla="*/ 93 h 134"/>
                  <a:gd name="T12" fmla="*/ 170 w 227"/>
                  <a:gd name="T13" fmla="*/ 73 h 134"/>
                  <a:gd name="T14" fmla="*/ 184 w 227"/>
                  <a:gd name="T15" fmla="*/ 56 h 134"/>
                  <a:gd name="T16" fmla="*/ 227 w 227"/>
                  <a:gd name="T17" fmla="*/ 36 h 134"/>
                  <a:gd name="T18" fmla="*/ 221 w 227"/>
                  <a:gd name="T19" fmla="*/ 26 h 134"/>
                  <a:gd name="T20" fmla="*/ 202 w 227"/>
                  <a:gd name="T21" fmla="*/ 9 h 134"/>
                  <a:gd name="T22" fmla="*/ 168 w 227"/>
                  <a:gd name="T23" fmla="*/ 0 h 134"/>
                  <a:gd name="T24" fmla="*/ 146 w 227"/>
                  <a:gd name="T25" fmla="*/ 3 h 134"/>
                  <a:gd name="T26" fmla="*/ 120 w 227"/>
                  <a:gd name="T27" fmla="*/ 11 h 134"/>
                  <a:gd name="T28" fmla="*/ 88 w 227"/>
                  <a:gd name="T29" fmla="*/ 31 h 134"/>
                  <a:gd name="T30" fmla="*/ 66 w 227"/>
                  <a:gd name="T31" fmla="*/ 55 h 134"/>
                  <a:gd name="T32" fmla="*/ 54 w 227"/>
                  <a:gd name="T33" fmla="*/ 67 h 134"/>
                  <a:gd name="T34" fmla="*/ 47 w 227"/>
                  <a:gd name="T35" fmla="*/ 73 h 134"/>
                  <a:gd name="T36" fmla="*/ 40 w 227"/>
                  <a:gd name="T37" fmla="*/ 79 h 134"/>
                  <a:gd name="T38" fmla="*/ 0 w 227"/>
                  <a:gd name="T39" fmla="*/ 96 h 134"/>
                  <a:gd name="T40" fmla="*/ 24 w 227"/>
                  <a:gd name="T41" fmla="*/ 100 h 134"/>
                  <a:gd name="T42" fmla="*/ 51 w 227"/>
                  <a:gd name="T43" fmla="*/ 95 h 134"/>
                  <a:gd name="T44" fmla="*/ 68 w 227"/>
                  <a:gd name="T45" fmla="*/ 88 h 134"/>
                  <a:gd name="T46" fmla="*/ 87 w 227"/>
                  <a:gd name="T47" fmla="*/ 76 h 134"/>
                  <a:gd name="T48" fmla="*/ 106 w 227"/>
                  <a:gd name="T49" fmla="*/ 62 h 134"/>
                  <a:gd name="T50" fmla="*/ 122 w 227"/>
                  <a:gd name="T51" fmla="*/ 52 h 134"/>
                  <a:gd name="T52" fmla="*/ 147 w 227"/>
                  <a:gd name="T53" fmla="*/ 39 h 134"/>
                  <a:gd name="T54" fmla="*/ 163 w 227"/>
                  <a:gd name="T55" fmla="*/ 35 h 134"/>
                  <a:gd name="T56" fmla="*/ 168 w 227"/>
                  <a:gd name="T57" fmla="*/ 35 h 134"/>
                  <a:gd name="T58" fmla="*/ 162 w 227"/>
                  <a:gd name="T59" fmla="*/ 37 h 134"/>
                  <a:gd name="T60" fmla="*/ 147 w 227"/>
                  <a:gd name="T61" fmla="*/ 43 h 134"/>
                  <a:gd name="T62" fmla="*/ 101 w 227"/>
                  <a:gd name="T63" fmla="*/ 71 h 134"/>
                  <a:gd name="T64" fmla="*/ 48 w 227"/>
                  <a:gd name="T65" fmla="*/ 102 h 134"/>
                  <a:gd name="T66" fmla="*/ 4 w 227"/>
                  <a:gd name="T67" fmla="*/ 10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7" h="134">
                    <a:moveTo>
                      <a:pt x="4" y="107"/>
                    </a:moveTo>
                    <a:cubicBezTo>
                      <a:pt x="4" y="107"/>
                      <a:pt x="11" y="108"/>
                      <a:pt x="23" y="111"/>
                    </a:cubicBezTo>
                    <a:cubicBezTo>
                      <a:pt x="34" y="115"/>
                      <a:pt x="51" y="120"/>
                      <a:pt x="70" y="128"/>
                    </a:cubicBezTo>
                    <a:cubicBezTo>
                      <a:pt x="82" y="133"/>
                      <a:pt x="96" y="134"/>
                      <a:pt x="112" y="129"/>
                    </a:cubicBezTo>
                    <a:cubicBezTo>
                      <a:pt x="120" y="127"/>
                      <a:pt x="127" y="123"/>
                      <a:pt x="135" y="117"/>
                    </a:cubicBezTo>
                    <a:cubicBezTo>
                      <a:pt x="143" y="111"/>
                      <a:pt x="150" y="103"/>
                      <a:pt x="157" y="93"/>
                    </a:cubicBezTo>
                    <a:cubicBezTo>
                      <a:pt x="161" y="86"/>
                      <a:pt x="166" y="79"/>
                      <a:pt x="170" y="73"/>
                    </a:cubicBezTo>
                    <a:cubicBezTo>
                      <a:pt x="174" y="67"/>
                      <a:pt x="179" y="61"/>
                      <a:pt x="184" y="56"/>
                    </a:cubicBezTo>
                    <a:cubicBezTo>
                      <a:pt x="194" y="46"/>
                      <a:pt x="207" y="39"/>
                      <a:pt x="227" y="36"/>
                    </a:cubicBezTo>
                    <a:cubicBezTo>
                      <a:pt x="227" y="36"/>
                      <a:pt x="225" y="31"/>
                      <a:pt x="221" y="26"/>
                    </a:cubicBezTo>
                    <a:cubicBezTo>
                      <a:pt x="217" y="21"/>
                      <a:pt x="210" y="14"/>
                      <a:pt x="202" y="9"/>
                    </a:cubicBezTo>
                    <a:cubicBezTo>
                      <a:pt x="193" y="4"/>
                      <a:pt x="182" y="1"/>
                      <a:pt x="168" y="0"/>
                    </a:cubicBezTo>
                    <a:cubicBezTo>
                      <a:pt x="161" y="0"/>
                      <a:pt x="154" y="1"/>
                      <a:pt x="146" y="3"/>
                    </a:cubicBezTo>
                    <a:cubicBezTo>
                      <a:pt x="138" y="5"/>
                      <a:pt x="130" y="7"/>
                      <a:pt x="120" y="11"/>
                    </a:cubicBezTo>
                    <a:cubicBezTo>
                      <a:pt x="106" y="17"/>
                      <a:pt x="97" y="24"/>
                      <a:pt x="88" y="31"/>
                    </a:cubicBezTo>
                    <a:cubicBezTo>
                      <a:pt x="80" y="39"/>
                      <a:pt x="73" y="47"/>
                      <a:pt x="66" y="55"/>
                    </a:cubicBezTo>
                    <a:cubicBezTo>
                      <a:pt x="62" y="59"/>
                      <a:pt x="58" y="63"/>
                      <a:pt x="54" y="67"/>
                    </a:cubicBezTo>
                    <a:cubicBezTo>
                      <a:pt x="52" y="69"/>
                      <a:pt x="50" y="71"/>
                      <a:pt x="47" y="73"/>
                    </a:cubicBezTo>
                    <a:cubicBezTo>
                      <a:pt x="45" y="75"/>
                      <a:pt x="43" y="77"/>
                      <a:pt x="40" y="79"/>
                    </a:cubicBezTo>
                    <a:cubicBezTo>
                      <a:pt x="30" y="86"/>
                      <a:pt x="17" y="92"/>
                      <a:pt x="0" y="96"/>
                    </a:cubicBezTo>
                    <a:cubicBezTo>
                      <a:pt x="0" y="96"/>
                      <a:pt x="8" y="100"/>
                      <a:pt x="24" y="100"/>
                    </a:cubicBezTo>
                    <a:cubicBezTo>
                      <a:pt x="31" y="100"/>
                      <a:pt x="41" y="99"/>
                      <a:pt x="51" y="95"/>
                    </a:cubicBezTo>
                    <a:cubicBezTo>
                      <a:pt x="57" y="93"/>
                      <a:pt x="63" y="91"/>
                      <a:pt x="68" y="88"/>
                    </a:cubicBezTo>
                    <a:cubicBezTo>
                      <a:pt x="74" y="85"/>
                      <a:pt x="81" y="81"/>
                      <a:pt x="87" y="76"/>
                    </a:cubicBezTo>
                    <a:cubicBezTo>
                      <a:pt x="94" y="70"/>
                      <a:pt x="100" y="66"/>
                      <a:pt x="106" y="62"/>
                    </a:cubicBezTo>
                    <a:cubicBezTo>
                      <a:pt x="112" y="58"/>
                      <a:pt x="117" y="54"/>
                      <a:pt x="122" y="52"/>
                    </a:cubicBezTo>
                    <a:cubicBezTo>
                      <a:pt x="132" y="46"/>
                      <a:pt x="140" y="42"/>
                      <a:pt x="147" y="39"/>
                    </a:cubicBezTo>
                    <a:cubicBezTo>
                      <a:pt x="154" y="37"/>
                      <a:pt x="159" y="36"/>
                      <a:pt x="163" y="35"/>
                    </a:cubicBezTo>
                    <a:cubicBezTo>
                      <a:pt x="166" y="35"/>
                      <a:pt x="168" y="35"/>
                      <a:pt x="168" y="35"/>
                    </a:cubicBezTo>
                    <a:cubicBezTo>
                      <a:pt x="168" y="35"/>
                      <a:pt x="166" y="35"/>
                      <a:pt x="162" y="37"/>
                    </a:cubicBezTo>
                    <a:cubicBezTo>
                      <a:pt x="159" y="38"/>
                      <a:pt x="154" y="40"/>
                      <a:pt x="147" y="43"/>
                    </a:cubicBezTo>
                    <a:cubicBezTo>
                      <a:pt x="135" y="48"/>
                      <a:pt x="118" y="57"/>
                      <a:pt x="101" y="71"/>
                    </a:cubicBezTo>
                    <a:cubicBezTo>
                      <a:pt x="81" y="88"/>
                      <a:pt x="64" y="97"/>
                      <a:pt x="48" y="102"/>
                    </a:cubicBezTo>
                    <a:cubicBezTo>
                      <a:pt x="33" y="107"/>
                      <a:pt x="19" y="108"/>
                      <a:pt x="4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22" name="Freeform 36">
                <a:extLst>
                  <a:ext uri="{FF2B5EF4-FFF2-40B4-BE49-F238E27FC236}">
                    <a16:creationId xmlns:a16="http://schemas.microsoft.com/office/drawing/2014/main" id="{121F03C0-5040-EE75-B5E8-9DECB2730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2095" y="5601610"/>
                <a:ext cx="74613" cy="144463"/>
              </a:xfrm>
              <a:custGeom>
                <a:avLst/>
                <a:gdLst>
                  <a:gd name="T0" fmla="*/ 18 w 109"/>
                  <a:gd name="T1" fmla="*/ 205 h 211"/>
                  <a:gd name="T2" fmla="*/ 17 w 109"/>
                  <a:gd name="T3" fmla="*/ 185 h 211"/>
                  <a:gd name="T4" fmla="*/ 6 w 109"/>
                  <a:gd name="T5" fmla="*/ 137 h 211"/>
                  <a:gd name="T6" fmla="*/ 2 w 109"/>
                  <a:gd name="T7" fmla="*/ 97 h 211"/>
                  <a:gd name="T8" fmla="*/ 10 w 109"/>
                  <a:gd name="T9" fmla="*/ 78 h 211"/>
                  <a:gd name="T10" fmla="*/ 25 w 109"/>
                  <a:gd name="T11" fmla="*/ 61 h 211"/>
                  <a:gd name="T12" fmla="*/ 48 w 109"/>
                  <a:gd name="T13" fmla="*/ 37 h 211"/>
                  <a:gd name="T14" fmla="*/ 44 w 109"/>
                  <a:gd name="T15" fmla="*/ 0 h 211"/>
                  <a:gd name="T16" fmla="*/ 54 w 109"/>
                  <a:gd name="T17" fmla="*/ 4 h 211"/>
                  <a:gd name="T18" fmla="*/ 77 w 109"/>
                  <a:gd name="T19" fmla="*/ 17 h 211"/>
                  <a:gd name="T20" fmla="*/ 100 w 109"/>
                  <a:gd name="T21" fmla="*/ 44 h 211"/>
                  <a:gd name="T22" fmla="*/ 107 w 109"/>
                  <a:gd name="T23" fmla="*/ 64 h 211"/>
                  <a:gd name="T24" fmla="*/ 108 w 109"/>
                  <a:gd name="T25" fmla="*/ 90 h 211"/>
                  <a:gd name="T26" fmla="*/ 104 w 109"/>
                  <a:gd name="T27" fmla="*/ 109 h 211"/>
                  <a:gd name="T28" fmla="*/ 97 w 109"/>
                  <a:gd name="T29" fmla="*/ 124 h 211"/>
                  <a:gd name="T30" fmla="*/ 87 w 109"/>
                  <a:gd name="T31" fmla="*/ 137 h 211"/>
                  <a:gd name="T32" fmla="*/ 76 w 109"/>
                  <a:gd name="T33" fmla="*/ 148 h 211"/>
                  <a:gd name="T34" fmla="*/ 29 w 109"/>
                  <a:gd name="T35" fmla="*/ 211 h 211"/>
                  <a:gd name="T36" fmla="*/ 28 w 109"/>
                  <a:gd name="T37" fmla="*/ 205 h 211"/>
                  <a:gd name="T38" fmla="*/ 29 w 109"/>
                  <a:gd name="T39" fmla="*/ 187 h 211"/>
                  <a:gd name="T40" fmla="*/ 36 w 109"/>
                  <a:gd name="T41" fmla="*/ 160 h 211"/>
                  <a:gd name="T42" fmla="*/ 54 w 109"/>
                  <a:gd name="T43" fmla="*/ 127 h 211"/>
                  <a:gd name="T44" fmla="*/ 64 w 109"/>
                  <a:gd name="T45" fmla="*/ 109 h 211"/>
                  <a:gd name="T46" fmla="*/ 71 w 109"/>
                  <a:gd name="T47" fmla="*/ 93 h 211"/>
                  <a:gd name="T48" fmla="*/ 75 w 109"/>
                  <a:gd name="T49" fmla="*/ 69 h 211"/>
                  <a:gd name="T50" fmla="*/ 73 w 109"/>
                  <a:gd name="T51" fmla="*/ 54 h 211"/>
                  <a:gd name="T52" fmla="*/ 71 w 109"/>
                  <a:gd name="T53" fmla="*/ 49 h 211"/>
                  <a:gd name="T54" fmla="*/ 72 w 109"/>
                  <a:gd name="T55" fmla="*/ 55 h 211"/>
                  <a:gd name="T56" fmla="*/ 72 w 109"/>
                  <a:gd name="T57" fmla="*/ 69 h 211"/>
                  <a:gd name="T58" fmla="*/ 56 w 109"/>
                  <a:gd name="T59" fmla="*/ 113 h 211"/>
                  <a:gd name="T60" fmla="*/ 29 w 109"/>
                  <a:gd name="T61" fmla="*/ 162 h 211"/>
                  <a:gd name="T62" fmla="*/ 22 w 109"/>
                  <a:gd name="T63" fmla="*/ 183 h 211"/>
                  <a:gd name="T64" fmla="*/ 18 w 109"/>
                  <a:gd name="T65" fmla="*/ 20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9" h="211">
                    <a:moveTo>
                      <a:pt x="18" y="205"/>
                    </a:moveTo>
                    <a:cubicBezTo>
                      <a:pt x="18" y="205"/>
                      <a:pt x="19" y="198"/>
                      <a:pt x="17" y="185"/>
                    </a:cubicBezTo>
                    <a:cubicBezTo>
                      <a:pt x="16" y="173"/>
                      <a:pt x="13" y="156"/>
                      <a:pt x="6" y="137"/>
                    </a:cubicBezTo>
                    <a:cubicBezTo>
                      <a:pt x="1" y="124"/>
                      <a:pt x="0" y="110"/>
                      <a:pt x="2" y="97"/>
                    </a:cubicBezTo>
                    <a:cubicBezTo>
                      <a:pt x="4" y="91"/>
                      <a:pt x="6" y="84"/>
                      <a:pt x="10" y="78"/>
                    </a:cubicBezTo>
                    <a:cubicBezTo>
                      <a:pt x="13" y="72"/>
                      <a:pt x="19" y="67"/>
                      <a:pt x="25" y="61"/>
                    </a:cubicBezTo>
                    <a:cubicBezTo>
                      <a:pt x="35" y="54"/>
                      <a:pt x="43" y="47"/>
                      <a:pt x="48" y="37"/>
                    </a:cubicBezTo>
                    <a:cubicBezTo>
                      <a:pt x="52" y="28"/>
                      <a:pt x="52" y="16"/>
                      <a:pt x="44" y="0"/>
                    </a:cubicBezTo>
                    <a:cubicBezTo>
                      <a:pt x="44" y="0"/>
                      <a:pt x="48" y="1"/>
                      <a:pt x="54" y="4"/>
                    </a:cubicBezTo>
                    <a:cubicBezTo>
                      <a:pt x="60" y="6"/>
                      <a:pt x="69" y="11"/>
                      <a:pt x="77" y="17"/>
                    </a:cubicBezTo>
                    <a:cubicBezTo>
                      <a:pt x="85" y="23"/>
                      <a:pt x="94" y="32"/>
                      <a:pt x="100" y="44"/>
                    </a:cubicBezTo>
                    <a:cubicBezTo>
                      <a:pt x="103" y="50"/>
                      <a:pt x="105" y="56"/>
                      <a:pt x="107" y="64"/>
                    </a:cubicBezTo>
                    <a:cubicBezTo>
                      <a:pt x="109" y="71"/>
                      <a:pt x="109" y="80"/>
                      <a:pt x="108" y="90"/>
                    </a:cubicBezTo>
                    <a:cubicBezTo>
                      <a:pt x="108" y="97"/>
                      <a:pt x="106" y="103"/>
                      <a:pt x="104" y="109"/>
                    </a:cubicBezTo>
                    <a:cubicBezTo>
                      <a:pt x="102" y="114"/>
                      <a:pt x="100" y="119"/>
                      <a:pt x="97" y="124"/>
                    </a:cubicBezTo>
                    <a:cubicBezTo>
                      <a:pt x="94" y="129"/>
                      <a:pt x="91" y="133"/>
                      <a:pt x="87" y="137"/>
                    </a:cubicBezTo>
                    <a:cubicBezTo>
                      <a:pt x="83" y="141"/>
                      <a:pt x="79" y="144"/>
                      <a:pt x="76" y="148"/>
                    </a:cubicBezTo>
                    <a:cubicBezTo>
                      <a:pt x="60" y="163"/>
                      <a:pt x="43" y="179"/>
                      <a:pt x="29" y="211"/>
                    </a:cubicBezTo>
                    <a:cubicBezTo>
                      <a:pt x="29" y="211"/>
                      <a:pt x="28" y="209"/>
                      <a:pt x="28" y="205"/>
                    </a:cubicBezTo>
                    <a:cubicBezTo>
                      <a:pt x="28" y="201"/>
                      <a:pt x="27" y="194"/>
                      <a:pt x="29" y="187"/>
                    </a:cubicBezTo>
                    <a:cubicBezTo>
                      <a:pt x="30" y="179"/>
                      <a:pt x="32" y="170"/>
                      <a:pt x="36" y="160"/>
                    </a:cubicBezTo>
                    <a:cubicBezTo>
                      <a:pt x="40" y="150"/>
                      <a:pt x="45" y="139"/>
                      <a:pt x="54" y="127"/>
                    </a:cubicBezTo>
                    <a:cubicBezTo>
                      <a:pt x="58" y="120"/>
                      <a:pt x="61" y="114"/>
                      <a:pt x="64" y="109"/>
                    </a:cubicBezTo>
                    <a:cubicBezTo>
                      <a:pt x="67" y="103"/>
                      <a:pt x="69" y="98"/>
                      <a:pt x="71" y="93"/>
                    </a:cubicBezTo>
                    <a:cubicBezTo>
                      <a:pt x="74" y="83"/>
                      <a:pt x="74" y="75"/>
                      <a:pt x="75" y="69"/>
                    </a:cubicBezTo>
                    <a:cubicBezTo>
                      <a:pt x="75" y="62"/>
                      <a:pt x="74" y="57"/>
                      <a:pt x="73" y="54"/>
                    </a:cubicBezTo>
                    <a:cubicBezTo>
                      <a:pt x="72" y="51"/>
                      <a:pt x="71" y="49"/>
                      <a:pt x="71" y="49"/>
                    </a:cubicBezTo>
                    <a:cubicBezTo>
                      <a:pt x="71" y="49"/>
                      <a:pt x="71" y="51"/>
                      <a:pt x="72" y="55"/>
                    </a:cubicBezTo>
                    <a:cubicBezTo>
                      <a:pt x="72" y="58"/>
                      <a:pt x="72" y="63"/>
                      <a:pt x="72" y="69"/>
                    </a:cubicBezTo>
                    <a:cubicBezTo>
                      <a:pt x="71" y="81"/>
                      <a:pt x="67" y="97"/>
                      <a:pt x="56" y="113"/>
                    </a:cubicBezTo>
                    <a:cubicBezTo>
                      <a:pt x="44" y="132"/>
                      <a:pt x="35" y="147"/>
                      <a:pt x="29" y="162"/>
                    </a:cubicBezTo>
                    <a:cubicBezTo>
                      <a:pt x="27" y="169"/>
                      <a:pt x="24" y="176"/>
                      <a:pt x="22" y="183"/>
                    </a:cubicBezTo>
                    <a:cubicBezTo>
                      <a:pt x="21" y="190"/>
                      <a:pt x="19" y="197"/>
                      <a:pt x="18" y="2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23" name="Freeform 37">
                <a:extLst>
                  <a:ext uri="{FF2B5EF4-FFF2-40B4-BE49-F238E27FC236}">
                    <a16:creationId xmlns:a16="http://schemas.microsoft.com/office/drawing/2014/main" id="{B5522782-B9CD-9621-729B-6574AE974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995" y="5736547"/>
                <a:ext cx="166688" cy="80963"/>
              </a:xfrm>
              <a:custGeom>
                <a:avLst/>
                <a:gdLst>
                  <a:gd name="T0" fmla="*/ 2 w 248"/>
                  <a:gd name="T1" fmla="*/ 65 h 119"/>
                  <a:gd name="T2" fmla="*/ 7 w 248"/>
                  <a:gd name="T3" fmla="*/ 67 h 119"/>
                  <a:gd name="T4" fmla="*/ 19 w 248"/>
                  <a:gd name="T5" fmla="*/ 75 h 119"/>
                  <a:gd name="T6" fmla="*/ 63 w 248"/>
                  <a:gd name="T7" fmla="*/ 105 h 119"/>
                  <a:gd name="T8" fmla="*/ 105 w 248"/>
                  <a:gd name="T9" fmla="*/ 119 h 119"/>
                  <a:gd name="T10" fmla="*/ 132 w 248"/>
                  <a:gd name="T11" fmla="*/ 113 h 119"/>
                  <a:gd name="T12" fmla="*/ 160 w 248"/>
                  <a:gd name="T13" fmla="*/ 96 h 119"/>
                  <a:gd name="T14" fmla="*/ 199 w 248"/>
                  <a:gd name="T15" fmla="*/ 66 h 119"/>
                  <a:gd name="T16" fmla="*/ 221 w 248"/>
                  <a:gd name="T17" fmla="*/ 59 h 119"/>
                  <a:gd name="T18" fmla="*/ 248 w 248"/>
                  <a:gd name="T19" fmla="*/ 60 h 119"/>
                  <a:gd name="T20" fmla="*/ 245 w 248"/>
                  <a:gd name="T21" fmla="*/ 49 h 119"/>
                  <a:gd name="T22" fmla="*/ 231 w 248"/>
                  <a:gd name="T23" fmla="*/ 25 h 119"/>
                  <a:gd name="T24" fmla="*/ 199 w 248"/>
                  <a:gd name="T25" fmla="*/ 6 h 119"/>
                  <a:gd name="T26" fmla="*/ 177 w 248"/>
                  <a:gd name="T27" fmla="*/ 1 h 119"/>
                  <a:gd name="T28" fmla="*/ 148 w 248"/>
                  <a:gd name="T29" fmla="*/ 1 h 119"/>
                  <a:gd name="T30" fmla="*/ 127 w 248"/>
                  <a:gd name="T31" fmla="*/ 5 h 119"/>
                  <a:gd name="T32" fmla="*/ 118 w 248"/>
                  <a:gd name="T33" fmla="*/ 8 h 119"/>
                  <a:gd name="T34" fmla="*/ 109 w 248"/>
                  <a:gd name="T35" fmla="*/ 12 h 119"/>
                  <a:gd name="T36" fmla="*/ 94 w 248"/>
                  <a:gd name="T37" fmla="*/ 20 h 119"/>
                  <a:gd name="T38" fmla="*/ 79 w 248"/>
                  <a:gd name="T39" fmla="*/ 29 h 119"/>
                  <a:gd name="T40" fmla="*/ 0 w 248"/>
                  <a:gd name="T41" fmla="*/ 52 h 119"/>
                  <a:gd name="T42" fmla="*/ 6 w 248"/>
                  <a:gd name="T43" fmla="*/ 56 h 119"/>
                  <a:gd name="T44" fmla="*/ 23 w 248"/>
                  <a:gd name="T45" fmla="*/ 63 h 119"/>
                  <a:gd name="T46" fmla="*/ 53 w 248"/>
                  <a:gd name="T47" fmla="*/ 66 h 119"/>
                  <a:gd name="T48" fmla="*/ 95 w 248"/>
                  <a:gd name="T49" fmla="*/ 57 h 119"/>
                  <a:gd name="T50" fmla="*/ 167 w 248"/>
                  <a:gd name="T51" fmla="*/ 38 h 119"/>
                  <a:gd name="T52" fmla="*/ 184 w 248"/>
                  <a:gd name="T53" fmla="*/ 39 h 119"/>
                  <a:gd name="T54" fmla="*/ 189 w 248"/>
                  <a:gd name="T55" fmla="*/ 40 h 119"/>
                  <a:gd name="T56" fmla="*/ 183 w 248"/>
                  <a:gd name="T57" fmla="*/ 40 h 119"/>
                  <a:gd name="T58" fmla="*/ 166 w 248"/>
                  <a:gd name="T59" fmla="*/ 42 h 119"/>
                  <a:gd name="T60" fmla="*/ 111 w 248"/>
                  <a:gd name="T61" fmla="*/ 57 h 119"/>
                  <a:gd name="T62" fmla="*/ 48 w 248"/>
                  <a:gd name="T63" fmla="*/ 72 h 119"/>
                  <a:gd name="T64" fmla="*/ 24 w 248"/>
                  <a:gd name="T65" fmla="*/ 71 h 119"/>
                  <a:gd name="T66" fmla="*/ 2 w 248"/>
                  <a:gd name="T67" fmla="*/ 6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8" h="119">
                    <a:moveTo>
                      <a:pt x="2" y="65"/>
                    </a:moveTo>
                    <a:cubicBezTo>
                      <a:pt x="2" y="65"/>
                      <a:pt x="3" y="66"/>
                      <a:pt x="7" y="67"/>
                    </a:cubicBezTo>
                    <a:cubicBezTo>
                      <a:pt x="10" y="69"/>
                      <a:pt x="14" y="71"/>
                      <a:pt x="19" y="75"/>
                    </a:cubicBezTo>
                    <a:cubicBezTo>
                      <a:pt x="30" y="81"/>
                      <a:pt x="46" y="91"/>
                      <a:pt x="63" y="105"/>
                    </a:cubicBezTo>
                    <a:cubicBezTo>
                      <a:pt x="74" y="113"/>
                      <a:pt x="88" y="119"/>
                      <a:pt x="105" y="119"/>
                    </a:cubicBezTo>
                    <a:cubicBezTo>
                      <a:pt x="114" y="118"/>
                      <a:pt x="123" y="117"/>
                      <a:pt x="132" y="113"/>
                    </a:cubicBezTo>
                    <a:cubicBezTo>
                      <a:pt x="141" y="109"/>
                      <a:pt x="151" y="104"/>
                      <a:pt x="160" y="96"/>
                    </a:cubicBezTo>
                    <a:cubicBezTo>
                      <a:pt x="174" y="84"/>
                      <a:pt x="186" y="73"/>
                      <a:pt x="199" y="66"/>
                    </a:cubicBezTo>
                    <a:cubicBezTo>
                      <a:pt x="206" y="63"/>
                      <a:pt x="213" y="60"/>
                      <a:pt x="221" y="59"/>
                    </a:cubicBezTo>
                    <a:cubicBezTo>
                      <a:pt x="229" y="58"/>
                      <a:pt x="238" y="58"/>
                      <a:pt x="248" y="60"/>
                    </a:cubicBezTo>
                    <a:cubicBezTo>
                      <a:pt x="248" y="60"/>
                      <a:pt x="248" y="55"/>
                      <a:pt x="245" y="49"/>
                    </a:cubicBezTo>
                    <a:cubicBezTo>
                      <a:pt x="242" y="42"/>
                      <a:pt x="238" y="33"/>
                      <a:pt x="231" y="25"/>
                    </a:cubicBezTo>
                    <a:cubicBezTo>
                      <a:pt x="223" y="18"/>
                      <a:pt x="213" y="10"/>
                      <a:pt x="199" y="6"/>
                    </a:cubicBezTo>
                    <a:cubicBezTo>
                      <a:pt x="193" y="3"/>
                      <a:pt x="185" y="2"/>
                      <a:pt x="177" y="1"/>
                    </a:cubicBezTo>
                    <a:cubicBezTo>
                      <a:pt x="168" y="0"/>
                      <a:pt x="158" y="0"/>
                      <a:pt x="148" y="1"/>
                    </a:cubicBezTo>
                    <a:cubicBezTo>
                      <a:pt x="140" y="2"/>
                      <a:pt x="133" y="4"/>
                      <a:pt x="127" y="5"/>
                    </a:cubicBezTo>
                    <a:cubicBezTo>
                      <a:pt x="124" y="6"/>
                      <a:pt x="121" y="7"/>
                      <a:pt x="118" y="8"/>
                    </a:cubicBezTo>
                    <a:cubicBezTo>
                      <a:pt x="115" y="9"/>
                      <a:pt x="112" y="11"/>
                      <a:pt x="109" y="12"/>
                    </a:cubicBezTo>
                    <a:cubicBezTo>
                      <a:pt x="104" y="14"/>
                      <a:pt x="99" y="17"/>
                      <a:pt x="94" y="20"/>
                    </a:cubicBezTo>
                    <a:cubicBezTo>
                      <a:pt x="89" y="23"/>
                      <a:pt x="84" y="26"/>
                      <a:pt x="79" y="29"/>
                    </a:cubicBezTo>
                    <a:cubicBezTo>
                      <a:pt x="60" y="42"/>
                      <a:pt x="37" y="54"/>
                      <a:pt x="0" y="52"/>
                    </a:cubicBezTo>
                    <a:cubicBezTo>
                      <a:pt x="0" y="52"/>
                      <a:pt x="2" y="54"/>
                      <a:pt x="6" y="56"/>
                    </a:cubicBezTo>
                    <a:cubicBezTo>
                      <a:pt x="10" y="58"/>
                      <a:pt x="16" y="61"/>
                      <a:pt x="23" y="63"/>
                    </a:cubicBezTo>
                    <a:cubicBezTo>
                      <a:pt x="31" y="66"/>
                      <a:pt x="41" y="67"/>
                      <a:pt x="53" y="66"/>
                    </a:cubicBezTo>
                    <a:cubicBezTo>
                      <a:pt x="65" y="66"/>
                      <a:pt x="79" y="63"/>
                      <a:pt x="95" y="57"/>
                    </a:cubicBezTo>
                    <a:cubicBezTo>
                      <a:pt x="128" y="44"/>
                      <a:pt x="151" y="39"/>
                      <a:pt x="167" y="38"/>
                    </a:cubicBezTo>
                    <a:cubicBezTo>
                      <a:pt x="174" y="38"/>
                      <a:pt x="180" y="38"/>
                      <a:pt x="184" y="39"/>
                    </a:cubicBezTo>
                    <a:cubicBezTo>
                      <a:pt x="187" y="40"/>
                      <a:pt x="189" y="40"/>
                      <a:pt x="189" y="40"/>
                    </a:cubicBezTo>
                    <a:cubicBezTo>
                      <a:pt x="189" y="40"/>
                      <a:pt x="187" y="40"/>
                      <a:pt x="183" y="40"/>
                    </a:cubicBezTo>
                    <a:cubicBezTo>
                      <a:pt x="179" y="40"/>
                      <a:pt x="173" y="41"/>
                      <a:pt x="166" y="42"/>
                    </a:cubicBezTo>
                    <a:cubicBezTo>
                      <a:pt x="152" y="43"/>
                      <a:pt x="132" y="47"/>
                      <a:pt x="111" y="57"/>
                    </a:cubicBezTo>
                    <a:cubicBezTo>
                      <a:pt x="86" y="67"/>
                      <a:pt x="66" y="71"/>
                      <a:pt x="48" y="72"/>
                    </a:cubicBezTo>
                    <a:cubicBezTo>
                      <a:pt x="40" y="73"/>
                      <a:pt x="32" y="72"/>
                      <a:pt x="24" y="71"/>
                    </a:cubicBezTo>
                    <a:cubicBezTo>
                      <a:pt x="16" y="69"/>
                      <a:pt x="9" y="67"/>
                      <a:pt x="2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24" name="Freeform 38">
                <a:extLst>
                  <a:ext uri="{FF2B5EF4-FFF2-40B4-BE49-F238E27FC236}">
                    <a16:creationId xmlns:a16="http://schemas.microsoft.com/office/drawing/2014/main" id="{BD8529B1-F646-3359-CF82-58207E029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52083" y="5661935"/>
                <a:ext cx="88900" cy="144463"/>
              </a:xfrm>
              <a:custGeom>
                <a:avLst/>
                <a:gdLst>
                  <a:gd name="T0" fmla="*/ 0 w 132"/>
                  <a:gd name="T1" fmla="*/ 204 h 213"/>
                  <a:gd name="T2" fmla="*/ 2 w 132"/>
                  <a:gd name="T3" fmla="*/ 198 h 213"/>
                  <a:gd name="T4" fmla="*/ 5 w 132"/>
                  <a:gd name="T5" fmla="*/ 183 h 213"/>
                  <a:gd name="T6" fmla="*/ 6 w 132"/>
                  <a:gd name="T7" fmla="*/ 130 h 213"/>
                  <a:gd name="T8" fmla="*/ 14 w 132"/>
                  <a:gd name="T9" fmla="*/ 89 h 213"/>
                  <a:gd name="T10" fmla="*/ 27 w 132"/>
                  <a:gd name="T11" fmla="*/ 71 h 213"/>
                  <a:gd name="T12" fmla="*/ 48 w 132"/>
                  <a:gd name="T13" fmla="*/ 58 h 213"/>
                  <a:gd name="T14" fmla="*/ 78 w 132"/>
                  <a:gd name="T15" fmla="*/ 39 h 213"/>
                  <a:gd name="T16" fmla="*/ 86 w 132"/>
                  <a:gd name="T17" fmla="*/ 23 h 213"/>
                  <a:gd name="T18" fmla="*/ 86 w 132"/>
                  <a:gd name="T19" fmla="*/ 0 h 213"/>
                  <a:gd name="T20" fmla="*/ 96 w 132"/>
                  <a:gd name="T21" fmla="*/ 6 h 213"/>
                  <a:gd name="T22" fmla="*/ 115 w 132"/>
                  <a:gd name="T23" fmla="*/ 27 h 213"/>
                  <a:gd name="T24" fmla="*/ 130 w 132"/>
                  <a:gd name="T25" fmla="*/ 61 h 213"/>
                  <a:gd name="T26" fmla="*/ 131 w 132"/>
                  <a:gd name="T27" fmla="*/ 84 h 213"/>
                  <a:gd name="T28" fmla="*/ 125 w 132"/>
                  <a:gd name="T29" fmla="*/ 110 h 213"/>
                  <a:gd name="T30" fmla="*/ 115 w 132"/>
                  <a:gd name="T31" fmla="*/ 129 h 213"/>
                  <a:gd name="T32" fmla="*/ 103 w 132"/>
                  <a:gd name="T33" fmla="*/ 142 h 213"/>
                  <a:gd name="T34" fmla="*/ 90 w 132"/>
                  <a:gd name="T35" fmla="*/ 153 h 213"/>
                  <a:gd name="T36" fmla="*/ 75 w 132"/>
                  <a:gd name="T37" fmla="*/ 161 h 213"/>
                  <a:gd name="T38" fmla="*/ 9 w 132"/>
                  <a:gd name="T39" fmla="*/ 213 h 213"/>
                  <a:gd name="T40" fmla="*/ 10 w 132"/>
                  <a:gd name="T41" fmla="*/ 206 h 213"/>
                  <a:gd name="T42" fmla="*/ 16 w 132"/>
                  <a:gd name="T43" fmla="*/ 188 h 213"/>
                  <a:gd name="T44" fmla="*/ 22 w 132"/>
                  <a:gd name="T45" fmla="*/ 176 h 213"/>
                  <a:gd name="T46" fmla="*/ 31 w 132"/>
                  <a:gd name="T47" fmla="*/ 162 h 213"/>
                  <a:gd name="T48" fmla="*/ 58 w 132"/>
                  <a:gd name="T49" fmla="*/ 133 h 213"/>
                  <a:gd name="T50" fmla="*/ 97 w 132"/>
                  <a:gd name="T51" fmla="*/ 79 h 213"/>
                  <a:gd name="T52" fmla="*/ 99 w 132"/>
                  <a:gd name="T53" fmla="*/ 64 h 213"/>
                  <a:gd name="T54" fmla="*/ 98 w 132"/>
                  <a:gd name="T55" fmla="*/ 58 h 213"/>
                  <a:gd name="T56" fmla="*/ 98 w 132"/>
                  <a:gd name="T57" fmla="*/ 64 h 213"/>
                  <a:gd name="T58" fmla="*/ 93 w 132"/>
                  <a:gd name="T59" fmla="*/ 79 h 213"/>
                  <a:gd name="T60" fmla="*/ 83 w 132"/>
                  <a:gd name="T61" fmla="*/ 98 h 213"/>
                  <a:gd name="T62" fmla="*/ 75 w 132"/>
                  <a:gd name="T63" fmla="*/ 109 h 213"/>
                  <a:gd name="T64" fmla="*/ 70 w 132"/>
                  <a:gd name="T65" fmla="*/ 115 h 213"/>
                  <a:gd name="T66" fmla="*/ 65 w 132"/>
                  <a:gd name="T67" fmla="*/ 120 h 213"/>
                  <a:gd name="T68" fmla="*/ 52 w 132"/>
                  <a:gd name="T69" fmla="*/ 131 h 213"/>
                  <a:gd name="T70" fmla="*/ 41 w 132"/>
                  <a:gd name="T71" fmla="*/ 142 h 213"/>
                  <a:gd name="T72" fmla="*/ 23 w 132"/>
                  <a:gd name="T73" fmla="*/ 163 h 213"/>
                  <a:gd name="T74" fmla="*/ 10 w 132"/>
                  <a:gd name="T75" fmla="*/ 183 h 213"/>
                  <a:gd name="T76" fmla="*/ 0 w 132"/>
                  <a:gd name="T77" fmla="*/ 204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2" h="213">
                    <a:moveTo>
                      <a:pt x="0" y="204"/>
                    </a:moveTo>
                    <a:cubicBezTo>
                      <a:pt x="0" y="204"/>
                      <a:pt x="1" y="202"/>
                      <a:pt x="2" y="198"/>
                    </a:cubicBezTo>
                    <a:cubicBezTo>
                      <a:pt x="3" y="195"/>
                      <a:pt x="4" y="190"/>
                      <a:pt x="5" y="183"/>
                    </a:cubicBezTo>
                    <a:cubicBezTo>
                      <a:pt x="6" y="171"/>
                      <a:pt x="8" y="152"/>
                      <a:pt x="6" y="130"/>
                    </a:cubicBezTo>
                    <a:cubicBezTo>
                      <a:pt x="5" y="116"/>
                      <a:pt x="7" y="102"/>
                      <a:pt x="14" y="89"/>
                    </a:cubicBezTo>
                    <a:cubicBezTo>
                      <a:pt x="17" y="82"/>
                      <a:pt x="21" y="76"/>
                      <a:pt x="27" y="71"/>
                    </a:cubicBezTo>
                    <a:cubicBezTo>
                      <a:pt x="32" y="66"/>
                      <a:pt x="39" y="62"/>
                      <a:pt x="48" y="58"/>
                    </a:cubicBezTo>
                    <a:cubicBezTo>
                      <a:pt x="60" y="53"/>
                      <a:pt x="71" y="48"/>
                      <a:pt x="78" y="39"/>
                    </a:cubicBezTo>
                    <a:cubicBezTo>
                      <a:pt x="82" y="35"/>
                      <a:pt x="85" y="30"/>
                      <a:pt x="86" y="23"/>
                    </a:cubicBezTo>
                    <a:cubicBezTo>
                      <a:pt x="88" y="17"/>
                      <a:pt x="88" y="9"/>
                      <a:pt x="86" y="0"/>
                    </a:cubicBezTo>
                    <a:cubicBezTo>
                      <a:pt x="86" y="0"/>
                      <a:pt x="90" y="2"/>
                      <a:pt x="96" y="6"/>
                    </a:cubicBezTo>
                    <a:cubicBezTo>
                      <a:pt x="101" y="11"/>
                      <a:pt x="108" y="18"/>
                      <a:pt x="115" y="27"/>
                    </a:cubicBezTo>
                    <a:cubicBezTo>
                      <a:pt x="121" y="36"/>
                      <a:pt x="127" y="47"/>
                      <a:pt x="130" y="61"/>
                    </a:cubicBezTo>
                    <a:cubicBezTo>
                      <a:pt x="131" y="68"/>
                      <a:pt x="132" y="75"/>
                      <a:pt x="131" y="84"/>
                    </a:cubicBezTo>
                    <a:cubicBezTo>
                      <a:pt x="131" y="92"/>
                      <a:pt x="129" y="101"/>
                      <a:pt x="125" y="110"/>
                    </a:cubicBezTo>
                    <a:cubicBezTo>
                      <a:pt x="122" y="118"/>
                      <a:pt x="119" y="123"/>
                      <a:pt x="115" y="129"/>
                    </a:cubicBezTo>
                    <a:cubicBezTo>
                      <a:pt x="112" y="134"/>
                      <a:pt x="108" y="139"/>
                      <a:pt x="103" y="142"/>
                    </a:cubicBezTo>
                    <a:cubicBezTo>
                      <a:pt x="99" y="146"/>
                      <a:pt x="94" y="150"/>
                      <a:pt x="90" y="153"/>
                    </a:cubicBezTo>
                    <a:cubicBezTo>
                      <a:pt x="85" y="156"/>
                      <a:pt x="80" y="158"/>
                      <a:pt x="75" y="161"/>
                    </a:cubicBezTo>
                    <a:cubicBezTo>
                      <a:pt x="54" y="172"/>
                      <a:pt x="33" y="183"/>
                      <a:pt x="9" y="213"/>
                    </a:cubicBezTo>
                    <a:cubicBezTo>
                      <a:pt x="9" y="213"/>
                      <a:pt x="9" y="211"/>
                      <a:pt x="10" y="206"/>
                    </a:cubicBezTo>
                    <a:cubicBezTo>
                      <a:pt x="11" y="202"/>
                      <a:pt x="13" y="195"/>
                      <a:pt x="16" y="188"/>
                    </a:cubicBezTo>
                    <a:cubicBezTo>
                      <a:pt x="17" y="184"/>
                      <a:pt x="19" y="180"/>
                      <a:pt x="22" y="176"/>
                    </a:cubicBezTo>
                    <a:cubicBezTo>
                      <a:pt x="24" y="172"/>
                      <a:pt x="27" y="167"/>
                      <a:pt x="31" y="162"/>
                    </a:cubicBezTo>
                    <a:cubicBezTo>
                      <a:pt x="37" y="153"/>
                      <a:pt x="46" y="143"/>
                      <a:pt x="58" y="133"/>
                    </a:cubicBezTo>
                    <a:cubicBezTo>
                      <a:pt x="83" y="112"/>
                      <a:pt x="93" y="92"/>
                      <a:pt x="97" y="79"/>
                    </a:cubicBezTo>
                    <a:cubicBezTo>
                      <a:pt x="98" y="73"/>
                      <a:pt x="99" y="67"/>
                      <a:pt x="99" y="64"/>
                    </a:cubicBezTo>
                    <a:cubicBezTo>
                      <a:pt x="99" y="60"/>
                      <a:pt x="98" y="58"/>
                      <a:pt x="98" y="58"/>
                    </a:cubicBezTo>
                    <a:cubicBezTo>
                      <a:pt x="98" y="58"/>
                      <a:pt x="98" y="60"/>
                      <a:pt x="98" y="64"/>
                    </a:cubicBezTo>
                    <a:cubicBezTo>
                      <a:pt x="97" y="68"/>
                      <a:pt x="96" y="73"/>
                      <a:pt x="93" y="79"/>
                    </a:cubicBezTo>
                    <a:cubicBezTo>
                      <a:pt x="91" y="84"/>
                      <a:pt x="88" y="91"/>
                      <a:pt x="83" y="98"/>
                    </a:cubicBezTo>
                    <a:cubicBezTo>
                      <a:pt x="81" y="102"/>
                      <a:pt x="78" y="106"/>
                      <a:pt x="75" y="109"/>
                    </a:cubicBezTo>
                    <a:cubicBezTo>
                      <a:pt x="74" y="111"/>
                      <a:pt x="72" y="113"/>
                      <a:pt x="70" y="115"/>
                    </a:cubicBezTo>
                    <a:cubicBezTo>
                      <a:pt x="68" y="116"/>
                      <a:pt x="67" y="118"/>
                      <a:pt x="65" y="120"/>
                    </a:cubicBezTo>
                    <a:cubicBezTo>
                      <a:pt x="60" y="124"/>
                      <a:pt x="56" y="127"/>
                      <a:pt x="52" y="131"/>
                    </a:cubicBezTo>
                    <a:cubicBezTo>
                      <a:pt x="48" y="135"/>
                      <a:pt x="44" y="138"/>
                      <a:pt x="41" y="142"/>
                    </a:cubicBezTo>
                    <a:cubicBezTo>
                      <a:pt x="34" y="149"/>
                      <a:pt x="28" y="156"/>
                      <a:pt x="23" y="163"/>
                    </a:cubicBezTo>
                    <a:cubicBezTo>
                      <a:pt x="18" y="169"/>
                      <a:pt x="14" y="176"/>
                      <a:pt x="10" y="183"/>
                    </a:cubicBezTo>
                    <a:cubicBezTo>
                      <a:pt x="7" y="189"/>
                      <a:pt x="4" y="196"/>
                      <a:pt x="0" y="2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25" name="Freeform 39">
                <a:extLst>
                  <a:ext uri="{FF2B5EF4-FFF2-40B4-BE49-F238E27FC236}">
                    <a16:creationId xmlns:a16="http://schemas.microsoft.com/office/drawing/2014/main" id="{B9B1903A-88FF-84E9-76C6-1B1F1B1326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9372" y="5111071"/>
                <a:ext cx="398463" cy="733425"/>
              </a:xfrm>
              <a:custGeom>
                <a:avLst/>
                <a:gdLst>
                  <a:gd name="T0" fmla="*/ 34 w 591"/>
                  <a:gd name="T1" fmla="*/ 1039 h 1083"/>
                  <a:gd name="T2" fmla="*/ 110 w 591"/>
                  <a:gd name="T3" fmla="*/ 1023 h 1083"/>
                  <a:gd name="T4" fmla="*/ 233 w 591"/>
                  <a:gd name="T5" fmla="*/ 982 h 1083"/>
                  <a:gd name="T6" fmla="*/ 372 w 591"/>
                  <a:gd name="T7" fmla="*/ 890 h 1083"/>
                  <a:gd name="T8" fmla="*/ 501 w 591"/>
                  <a:gd name="T9" fmla="*/ 750 h 1083"/>
                  <a:gd name="T10" fmla="*/ 553 w 591"/>
                  <a:gd name="T11" fmla="*/ 628 h 1083"/>
                  <a:gd name="T12" fmla="*/ 574 w 591"/>
                  <a:gd name="T13" fmla="*/ 530 h 1083"/>
                  <a:gd name="T14" fmla="*/ 576 w 591"/>
                  <a:gd name="T15" fmla="*/ 488 h 1083"/>
                  <a:gd name="T16" fmla="*/ 573 w 591"/>
                  <a:gd name="T17" fmla="*/ 464 h 1083"/>
                  <a:gd name="T18" fmla="*/ 567 w 591"/>
                  <a:gd name="T19" fmla="*/ 432 h 1083"/>
                  <a:gd name="T20" fmla="*/ 565 w 591"/>
                  <a:gd name="T21" fmla="*/ 416 h 1083"/>
                  <a:gd name="T22" fmla="*/ 555 w 591"/>
                  <a:gd name="T23" fmla="*/ 369 h 1083"/>
                  <a:gd name="T24" fmla="*/ 475 w 591"/>
                  <a:gd name="T25" fmla="*/ 210 h 1083"/>
                  <a:gd name="T26" fmla="*/ 382 w 591"/>
                  <a:gd name="T27" fmla="*/ 99 h 1083"/>
                  <a:gd name="T28" fmla="*/ 354 w 591"/>
                  <a:gd name="T29" fmla="*/ 73 h 1083"/>
                  <a:gd name="T30" fmla="*/ 308 w 591"/>
                  <a:gd name="T31" fmla="*/ 36 h 1083"/>
                  <a:gd name="T32" fmla="*/ 282 w 591"/>
                  <a:gd name="T33" fmla="*/ 18 h 1083"/>
                  <a:gd name="T34" fmla="*/ 275 w 591"/>
                  <a:gd name="T35" fmla="*/ 5 h 1083"/>
                  <a:gd name="T36" fmla="*/ 287 w 591"/>
                  <a:gd name="T37" fmla="*/ 3 h 1083"/>
                  <a:gd name="T38" fmla="*/ 315 w 591"/>
                  <a:gd name="T39" fmla="*/ 27 h 1083"/>
                  <a:gd name="T40" fmla="*/ 360 w 591"/>
                  <a:gd name="T41" fmla="*/ 65 h 1083"/>
                  <a:gd name="T42" fmla="*/ 389 w 591"/>
                  <a:gd name="T43" fmla="*/ 92 h 1083"/>
                  <a:gd name="T44" fmla="*/ 488 w 591"/>
                  <a:gd name="T45" fmla="*/ 202 h 1083"/>
                  <a:gd name="T46" fmla="*/ 569 w 591"/>
                  <a:gd name="T47" fmla="*/ 365 h 1083"/>
                  <a:gd name="T48" fmla="*/ 584 w 591"/>
                  <a:gd name="T49" fmla="*/ 412 h 1083"/>
                  <a:gd name="T50" fmla="*/ 587 w 591"/>
                  <a:gd name="T51" fmla="*/ 429 h 1083"/>
                  <a:gd name="T52" fmla="*/ 590 w 591"/>
                  <a:gd name="T53" fmla="*/ 462 h 1083"/>
                  <a:gd name="T54" fmla="*/ 591 w 591"/>
                  <a:gd name="T55" fmla="*/ 488 h 1083"/>
                  <a:gd name="T56" fmla="*/ 591 w 591"/>
                  <a:gd name="T57" fmla="*/ 531 h 1083"/>
                  <a:gd name="T58" fmla="*/ 577 w 591"/>
                  <a:gd name="T59" fmla="*/ 635 h 1083"/>
                  <a:gd name="T60" fmla="*/ 519 w 591"/>
                  <a:gd name="T61" fmla="*/ 761 h 1083"/>
                  <a:gd name="T62" fmla="*/ 391 w 591"/>
                  <a:gd name="T63" fmla="*/ 912 h 1083"/>
                  <a:gd name="T64" fmla="*/ 243 w 591"/>
                  <a:gd name="T65" fmla="*/ 1004 h 1083"/>
                  <a:gd name="T66" fmla="*/ 120 w 591"/>
                  <a:gd name="T67" fmla="*/ 1056 h 1083"/>
                  <a:gd name="T68" fmla="*/ 42 w 591"/>
                  <a:gd name="T69" fmla="*/ 1078 h 1083"/>
                  <a:gd name="T70" fmla="*/ 1 w 591"/>
                  <a:gd name="T71" fmla="*/ 106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91" h="1083">
                    <a:moveTo>
                      <a:pt x="18" y="1042"/>
                    </a:moveTo>
                    <a:cubicBezTo>
                      <a:pt x="18" y="1042"/>
                      <a:pt x="24" y="1041"/>
                      <a:pt x="34" y="1039"/>
                    </a:cubicBezTo>
                    <a:cubicBezTo>
                      <a:pt x="44" y="1037"/>
                      <a:pt x="59" y="1034"/>
                      <a:pt x="79" y="1030"/>
                    </a:cubicBezTo>
                    <a:cubicBezTo>
                      <a:pt x="88" y="1028"/>
                      <a:pt x="99" y="1026"/>
                      <a:pt x="110" y="1023"/>
                    </a:cubicBezTo>
                    <a:cubicBezTo>
                      <a:pt x="122" y="1021"/>
                      <a:pt x="134" y="1017"/>
                      <a:pt x="147" y="1014"/>
                    </a:cubicBezTo>
                    <a:cubicBezTo>
                      <a:pt x="173" y="1006"/>
                      <a:pt x="202" y="996"/>
                      <a:pt x="233" y="982"/>
                    </a:cubicBezTo>
                    <a:cubicBezTo>
                      <a:pt x="263" y="968"/>
                      <a:pt x="295" y="949"/>
                      <a:pt x="326" y="927"/>
                    </a:cubicBezTo>
                    <a:cubicBezTo>
                      <a:pt x="342" y="916"/>
                      <a:pt x="357" y="903"/>
                      <a:pt x="372" y="890"/>
                    </a:cubicBezTo>
                    <a:cubicBezTo>
                      <a:pt x="387" y="876"/>
                      <a:pt x="403" y="863"/>
                      <a:pt x="418" y="849"/>
                    </a:cubicBezTo>
                    <a:cubicBezTo>
                      <a:pt x="449" y="820"/>
                      <a:pt x="479" y="788"/>
                      <a:pt x="501" y="750"/>
                    </a:cubicBezTo>
                    <a:cubicBezTo>
                      <a:pt x="510" y="730"/>
                      <a:pt x="520" y="710"/>
                      <a:pt x="529" y="690"/>
                    </a:cubicBezTo>
                    <a:cubicBezTo>
                      <a:pt x="538" y="670"/>
                      <a:pt x="547" y="649"/>
                      <a:pt x="553" y="628"/>
                    </a:cubicBezTo>
                    <a:cubicBezTo>
                      <a:pt x="560" y="607"/>
                      <a:pt x="566" y="585"/>
                      <a:pt x="570" y="563"/>
                    </a:cubicBezTo>
                    <a:cubicBezTo>
                      <a:pt x="572" y="552"/>
                      <a:pt x="573" y="541"/>
                      <a:pt x="574" y="530"/>
                    </a:cubicBezTo>
                    <a:cubicBezTo>
                      <a:pt x="575" y="519"/>
                      <a:pt x="576" y="508"/>
                      <a:pt x="576" y="497"/>
                    </a:cubicBezTo>
                    <a:cubicBezTo>
                      <a:pt x="576" y="488"/>
                      <a:pt x="576" y="488"/>
                      <a:pt x="576" y="488"/>
                    </a:cubicBezTo>
                    <a:cubicBezTo>
                      <a:pt x="576" y="486"/>
                      <a:pt x="575" y="483"/>
                      <a:pt x="575" y="480"/>
                    </a:cubicBezTo>
                    <a:cubicBezTo>
                      <a:pt x="575" y="475"/>
                      <a:pt x="574" y="469"/>
                      <a:pt x="573" y="464"/>
                    </a:cubicBezTo>
                    <a:cubicBezTo>
                      <a:pt x="572" y="458"/>
                      <a:pt x="571" y="453"/>
                      <a:pt x="570" y="448"/>
                    </a:cubicBezTo>
                    <a:cubicBezTo>
                      <a:pt x="569" y="442"/>
                      <a:pt x="568" y="437"/>
                      <a:pt x="567" y="432"/>
                    </a:cubicBezTo>
                    <a:cubicBezTo>
                      <a:pt x="566" y="424"/>
                      <a:pt x="566" y="424"/>
                      <a:pt x="566" y="424"/>
                    </a:cubicBezTo>
                    <a:cubicBezTo>
                      <a:pt x="565" y="416"/>
                      <a:pt x="565" y="416"/>
                      <a:pt x="565" y="416"/>
                    </a:cubicBezTo>
                    <a:cubicBezTo>
                      <a:pt x="564" y="411"/>
                      <a:pt x="563" y="405"/>
                      <a:pt x="562" y="400"/>
                    </a:cubicBezTo>
                    <a:cubicBezTo>
                      <a:pt x="560" y="390"/>
                      <a:pt x="558" y="379"/>
                      <a:pt x="555" y="369"/>
                    </a:cubicBezTo>
                    <a:cubicBezTo>
                      <a:pt x="545" y="328"/>
                      <a:pt x="527" y="291"/>
                      <a:pt x="507" y="257"/>
                    </a:cubicBezTo>
                    <a:cubicBezTo>
                      <a:pt x="497" y="241"/>
                      <a:pt x="486" y="225"/>
                      <a:pt x="475" y="210"/>
                    </a:cubicBezTo>
                    <a:cubicBezTo>
                      <a:pt x="465" y="196"/>
                      <a:pt x="454" y="181"/>
                      <a:pt x="444" y="168"/>
                    </a:cubicBezTo>
                    <a:cubicBezTo>
                      <a:pt x="422" y="142"/>
                      <a:pt x="401" y="119"/>
                      <a:pt x="382" y="99"/>
                    </a:cubicBezTo>
                    <a:cubicBezTo>
                      <a:pt x="377" y="95"/>
                      <a:pt x="372" y="90"/>
                      <a:pt x="367" y="86"/>
                    </a:cubicBezTo>
                    <a:cubicBezTo>
                      <a:pt x="363" y="81"/>
                      <a:pt x="358" y="77"/>
                      <a:pt x="354" y="73"/>
                    </a:cubicBezTo>
                    <a:cubicBezTo>
                      <a:pt x="345" y="65"/>
                      <a:pt x="336" y="58"/>
                      <a:pt x="329" y="52"/>
                    </a:cubicBezTo>
                    <a:cubicBezTo>
                      <a:pt x="321" y="46"/>
                      <a:pt x="314" y="40"/>
                      <a:pt x="308" y="36"/>
                    </a:cubicBezTo>
                    <a:cubicBezTo>
                      <a:pt x="301" y="31"/>
                      <a:pt x="296" y="27"/>
                      <a:pt x="292" y="24"/>
                    </a:cubicBezTo>
                    <a:cubicBezTo>
                      <a:pt x="287" y="21"/>
                      <a:pt x="284" y="19"/>
                      <a:pt x="282" y="18"/>
                    </a:cubicBezTo>
                    <a:cubicBezTo>
                      <a:pt x="279" y="16"/>
                      <a:pt x="278" y="15"/>
                      <a:pt x="278" y="15"/>
                    </a:cubicBezTo>
                    <a:cubicBezTo>
                      <a:pt x="274" y="13"/>
                      <a:pt x="273" y="8"/>
                      <a:pt x="275" y="5"/>
                    </a:cubicBezTo>
                    <a:cubicBezTo>
                      <a:pt x="277" y="1"/>
                      <a:pt x="282" y="0"/>
                      <a:pt x="286" y="2"/>
                    </a:cubicBezTo>
                    <a:cubicBezTo>
                      <a:pt x="286" y="3"/>
                      <a:pt x="287" y="3"/>
                      <a:pt x="287" y="3"/>
                    </a:cubicBezTo>
                    <a:cubicBezTo>
                      <a:pt x="287" y="3"/>
                      <a:pt x="291" y="7"/>
                      <a:pt x="299" y="14"/>
                    </a:cubicBezTo>
                    <a:cubicBezTo>
                      <a:pt x="304" y="17"/>
                      <a:pt x="309" y="22"/>
                      <a:pt x="315" y="27"/>
                    </a:cubicBezTo>
                    <a:cubicBezTo>
                      <a:pt x="321" y="32"/>
                      <a:pt x="327" y="37"/>
                      <a:pt x="335" y="44"/>
                    </a:cubicBezTo>
                    <a:cubicBezTo>
                      <a:pt x="343" y="50"/>
                      <a:pt x="351" y="58"/>
                      <a:pt x="360" y="65"/>
                    </a:cubicBezTo>
                    <a:cubicBezTo>
                      <a:pt x="365" y="69"/>
                      <a:pt x="369" y="74"/>
                      <a:pt x="374" y="78"/>
                    </a:cubicBezTo>
                    <a:cubicBezTo>
                      <a:pt x="379" y="82"/>
                      <a:pt x="384" y="87"/>
                      <a:pt x="389" y="92"/>
                    </a:cubicBezTo>
                    <a:cubicBezTo>
                      <a:pt x="410" y="111"/>
                      <a:pt x="432" y="133"/>
                      <a:pt x="455" y="159"/>
                    </a:cubicBezTo>
                    <a:cubicBezTo>
                      <a:pt x="466" y="172"/>
                      <a:pt x="477" y="187"/>
                      <a:pt x="488" y="202"/>
                    </a:cubicBezTo>
                    <a:cubicBezTo>
                      <a:pt x="498" y="217"/>
                      <a:pt x="509" y="233"/>
                      <a:pt x="518" y="251"/>
                    </a:cubicBezTo>
                    <a:cubicBezTo>
                      <a:pt x="537" y="286"/>
                      <a:pt x="554" y="324"/>
                      <a:pt x="569" y="365"/>
                    </a:cubicBezTo>
                    <a:cubicBezTo>
                      <a:pt x="573" y="375"/>
                      <a:pt x="577" y="385"/>
                      <a:pt x="580" y="396"/>
                    </a:cubicBezTo>
                    <a:cubicBezTo>
                      <a:pt x="581" y="401"/>
                      <a:pt x="583" y="407"/>
                      <a:pt x="584" y="412"/>
                    </a:cubicBezTo>
                    <a:cubicBezTo>
                      <a:pt x="586" y="420"/>
                      <a:pt x="586" y="420"/>
                      <a:pt x="586" y="420"/>
                    </a:cubicBezTo>
                    <a:cubicBezTo>
                      <a:pt x="586" y="423"/>
                      <a:pt x="587" y="426"/>
                      <a:pt x="587" y="429"/>
                    </a:cubicBezTo>
                    <a:cubicBezTo>
                      <a:pt x="588" y="434"/>
                      <a:pt x="589" y="440"/>
                      <a:pt x="589" y="445"/>
                    </a:cubicBezTo>
                    <a:cubicBezTo>
                      <a:pt x="589" y="451"/>
                      <a:pt x="589" y="457"/>
                      <a:pt x="590" y="462"/>
                    </a:cubicBezTo>
                    <a:cubicBezTo>
                      <a:pt x="590" y="468"/>
                      <a:pt x="590" y="474"/>
                      <a:pt x="590" y="479"/>
                    </a:cubicBezTo>
                    <a:cubicBezTo>
                      <a:pt x="591" y="488"/>
                      <a:pt x="591" y="488"/>
                      <a:pt x="591" y="488"/>
                    </a:cubicBezTo>
                    <a:cubicBezTo>
                      <a:pt x="591" y="496"/>
                      <a:pt x="591" y="496"/>
                      <a:pt x="591" y="496"/>
                    </a:cubicBezTo>
                    <a:cubicBezTo>
                      <a:pt x="591" y="508"/>
                      <a:pt x="591" y="519"/>
                      <a:pt x="591" y="531"/>
                    </a:cubicBezTo>
                    <a:cubicBezTo>
                      <a:pt x="591" y="542"/>
                      <a:pt x="590" y="554"/>
                      <a:pt x="589" y="566"/>
                    </a:cubicBezTo>
                    <a:cubicBezTo>
                      <a:pt x="587" y="589"/>
                      <a:pt x="583" y="612"/>
                      <a:pt x="577" y="635"/>
                    </a:cubicBezTo>
                    <a:cubicBezTo>
                      <a:pt x="571" y="657"/>
                      <a:pt x="564" y="680"/>
                      <a:pt x="554" y="701"/>
                    </a:cubicBezTo>
                    <a:cubicBezTo>
                      <a:pt x="545" y="722"/>
                      <a:pt x="533" y="743"/>
                      <a:pt x="519" y="761"/>
                    </a:cubicBezTo>
                    <a:cubicBezTo>
                      <a:pt x="493" y="799"/>
                      <a:pt x="468" y="836"/>
                      <a:pt x="438" y="868"/>
                    </a:cubicBezTo>
                    <a:cubicBezTo>
                      <a:pt x="423" y="885"/>
                      <a:pt x="408" y="899"/>
                      <a:pt x="391" y="912"/>
                    </a:cubicBezTo>
                    <a:cubicBezTo>
                      <a:pt x="374" y="925"/>
                      <a:pt x="357" y="937"/>
                      <a:pt x="341" y="948"/>
                    </a:cubicBezTo>
                    <a:cubicBezTo>
                      <a:pt x="308" y="970"/>
                      <a:pt x="274" y="988"/>
                      <a:pt x="243" y="1004"/>
                    </a:cubicBezTo>
                    <a:cubicBezTo>
                      <a:pt x="212" y="1019"/>
                      <a:pt x="183" y="1032"/>
                      <a:pt x="157" y="1043"/>
                    </a:cubicBezTo>
                    <a:cubicBezTo>
                      <a:pt x="144" y="1048"/>
                      <a:pt x="131" y="1053"/>
                      <a:pt x="120" y="1056"/>
                    </a:cubicBezTo>
                    <a:cubicBezTo>
                      <a:pt x="108" y="1061"/>
                      <a:pt x="97" y="1064"/>
                      <a:pt x="88" y="1067"/>
                    </a:cubicBezTo>
                    <a:cubicBezTo>
                      <a:pt x="68" y="1072"/>
                      <a:pt x="52" y="1076"/>
                      <a:pt x="42" y="1078"/>
                    </a:cubicBezTo>
                    <a:cubicBezTo>
                      <a:pt x="31" y="1080"/>
                      <a:pt x="25" y="1081"/>
                      <a:pt x="25" y="1081"/>
                    </a:cubicBezTo>
                    <a:cubicBezTo>
                      <a:pt x="13" y="1083"/>
                      <a:pt x="2" y="1075"/>
                      <a:pt x="1" y="1064"/>
                    </a:cubicBezTo>
                    <a:cubicBezTo>
                      <a:pt x="0" y="1054"/>
                      <a:pt x="7" y="1044"/>
                      <a:pt x="18" y="10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26" name="Freeform 40">
                <a:extLst>
                  <a:ext uri="{FF2B5EF4-FFF2-40B4-BE49-F238E27FC236}">
                    <a16:creationId xmlns:a16="http://schemas.microsoft.com/office/drawing/2014/main" id="{5ECC2B9C-0B35-016F-36E9-7B0A68912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9545" y="5072972"/>
                <a:ext cx="68263" cy="53975"/>
              </a:xfrm>
              <a:custGeom>
                <a:avLst/>
                <a:gdLst>
                  <a:gd name="T0" fmla="*/ 101 w 101"/>
                  <a:gd name="T1" fmla="*/ 75 h 81"/>
                  <a:gd name="T2" fmla="*/ 96 w 101"/>
                  <a:gd name="T3" fmla="*/ 66 h 81"/>
                  <a:gd name="T4" fmla="*/ 84 w 101"/>
                  <a:gd name="T5" fmla="*/ 40 h 81"/>
                  <a:gd name="T6" fmla="*/ 44 w 101"/>
                  <a:gd name="T7" fmla="*/ 15 h 81"/>
                  <a:gd name="T8" fmla="*/ 4 w 101"/>
                  <a:gd name="T9" fmla="*/ 0 h 81"/>
                  <a:gd name="T10" fmla="*/ 1 w 101"/>
                  <a:gd name="T11" fmla="*/ 20 h 81"/>
                  <a:gd name="T12" fmla="*/ 7 w 101"/>
                  <a:gd name="T13" fmla="*/ 39 h 81"/>
                  <a:gd name="T14" fmla="*/ 24 w 101"/>
                  <a:gd name="T15" fmla="*/ 58 h 81"/>
                  <a:gd name="T16" fmla="*/ 59 w 101"/>
                  <a:gd name="T17" fmla="*/ 68 h 81"/>
                  <a:gd name="T18" fmla="*/ 99 w 101"/>
                  <a:gd name="T19" fmla="*/ 81 h 81"/>
                  <a:gd name="T20" fmla="*/ 91 w 101"/>
                  <a:gd name="T21" fmla="*/ 70 h 81"/>
                  <a:gd name="T22" fmla="*/ 60 w 101"/>
                  <a:gd name="T23" fmla="*/ 52 h 81"/>
                  <a:gd name="T24" fmla="*/ 27 w 101"/>
                  <a:gd name="T25" fmla="*/ 37 h 81"/>
                  <a:gd name="T26" fmla="*/ 20 w 101"/>
                  <a:gd name="T27" fmla="*/ 28 h 81"/>
                  <a:gd name="T28" fmla="*/ 29 w 101"/>
                  <a:gd name="T29" fmla="*/ 36 h 81"/>
                  <a:gd name="T30" fmla="*/ 54 w 101"/>
                  <a:gd name="T31" fmla="*/ 47 h 81"/>
                  <a:gd name="T32" fmla="*/ 83 w 101"/>
                  <a:gd name="T33" fmla="*/ 59 h 81"/>
                  <a:gd name="T34" fmla="*/ 101 w 101"/>
                  <a:gd name="T35" fmla="*/ 7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" h="81">
                    <a:moveTo>
                      <a:pt x="101" y="75"/>
                    </a:moveTo>
                    <a:cubicBezTo>
                      <a:pt x="101" y="75"/>
                      <a:pt x="99" y="72"/>
                      <a:pt x="96" y="66"/>
                    </a:cubicBezTo>
                    <a:cubicBezTo>
                      <a:pt x="93" y="60"/>
                      <a:pt x="88" y="51"/>
                      <a:pt x="84" y="40"/>
                    </a:cubicBezTo>
                    <a:cubicBezTo>
                      <a:pt x="79" y="26"/>
                      <a:pt x="65" y="13"/>
                      <a:pt x="44" y="15"/>
                    </a:cubicBezTo>
                    <a:cubicBezTo>
                      <a:pt x="28" y="16"/>
                      <a:pt x="16" y="18"/>
                      <a:pt x="4" y="0"/>
                    </a:cubicBezTo>
                    <a:cubicBezTo>
                      <a:pt x="4" y="0"/>
                      <a:pt x="0" y="9"/>
                      <a:pt x="1" y="20"/>
                    </a:cubicBezTo>
                    <a:cubicBezTo>
                      <a:pt x="2" y="26"/>
                      <a:pt x="3" y="32"/>
                      <a:pt x="7" y="39"/>
                    </a:cubicBezTo>
                    <a:cubicBezTo>
                      <a:pt x="10" y="45"/>
                      <a:pt x="16" y="52"/>
                      <a:pt x="24" y="58"/>
                    </a:cubicBezTo>
                    <a:cubicBezTo>
                      <a:pt x="37" y="67"/>
                      <a:pt x="48" y="68"/>
                      <a:pt x="59" y="68"/>
                    </a:cubicBezTo>
                    <a:cubicBezTo>
                      <a:pt x="71" y="69"/>
                      <a:pt x="83" y="70"/>
                      <a:pt x="99" y="81"/>
                    </a:cubicBezTo>
                    <a:cubicBezTo>
                      <a:pt x="99" y="81"/>
                      <a:pt x="97" y="76"/>
                      <a:pt x="91" y="70"/>
                    </a:cubicBezTo>
                    <a:cubicBezTo>
                      <a:pt x="86" y="63"/>
                      <a:pt x="76" y="56"/>
                      <a:pt x="60" y="52"/>
                    </a:cubicBezTo>
                    <a:cubicBezTo>
                      <a:pt x="43" y="47"/>
                      <a:pt x="33" y="42"/>
                      <a:pt x="27" y="37"/>
                    </a:cubicBezTo>
                    <a:cubicBezTo>
                      <a:pt x="22" y="32"/>
                      <a:pt x="20" y="28"/>
                      <a:pt x="20" y="28"/>
                    </a:cubicBezTo>
                    <a:cubicBezTo>
                      <a:pt x="20" y="28"/>
                      <a:pt x="23" y="32"/>
                      <a:pt x="29" y="36"/>
                    </a:cubicBezTo>
                    <a:cubicBezTo>
                      <a:pt x="34" y="40"/>
                      <a:pt x="43" y="44"/>
                      <a:pt x="54" y="47"/>
                    </a:cubicBezTo>
                    <a:cubicBezTo>
                      <a:pt x="66" y="50"/>
                      <a:pt x="75" y="54"/>
                      <a:pt x="83" y="59"/>
                    </a:cubicBezTo>
                    <a:cubicBezTo>
                      <a:pt x="90" y="63"/>
                      <a:pt x="96" y="69"/>
                      <a:pt x="101" y="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5A7A06BE-7B04-8865-E33D-1FF573C22BC4}"/>
              </a:ext>
            </a:extLst>
          </p:cNvPr>
          <p:cNvGrpSpPr/>
          <p:nvPr/>
        </p:nvGrpSpPr>
        <p:grpSpPr>
          <a:xfrm>
            <a:off x="4117566" y="4346210"/>
            <a:ext cx="2091191" cy="777684"/>
            <a:chOff x="1264780" y="2622169"/>
            <a:chExt cx="2091191" cy="777684"/>
          </a:xfrm>
        </p:grpSpPr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E5EB54C8-63EA-00CE-7948-812CAD4C8968}"/>
                </a:ext>
              </a:extLst>
            </p:cNvPr>
            <p:cNvGrpSpPr/>
            <p:nvPr/>
          </p:nvGrpSpPr>
          <p:grpSpPr>
            <a:xfrm>
              <a:off x="1264780" y="2622169"/>
              <a:ext cx="475516" cy="777684"/>
              <a:chOff x="7632945" y="5074560"/>
              <a:chExt cx="474663" cy="776288"/>
            </a:xfrm>
            <a:solidFill>
              <a:schemeClr val="accent1"/>
            </a:solidFill>
          </p:grpSpPr>
          <p:sp>
            <p:nvSpPr>
              <p:cNvPr id="166" name="Freeform 5">
                <a:extLst>
                  <a:ext uri="{FF2B5EF4-FFF2-40B4-BE49-F238E27FC236}">
                    <a16:creationId xmlns:a16="http://schemas.microsoft.com/office/drawing/2014/main" id="{1A3DE939-61CC-80FC-462D-9E3BD766A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5195" y="5139647"/>
                <a:ext cx="100013" cy="50800"/>
              </a:xfrm>
              <a:custGeom>
                <a:avLst/>
                <a:gdLst>
                  <a:gd name="T0" fmla="*/ 3 w 149"/>
                  <a:gd name="T1" fmla="*/ 50 h 74"/>
                  <a:gd name="T2" fmla="*/ 47 w 149"/>
                  <a:gd name="T3" fmla="*/ 67 h 74"/>
                  <a:gd name="T4" fmla="*/ 73 w 149"/>
                  <a:gd name="T5" fmla="*/ 73 h 74"/>
                  <a:gd name="T6" fmla="*/ 88 w 149"/>
                  <a:gd name="T7" fmla="*/ 69 h 74"/>
                  <a:gd name="T8" fmla="*/ 102 w 149"/>
                  <a:gd name="T9" fmla="*/ 60 h 74"/>
                  <a:gd name="T10" fmla="*/ 111 w 149"/>
                  <a:gd name="T11" fmla="*/ 51 h 74"/>
                  <a:gd name="T12" fmla="*/ 122 w 149"/>
                  <a:gd name="T13" fmla="*/ 45 h 74"/>
                  <a:gd name="T14" fmla="*/ 149 w 149"/>
                  <a:gd name="T15" fmla="*/ 47 h 74"/>
                  <a:gd name="T16" fmla="*/ 139 w 149"/>
                  <a:gd name="T17" fmla="*/ 24 h 74"/>
                  <a:gd name="T18" fmla="*/ 90 w 149"/>
                  <a:gd name="T19" fmla="*/ 1 h 74"/>
                  <a:gd name="T20" fmla="*/ 48 w 149"/>
                  <a:gd name="T21" fmla="*/ 19 h 74"/>
                  <a:gd name="T22" fmla="*/ 28 w 149"/>
                  <a:gd name="T23" fmla="*/ 32 h 74"/>
                  <a:gd name="T24" fmla="*/ 16 w 149"/>
                  <a:gd name="T25" fmla="*/ 38 h 74"/>
                  <a:gd name="T26" fmla="*/ 0 w 149"/>
                  <a:gd name="T27" fmla="*/ 42 h 74"/>
                  <a:gd name="T28" fmla="*/ 16 w 149"/>
                  <a:gd name="T29" fmla="*/ 46 h 74"/>
                  <a:gd name="T30" fmla="*/ 60 w 149"/>
                  <a:gd name="T31" fmla="*/ 35 h 74"/>
                  <a:gd name="T32" fmla="*/ 102 w 149"/>
                  <a:gd name="T33" fmla="*/ 25 h 74"/>
                  <a:gd name="T34" fmla="*/ 115 w 149"/>
                  <a:gd name="T35" fmla="*/ 28 h 74"/>
                  <a:gd name="T36" fmla="*/ 102 w 149"/>
                  <a:gd name="T37" fmla="*/ 27 h 74"/>
                  <a:gd name="T38" fmla="*/ 69 w 149"/>
                  <a:gd name="T39" fmla="*/ 35 h 74"/>
                  <a:gd name="T40" fmla="*/ 3 w 149"/>
                  <a:gd name="T41" fmla="*/ 5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74">
                    <a:moveTo>
                      <a:pt x="3" y="50"/>
                    </a:moveTo>
                    <a:cubicBezTo>
                      <a:pt x="3" y="50"/>
                      <a:pt x="22" y="53"/>
                      <a:pt x="47" y="67"/>
                    </a:cubicBezTo>
                    <a:cubicBezTo>
                      <a:pt x="54" y="71"/>
                      <a:pt x="64" y="74"/>
                      <a:pt x="73" y="73"/>
                    </a:cubicBezTo>
                    <a:cubicBezTo>
                      <a:pt x="78" y="73"/>
                      <a:pt x="83" y="72"/>
                      <a:pt x="88" y="69"/>
                    </a:cubicBezTo>
                    <a:cubicBezTo>
                      <a:pt x="92" y="67"/>
                      <a:pt x="97" y="64"/>
                      <a:pt x="102" y="60"/>
                    </a:cubicBezTo>
                    <a:cubicBezTo>
                      <a:pt x="105" y="56"/>
                      <a:pt x="108" y="53"/>
                      <a:pt x="111" y="51"/>
                    </a:cubicBezTo>
                    <a:cubicBezTo>
                      <a:pt x="115" y="48"/>
                      <a:pt x="118" y="46"/>
                      <a:pt x="122" y="45"/>
                    </a:cubicBezTo>
                    <a:cubicBezTo>
                      <a:pt x="129" y="42"/>
                      <a:pt x="137" y="41"/>
                      <a:pt x="149" y="47"/>
                    </a:cubicBezTo>
                    <a:cubicBezTo>
                      <a:pt x="149" y="47"/>
                      <a:pt x="147" y="35"/>
                      <a:pt x="139" y="24"/>
                    </a:cubicBezTo>
                    <a:cubicBezTo>
                      <a:pt x="131" y="12"/>
                      <a:pt x="116" y="0"/>
                      <a:pt x="90" y="1"/>
                    </a:cubicBezTo>
                    <a:cubicBezTo>
                      <a:pt x="70" y="1"/>
                      <a:pt x="59" y="10"/>
                      <a:pt x="48" y="19"/>
                    </a:cubicBezTo>
                    <a:cubicBezTo>
                      <a:pt x="42" y="23"/>
                      <a:pt x="36" y="28"/>
                      <a:pt x="28" y="32"/>
                    </a:cubicBezTo>
                    <a:cubicBezTo>
                      <a:pt x="25" y="34"/>
                      <a:pt x="20" y="36"/>
                      <a:pt x="16" y="38"/>
                    </a:cubicBezTo>
                    <a:cubicBezTo>
                      <a:pt x="11" y="40"/>
                      <a:pt x="6" y="41"/>
                      <a:pt x="0" y="42"/>
                    </a:cubicBezTo>
                    <a:cubicBezTo>
                      <a:pt x="0" y="42"/>
                      <a:pt x="6" y="45"/>
                      <a:pt x="16" y="46"/>
                    </a:cubicBezTo>
                    <a:cubicBezTo>
                      <a:pt x="27" y="46"/>
                      <a:pt x="42" y="45"/>
                      <a:pt x="60" y="35"/>
                    </a:cubicBezTo>
                    <a:cubicBezTo>
                      <a:pt x="79" y="26"/>
                      <a:pt x="93" y="24"/>
                      <a:pt x="102" y="25"/>
                    </a:cubicBezTo>
                    <a:cubicBezTo>
                      <a:pt x="111" y="25"/>
                      <a:pt x="115" y="28"/>
                      <a:pt x="115" y="28"/>
                    </a:cubicBezTo>
                    <a:cubicBezTo>
                      <a:pt x="115" y="28"/>
                      <a:pt x="110" y="27"/>
                      <a:pt x="102" y="27"/>
                    </a:cubicBezTo>
                    <a:cubicBezTo>
                      <a:pt x="93" y="27"/>
                      <a:pt x="82" y="29"/>
                      <a:pt x="69" y="35"/>
                    </a:cubicBezTo>
                    <a:cubicBezTo>
                      <a:pt x="41" y="49"/>
                      <a:pt x="23" y="51"/>
                      <a:pt x="3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67" name="Freeform 6">
                <a:extLst>
                  <a:ext uri="{FF2B5EF4-FFF2-40B4-BE49-F238E27FC236}">
                    <a16:creationId xmlns:a16="http://schemas.microsoft.com/office/drawing/2014/main" id="{9CCD4F93-7C30-2195-9BE8-1B756165F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9158" y="5093610"/>
                <a:ext cx="58738" cy="107950"/>
              </a:xfrm>
              <a:custGeom>
                <a:avLst/>
                <a:gdLst>
                  <a:gd name="T0" fmla="*/ 21 w 87"/>
                  <a:gd name="T1" fmla="*/ 157 h 160"/>
                  <a:gd name="T2" fmla="*/ 6 w 87"/>
                  <a:gd name="T3" fmla="*/ 111 h 160"/>
                  <a:gd name="T4" fmla="*/ 3 w 87"/>
                  <a:gd name="T5" fmla="*/ 82 h 160"/>
                  <a:gd name="T6" fmla="*/ 9 w 87"/>
                  <a:gd name="T7" fmla="*/ 66 h 160"/>
                  <a:gd name="T8" fmla="*/ 24 w 87"/>
                  <a:gd name="T9" fmla="*/ 51 h 160"/>
                  <a:gd name="T10" fmla="*/ 46 w 87"/>
                  <a:gd name="T11" fmla="*/ 31 h 160"/>
                  <a:gd name="T12" fmla="*/ 53 w 87"/>
                  <a:gd name="T13" fmla="*/ 0 h 160"/>
                  <a:gd name="T14" fmla="*/ 74 w 87"/>
                  <a:gd name="T15" fmla="*/ 16 h 160"/>
                  <a:gd name="T16" fmla="*/ 85 w 87"/>
                  <a:gd name="T17" fmla="*/ 38 h 160"/>
                  <a:gd name="T18" fmla="*/ 83 w 87"/>
                  <a:gd name="T19" fmla="*/ 72 h 160"/>
                  <a:gd name="T20" fmla="*/ 72 w 87"/>
                  <a:gd name="T21" fmla="*/ 96 h 160"/>
                  <a:gd name="T22" fmla="*/ 57 w 87"/>
                  <a:gd name="T23" fmla="*/ 113 h 160"/>
                  <a:gd name="T24" fmla="*/ 41 w 87"/>
                  <a:gd name="T25" fmla="*/ 132 h 160"/>
                  <a:gd name="T26" fmla="*/ 29 w 87"/>
                  <a:gd name="T27" fmla="*/ 160 h 160"/>
                  <a:gd name="T28" fmla="*/ 26 w 87"/>
                  <a:gd name="T29" fmla="*/ 143 h 160"/>
                  <a:gd name="T30" fmla="*/ 41 w 87"/>
                  <a:gd name="T31" fmla="*/ 98 h 160"/>
                  <a:gd name="T32" fmla="*/ 55 w 87"/>
                  <a:gd name="T33" fmla="*/ 73 h 160"/>
                  <a:gd name="T34" fmla="*/ 61 w 87"/>
                  <a:gd name="T35" fmla="*/ 55 h 160"/>
                  <a:gd name="T36" fmla="*/ 62 w 87"/>
                  <a:gd name="T37" fmla="*/ 40 h 160"/>
                  <a:gd name="T38" fmla="*/ 59 w 87"/>
                  <a:gd name="T39" fmla="*/ 55 h 160"/>
                  <a:gd name="T40" fmla="*/ 53 w 87"/>
                  <a:gd name="T41" fmla="*/ 70 h 160"/>
                  <a:gd name="T42" fmla="*/ 43 w 87"/>
                  <a:gd name="T43" fmla="*/ 88 h 160"/>
                  <a:gd name="T44" fmla="*/ 36 w 87"/>
                  <a:gd name="T45" fmla="*/ 99 h 160"/>
                  <a:gd name="T46" fmla="*/ 31 w 87"/>
                  <a:gd name="T47" fmla="*/ 108 h 160"/>
                  <a:gd name="T48" fmla="*/ 24 w 87"/>
                  <a:gd name="T49" fmla="*/ 126 h 160"/>
                  <a:gd name="T50" fmla="*/ 21 w 87"/>
                  <a:gd name="T51" fmla="*/ 15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7" h="160">
                    <a:moveTo>
                      <a:pt x="21" y="157"/>
                    </a:moveTo>
                    <a:cubicBezTo>
                      <a:pt x="21" y="157"/>
                      <a:pt x="18" y="138"/>
                      <a:pt x="6" y="111"/>
                    </a:cubicBezTo>
                    <a:cubicBezTo>
                      <a:pt x="2" y="103"/>
                      <a:pt x="0" y="92"/>
                      <a:pt x="3" y="82"/>
                    </a:cubicBezTo>
                    <a:cubicBezTo>
                      <a:pt x="4" y="77"/>
                      <a:pt x="6" y="71"/>
                      <a:pt x="9" y="66"/>
                    </a:cubicBezTo>
                    <a:cubicBezTo>
                      <a:pt x="13" y="61"/>
                      <a:pt x="18" y="56"/>
                      <a:pt x="24" y="51"/>
                    </a:cubicBezTo>
                    <a:cubicBezTo>
                      <a:pt x="32" y="44"/>
                      <a:pt x="41" y="38"/>
                      <a:pt x="46" y="31"/>
                    </a:cubicBezTo>
                    <a:cubicBezTo>
                      <a:pt x="51" y="23"/>
                      <a:pt x="54" y="14"/>
                      <a:pt x="53" y="0"/>
                    </a:cubicBezTo>
                    <a:cubicBezTo>
                      <a:pt x="53" y="0"/>
                      <a:pt x="65" y="4"/>
                      <a:pt x="74" y="16"/>
                    </a:cubicBezTo>
                    <a:cubicBezTo>
                      <a:pt x="79" y="21"/>
                      <a:pt x="83" y="29"/>
                      <a:pt x="85" y="38"/>
                    </a:cubicBezTo>
                    <a:cubicBezTo>
                      <a:pt x="87" y="47"/>
                      <a:pt x="87" y="58"/>
                      <a:pt x="83" y="72"/>
                    </a:cubicBezTo>
                    <a:cubicBezTo>
                      <a:pt x="81" y="82"/>
                      <a:pt x="77" y="89"/>
                      <a:pt x="72" y="96"/>
                    </a:cubicBezTo>
                    <a:cubicBezTo>
                      <a:pt x="68" y="102"/>
                      <a:pt x="62" y="107"/>
                      <a:pt x="57" y="113"/>
                    </a:cubicBezTo>
                    <a:cubicBezTo>
                      <a:pt x="51" y="118"/>
                      <a:pt x="46" y="124"/>
                      <a:pt x="41" y="132"/>
                    </a:cubicBezTo>
                    <a:cubicBezTo>
                      <a:pt x="36" y="139"/>
                      <a:pt x="32" y="148"/>
                      <a:pt x="29" y="160"/>
                    </a:cubicBezTo>
                    <a:cubicBezTo>
                      <a:pt x="29" y="160"/>
                      <a:pt x="26" y="154"/>
                      <a:pt x="26" y="143"/>
                    </a:cubicBezTo>
                    <a:cubicBezTo>
                      <a:pt x="26" y="132"/>
                      <a:pt x="29" y="117"/>
                      <a:pt x="41" y="98"/>
                    </a:cubicBezTo>
                    <a:cubicBezTo>
                      <a:pt x="48" y="89"/>
                      <a:pt x="52" y="80"/>
                      <a:pt x="55" y="73"/>
                    </a:cubicBezTo>
                    <a:cubicBezTo>
                      <a:pt x="58" y="66"/>
                      <a:pt x="60" y="60"/>
                      <a:pt x="61" y="55"/>
                    </a:cubicBezTo>
                    <a:cubicBezTo>
                      <a:pt x="63" y="45"/>
                      <a:pt x="62" y="40"/>
                      <a:pt x="62" y="40"/>
                    </a:cubicBezTo>
                    <a:cubicBezTo>
                      <a:pt x="62" y="40"/>
                      <a:pt x="61" y="46"/>
                      <a:pt x="59" y="55"/>
                    </a:cubicBezTo>
                    <a:cubicBezTo>
                      <a:pt x="58" y="60"/>
                      <a:pt x="56" y="65"/>
                      <a:pt x="53" y="70"/>
                    </a:cubicBezTo>
                    <a:cubicBezTo>
                      <a:pt x="51" y="76"/>
                      <a:pt x="48" y="82"/>
                      <a:pt x="43" y="88"/>
                    </a:cubicBezTo>
                    <a:cubicBezTo>
                      <a:pt x="41" y="92"/>
                      <a:pt x="38" y="95"/>
                      <a:pt x="36" y="99"/>
                    </a:cubicBezTo>
                    <a:cubicBezTo>
                      <a:pt x="35" y="102"/>
                      <a:pt x="33" y="105"/>
                      <a:pt x="31" y="108"/>
                    </a:cubicBezTo>
                    <a:cubicBezTo>
                      <a:pt x="28" y="115"/>
                      <a:pt x="26" y="120"/>
                      <a:pt x="24" y="126"/>
                    </a:cubicBezTo>
                    <a:cubicBezTo>
                      <a:pt x="21" y="137"/>
                      <a:pt x="21" y="147"/>
                      <a:pt x="21" y="1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68" name="Freeform 7">
                <a:extLst>
                  <a:ext uri="{FF2B5EF4-FFF2-40B4-BE49-F238E27FC236}">
                    <a16:creationId xmlns:a16="http://schemas.microsoft.com/office/drawing/2014/main" id="{F5A344AF-4C71-457E-8755-BD1F23616A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6458" y="5192035"/>
                <a:ext cx="104775" cy="55563"/>
              </a:xfrm>
              <a:custGeom>
                <a:avLst/>
                <a:gdLst>
                  <a:gd name="T0" fmla="*/ 4 w 156"/>
                  <a:gd name="T1" fmla="*/ 67 h 82"/>
                  <a:gd name="T2" fmla="*/ 52 w 156"/>
                  <a:gd name="T3" fmla="*/ 77 h 82"/>
                  <a:gd name="T4" fmla="*/ 81 w 156"/>
                  <a:gd name="T5" fmla="*/ 80 h 82"/>
                  <a:gd name="T6" fmla="*/ 95 w 156"/>
                  <a:gd name="T7" fmla="*/ 74 h 82"/>
                  <a:gd name="T8" fmla="*/ 109 w 156"/>
                  <a:gd name="T9" fmla="*/ 62 h 82"/>
                  <a:gd name="T10" fmla="*/ 127 w 156"/>
                  <a:gd name="T11" fmla="*/ 44 h 82"/>
                  <a:gd name="T12" fmla="*/ 139 w 156"/>
                  <a:gd name="T13" fmla="*/ 41 h 82"/>
                  <a:gd name="T14" fmla="*/ 156 w 156"/>
                  <a:gd name="T15" fmla="*/ 43 h 82"/>
                  <a:gd name="T16" fmla="*/ 142 w 156"/>
                  <a:gd name="T17" fmla="*/ 21 h 82"/>
                  <a:gd name="T18" fmla="*/ 122 w 156"/>
                  <a:gd name="T19" fmla="*/ 6 h 82"/>
                  <a:gd name="T20" fmla="*/ 88 w 156"/>
                  <a:gd name="T21" fmla="*/ 3 h 82"/>
                  <a:gd name="T22" fmla="*/ 63 w 156"/>
                  <a:gd name="T23" fmla="*/ 12 h 82"/>
                  <a:gd name="T24" fmla="*/ 46 w 156"/>
                  <a:gd name="T25" fmla="*/ 27 h 82"/>
                  <a:gd name="T26" fmla="*/ 28 w 156"/>
                  <a:gd name="T27" fmla="*/ 44 h 82"/>
                  <a:gd name="T28" fmla="*/ 0 w 156"/>
                  <a:gd name="T29" fmla="*/ 59 h 82"/>
                  <a:gd name="T30" fmla="*/ 17 w 156"/>
                  <a:gd name="T31" fmla="*/ 60 h 82"/>
                  <a:gd name="T32" fmla="*/ 37 w 156"/>
                  <a:gd name="T33" fmla="*/ 55 h 82"/>
                  <a:gd name="T34" fmla="*/ 61 w 156"/>
                  <a:gd name="T35" fmla="*/ 43 h 82"/>
                  <a:gd name="T36" fmla="*/ 86 w 156"/>
                  <a:gd name="T37" fmla="*/ 30 h 82"/>
                  <a:gd name="T38" fmla="*/ 104 w 156"/>
                  <a:gd name="T39" fmla="*/ 26 h 82"/>
                  <a:gd name="T40" fmla="*/ 118 w 156"/>
                  <a:gd name="T41" fmla="*/ 28 h 82"/>
                  <a:gd name="T42" fmla="*/ 104 w 156"/>
                  <a:gd name="T43" fmla="*/ 28 h 82"/>
                  <a:gd name="T44" fmla="*/ 88 w 156"/>
                  <a:gd name="T45" fmla="*/ 32 h 82"/>
                  <a:gd name="T46" fmla="*/ 71 w 156"/>
                  <a:gd name="T47" fmla="*/ 41 h 82"/>
                  <a:gd name="T48" fmla="*/ 52 w 156"/>
                  <a:gd name="T49" fmla="*/ 53 h 82"/>
                  <a:gd name="T50" fmla="*/ 35 w 156"/>
                  <a:gd name="T51" fmla="*/ 60 h 82"/>
                  <a:gd name="T52" fmla="*/ 4 w 156"/>
                  <a:gd name="T53" fmla="*/ 6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6" h="82">
                    <a:moveTo>
                      <a:pt x="4" y="67"/>
                    </a:moveTo>
                    <a:cubicBezTo>
                      <a:pt x="4" y="67"/>
                      <a:pt x="25" y="67"/>
                      <a:pt x="52" y="77"/>
                    </a:cubicBezTo>
                    <a:cubicBezTo>
                      <a:pt x="61" y="81"/>
                      <a:pt x="71" y="82"/>
                      <a:pt x="81" y="80"/>
                    </a:cubicBezTo>
                    <a:cubicBezTo>
                      <a:pt x="86" y="79"/>
                      <a:pt x="91" y="77"/>
                      <a:pt x="95" y="74"/>
                    </a:cubicBezTo>
                    <a:cubicBezTo>
                      <a:pt x="100" y="72"/>
                      <a:pt x="105" y="68"/>
                      <a:pt x="109" y="62"/>
                    </a:cubicBezTo>
                    <a:cubicBezTo>
                      <a:pt x="114" y="55"/>
                      <a:pt x="120" y="48"/>
                      <a:pt x="127" y="44"/>
                    </a:cubicBezTo>
                    <a:cubicBezTo>
                      <a:pt x="131" y="42"/>
                      <a:pt x="135" y="41"/>
                      <a:pt x="139" y="41"/>
                    </a:cubicBezTo>
                    <a:cubicBezTo>
                      <a:pt x="144" y="41"/>
                      <a:pt x="149" y="41"/>
                      <a:pt x="156" y="43"/>
                    </a:cubicBezTo>
                    <a:cubicBezTo>
                      <a:pt x="156" y="43"/>
                      <a:pt x="152" y="32"/>
                      <a:pt x="142" y="21"/>
                    </a:cubicBezTo>
                    <a:cubicBezTo>
                      <a:pt x="137" y="15"/>
                      <a:pt x="131" y="10"/>
                      <a:pt x="122" y="6"/>
                    </a:cubicBezTo>
                    <a:cubicBezTo>
                      <a:pt x="113" y="2"/>
                      <a:pt x="102" y="0"/>
                      <a:pt x="88" y="3"/>
                    </a:cubicBezTo>
                    <a:cubicBezTo>
                      <a:pt x="78" y="4"/>
                      <a:pt x="70" y="7"/>
                      <a:pt x="63" y="12"/>
                    </a:cubicBezTo>
                    <a:cubicBezTo>
                      <a:pt x="57" y="16"/>
                      <a:pt x="51" y="21"/>
                      <a:pt x="46" y="27"/>
                    </a:cubicBezTo>
                    <a:cubicBezTo>
                      <a:pt x="40" y="33"/>
                      <a:pt x="35" y="38"/>
                      <a:pt x="28" y="44"/>
                    </a:cubicBezTo>
                    <a:cubicBezTo>
                      <a:pt x="20" y="49"/>
                      <a:pt x="12" y="55"/>
                      <a:pt x="0" y="59"/>
                    </a:cubicBezTo>
                    <a:cubicBezTo>
                      <a:pt x="0" y="59"/>
                      <a:pt x="6" y="61"/>
                      <a:pt x="17" y="60"/>
                    </a:cubicBezTo>
                    <a:cubicBezTo>
                      <a:pt x="23" y="59"/>
                      <a:pt x="29" y="58"/>
                      <a:pt x="37" y="55"/>
                    </a:cubicBezTo>
                    <a:cubicBezTo>
                      <a:pt x="44" y="53"/>
                      <a:pt x="52" y="49"/>
                      <a:pt x="61" y="43"/>
                    </a:cubicBezTo>
                    <a:cubicBezTo>
                      <a:pt x="71" y="37"/>
                      <a:pt x="79" y="33"/>
                      <a:pt x="86" y="30"/>
                    </a:cubicBezTo>
                    <a:cubicBezTo>
                      <a:pt x="93" y="28"/>
                      <a:pt x="99" y="27"/>
                      <a:pt x="104" y="26"/>
                    </a:cubicBezTo>
                    <a:cubicBezTo>
                      <a:pt x="113" y="26"/>
                      <a:pt x="118" y="28"/>
                      <a:pt x="118" y="28"/>
                    </a:cubicBezTo>
                    <a:cubicBezTo>
                      <a:pt x="118" y="28"/>
                      <a:pt x="112" y="27"/>
                      <a:pt x="104" y="28"/>
                    </a:cubicBezTo>
                    <a:cubicBezTo>
                      <a:pt x="99" y="29"/>
                      <a:pt x="94" y="30"/>
                      <a:pt x="88" y="32"/>
                    </a:cubicBezTo>
                    <a:cubicBezTo>
                      <a:pt x="83" y="34"/>
                      <a:pt x="77" y="37"/>
                      <a:pt x="71" y="41"/>
                    </a:cubicBezTo>
                    <a:cubicBezTo>
                      <a:pt x="64" y="45"/>
                      <a:pt x="58" y="49"/>
                      <a:pt x="52" y="53"/>
                    </a:cubicBezTo>
                    <a:cubicBezTo>
                      <a:pt x="46" y="56"/>
                      <a:pt x="40" y="58"/>
                      <a:pt x="35" y="60"/>
                    </a:cubicBezTo>
                    <a:cubicBezTo>
                      <a:pt x="25" y="64"/>
                      <a:pt x="15" y="66"/>
                      <a:pt x="4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69" name="Freeform 8">
                <a:extLst>
                  <a:ext uri="{FF2B5EF4-FFF2-40B4-BE49-F238E27FC236}">
                    <a16:creationId xmlns:a16="http://schemas.microsoft.com/office/drawing/2014/main" id="{51DFEB17-970F-85DC-E093-920EFCD6E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5658" y="5155522"/>
                <a:ext cx="57150" cy="115888"/>
              </a:xfrm>
              <a:custGeom>
                <a:avLst/>
                <a:gdLst>
                  <a:gd name="T0" fmla="*/ 34 w 85"/>
                  <a:gd name="T1" fmla="*/ 172 h 173"/>
                  <a:gd name="T2" fmla="*/ 28 w 85"/>
                  <a:gd name="T3" fmla="*/ 159 h 173"/>
                  <a:gd name="T4" fmla="*/ 9 w 85"/>
                  <a:gd name="T5" fmla="*/ 126 h 173"/>
                  <a:gd name="T6" fmla="*/ 1 w 85"/>
                  <a:gd name="T7" fmla="*/ 96 h 173"/>
                  <a:gd name="T8" fmla="*/ 6 w 85"/>
                  <a:gd name="T9" fmla="*/ 78 h 173"/>
                  <a:gd name="T10" fmla="*/ 11 w 85"/>
                  <a:gd name="T11" fmla="*/ 68 h 173"/>
                  <a:gd name="T12" fmla="*/ 18 w 85"/>
                  <a:gd name="T13" fmla="*/ 59 h 173"/>
                  <a:gd name="T14" fmla="*/ 30 w 85"/>
                  <a:gd name="T15" fmla="*/ 46 h 173"/>
                  <a:gd name="T16" fmla="*/ 39 w 85"/>
                  <a:gd name="T17" fmla="*/ 34 h 173"/>
                  <a:gd name="T18" fmla="*/ 43 w 85"/>
                  <a:gd name="T19" fmla="*/ 0 h 173"/>
                  <a:gd name="T20" fmla="*/ 67 w 85"/>
                  <a:gd name="T21" fmla="*/ 13 h 173"/>
                  <a:gd name="T22" fmla="*/ 81 w 85"/>
                  <a:gd name="T23" fmla="*/ 35 h 173"/>
                  <a:gd name="T24" fmla="*/ 85 w 85"/>
                  <a:gd name="T25" fmla="*/ 51 h 173"/>
                  <a:gd name="T26" fmla="*/ 85 w 85"/>
                  <a:gd name="T27" fmla="*/ 71 h 173"/>
                  <a:gd name="T28" fmla="*/ 81 w 85"/>
                  <a:gd name="T29" fmla="*/ 86 h 173"/>
                  <a:gd name="T30" fmla="*/ 77 w 85"/>
                  <a:gd name="T31" fmla="*/ 98 h 173"/>
                  <a:gd name="T32" fmla="*/ 63 w 85"/>
                  <a:gd name="T33" fmla="*/ 119 h 173"/>
                  <a:gd name="T34" fmla="*/ 43 w 85"/>
                  <a:gd name="T35" fmla="*/ 173 h 173"/>
                  <a:gd name="T36" fmla="*/ 36 w 85"/>
                  <a:gd name="T37" fmla="*/ 156 h 173"/>
                  <a:gd name="T38" fmla="*/ 36 w 85"/>
                  <a:gd name="T39" fmla="*/ 135 h 173"/>
                  <a:gd name="T40" fmla="*/ 44 w 85"/>
                  <a:gd name="T41" fmla="*/ 106 h 173"/>
                  <a:gd name="T42" fmla="*/ 55 w 85"/>
                  <a:gd name="T43" fmla="*/ 77 h 173"/>
                  <a:gd name="T44" fmla="*/ 59 w 85"/>
                  <a:gd name="T45" fmla="*/ 57 h 173"/>
                  <a:gd name="T46" fmla="*/ 57 w 85"/>
                  <a:gd name="T47" fmla="*/ 41 h 173"/>
                  <a:gd name="T48" fmla="*/ 56 w 85"/>
                  <a:gd name="T49" fmla="*/ 57 h 173"/>
                  <a:gd name="T50" fmla="*/ 53 w 85"/>
                  <a:gd name="T51" fmla="*/ 74 h 173"/>
                  <a:gd name="T52" fmla="*/ 45 w 85"/>
                  <a:gd name="T53" fmla="*/ 95 h 173"/>
                  <a:gd name="T54" fmla="*/ 36 w 85"/>
                  <a:gd name="T55" fmla="*/ 118 h 173"/>
                  <a:gd name="T56" fmla="*/ 31 w 85"/>
                  <a:gd name="T57" fmla="*/ 138 h 173"/>
                  <a:gd name="T58" fmla="*/ 31 w 85"/>
                  <a:gd name="T59" fmla="*/ 156 h 173"/>
                  <a:gd name="T60" fmla="*/ 34 w 85"/>
                  <a:gd name="T61" fmla="*/ 17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" h="173">
                    <a:moveTo>
                      <a:pt x="34" y="172"/>
                    </a:moveTo>
                    <a:cubicBezTo>
                      <a:pt x="34" y="172"/>
                      <a:pt x="32" y="167"/>
                      <a:pt x="28" y="159"/>
                    </a:cubicBezTo>
                    <a:cubicBezTo>
                      <a:pt x="24" y="150"/>
                      <a:pt x="18" y="139"/>
                      <a:pt x="9" y="126"/>
                    </a:cubicBezTo>
                    <a:cubicBezTo>
                      <a:pt x="4" y="118"/>
                      <a:pt x="0" y="108"/>
                      <a:pt x="1" y="96"/>
                    </a:cubicBezTo>
                    <a:cubicBezTo>
                      <a:pt x="1" y="90"/>
                      <a:pt x="3" y="84"/>
                      <a:pt x="6" y="78"/>
                    </a:cubicBezTo>
                    <a:cubicBezTo>
                      <a:pt x="7" y="74"/>
                      <a:pt x="9" y="71"/>
                      <a:pt x="11" y="68"/>
                    </a:cubicBezTo>
                    <a:cubicBezTo>
                      <a:pt x="13" y="65"/>
                      <a:pt x="15" y="62"/>
                      <a:pt x="18" y="59"/>
                    </a:cubicBezTo>
                    <a:cubicBezTo>
                      <a:pt x="23" y="54"/>
                      <a:pt x="26" y="50"/>
                      <a:pt x="30" y="46"/>
                    </a:cubicBezTo>
                    <a:cubicBezTo>
                      <a:pt x="33" y="42"/>
                      <a:pt x="37" y="38"/>
                      <a:pt x="39" y="34"/>
                    </a:cubicBezTo>
                    <a:cubicBezTo>
                      <a:pt x="44" y="25"/>
                      <a:pt x="45" y="14"/>
                      <a:pt x="43" y="0"/>
                    </a:cubicBezTo>
                    <a:cubicBezTo>
                      <a:pt x="43" y="0"/>
                      <a:pt x="55" y="2"/>
                      <a:pt x="67" y="13"/>
                    </a:cubicBezTo>
                    <a:cubicBezTo>
                      <a:pt x="73" y="18"/>
                      <a:pt x="78" y="25"/>
                      <a:pt x="81" y="35"/>
                    </a:cubicBezTo>
                    <a:cubicBezTo>
                      <a:pt x="83" y="40"/>
                      <a:pt x="84" y="45"/>
                      <a:pt x="85" y="51"/>
                    </a:cubicBezTo>
                    <a:cubicBezTo>
                      <a:pt x="85" y="57"/>
                      <a:pt x="85" y="64"/>
                      <a:pt x="85" y="71"/>
                    </a:cubicBezTo>
                    <a:cubicBezTo>
                      <a:pt x="84" y="77"/>
                      <a:pt x="83" y="81"/>
                      <a:pt x="81" y="86"/>
                    </a:cubicBezTo>
                    <a:cubicBezTo>
                      <a:pt x="80" y="90"/>
                      <a:pt x="78" y="94"/>
                      <a:pt x="77" y="98"/>
                    </a:cubicBezTo>
                    <a:cubicBezTo>
                      <a:pt x="73" y="106"/>
                      <a:pt x="68" y="112"/>
                      <a:pt x="63" y="119"/>
                    </a:cubicBezTo>
                    <a:cubicBezTo>
                      <a:pt x="54" y="132"/>
                      <a:pt x="44" y="147"/>
                      <a:pt x="43" y="173"/>
                    </a:cubicBezTo>
                    <a:cubicBezTo>
                      <a:pt x="43" y="173"/>
                      <a:pt x="39" y="168"/>
                      <a:pt x="36" y="156"/>
                    </a:cubicBezTo>
                    <a:cubicBezTo>
                      <a:pt x="35" y="151"/>
                      <a:pt x="35" y="144"/>
                      <a:pt x="36" y="135"/>
                    </a:cubicBezTo>
                    <a:cubicBezTo>
                      <a:pt x="37" y="127"/>
                      <a:pt x="39" y="117"/>
                      <a:pt x="44" y="106"/>
                    </a:cubicBezTo>
                    <a:cubicBezTo>
                      <a:pt x="49" y="95"/>
                      <a:pt x="53" y="85"/>
                      <a:pt x="55" y="77"/>
                    </a:cubicBezTo>
                    <a:cubicBezTo>
                      <a:pt x="57" y="69"/>
                      <a:pt x="58" y="62"/>
                      <a:pt x="59" y="57"/>
                    </a:cubicBezTo>
                    <a:cubicBezTo>
                      <a:pt x="59" y="46"/>
                      <a:pt x="57" y="41"/>
                      <a:pt x="57" y="41"/>
                    </a:cubicBezTo>
                    <a:cubicBezTo>
                      <a:pt x="57" y="41"/>
                      <a:pt x="58" y="48"/>
                      <a:pt x="56" y="57"/>
                    </a:cubicBezTo>
                    <a:cubicBezTo>
                      <a:pt x="56" y="62"/>
                      <a:pt x="54" y="68"/>
                      <a:pt x="53" y="74"/>
                    </a:cubicBezTo>
                    <a:cubicBezTo>
                      <a:pt x="51" y="81"/>
                      <a:pt x="48" y="88"/>
                      <a:pt x="45" y="95"/>
                    </a:cubicBezTo>
                    <a:cubicBezTo>
                      <a:pt x="41" y="104"/>
                      <a:pt x="38" y="111"/>
                      <a:pt x="36" y="118"/>
                    </a:cubicBezTo>
                    <a:cubicBezTo>
                      <a:pt x="33" y="126"/>
                      <a:pt x="32" y="132"/>
                      <a:pt x="31" y="138"/>
                    </a:cubicBezTo>
                    <a:cubicBezTo>
                      <a:pt x="31" y="144"/>
                      <a:pt x="31" y="150"/>
                      <a:pt x="31" y="156"/>
                    </a:cubicBezTo>
                    <a:cubicBezTo>
                      <a:pt x="32" y="161"/>
                      <a:pt x="33" y="166"/>
                      <a:pt x="34" y="1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70" name="Freeform 9">
                <a:extLst>
                  <a:ext uri="{FF2B5EF4-FFF2-40B4-BE49-F238E27FC236}">
                    <a16:creationId xmlns:a16="http://schemas.microsoft.com/office/drawing/2014/main" id="{D9DCCEF9-092B-3BE4-563A-D05E6288F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7245" y="5255535"/>
                <a:ext cx="106363" cy="60325"/>
              </a:xfrm>
              <a:custGeom>
                <a:avLst/>
                <a:gdLst>
                  <a:gd name="T0" fmla="*/ 6 w 158"/>
                  <a:gd name="T1" fmla="*/ 87 h 89"/>
                  <a:gd name="T2" fmla="*/ 21 w 158"/>
                  <a:gd name="T3" fmla="*/ 85 h 89"/>
                  <a:gd name="T4" fmla="*/ 59 w 158"/>
                  <a:gd name="T5" fmla="*/ 88 h 89"/>
                  <a:gd name="T6" fmla="*/ 74 w 158"/>
                  <a:gd name="T7" fmla="*/ 88 h 89"/>
                  <a:gd name="T8" fmla="*/ 89 w 158"/>
                  <a:gd name="T9" fmla="*/ 85 h 89"/>
                  <a:gd name="T10" fmla="*/ 102 w 158"/>
                  <a:gd name="T11" fmla="*/ 77 h 89"/>
                  <a:gd name="T12" fmla="*/ 113 w 158"/>
                  <a:gd name="T13" fmla="*/ 62 h 89"/>
                  <a:gd name="T14" fmla="*/ 128 w 158"/>
                  <a:gd name="T15" fmla="*/ 41 h 89"/>
                  <a:gd name="T16" fmla="*/ 158 w 158"/>
                  <a:gd name="T17" fmla="*/ 35 h 89"/>
                  <a:gd name="T18" fmla="*/ 140 w 158"/>
                  <a:gd name="T19" fmla="*/ 14 h 89"/>
                  <a:gd name="T20" fmla="*/ 116 w 158"/>
                  <a:gd name="T21" fmla="*/ 2 h 89"/>
                  <a:gd name="T22" fmla="*/ 80 w 158"/>
                  <a:gd name="T23" fmla="*/ 4 h 89"/>
                  <a:gd name="T24" fmla="*/ 56 w 158"/>
                  <a:gd name="T25" fmla="*/ 18 h 89"/>
                  <a:gd name="T26" fmla="*/ 41 w 158"/>
                  <a:gd name="T27" fmla="*/ 37 h 89"/>
                  <a:gd name="T28" fmla="*/ 25 w 158"/>
                  <a:gd name="T29" fmla="*/ 58 h 89"/>
                  <a:gd name="T30" fmla="*/ 15 w 158"/>
                  <a:gd name="T31" fmla="*/ 69 h 89"/>
                  <a:gd name="T32" fmla="*/ 0 w 158"/>
                  <a:gd name="T33" fmla="*/ 80 h 89"/>
                  <a:gd name="T34" fmla="*/ 18 w 158"/>
                  <a:gd name="T35" fmla="*/ 77 h 89"/>
                  <a:gd name="T36" fmla="*/ 37 w 158"/>
                  <a:gd name="T37" fmla="*/ 68 h 89"/>
                  <a:gd name="T38" fmla="*/ 60 w 158"/>
                  <a:gd name="T39" fmla="*/ 50 h 89"/>
                  <a:gd name="T40" fmla="*/ 101 w 158"/>
                  <a:gd name="T41" fmla="*/ 26 h 89"/>
                  <a:gd name="T42" fmla="*/ 112 w 158"/>
                  <a:gd name="T43" fmla="*/ 25 h 89"/>
                  <a:gd name="T44" fmla="*/ 116 w 158"/>
                  <a:gd name="T45" fmla="*/ 25 h 89"/>
                  <a:gd name="T46" fmla="*/ 112 w 158"/>
                  <a:gd name="T47" fmla="*/ 26 h 89"/>
                  <a:gd name="T48" fmla="*/ 101 w 158"/>
                  <a:gd name="T49" fmla="*/ 28 h 89"/>
                  <a:gd name="T50" fmla="*/ 70 w 158"/>
                  <a:gd name="T51" fmla="*/ 47 h 89"/>
                  <a:gd name="T52" fmla="*/ 6 w 158"/>
                  <a:gd name="T53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8" h="89">
                    <a:moveTo>
                      <a:pt x="6" y="87"/>
                    </a:moveTo>
                    <a:cubicBezTo>
                      <a:pt x="6" y="87"/>
                      <a:pt x="11" y="86"/>
                      <a:pt x="21" y="85"/>
                    </a:cubicBezTo>
                    <a:cubicBezTo>
                      <a:pt x="30" y="85"/>
                      <a:pt x="43" y="85"/>
                      <a:pt x="59" y="88"/>
                    </a:cubicBezTo>
                    <a:cubicBezTo>
                      <a:pt x="64" y="89"/>
                      <a:pt x="69" y="89"/>
                      <a:pt x="74" y="88"/>
                    </a:cubicBezTo>
                    <a:cubicBezTo>
                      <a:pt x="79" y="88"/>
                      <a:pt x="84" y="87"/>
                      <a:pt x="89" y="85"/>
                    </a:cubicBezTo>
                    <a:cubicBezTo>
                      <a:pt x="94" y="83"/>
                      <a:pt x="98" y="80"/>
                      <a:pt x="102" y="77"/>
                    </a:cubicBezTo>
                    <a:cubicBezTo>
                      <a:pt x="106" y="73"/>
                      <a:pt x="110" y="68"/>
                      <a:pt x="113" y="62"/>
                    </a:cubicBezTo>
                    <a:cubicBezTo>
                      <a:pt x="118" y="54"/>
                      <a:pt x="122" y="46"/>
                      <a:pt x="128" y="41"/>
                    </a:cubicBezTo>
                    <a:cubicBezTo>
                      <a:pt x="135" y="36"/>
                      <a:pt x="144" y="33"/>
                      <a:pt x="158" y="35"/>
                    </a:cubicBezTo>
                    <a:cubicBezTo>
                      <a:pt x="158" y="35"/>
                      <a:pt x="152" y="24"/>
                      <a:pt x="140" y="14"/>
                    </a:cubicBezTo>
                    <a:cubicBezTo>
                      <a:pt x="133" y="9"/>
                      <a:pt x="126" y="4"/>
                      <a:pt x="116" y="2"/>
                    </a:cubicBezTo>
                    <a:cubicBezTo>
                      <a:pt x="106" y="0"/>
                      <a:pt x="94" y="0"/>
                      <a:pt x="80" y="4"/>
                    </a:cubicBezTo>
                    <a:cubicBezTo>
                      <a:pt x="69" y="7"/>
                      <a:pt x="62" y="12"/>
                      <a:pt x="56" y="18"/>
                    </a:cubicBezTo>
                    <a:cubicBezTo>
                      <a:pt x="50" y="24"/>
                      <a:pt x="46" y="30"/>
                      <a:pt x="41" y="37"/>
                    </a:cubicBezTo>
                    <a:cubicBezTo>
                      <a:pt x="36" y="44"/>
                      <a:pt x="32" y="51"/>
                      <a:pt x="25" y="58"/>
                    </a:cubicBezTo>
                    <a:cubicBezTo>
                      <a:pt x="22" y="62"/>
                      <a:pt x="19" y="66"/>
                      <a:pt x="15" y="69"/>
                    </a:cubicBezTo>
                    <a:cubicBezTo>
                      <a:pt x="10" y="73"/>
                      <a:pt x="5" y="76"/>
                      <a:pt x="0" y="80"/>
                    </a:cubicBezTo>
                    <a:cubicBezTo>
                      <a:pt x="0" y="80"/>
                      <a:pt x="7" y="81"/>
                      <a:pt x="18" y="77"/>
                    </a:cubicBezTo>
                    <a:cubicBezTo>
                      <a:pt x="24" y="75"/>
                      <a:pt x="30" y="73"/>
                      <a:pt x="37" y="68"/>
                    </a:cubicBezTo>
                    <a:cubicBezTo>
                      <a:pt x="45" y="64"/>
                      <a:pt x="52" y="58"/>
                      <a:pt x="60" y="50"/>
                    </a:cubicBezTo>
                    <a:cubicBezTo>
                      <a:pt x="77" y="34"/>
                      <a:pt x="91" y="28"/>
                      <a:pt x="101" y="26"/>
                    </a:cubicBezTo>
                    <a:cubicBezTo>
                      <a:pt x="105" y="25"/>
                      <a:pt x="109" y="25"/>
                      <a:pt x="112" y="25"/>
                    </a:cubicBezTo>
                    <a:cubicBezTo>
                      <a:pt x="114" y="25"/>
                      <a:pt x="116" y="25"/>
                      <a:pt x="116" y="25"/>
                    </a:cubicBezTo>
                    <a:cubicBezTo>
                      <a:pt x="116" y="25"/>
                      <a:pt x="114" y="25"/>
                      <a:pt x="112" y="26"/>
                    </a:cubicBezTo>
                    <a:cubicBezTo>
                      <a:pt x="109" y="26"/>
                      <a:pt x="105" y="27"/>
                      <a:pt x="101" y="28"/>
                    </a:cubicBezTo>
                    <a:cubicBezTo>
                      <a:pt x="92" y="31"/>
                      <a:pt x="80" y="36"/>
                      <a:pt x="70" y="47"/>
                    </a:cubicBezTo>
                    <a:cubicBezTo>
                      <a:pt x="45" y="71"/>
                      <a:pt x="27" y="80"/>
                      <a:pt x="6" y="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71" name="Freeform 10">
                <a:extLst>
                  <a:ext uri="{FF2B5EF4-FFF2-40B4-BE49-F238E27FC236}">
                    <a16:creationId xmlns:a16="http://schemas.microsoft.com/office/drawing/2014/main" id="{B1D5605F-68BE-83FE-D493-B77610A98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1683" y="5233310"/>
                <a:ext cx="55563" cy="123825"/>
              </a:xfrm>
              <a:custGeom>
                <a:avLst/>
                <a:gdLst>
                  <a:gd name="T0" fmla="*/ 54 w 83"/>
                  <a:gd name="T1" fmla="*/ 183 h 183"/>
                  <a:gd name="T2" fmla="*/ 52 w 83"/>
                  <a:gd name="T3" fmla="*/ 180 h 183"/>
                  <a:gd name="T4" fmla="*/ 45 w 83"/>
                  <a:gd name="T5" fmla="*/ 171 h 183"/>
                  <a:gd name="T6" fmla="*/ 17 w 83"/>
                  <a:gd name="T7" fmla="*/ 142 h 183"/>
                  <a:gd name="T8" fmla="*/ 1 w 83"/>
                  <a:gd name="T9" fmla="*/ 112 h 183"/>
                  <a:gd name="T10" fmla="*/ 1 w 83"/>
                  <a:gd name="T11" fmla="*/ 92 h 183"/>
                  <a:gd name="T12" fmla="*/ 11 w 83"/>
                  <a:gd name="T13" fmla="*/ 68 h 183"/>
                  <a:gd name="T14" fmla="*/ 27 w 83"/>
                  <a:gd name="T15" fmla="*/ 37 h 183"/>
                  <a:gd name="T16" fmla="*/ 29 w 83"/>
                  <a:gd name="T17" fmla="*/ 20 h 183"/>
                  <a:gd name="T18" fmla="*/ 25 w 83"/>
                  <a:gd name="T19" fmla="*/ 0 h 183"/>
                  <a:gd name="T20" fmla="*/ 53 w 83"/>
                  <a:gd name="T21" fmla="*/ 8 h 183"/>
                  <a:gd name="T22" fmla="*/ 72 w 83"/>
                  <a:gd name="T23" fmla="*/ 29 h 183"/>
                  <a:gd name="T24" fmla="*/ 83 w 83"/>
                  <a:gd name="T25" fmla="*/ 66 h 183"/>
                  <a:gd name="T26" fmla="*/ 83 w 83"/>
                  <a:gd name="T27" fmla="*/ 82 h 183"/>
                  <a:gd name="T28" fmla="*/ 80 w 83"/>
                  <a:gd name="T29" fmla="*/ 96 h 183"/>
                  <a:gd name="T30" fmla="*/ 76 w 83"/>
                  <a:gd name="T31" fmla="*/ 109 h 183"/>
                  <a:gd name="T32" fmla="*/ 71 w 83"/>
                  <a:gd name="T33" fmla="*/ 121 h 183"/>
                  <a:gd name="T34" fmla="*/ 64 w 83"/>
                  <a:gd name="T35" fmla="*/ 182 h 183"/>
                  <a:gd name="T36" fmla="*/ 53 w 83"/>
                  <a:gd name="T37" fmla="*/ 166 h 183"/>
                  <a:gd name="T38" fmla="*/ 46 w 83"/>
                  <a:gd name="T39" fmla="*/ 145 h 183"/>
                  <a:gd name="T40" fmla="*/ 46 w 83"/>
                  <a:gd name="T41" fmla="*/ 130 h 183"/>
                  <a:gd name="T42" fmla="*/ 47 w 83"/>
                  <a:gd name="T43" fmla="*/ 121 h 183"/>
                  <a:gd name="T44" fmla="*/ 48 w 83"/>
                  <a:gd name="T45" fmla="*/ 112 h 183"/>
                  <a:gd name="T46" fmla="*/ 51 w 83"/>
                  <a:gd name="T47" fmla="*/ 94 h 183"/>
                  <a:gd name="T48" fmla="*/ 53 w 83"/>
                  <a:gd name="T49" fmla="*/ 79 h 183"/>
                  <a:gd name="T50" fmla="*/ 53 w 83"/>
                  <a:gd name="T51" fmla="*/ 67 h 183"/>
                  <a:gd name="T52" fmla="*/ 53 w 83"/>
                  <a:gd name="T53" fmla="*/ 57 h 183"/>
                  <a:gd name="T54" fmla="*/ 48 w 83"/>
                  <a:gd name="T55" fmla="*/ 41 h 183"/>
                  <a:gd name="T56" fmla="*/ 50 w 83"/>
                  <a:gd name="T57" fmla="*/ 58 h 183"/>
                  <a:gd name="T58" fmla="*/ 50 w 83"/>
                  <a:gd name="T59" fmla="*/ 77 h 183"/>
                  <a:gd name="T60" fmla="*/ 46 w 83"/>
                  <a:gd name="T61" fmla="*/ 100 h 183"/>
                  <a:gd name="T62" fmla="*/ 54 w 83"/>
                  <a:gd name="T6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183">
                    <a:moveTo>
                      <a:pt x="54" y="183"/>
                    </a:moveTo>
                    <a:cubicBezTo>
                      <a:pt x="54" y="183"/>
                      <a:pt x="53" y="182"/>
                      <a:pt x="52" y="180"/>
                    </a:cubicBezTo>
                    <a:cubicBezTo>
                      <a:pt x="50" y="178"/>
                      <a:pt x="48" y="175"/>
                      <a:pt x="45" y="171"/>
                    </a:cubicBezTo>
                    <a:cubicBezTo>
                      <a:pt x="38" y="164"/>
                      <a:pt x="29" y="153"/>
                      <a:pt x="17" y="142"/>
                    </a:cubicBezTo>
                    <a:cubicBezTo>
                      <a:pt x="9" y="135"/>
                      <a:pt x="3" y="125"/>
                      <a:pt x="1" y="112"/>
                    </a:cubicBezTo>
                    <a:cubicBezTo>
                      <a:pt x="0" y="106"/>
                      <a:pt x="0" y="99"/>
                      <a:pt x="1" y="92"/>
                    </a:cubicBezTo>
                    <a:cubicBezTo>
                      <a:pt x="3" y="84"/>
                      <a:pt x="6" y="76"/>
                      <a:pt x="11" y="68"/>
                    </a:cubicBezTo>
                    <a:cubicBezTo>
                      <a:pt x="18" y="57"/>
                      <a:pt x="24" y="47"/>
                      <a:pt x="27" y="37"/>
                    </a:cubicBezTo>
                    <a:cubicBezTo>
                      <a:pt x="29" y="31"/>
                      <a:pt x="30" y="26"/>
                      <a:pt x="29" y="20"/>
                    </a:cubicBezTo>
                    <a:cubicBezTo>
                      <a:pt x="29" y="14"/>
                      <a:pt x="28" y="7"/>
                      <a:pt x="25" y="0"/>
                    </a:cubicBezTo>
                    <a:cubicBezTo>
                      <a:pt x="25" y="0"/>
                      <a:pt x="39" y="0"/>
                      <a:pt x="53" y="8"/>
                    </a:cubicBezTo>
                    <a:cubicBezTo>
                      <a:pt x="60" y="13"/>
                      <a:pt x="67" y="19"/>
                      <a:pt x="72" y="29"/>
                    </a:cubicBezTo>
                    <a:cubicBezTo>
                      <a:pt x="78" y="38"/>
                      <a:pt x="81" y="50"/>
                      <a:pt x="83" y="66"/>
                    </a:cubicBezTo>
                    <a:cubicBezTo>
                      <a:pt x="83" y="72"/>
                      <a:pt x="83" y="77"/>
                      <a:pt x="83" y="82"/>
                    </a:cubicBezTo>
                    <a:cubicBezTo>
                      <a:pt x="82" y="87"/>
                      <a:pt x="81" y="92"/>
                      <a:pt x="80" y="96"/>
                    </a:cubicBezTo>
                    <a:cubicBezTo>
                      <a:pt x="79" y="100"/>
                      <a:pt x="77" y="104"/>
                      <a:pt x="76" y="109"/>
                    </a:cubicBezTo>
                    <a:cubicBezTo>
                      <a:pt x="74" y="113"/>
                      <a:pt x="73" y="117"/>
                      <a:pt x="71" y="121"/>
                    </a:cubicBezTo>
                    <a:cubicBezTo>
                      <a:pt x="64" y="137"/>
                      <a:pt x="58" y="155"/>
                      <a:pt x="64" y="182"/>
                    </a:cubicBezTo>
                    <a:cubicBezTo>
                      <a:pt x="64" y="182"/>
                      <a:pt x="58" y="178"/>
                      <a:pt x="53" y="166"/>
                    </a:cubicBezTo>
                    <a:cubicBezTo>
                      <a:pt x="50" y="161"/>
                      <a:pt x="47" y="154"/>
                      <a:pt x="46" y="145"/>
                    </a:cubicBezTo>
                    <a:cubicBezTo>
                      <a:pt x="46" y="140"/>
                      <a:pt x="46" y="135"/>
                      <a:pt x="46" y="130"/>
                    </a:cubicBezTo>
                    <a:cubicBezTo>
                      <a:pt x="46" y="127"/>
                      <a:pt x="46" y="124"/>
                      <a:pt x="47" y="121"/>
                    </a:cubicBezTo>
                    <a:cubicBezTo>
                      <a:pt x="47" y="118"/>
                      <a:pt x="48" y="115"/>
                      <a:pt x="48" y="112"/>
                    </a:cubicBezTo>
                    <a:cubicBezTo>
                      <a:pt x="50" y="106"/>
                      <a:pt x="51" y="100"/>
                      <a:pt x="51" y="94"/>
                    </a:cubicBezTo>
                    <a:cubicBezTo>
                      <a:pt x="52" y="88"/>
                      <a:pt x="53" y="83"/>
                      <a:pt x="53" y="79"/>
                    </a:cubicBezTo>
                    <a:cubicBezTo>
                      <a:pt x="54" y="74"/>
                      <a:pt x="54" y="70"/>
                      <a:pt x="53" y="67"/>
                    </a:cubicBezTo>
                    <a:cubicBezTo>
                      <a:pt x="53" y="63"/>
                      <a:pt x="53" y="60"/>
                      <a:pt x="53" y="57"/>
                    </a:cubicBezTo>
                    <a:cubicBezTo>
                      <a:pt x="51" y="45"/>
                      <a:pt x="48" y="41"/>
                      <a:pt x="48" y="41"/>
                    </a:cubicBezTo>
                    <a:cubicBezTo>
                      <a:pt x="48" y="41"/>
                      <a:pt x="50" y="47"/>
                      <a:pt x="50" y="58"/>
                    </a:cubicBezTo>
                    <a:cubicBezTo>
                      <a:pt x="51" y="63"/>
                      <a:pt x="51" y="70"/>
                      <a:pt x="50" y="77"/>
                    </a:cubicBezTo>
                    <a:cubicBezTo>
                      <a:pt x="50" y="84"/>
                      <a:pt x="48" y="92"/>
                      <a:pt x="46" y="100"/>
                    </a:cubicBezTo>
                    <a:cubicBezTo>
                      <a:pt x="37" y="140"/>
                      <a:pt x="43" y="163"/>
                      <a:pt x="54" y="1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72" name="Freeform 11">
                <a:extLst>
                  <a:ext uri="{FF2B5EF4-FFF2-40B4-BE49-F238E27FC236}">
                    <a16:creationId xmlns:a16="http://schemas.microsoft.com/office/drawing/2014/main" id="{19D740CB-E432-C490-006C-57B567C6E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7083" y="5328560"/>
                <a:ext cx="100013" cy="77788"/>
              </a:xfrm>
              <a:custGeom>
                <a:avLst/>
                <a:gdLst>
                  <a:gd name="T0" fmla="*/ 9 w 149"/>
                  <a:gd name="T1" fmla="*/ 115 h 115"/>
                  <a:gd name="T2" fmla="*/ 23 w 149"/>
                  <a:gd name="T3" fmla="*/ 109 h 115"/>
                  <a:gd name="T4" fmla="*/ 63 w 149"/>
                  <a:gd name="T5" fmla="*/ 101 h 115"/>
                  <a:gd name="T6" fmla="*/ 78 w 149"/>
                  <a:gd name="T7" fmla="*/ 97 h 115"/>
                  <a:gd name="T8" fmla="*/ 92 w 149"/>
                  <a:gd name="T9" fmla="*/ 90 h 115"/>
                  <a:gd name="T10" fmla="*/ 111 w 149"/>
                  <a:gd name="T11" fmla="*/ 61 h 115"/>
                  <a:gd name="T12" fmla="*/ 114 w 149"/>
                  <a:gd name="T13" fmla="*/ 48 h 115"/>
                  <a:gd name="T14" fmla="*/ 121 w 149"/>
                  <a:gd name="T15" fmla="*/ 37 h 115"/>
                  <a:gd name="T16" fmla="*/ 149 w 149"/>
                  <a:gd name="T17" fmla="*/ 26 h 115"/>
                  <a:gd name="T18" fmla="*/ 143 w 149"/>
                  <a:gd name="T19" fmla="*/ 20 h 115"/>
                  <a:gd name="T20" fmla="*/ 125 w 149"/>
                  <a:gd name="T21" fmla="*/ 8 h 115"/>
                  <a:gd name="T22" fmla="*/ 98 w 149"/>
                  <a:gd name="T23" fmla="*/ 1 h 115"/>
                  <a:gd name="T24" fmla="*/ 81 w 149"/>
                  <a:gd name="T25" fmla="*/ 3 h 115"/>
                  <a:gd name="T26" fmla="*/ 62 w 149"/>
                  <a:gd name="T27" fmla="*/ 10 h 115"/>
                  <a:gd name="T28" fmla="*/ 49 w 149"/>
                  <a:gd name="T29" fmla="*/ 20 h 115"/>
                  <a:gd name="T30" fmla="*/ 40 w 149"/>
                  <a:gd name="T31" fmla="*/ 31 h 115"/>
                  <a:gd name="T32" fmla="*/ 34 w 149"/>
                  <a:gd name="T33" fmla="*/ 42 h 115"/>
                  <a:gd name="T34" fmla="*/ 30 w 149"/>
                  <a:gd name="T35" fmla="*/ 54 h 115"/>
                  <a:gd name="T36" fmla="*/ 20 w 149"/>
                  <a:gd name="T37" fmla="*/ 80 h 115"/>
                  <a:gd name="T38" fmla="*/ 12 w 149"/>
                  <a:gd name="T39" fmla="*/ 94 h 115"/>
                  <a:gd name="T40" fmla="*/ 7 w 149"/>
                  <a:gd name="T41" fmla="*/ 102 h 115"/>
                  <a:gd name="T42" fmla="*/ 0 w 149"/>
                  <a:gd name="T43" fmla="*/ 110 h 115"/>
                  <a:gd name="T44" fmla="*/ 5 w 149"/>
                  <a:gd name="T45" fmla="*/ 108 h 115"/>
                  <a:gd name="T46" fmla="*/ 18 w 149"/>
                  <a:gd name="T47" fmla="*/ 101 h 115"/>
                  <a:gd name="T48" fmla="*/ 35 w 149"/>
                  <a:gd name="T49" fmla="*/ 87 h 115"/>
                  <a:gd name="T50" fmla="*/ 44 w 149"/>
                  <a:gd name="T51" fmla="*/ 76 h 115"/>
                  <a:gd name="T52" fmla="*/ 53 w 149"/>
                  <a:gd name="T53" fmla="*/ 63 h 115"/>
                  <a:gd name="T54" fmla="*/ 63 w 149"/>
                  <a:gd name="T55" fmla="*/ 49 h 115"/>
                  <a:gd name="T56" fmla="*/ 72 w 149"/>
                  <a:gd name="T57" fmla="*/ 39 h 115"/>
                  <a:gd name="T58" fmla="*/ 88 w 149"/>
                  <a:gd name="T59" fmla="*/ 28 h 115"/>
                  <a:gd name="T60" fmla="*/ 104 w 149"/>
                  <a:gd name="T61" fmla="*/ 24 h 115"/>
                  <a:gd name="T62" fmla="*/ 89 w 149"/>
                  <a:gd name="T63" fmla="*/ 30 h 115"/>
                  <a:gd name="T64" fmla="*/ 83 w 149"/>
                  <a:gd name="T65" fmla="*/ 34 h 115"/>
                  <a:gd name="T66" fmla="*/ 76 w 149"/>
                  <a:gd name="T67" fmla="*/ 40 h 115"/>
                  <a:gd name="T68" fmla="*/ 62 w 149"/>
                  <a:gd name="T69" fmla="*/ 56 h 115"/>
                  <a:gd name="T70" fmla="*/ 49 w 149"/>
                  <a:gd name="T71" fmla="*/ 77 h 115"/>
                  <a:gd name="T72" fmla="*/ 36 w 149"/>
                  <a:gd name="T73" fmla="*/ 92 h 115"/>
                  <a:gd name="T74" fmla="*/ 23 w 149"/>
                  <a:gd name="T75" fmla="*/ 105 h 115"/>
                  <a:gd name="T76" fmla="*/ 9 w 149"/>
                  <a:gd name="T77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9" h="115">
                    <a:moveTo>
                      <a:pt x="9" y="115"/>
                    </a:moveTo>
                    <a:cubicBezTo>
                      <a:pt x="9" y="115"/>
                      <a:pt x="14" y="112"/>
                      <a:pt x="23" y="109"/>
                    </a:cubicBezTo>
                    <a:cubicBezTo>
                      <a:pt x="32" y="106"/>
                      <a:pt x="46" y="102"/>
                      <a:pt x="63" y="101"/>
                    </a:cubicBezTo>
                    <a:cubicBezTo>
                      <a:pt x="68" y="100"/>
                      <a:pt x="73" y="99"/>
                      <a:pt x="78" y="97"/>
                    </a:cubicBezTo>
                    <a:cubicBezTo>
                      <a:pt x="83" y="95"/>
                      <a:pt x="88" y="93"/>
                      <a:pt x="92" y="90"/>
                    </a:cubicBezTo>
                    <a:cubicBezTo>
                      <a:pt x="101" y="84"/>
                      <a:pt x="108" y="75"/>
                      <a:pt x="111" y="61"/>
                    </a:cubicBezTo>
                    <a:cubicBezTo>
                      <a:pt x="112" y="57"/>
                      <a:pt x="113" y="52"/>
                      <a:pt x="114" y="48"/>
                    </a:cubicBezTo>
                    <a:cubicBezTo>
                      <a:pt x="116" y="44"/>
                      <a:pt x="118" y="40"/>
                      <a:pt x="121" y="37"/>
                    </a:cubicBezTo>
                    <a:cubicBezTo>
                      <a:pt x="126" y="30"/>
                      <a:pt x="135" y="26"/>
                      <a:pt x="149" y="26"/>
                    </a:cubicBezTo>
                    <a:cubicBezTo>
                      <a:pt x="149" y="26"/>
                      <a:pt x="147" y="23"/>
                      <a:pt x="143" y="20"/>
                    </a:cubicBezTo>
                    <a:cubicBezTo>
                      <a:pt x="139" y="16"/>
                      <a:pt x="133" y="12"/>
                      <a:pt x="125" y="8"/>
                    </a:cubicBezTo>
                    <a:cubicBezTo>
                      <a:pt x="118" y="4"/>
                      <a:pt x="109" y="1"/>
                      <a:pt x="98" y="1"/>
                    </a:cubicBezTo>
                    <a:cubicBezTo>
                      <a:pt x="93" y="0"/>
                      <a:pt x="87" y="1"/>
                      <a:pt x="81" y="3"/>
                    </a:cubicBezTo>
                    <a:cubicBezTo>
                      <a:pt x="75" y="4"/>
                      <a:pt x="68" y="7"/>
                      <a:pt x="62" y="10"/>
                    </a:cubicBezTo>
                    <a:cubicBezTo>
                      <a:pt x="57" y="13"/>
                      <a:pt x="52" y="17"/>
                      <a:pt x="49" y="20"/>
                    </a:cubicBezTo>
                    <a:cubicBezTo>
                      <a:pt x="45" y="23"/>
                      <a:pt x="43" y="27"/>
                      <a:pt x="40" y="31"/>
                    </a:cubicBezTo>
                    <a:cubicBezTo>
                      <a:pt x="38" y="34"/>
                      <a:pt x="36" y="38"/>
                      <a:pt x="34" y="42"/>
                    </a:cubicBezTo>
                    <a:cubicBezTo>
                      <a:pt x="33" y="46"/>
                      <a:pt x="31" y="50"/>
                      <a:pt x="30" y="54"/>
                    </a:cubicBezTo>
                    <a:cubicBezTo>
                      <a:pt x="27" y="62"/>
                      <a:pt x="25" y="71"/>
                      <a:pt x="20" y="80"/>
                    </a:cubicBezTo>
                    <a:cubicBezTo>
                      <a:pt x="18" y="85"/>
                      <a:pt x="15" y="89"/>
                      <a:pt x="12" y="94"/>
                    </a:cubicBezTo>
                    <a:cubicBezTo>
                      <a:pt x="10" y="97"/>
                      <a:pt x="9" y="99"/>
                      <a:pt x="7" y="102"/>
                    </a:cubicBezTo>
                    <a:cubicBezTo>
                      <a:pt x="5" y="105"/>
                      <a:pt x="3" y="107"/>
                      <a:pt x="0" y="110"/>
                    </a:cubicBezTo>
                    <a:cubicBezTo>
                      <a:pt x="0" y="110"/>
                      <a:pt x="2" y="110"/>
                      <a:pt x="5" y="108"/>
                    </a:cubicBezTo>
                    <a:cubicBezTo>
                      <a:pt x="9" y="107"/>
                      <a:pt x="13" y="105"/>
                      <a:pt x="18" y="101"/>
                    </a:cubicBezTo>
                    <a:cubicBezTo>
                      <a:pt x="24" y="98"/>
                      <a:pt x="29" y="93"/>
                      <a:pt x="35" y="87"/>
                    </a:cubicBezTo>
                    <a:cubicBezTo>
                      <a:pt x="38" y="84"/>
                      <a:pt x="41" y="80"/>
                      <a:pt x="44" y="76"/>
                    </a:cubicBezTo>
                    <a:cubicBezTo>
                      <a:pt x="47" y="72"/>
                      <a:pt x="50" y="68"/>
                      <a:pt x="53" y="63"/>
                    </a:cubicBezTo>
                    <a:cubicBezTo>
                      <a:pt x="57" y="58"/>
                      <a:pt x="60" y="53"/>
                      <a:pt x="63" y="49"/>
                    </a:cubicBezTo>
                    <a:cubicBezTo>
                      <a:pt x="66" y="45"/>
                      <a:pt x="69" y="42"/>
                      <a:pt x="72" y="39"/>
                    </a:cubicBezTo>
                    <a:cubicBezTo>
                      <a:pt x="78" y="34"/>
                      <a:pt x="84" y="30"/>
                      <a:pt x="88" y="28"/>
                    </a:cubicBezTo>
                    <a:cubicBezTo>
                      <a:pt x="98" y="24"/>
                      <a:pt x="104" y="24"/>
                      <a:pt x="104" y="24"/>
                    </a:cubicBezTo>
                    <a:cubicBezTo>
                      <a:pt x="104" y="24"/>
                      <a:pt x="98" y="25"/>
                      <a:pt x="89" y="30"/>
                    </a:cubicBezTo>
                    <a:cubicBezTo>
                      <a:pt x="87" y="31"/>
                      <a:pt x="85" y="33"/>
                      <a:pt x="83" y="34"/>
                    </a:cubicBezTo>
                    <a:cubicBezTo>
                      <a:pt x="80" y="36"/>
                      <a:pt x="78" y="38"/>
                      <a:pt x="76" y="40"/>
                    </a:cubicBezTo>
                    <a:cubicBezTo>
                      <a:pt x="71" y="45"/>
                      <a:pt x="66" y="50"/>
                      <a:pt x="62" y="56"/>
                    </a:cubicBezTo>
                    <a:cubicBezTo>
                      <a:pt x="58" y="64"/>
                      <a:pt x="53" y="71"/>
                      <a:pt x="49" y="77"/>
                    </a:cubicBezTo>
                    <a:cubicBezTo>
                      <a:pt x="45" y="83"/>
                      <a:pt x="40" y="88"/>
                      <a:pt x="36" y="92"/>
                    </a:cubicBezTo>
                    <a:cubicBezTo>
                      <a:pt x="32" y="97"/>
                      <a:pt x="27" y="101"/>
                      <a:pt x="23" y="105"/>
                    </a:cubicBezTo>
                    <a:cubicBezTo>
                      <a:pt x="18" y="108"/>
                      <a:pt x="14" y="112"/>
                      <a:pt x="9" y="1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73" name="Freeform 12">
                <a:extLst>
                  <a:ext uri="{FF2B5EF4-FFF2-40B4-BE49-F238E27FC236}">
                    <a16:creationId xmlns:a16="http://schemas.microsoft.com/office/drawing/2014/main" id="{755C524C-7285-A7BB-2B3F-10971C70D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5170" y="5333322"/>
                <a:ext cx="63500" cy="123825"/>
              </a:xfrm>
              <a:custGeom>
                <a:avLst/>
                <a:gdLst>
                  <a:gd name="T0" fmla="*/ 84 w 94"/>
                  <a:gd name="T1" fmla="*/ 184 h 184"/>
                  <a:gd name="T2" fmla="*/ 81 w 94"/>
                  <a:gd name="T3" fmla="*/ 181 h 184"/>
                  <a:gd name="T4" fmla="*/ 71 w 94"/>
                  <a:gd name="T5" fmla="*/ 175 h 184"/>
                  <a:gd name="T6" fmla="*/ 33 w 94"/>
                  <a:gd name="T7" fmla="*/ 155 h 184"/>
                  <a:gd name="T8" fmla="*/ 7 w 94"/>
                  <a:gd name="T9" fmla="*/ 129 h 184"/>
                  <a:gd name="T10" fmla="*/ 2 w 94"/>
                  <a:gd name="T11" fmla="*/ 107 h 184"/>
                  <a:gd name="T12" fmla="*/ 4 w 94"/>
                  <a:gd name="T13" fmla="*/ 79 h 184"/>
                  <a:gd name="T14" fmla="*/ 13 w 94"/>
                  <a:gd name="T15" fmla="*/ 41 h 184"/>
                  <a:gd name="T16" fmla="*/ 0 w 94"/>
                  <a:gd name="T17" fmla="*/ 2 h 184"/>
                  <a:gd name="T18" fmla="*/ 10 w 94"/>
                  <a:gd name="T19" fmla="*/ 1 h 184"/>
                  <a:gd name="T20" fmla="*/ 32 w 94"/>
                  <a:gd name="T21" fmla="*/ 3 h 184"/>
                  <a:gd name="T22" fmla="*/ 57 w 94"/>
                  <a:gd name="T23" fmla="*/ 19 h 184"/>
                  <a:gd name="T24" fmla="*/ 68 w 94"/>
                  <a:gd name="T25" fmla="*/ 34 h 184"/>
                  <a:gd name="T26" fmla="*/ 73 w 94"/>
                  <a:gd name="T27" fmla="*/ 44 h 184"/>
                  <a:gd name="T28" fmla="*/ 78 w 94"/>
                  <a:gd name="T29" fmla="*/ 55 h 184"/>
                  <a:gd name="T30" fmla="*/ 82 w 94"/>
                  <a:gd name="T31" fmla="*/ 72 h 184"/>
                  <a:gd name="T32" fmla="*/ 84 w 94"/>
                  <a:gd name="T33" fmla="*/ 87 h 184"/>
                  <a:gd name="T34" fmla="*/ 83 w 94"/>
                  <a:gd name="T35" fmla="*/ 94 h 184"/>
                  <a:gd name="T36" fmla="*/ 83 w 94"/>
                  <a:gd name="T37" fmla="*/ 101 h 184"/>
                  <a:gd name="T38" fmla="*/ 81 w 94"/>
                  <a:gd name="T39" fmla="*/ 115 h 184"/>
                  <a:gd name="T40" fmla="*/ 80 w 94"/>
                  <a:gd name="T41" fmla="*/ 129 h 184"/>
                  <a:gd name="T42" fmla="*/ 81 w 94"/>
                  <a:gd name="T43" fmla="*/ 145 h 184"/>
                  <a:gd name="T44" fmla="*/ 85 w 94"/>
                  <a:gd name="T45" fmla="*/ 162 h 184"/>
                  <a:gd name="T46" fmla="*/ 94 w 94"/>
                  <a:gd name="T47" fmla="*/ 180 h 184"/>
                  <a:gd name="T48" fmla="*/ 77 w 94"/>
                  <a:gd name="T49" fmla="*/ 167 h 184"/>
                  <a:gd name="T50" fmla="*/ 71 w 94"/>
                  <a:gd name="T51" fmla="*/ 159 h 184"/>
                  <a:gd name="T52" fmla="*/ 64 w 94"/>
                  <a:gd name="T53" fmla="*/ 147 h 184"/>
                  <a:gd name="T54" fmla="*/ 56 w 94"/>
                  <a:gd name="T55" fmla="*/ 113 h 184"/>
                  <a:gd name="T56" fmla="*/ 51 w 94"/>
                  <a:gd name="T57" fmla="*/ 77 h 184"/>
                  <a:gd name="T58" fmla="*/ 44 w 94"/>
                  <a:gd name="T59" fmla="*/ 54 h 184"/>
                  <a:gd name="T60" fmla="*/ 35 w 94"/>
                  <a:gd name="T61" fmla="*/ 39 h 184"/>
                  <a:gd name="T62" fmla="*/ 42 w 94"/>
                  <a:gd name="T63" fmla="*/ 56 h 184"/>
                  <a:gd name="T64" fmla="*/ 47 w 94"/>
                  <a:gd name="T65" fmla="*/ 76 h 184"/>
                  <a:gd name="T66" fmla="*/ 49 w 94"/>
                  <a:gd name="T67" fmla="*/ 88 h 184"/>
                  <a:gd name="T68" fmla="*/ 50 w 94"/>
                  <a:gd name="T69" fmla="*/ 102 h 184"/>
                  <a:gd name="T70" fmla="*/ 62 w 94"/>
                  <a:gd name="T71" fmla="*/ 153 h 184"/>
                  <a:gd name="T72" fmla="*/ 72 w 94"/>
                  <a:gd name="T73" fmla="*/ 170 h 184"/>
                  <a:gd name="T74" fmla="*/ 84 w 94"/>
                  <a:gd name="T7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" h="184">
                    <a:moveTo>
                      <a:pt x="84" y="184"/>
                    </a:moveTo>
                    <a:cubicBezTo>
                      <a:pt x="84" y="184"/>
                      <a:pt x="83" y="183"/>
                      <a:pt x="81" y="181"/>
                    </a:cubicBezTo>
                    <a:cubicBezTo>
                      <a:pt x="79" y="180"/>
                      <a:pt x="75" y="177"/>
                      <a:pt x="71" y="175"/>
                    </a:cubicBezTo>
                    <a:cubicBezTo>
                      <a:pt x="62" y="169"/>
                      <a:pt x="49" y="162"/>
                      <a:pt x="33" y="155"/>
                    </a:cubicBezTo>
                    <a:cubicBezTo>
                      <a:pt x="23" y="150"/>
                      <a:pt x="13" y="141"/>
                      <a:pt x="7" y="129"/>
                    </a:cubicBezTo>
                    <a:cubicBezTo>
                      <a:pt x="5" y="122"/>
                      <a:pt x="3" y="115"/>
                      <a:pt x="2" y="107"/>
                    </a:cubicBezTo>
                    <a:cubicBezTo>
                      <a:pt x="1" y="99"/>
                      <a:pt x="2" y="89"/>
                      <a:pt x="4" y="79"/>
                    </a:cubicBezTo>
                    <a:cubicBezTo>
                      <a:pt x="8" y="65"/>
                      <a:pt x="12" y="53"/>
                      <a:pt x="13" y="41"/>
                    </a:cubicBezTo>
                    <a:cubicBezTo>
                      <a:pt x="13" y="28"/>
                      <a:pt x="10" y="16"/>
                      <a:pt x="0" y="2"/>
                    </a:cubicBezTo>
                    <a:cubicBezTo>
                      <a:pt x="0" y="2"/>
                      <a:pt x="4" y="1"/>
                      <a:pt x="10" y="1"/>
                    </a:cubicBezTo>
                    <a:cubicBezTo>
                      <a:pt x="15" y="0"/>
                      <a:pt x="23" y="1"/>
                      <a:pt x="32" y="3"/>
                    </a:cubicBezTo>
                    <a:cubicBezTo>
                      <a:pt x="40" y="6"/>
                      <a:pt x="49" y="11"/>
                      <a:pt x="57" y="19"/>
                    </a:cubicBezTo>
                    <a:cubicBezTo>
                      <a:pt x="61" y="23"/>
                      <a:pt x="65" y="28"/>
                      <a:pt x="68" y="34"/>
                    </a:cubicBezTo>
                    <a:cubicBezTo>
                      <a:pt x="70" y="37"/>
                      <a:pt x="71" y="41"/>
                      <a:pt x="73" y="44"/>
                    </a:cubicBezTo>
                    <a:cubicBezTo>
                      <a:pt x="75" y="48"/>
                      <a:pt x="76" y="51"/>
                      <a:pt x="78" y="55"/>
                    </a:cubicBezTo>
                    <a:cubicBezTo>
                      <a:pt x="80" y="61"/>
                      <a:pt x="81" y="67"/>
                      <a:pt x="82" y="72"/>
                    </a:cubicBezTo>
                    <a:cubicBezTo>
                      <a:pt x="83" y="77"/>
                      <a:pt x="84" y="82"/>
                      <a:pt x="84" y="87"/>
                    </a:cubicBezTo>
                    <a:cubicBezTo>
                      <a:pt x="84" y="89"/>
                      <a:pt x="83" y="92"/>
                      <a:pt x="83" y="94"/>
                    </a:cubicBezTo>
                    <a:cubicBezTo>
                      <a:pt x="83" y="96"/>
                      <a:pt x="83" y="99"/>
                      <a:pt x="83" y="101"/>
                    </a:cubicBezTo>
                    <a:cubicBezTo>
                      <a:pt x="83" y="106"/>
                      <a:pt x="82" y="110"/>
                      <a:pt x="81" y="115"/>
                    </a:cubicBezTo>
                    <a:cubicBezTo>
                      <a:pt x="81" y="120"/>
                      <a:pt x="81" y="124"/>
                      <a:pt x="80" y="129"/>
                    </a:cubicBezTo>
                    <a:cubicBezTo>
                      <a:pt x="80" y="134"/>
                      <a:pt x="80" y="139"/>
                      <a:pt x="81" y="145"/>
                    </a:cubicBezTo>
                    <a:cubicBezTo>
                      <a:pt x="82" y="150"/>
                      <a:pt x="83" y="156"/>
                      <a:pt x="85" y="162"/>
                    </a:cubicBezTo>
                    <a:cubicBezTo>
                      <a:pt x="87" y="167"/>
                      <a:pt x="90" y="173"/>
                      <a:pt x="94" y="180"/>
                    </a:cubicBezTo>
                    <a:cubicBezTo>
                      <a:pt x="94" y="180"/>
                      <a:pt x="86" y="177"/>
                      <a:pt x="77" y="167"/>
                    </a:cubicBezTo>
                    <a:cubicBezTo>
                      <a:pt x="75" y="165"/>
                      <a:pt x="73" y="162"/>
                      <a:pt x="71" y="159"/>
                    </a:cubicBezTo>
                    <a:cubicBezTo>
                      <a:pt x="68" y="156"/>
                      <a:pt x="66" y="152"/>
                      <a:pt x="64" y="147"/>
                    </a:cubicBezTo>
                    <a:cubicBezTo>
                      <a:pt x="60" y="138"/>
                      <a:pt x="57" y="127"/>
                      <a:pt x="56" y="113"/>
                    </a:cubicBezTo>
                    <a:cubicBezTo>
                      <a:pt x="55" y="99"/>
                      <a:pt x="53" y="87"/>
                      <a:pt x="51" y="77"/>
                    </a:cubicBezTo>
                    <a:cubicBezTo>
                      <a:pt x="49" y="68"/>
                      <a:pt x="47" y="60"/>
                      <a:pt x="44" y="54"/>
                    </a:cubicBezTo>
                    <a:cubicBezTo>
                      <a:pt x="40" y="43"/>
                      <a:pt x="35" y="39"/>
                      <a:pt x="35" y="39"/>
                    </a:cubicBezTo>
                    <a:cubicBezTo>
                      <a:pt x="35" y="39"/>
                      <a:pt x="39" y="45"/>
                      <a:pt x="42" y="56"/>
                    </a:cubicBezTo>
                    <a:cubicBezTo>
                      <a:pt x="44" y="62"/>
                      <a:pt x="46" y="68"/>
                      <a:pt x="47" y="76"/>
                    </a:cubicBezTo>
                    <a:cubicBezTo>
                      <a:pt x="48" y="80"/>
                      <a:pt x="49" y="84"/>
                      <a:pt x="49" y="88"/>
                    </a:cubicBezTo>
                    <a:cubicBezTo>
                      <a:pt x="50" y="93"/>
                      <a:pt x="50" y="97"/>
                      <a:pt x="50" y="102"/>
                    </a:cubicBezTo>
                    <a:cubicBezTo>
                      <a:pt x="52" y="124"/>
                      <a:pt x="56" y="140"/>
                      <a:pt x="62" y="153"/>
                    </a:cubicBezTo>
                    <a:cubicBezTo>
                      <a:pt x="65" y="159"/>
                      <a:pt x="68" y="165"/>
                      <a:pt x="72" y="170"/>
                    </a:cubicBezTo>
                    <a:cubicBezTo>
                      <a:pt x="76" y="175"/>
                      <a:pt x="80" y="179"/>
                      <a:pt x="84" y="1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74" name="Freeform 13">
                <a:extLst>
                  <a:ext uri="{FF2B5EF4-FFF2-40B4-BE49-F238E27FC236}">
                    <a16:creationId xmlns:a16="http://schemas.microsoft.com/office/drawing/2014/main" id="{0167E7A2-0AF4-4670-7125-582C42957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7083" y="5409522"/>
                <a:ext cx="82550" cy="100013"/>
              </a:xfrm>
              <a:custGeom>
                <a:avLst/>
                <a:gdLst>
                  <a:gd name="T0" fmla="*/ 11 w 122"/>
                  <a:gd name="T1" fmla="*/ 146 h 146"/>
                  <a:gd name="T2" fmla="*/ 23 w 122"/>
                  <a:gd name="T3" fmla="*/ 135 h 146"/>
                  <a:gd name="T4" fmla="*/ 59 w 122"/>
                  <a:gd name="T5" fmla="*/ 113 h 146"/>
                  <a:gd name="T6" fmla="*/ 74 w 122"/>
                  <a:gd name="T7" fmla="*/ 104 h 146"/>
                  <a:gd name="T8" fmla="*/ 86 w 122"/>
                  <a:gd name="T9" fmla="*/ 92 h 146"/>
                  <a:gd name="T10" fmla="*/ 90 w 122"/>
                  <a:gd name="T11" fmla="*/ 85 h 146"/>
                  <a:gd name="T12" fmla="*/ 93 w 122"/>
                  <a:gd name="T13" fmla="*/ 77 h 146"/>
                  <a:gd name="T14" fmla="*/ 95 w 122"/>
                  <a:gd name="T15" fmla="*/ 68 h 146"/>
                  <a:gd name="T16" fmla="*/ 95 w 122"/>
                  <a:gd name="T17" fmla="*/ 58 h 146"/>
                  <a:gd name="T18" fmla="*/ 94 w 122"/>
                  <a:gd name="T19" fmla="*/ 51 h 146"/>
                  <a:gd name="T20" fmla="*/ 94 w 122"/>
                  <a:gd name="T21" fmla="*/ 44 h 146"/>
                  <a:gd name="T22" fmla="*/ 96 w 122"/>
                  <a:gd name="T23" fmla="*/ 32 h 146"/>
                  <a:gd name="T24" fmla="*/ 122 w 122"/>
                  <a:gd name="T25" fmla="*/ 13 h 146"/>
                  <a:gd name="T26" fmla="*/ 114 w 122"/>
                  <a:gd name="T27" fmla="*/ 9 h 146"/>
                  <a:gd name="T28" fmla="*/ 92 w 122"/>
                  <a:gd name="T29" fmla="*/ 2 h 146"/>
                  <a:gd name="T30" fmla="*/ 62 w 122"/>
                  <a:gd name="T31" fmla="*/ 3 h 146"/>
                  <a:gd name="T32" fmla="*/ 45 w 122"/>
                  <a:gd name="T33" fmla="*/ 10 h 146"/>
                  <a:gd name="T34" fmla="*/ 28 w 122"/>
                  <a:gd name="T35" fmla="*/ 24 h 146"/>
                  <a:gd name="T36" fmla="*/ 18 w 122"/>
                  <a:gd name="T37" fmla="*/ 37 h 146"/>
                  <a:gd name="T38" fmla="*/ 13 w 122"/>
                  <a:gd name="T39" fmla="*/ 51 h 146"/>
                  <a:gd name="T40" fmla="*/ 11 w 122"/>
                  <a:gd name="T41" fmla="*/ 78 h 146"/>
                  <a:gd name="T42" fmla="*/ 11 w 122"/>
                  <a:gd name="T43" fmla="*/ 92 h 146"/>
                  <a:gd name="T44" fmla="*/ 10 w 122"/>
                  <a:gd name="T45" fmla="*/ 107 h 146"/>
                  <a:gd name="T46" fmla="*/ 6 w 122"/>
                  <a:gd name="T47" fmla="*/ 124 h 146"/>
                  <a:gd name="T48" fmla="*/ 0 w 122"/>
                  <a:gd name="T49" fmla="*/ 144 h 146"/>
                  <a:gd name="T50" fmla="*/ 15 w 122"/>
                  <a:gd name="T51" fmla="*/ 129 h 146"/>
                  <a:gd name="T52" fmla="*/ 27 w 122"/>
                  <a:gd name="T53" fmla="*/ 109 h 146"/>
                  <a:gd name="T54" fmla="*/ 33 w 122"/>
                  <a:gd name="T55" fmla="*/ 95 h 146"/>
                  <a:gd name="T56" fmla="*/ 35 w 122"/>
                  <a:gd name="T57" fmla="*/ 87 h 146"/>
                  <a:gd name="T58" fmla="*/ 37 w 122"/>
                  <a:gd name="T59" fmla="*/ 78 h 146"/>
                  <a:gd name="T60" fmla="*/ 48 w 122"/>
                  <a:gd name="T61" fmla="*/ 49 h 146"/>
                  <a:gd name="T62" fmla="*/ 61 w 122"/>
                  <a:gd name="T63" fmla="*/ 33 h 146"/>
                  <a:gd name="T64" fmla="*/ 71 w 122"/>
                  <a:gd name="T65" fmla="*/ 26 h 146"/>
                  <a:gd name="T66" fmla="*/ 75 w 122"/>
                  <a:gd name="T67" fmla="*/ 24 h 146"/>
                  <a:gd name="T68" fmla="*/ 72 w 122"/>
                  <a:gd name="T69" fmla="*/ 27 h 146"/>
                  <a:gd name="T70" fmla="*/ 63 w 122"/>
                  <a:gd name="T71" fmla="*/ 35 h 146"/>
                  <a:gd name="T72" fmla="*/ 52 w 122"/>
                  <a:gd name="T73" fmla="*/ 49 h 146"/>
                  <a:gd name="T74" fmla="*/ 44 w 122"/>
                  <a:gd name="T75" fmla="*/ 69 h 146"/>
                  <a:gd name="T76" fmla="*/ 30 w 122"/>
                  <a:gd name="T77" fmla="*/ 114 h 146"/>
                  <a:gd name="T78" fmla="*/ 21 w 122"/>
                  <a:gd name="T79" fmla="*/ 130 h 146"/>
                  <a:gd name="T80" fmla="*/ 11 w 122"/>
                  <a:gd name="T8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2" h="146">
                    <a:moveTo>
                      <a:pt x="11" y="146"/>
                    </a:moveTo>
                    <a:cubicBezTo>
                      <a:pt x="11" y="146"/>
                      <a:pt x="15" y="141"/>
                      <a:pt x="23" y="135"/>
                    </a:cubicBezTo>
                    <a:cubicBezTo>
                      <a:pt x="31" y="128"/>
                      <a:pt x="43" y="120"/>
                      <a:pt x="59" y="113"/>
                    </a:cubicBezTo>
                    <a:cubicBezTo>
                      <a:pt x="64" y="110"/>
                      <a:pt x="69" y="107"/>
                      <a:pt x="74" y="104"/>
                    </a:cubicBezTo>
                    <a:cubicBezTo>
                      <a:pt x="78" y="100"/>
                      <a:pt x="82" y="96"/>
                      <a:pt x="86" y="92"/>
                    </a:cubicBezTo>
                    <a:cubicBezTo>
                      <a:pt x="87" y="90"/>
                      <a:pt x="89" y="87"/>
                      <a:pt x="90" y="85"/>
                    </a:cubicBezTo>
                    <a:cubicBezTo>
                      <a:pt x="91" y="82"/>
                      <a:pt x="92" y="80"/>
                      <a:pt x="93" y="77"/>
                    </a:cubicBezTo>
                    <a:cubicBezTo>
                      <a:pt x="94" y="74"/>
                      <a:pt x="94" y="71"/>
                      <a:pt x="95" y="68"/>
                    </a:cubicBezTo>
                    <a:cubicBezTo>
                      <a:pt x="95" y="65"/>
                      <a:pt x="95" y="62"/>
                      <a:pt x="95" y="58"/>
                    </a:cubicBezTo>
                    <a:cubicBezTo>
                      <a:pt x="94" y="56"/>
                      <a:pt x="94" y="53"/>
                      <a:pt x="94" y="51"/>
                    </a:cubicBezTo>
                    <a:cubicBezTo>
                      <a:pt x="94" y="49"/>
                      <a:pt x="94" y="46"/>
                      <a:pt x="94" y="44"/>
                    </a:cubicBezTo>
                    <a:cubicBezTo>
                      <a:pt x="94" y="40"/>
                      <a:pt x="95" y="35"/>
                      <a:pt x="96" y="32"/>
                    </a:cubicBezTo>
                    <a:cubicBezTo>
                      <a:pt x="100" y="24"/>
                      <a:pt x="107" y="17"/>
                      <a:pt x="122" y="13"/>
                    </a:cubicBezTo>
                    <a:cubicBezTo>
                      <a:pt x="122" y="13"/>
                      <a:pt x="119" y="11"/>
                      <a:pt x="114" y="9"/>
                    </a:cubicBezTo>
                    <a:cubicBezTo>
                      <a:pt x="109" y="7"/>
                      <a:pt x="101" y="4"/>
                      <a:pt x="92" y="2"/>
                    </a:cubicBezTo>
                    <a:cubicBezTo>
                      <a:pt x="83" y="1"/>
                      <a:pt x="73" y="0"/>
                      <a:pt x="62" y="3"/>
                    </a:cubicBezTo>
                    <a:cubicBezTo>
                      <a:pt x="57" y="4"/>
                      <a:pt x="51" y="6"/>
                      <a:pt x="45" y="10"/>
                    </a:cubicBezTo>
                    <a:cubicBezTo>
                      <a:pt x="39" y="13"/>
                      <a:pt x="34" y="18"/>
                      <a:pt x="28" y="24"/>
                    </a:cubicBezTo>
                    <a:cubicBezTo>
                      <a:pt x="24" y="28"/>
                      <a:pt x="21" y="33"/>
                      <a:pt x="18" y="37"/>
                    </a:cubicBezTo>
                    <a:cubicBezTo>
                      <a:pt x="16" y="42"/>
                      <a:pt x="14" y="46"/>
                      <a:pt x="13" y="51"/>
                    </a:cubicBezTo>
                    <a:cubicBezTo>
                      <a:pt x="11" y="60"/>
                      <a:pt x="10" y="68"/>
                      <a:pt x="11" y="78"/>
                    </a:cubicBezTo>
                    <a:cubicBezTo>
                      <a:pt x="11" y="82"/>
                      <a:pt x="11" y="87"/>
                      <a:pt x="11" y="92"/>
                    </a:cubicBezTo>
                    <a:cubicBezTo>
                      <a:pt x="11" y="97"/>
                      <a:pt x="10" y="102"/>
                      <a:pt x="10" y="107"/>
                    </a:cubicBezTo>
                    <a:cubicBezTo>
                      <a:pt x="9" y="112"/>
                      <a:pt x="8" y="118"/>
                      <a:pt x="6" y="124"/>
                    </a:cubicBezTo>
                    <a:cubicBezTo>
                      <a:pt x="5" y="130"/>
                      <a:pt x="3" y="137"/>
                      <a:pt x="0" y="144"/>
                    </a:cubicBezTo>
                    <a:cubicBezTo>
                      <a:pt x="0" y="144"/>
                      <a:pt x="7" y="139"/>
                      <a:pt x="15" y="129"/>
                    </a:cubicBezTo>
                    <a:cubicBezTo>
                      <a:pt x="19" y="124"/>
                      <a:pt x="23" y="117"/>
                      <a:pt x="27" y="109"/>
                    </a:cubicBezTo>
                    <a:cubicBezTo>
                      <a:pt x="29" y="104"/>
                      <a:pt x="31" y="100"/>
                      <a:pt x="33" y="95"/>
                    </a:cubicBezTo>
                    <a:cubicBezTo>
                      <a:pt x="33" y="92"/>
                      <a:pt x="34" y="90"/>
                      <a:pt x="35" y="87"/>
                    </a:cubicBezTo>
                    <a:cubicBezTo>
                      <a:pt x="36" y="84"/>
                      <a:pt x="36" y="81"/>
                      <a:pt x="37" y="78"/>
                    </a:cubicBezTo>
                    <a:cubicBezTo>
                      <a:pt x="40" y="66"/>
                      <a:pt x="44" y="56"/>
                      <a:pt x="48" y="49"/>
                    </a:cubicBezTo>
                    <a:cubicBezTo>
                      <a:pt x="53" y="42"/>
                      <a:pt x="57" y="36"/>
                      <a:pt x="61" y="33"/>
                    </a:cubicBezTo>
                    <a:cubicBezTo>
                      <a:pt x="65" y="29"/>
                      <a:pt x="69" y="27"/>
                      <a:pt x="71" y="26"/>
                    </a:cubicBezTo>
                    <a:cubicBezTo>
                      <a:pt x="74" y="24"/>
                      <a:pt x="75" y="24"/>
                      <a:pt x="75" y="24"/>
                    </a:cubicBezTo>
                    <a:cubicBezTo>
                      <a:pt x="75" y="24"/>
                      <a:pt x="74" y="25"/>
                      <a:pt x="72" y="27"/>
                    </a:cubicBezTo>
                    <a:cubicBezTo>
                      <a:pt x="69" y="28"/>
                      <a:pt x="66" y="31"/>
                      <a:pt x="63" y="35"/>
                    </a:cubicBezTo>
                    <a:cubicBezTo>
                      <a:pt x="59" y="38"/>
                      <a:pt x="56" y="43"/>
                      <a:pt x="52" y="49"/>
                    </a:cubicBezTo>
                    <a:cubicBezTo>
                      <a:pt x="49" y="54"/>
                      <a:pt x="46" y="61"/>
                      <a:pt x="44" y="69"/>
                    </a:cubicBezTo>
                    <a:cubicBezTo>
                      <a:pt x="40" y="87"/>
                      <a:pt x="35" y="102"/>
                      <a:pt x="30" y="114"/>
                    </a:cubicBezTo>
                    <a:cubicBezTo>
                      <a:pt x="27" y="120"/>
                      <a:pt x="24" y="125"/>
                      <a:pt x="21" y="130"/>
                    </a:cubicBezTo>
                    <a:cubicBezTo>
                      <a:pt x="18" y="136"/>
                      <a:pt x="14" y="141"/>
                      <a:pt x="11" y="1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75" name="Freeform 14">
                <a:extLst>
                  <a:ext uri="{FF2B5EF4-FFF2-40B4-BE49-F238E27FC236}">
                    <a16:creationId xmlns:a16="http://schemas.microsoft.com/office/drawing/2014/main" id="{ED5B1754-EF91-4ACA-AF9B-E97D683247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2945" y="5452385"/>
                <a:ext cx="104775" cy="111125"/>
              </a:xfrm>
              <a:custGeom>
                <a:avLst/>
                <a:gdLst>
                  <a:gd name="T0" fmla="*/ 149 w 157"/>
                  <a:gd name="T1" fmla="*/ 164 h 164"/>
                  <a:gd name="T2" fmla="*/ 132 w 157"/>
                  <a:gd name="T3" fmla="*/ 160 h 164"/>
                  <a:gd name="T4" fmla="*/ 87 w 157"/>
                  <a:gd name="T5" fmla="*/ 153 h 164"/>
                  <a:gd name="T6" fmla="*/ 52 w 157"/>
                  <a:gd name="T7" fmla="*/ 136 h 164"/>
                  <a:gd name="T8" fmla="*/ 31 w 157"/>
                  <a:gd name="T9" fmla="*/ 87 h 164"/>
                  <a:gd name="T10" fmla="*/ 26 w 157"/>
                  <a:gd name="T11" fmla="*/ 45 h 164"/>
                  <a:gd name="T12" fmla="*/ 0 w 157"/>
                  <a:gd name="T13" fmla="*/ 9 h 164"/>
                  <a:gd name="T14" fmla="*/ 9 w 157"/>
                  <a:gd name="T15" fmla="*/ 4 h 164"/>
                  <a:gd name="T16" fmla="*/ 32 w 157"/>
                  <a:gd name="T17" fmla="*/ 0 h 164"/>
                  <a:gd name="T18" fmla="*/ 63 w 157"/>
                  <a:gd name="T19" fmla="*/ 8 h 164"/>
                  <a:gd name="T20" fmla="*/ 80 w 157"/>
                  <a:gd name="T21" fmla="*/ 19 h 164"/>
                  <a:gd name="T22" fmla="*/ 96 w 157"/>
                  <a:gd name="T23" fmla="*/ 37 h 164"/>
                  <a:gd name="T24" fmla="*/ 121 w 157"/>
                  <a:gd name="T25" fmla="*/ 96 h 164"/>
                  <a:gd name="T26" fmla="*/ 125 w 157"/>
                  <a:gd name="T27" fmla="*/ 111 h 164"/>
                  <a:gd name="T28" fmla="*/ 132 w 157"/>
                  <a:gd name="T29" fmla="*/ 126 h 164"/>
                  <a:gd name="T30" fmla="*/ 136 w 157"/>
                  <a:gd name="T31" fmla="*/ 134 h 164"/>
                  <a:gd name="T32" fmla="*/ 142 w 157"/>
                  <a:gd name="T33" fmla="*/ 141 h 164"/>
                  <a:gd name="T34" fmla="*/ 157 w 157"/>
                  <a:gd name="T35" fmla="*/ 156 h 164"/>
                  <a:gd name="T36" fmla="*/ 151 w 157"/>
                  <a:gd name="T37" fmla="*/ 156 h 164"/>
                  <a:gd name="T38" fmla="*/ 136 w 157"/>
                  <a:gd name="T39" fmla="*/ 150 h 164"/>
                  <a:gd name="T40" fmla="*/ 95 w 157"/>
                  <a:gd name="T41" fmla="*/ 103 h 164"/>
                  <a:gd name="T42" fmla="*/ 86 w 157"/>
                  <a:gd name="T43" fmla="*/ 84 h 164"/>
                  <a:gd name="T44" fmla="*/ 81 w 157"/>
                  <a:gd name="T45" fmla="*/ 76 h 164"/>
                  <a:gd name="T46" fmla="*/ 77 w 157"/>
                  <a:gd name="T47" fmla="*/ 69 h 164"/>
                  <a:gd name="T48" fmla="*/ 63 w 157"/>
                  <a:gd name="T49" fmla="*/ 48 h 164"/>
                  <a:gd name="T50" fmla="*/ 48 w 157"/>
                  <a:gd name="T51" fmla="*/ 35 h 164"/>
                  <a:gd name="T52" fmla="*/ 61 w 157"/>
                  <a:gd name="T53" fmla="*/ 51 h 164"/>
                  <a:gd name="T54" fmla="*/ 73 w 157"/>
                  <a:gd name="T55" fmla="*/ 69 h 164"/>
                  <a:gd name="T56" fmla="*/ 85 w 157"/>
                  <a:gd name="T57" fmla="*/ 94 h 164"/>
                  <a:gd name="T58" fmla="*/ 92 w 157"/>
                  <a:gd name="T59" fmla="*/ 109 h 164"/>
                  <a:gd name="T60" fmla="*/ 100 w 157"/>
                  <a:gd name="T61" fmla="*/ 122 h 164"/>
                  <a:gd name="T62" fmla="*/ 115 w 157"/>
                  <a:gd name="T63" fmla="*/ 141 h 164"/>
                  <a:gd name="T64" fmla="*/ 131 w 157"/>
                  <a:gd name="T65" fmla="*/ 154 h 164"/>
                  <a:gd name="T66" fmla="*/ 149 w 157"/>
                  <a:gd name="T6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164">
                    <a:moveTo>
                      <a:pt x="149" y="164"/>
                    </a:moveTo>
                    <a:cubicBezTo>
                      <a:pt x="149" y="164"/>
                      <a:pt x="143" y="162"/>
                      <a:pt x="132" y="160"/>
                    </a:cubicBezTo>
                    <a:cubicBezTo>
                      <a:pt x="121" y="157"/>
                      <a:pt x="106" y="155"/>
                      <a:pt x="87" y="153"/>
                    </a:cubicBezTo>
                    <a:cubicBezTo>
                      <a:pt x="75" y="152"/>
                      <a:pt x="63" y="147"/>
                      <a:pt x="52" y="136"/>
                    </a:cubicBezTo>
                    <a:cubicBezTo>
                      <a:pt x="42" y="126"/>
                      <a:pt x="33" y="109"/>
                      <a:pt x="31" y="87"/>
                    </a:cubicBezTo>
                    <a:cubicBezTo>
                      <a:pt x="30" y="72"/>
                      <a:pt x="30" y="58"/>
                      <a:pt x="26" y="45"/>
                    </a:cubicBezTo>
                    <a:cubicBezTo>
                      <a:pt x="22" y="32"/>
                      <a:pt x="15" y="21"/>
                      <a:pt x="0" y="9"/>
                    </a:cubicBezTo>
                    <a:cubicBezTo>
                      <a:pt x="0" y="9"/>
                      <a:pt x="4" y="7"/>
                      <a:pt x="9" y="4"/>
                    </a:cubicBezTo>
                    <a:cubicBezTo>
                      <a:pt x="15" y="2"/>
                      <a:pt x="23" y="0"/>
                      <a:pt x="32" y="0"/>
                    </a:cubicBezTo>
                    <a:cubicBezTo>
                      <a:pt x="42" y="0"/>
                      <a:pt x="52" y="2"/>
                      <a:pt x="63" y="8"/>
                    </a:cubicBezTo>
                    <a:cubicBezTo>
                      <a:pt x="69" y="10"/>
                      <a:pt x="74" y="14"/>
                      <a:pt x="80" y="19"/>
                    </a:cubicBezTo>
                    <a:cubicBezTo>
                      <a:pt x="85" y="24"/>
                      <a:pt x="91" y="30"/>
                      <a:pt x="96" y="37"/>
                    </a:cubicBezTo>
                    <a:cubicBezTo>
                      <a:pt x="113" y="59"/>
                      <a:pt x="117" y="76"/>
                      <a:pt x="121" y="96"/>
                    </a:cubicBezTo>
                    <a:cubicBezTo>
                      <a:pt x="122" y="101"/>
                      <a:pt x="124" y="106"/>
                      <a:pt x="125" y="111"/>
                    </a:cubicBezTo>
                    <a:cubicBezTo>
                      <a:pt x="127" y="116"/>
                      <a:pt x="129" y="121"/>
                      <a:pt x="132" y="126"/>
                    </a:cubicBezTo>
                    <a:cubicBezTo>
                      <a:pt x="133" y="129"/>
                      <a:pt x="134" y="131"/>
                      <a:pt x="136" y="134"/>
                    </a:cubicBezTo>
                    <a:cubicBezTo>
                      <a:pt x="138" y="136"/>
                      <a:pt x="140" y="139"/>
                      <a:pt x="142" y="141"/>
                    </a:cubicBezTo>
                    <a:cubicBezTo>
                      <a:pt x="146" y="146"/>
                      <a:pt x="151" y="151"/>
                      <a:pt x="157" y="156"/>
                    </a:cubicBezTo>
                    <a:cubicBezTo>
                      <a:pt x="157" y="156"/>
                      <a:pt x="155" y="156"/>
                      <a:pt x="151" y="156"/>
                    </a:cubicBezTo>
                    <a:cubicBezTo>
                      <a:pt x="147" y="155"/>
                      <a:pt x="142" y="153"/>
                      <a:pt x="136" y="150"/>
                    </a:cubicBezTo>
                    <a:cubicBezTo>
                      <a:pt x="124" y="144"/>
                      <a:pt x="107" y="131"/>
                      <a:pt x="95" y="103"/>
                    </a:cubicBezTo>
                    <a:cubicBezTo>
                      <a:pt x="92" y="96"/>
                      <a:pt x="89" y="90"/>
                      <a:pt x="86" y="84"/>
                    </a:cubicBezTo>
                    <a:cubicBezTo>
                      <a:pt x="84" y="81"/>
                      <a:pt x="83" y="79"/>
                      <a:pt x="81" y="76"/>
                    </a:cubicBezTo>
                    <a:cubicBezTo>
                      <a:pt x="80" y="74"/>
                      <a:pt x="79" y="71"/>
                      <a:pt x="77" y="69"/>
                    </a:cubicBezTo>
                    <a:cubicBezTo>
                      <a:pt x="72" y="60"/>
                      <a:pt x="67" y="53"/>
                      <a:pt x="63" y="48"/>
                    </a:cubicBezTo>
                    <a:cubicBezTo>
                      <a:pt x="54" y="38"/>
                      <a:pt x="48" y="35"/>
                      <a:pt x="48" y="35"/>
                    </a:cubicBezTo>
                    <a:cubicBezTo>
                      <a:pt x="48" y="35"/>
                      <a:pt x="54" y="40"/>
                      <a:pt x="61" y="51"/>
                    </a:cubicBezTo>
                    <a:cubicBezTo>
                      <a:pt x="65" y="56"/>
                      <a:pt x="69" y="62"/>
                      <a:pt x="73" y="69"/>
                    </a:cubicBezTo>
                    <a:cubicBezTo>
                      <a:pt x="77" y="76"/>
                      <a:pt x="82" y="84"/>
                      <a:pt x="85" y="94"/>
                    </a:cubicBezTo>
                    <a:cubicBezTo>
                      <a:pt x="87" y="99"/>
                      <a:pt x="90" y="104"/>
                      <a:pt x="92" y="109"/>
                    </a:cubicBezTo>
                    <a:cubicBezTo>
                      <a:pt x="95" y="114"/>
                      <a:pt x="97" y="118"/>
                      <a:pt x="100" y="122"/>
                    </a:cubicBezTo>
                    <a:cubicBezTo>
                      <a:pt x="105" y="129"/>
                      <a:pt x="110" y="136"/>
                      <a:pt x="115" y="141"/>
                    </a:cubicBezTo>
                    <a:cubicBezTo>
                      <a:pt x="121" y="146"/>
                      <a:pt x="126" y="151"/>
                      <a:pt x="131" y="154"/>
                    </a:cubicBezTo>
                    <a:cubicBezTo>
                      <a:pt x="137" y="158"/>
                      <a:pt x="143" y="161"/>
                      <a:pt x="149" y="1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76" name="Freeform 15">
                <a:extLst>
                  <a:ext uri="{FF2B5EF4-FFF2-40B4-BE49-F238E27FC236}">
                    <a16:creationId xmlns:a16="http://schemas.microsoft.com/office/drawing/2014/main" id="{70A016BE-098C-3AE1-01B9-E69A8F19F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0895" y="5492072"/>
                <a:ext cx="65088" cy="119063"/>
              </a:xfrm>
              <a:custGeom>
                <a:avLst/>
                <a:gdLst>
                  <a:gd name="T0" fmla="*/ 32 w 96"/>
                  <a:gd name="T1" fmla="*/ 174 h 176"/>
                  <a:gd name="T2" fmla="*/ 41 w 96"/>
                  <a:gd name="T3" fmla="*/ 158 h 176"/>
                  <a:gd name="T4" fmla="*/ 69 w 96"/>
                  <a:gd name="T5" fmla="*/ 123 h 176"/>
                  <a:gd name="T6" fmla="*/ 88 w 96"/>
                  <a:gd name="T7" fmla="*/ 93 h 176"/>
                  <a:gd name="T8" fmla="*/ 90 w 96"/>
                  <a:gd name="T9" fmla="*/ 75 h 176"/>
                  <a:gd name="T10" fmla="*/ 85 w 96"/>
                  <a:gd name="T11" fmla="*/ 56 h 176"/>
                  <a:gd name="T12" fmla="*/ 79 w 96"/>
                  <a:gd name="T13" fmla="*/ 42 h 176"/>
                  <a:gd name="T14" fmla="*/ 77 w 96"/>
                  <a:gd name="T15" fmla="*/ 29 h 176"/>
                  <a:gd name="T16" fmla="*/ 82 w 96"/>
                  <a:gd name="T17" fmla="*/ 15 h 176"/>
                  <a:gd name="T18" fmla="*/ 96 w 96"/>
                  <a:gd name="T19" fmla="*/ 1 h 176"/>
                  <a:gd name="T20" fmla="*/ 87 w 96"/>
                  <a:gd name="T21" fmla="*/ 0 h 176"/>
                  <a:gd name="T22" fmla="*/ 63 w 96"/>
                  <a:gd name="T23" fmla="*/ 1 h 176"/>
                  <a:gd name="T24" fmla="*/ 33 w 96"/>
                  <a:gd name="T25" fmla="*/ 13 h 176"/>
                  <a:gd name="T26" fmla="*/ 6 w 96"/>
                  <a:gd name="T27" fmla="*/ 45 h 176"/>
                  <a:gd name="T28" fmla="*/ 1 w 96"/>
                  <a:gd name="T29" fmla="*/ 62 h 176"/>
                  <a:gd name="T30" fmla="*/ 1 w 96"/>
                  <a:gd name="T31" fmla="*/ 78 h 176"/>
                  <a:gd name="T32" fmla="*/ 8 w 96"/>
                  <a:gd name="T33" fmla="*/ 106 h 176"/>
                  <a:gd name="T34" fmla="*/ 17 w 96"/>
                  <a:gd name="T35" fmla="*/ 135 h 176"/>
                  <a:gd name="T36" fmla="*/ 20 w 96"/>
                  <a:gd name="T37" fmla="*/ 154 h 176"/>
                  <a:gd name="T38" fmla="*/ 21 w 96"/>
                  <a:gd name="T39" fmla="*/ 176 h 176"/>
                  <a:gd name="T40" fmla="*/ 24 w 96"/>
                  <a:gd name="T41" fmla="*/ 170 h 176"/>
                  <a:gd name="T42" fmla="*/ 31 w 96"/>
                  <a:gd name="T43" fmla="*/ 155 h 176"/>
                  <a:gd name="T44" fmla="*/ 34 w 96"/>
                  <a:gd name="T45" fmla="*/ 144 h 176"/>
                  <a:gd name="T46" fmla="*/ 36 w 96"/>
                  <a:gd name="T47" fmla="*/ 131 h 176"/>
                  <a:gd name="T48" fmla="*/ 36 w 96"/>
                  <a:gd name="T49" fmla="*/ 115 h 176"/>
                  <a:gd name="T50" fmla="*/ 35 w 96"/>
                  <a:gd name="T51" fmla="*/ 97 h 176"/>
                  <a:gd name="T52" fmla="*/ 35 w 96"/>
                  <a:gd name="T53" fmla="*/ 63 h 176"/>
                  <a:gd name="T54" fmla="*/ 42 w 96"/>
                  <a:gd name="T55" fmla="*/ 42 h 176"/>
                  <a:gd name="T56" fmla="*/ 50 w 96"/>
                  <a:gd name="T57" fmla="*/ 32 h 176"/>
                  <a:gd name="T58" fmla="*/ 53 w 96"/>
                  <a:gd name="T59" fmla="*/ 29 h 176"/>
                  <a:gd name="T60" fmla="*/ 50 w 96"/>
                  <a:gd name="T61" fmla="*/ 33 h 176"/>
                  <a:gd name="T62" fmla="*/ 45 w 96"/>
                  <a:gd name="T63" fmla="*/ 44 h 176"/>
                  <a:gd name="T64" fmla="*/ 41 w 96"/>
                  <a:gd name="T65" fmla="*/ 52 h 176"/>
                  <a:gd name="T66" fmla="*/ 39 w 96"/>
                  <a:gd name="T67" fmla="*/ 62 h 176"/>
                  <a:gd name="T68" fmla="*/ 38 w 96"/>
                  <a:gd name="T69" fmla="*/ 73 h 176"/>
                  <a:gd name="T70" fmla="*/ 38 w 96"/>
                  <a:gd name="T71" fmla="*/ 85 h 176"/>
                  <a:gd name="T72" fmla="*/ 40 w 96"/>
                  <a:gd name="T73" fmla="*/ 112 h 176"/>
                  <a:gd name="T74" fmla="*/ 40 w 96"/>
                  <a:gd name="T75" fmla="*/ 135 h 176"/>
                  <a:gd name="T76" fmla="*/ 32 w 96"/>
                  <a:gd name="T77" fmla="*/ 17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6" h="176">
                    <a:moveTo>
                      <a:pt x="32" y="174"/>
                    </a:moveTo>
                    <a:cubicBezTo>
                      <a:pt x="32" y="174"/>
                      <a:pt x="35" y="168"/>
                      <a:pt x="41" y="158"/>
                    </a:cubicBezTo>
                    <a:cubicBezTo>
                      <a:pt x="46" y="149"/>
                      <a:pt x="56" y="136"/>
                      <a:pt x="69" y="123"/>
                    </a:cubicBezTo>
                    <a:cubicBezTo>
                      <a:pt x="78" y="115"/>
                      <a:pt x="85" y="104"/>
                      <a:pt x="88" y="93"/>
                    </a:cubicBezTo>
                    <a:cubicBezTo>
                      <a:pt x="90" y="87"/>
                      <a:pt x="91" y="81"/>
                      <a:pt x="90" y="75"/>
                    </a:cubicBezTo>
                    <a:cubicBezTo>
                      <a:pt x="90" y="69"/>
                      <a:pt x="88" y="63"/>
                      <a:pt x="85" y="56"/>
                    </a:cubicBezTo>
                    <a:cubicBezTo>
                      <a:pt x="83" y="51"/>
                      <a:pt x="81" y="47"/>
                      <a:pt x="79" y="42"/>
                    </a:cubicBezTo>
                    <a:cubicBezTo>
                      <a:pt x="78" y="38"/>
                      <a:pt x="77" y="33"/>
                      <a:pt x="77" y="29"/>
                    </a:cubicBezTo>
                    <a:cubicBezTo>
                      <a:pt x="77" y="24"/>
                      <a:pt x="79" y="20"/>
                      <a:pt x="82" y="15"/>
                    </a:cubicBezTo>
                    <a:cubicBezTo>
                      <a:pt x="85" y="11"/>
                      <a:pt x="89" y="6"/>
                      <a:pt x="96" y="1"/>
                    </a:cubicBezTo>
                    <a:cubicBezTo>
                      <a:pt x="96" y="1"/>
                      <a:pt x="93" y="0"/>
                      <a:pt x="87" y="0"/>
                    </a:cubicBezTo>
                    <a:cubicBezTo>
                      <a:pt x="81" y="0"/>
                      <a:pt x="72" y="0"/>
                      <a:pt x="63" y="1"/>
                    </a:cubicBezTo>
                    <a:cubicBezTo>
                      <a:pt x="53" y="3"/>
                      <a:pt x="43" y="6"/>
                      <a:pt x="33" y="13"/>
                    </a:cubicBezTo>
                    <a:cubicBezTo>
                      <a:pt x="22" y="19"/>
                      <a:pt x="13" y="29"/>
                      <a:pt x="6" y="45"/>
                    </a:cubicBezTo>
                    <a:cubicBezTo>
                      <a:pt x="4" y="51"/>
                      <a:pt x="2" y="57"/>
                      <a:pt x="1" y="62"/>
                    </a:cubicBezTo>
                    <a:cubicBezTo>
                      <a:pt x="0" y="68"/>
                      <a:pt x="0" y="73"/>
                      <a:pt x="1" y="78"/>
                    </a:cubicBezTo>
                    <a:cubicBezTo>
                      <a:pt x="1" y="87"/>
                      <a:pt x="5" y="96"/>
                      <a:pt x="8" y="106"/>
                    </a:cubicBezTo>
                    <a:cubicBezTo>
                      <a:pt x="11" y="115"/>
                      <a:pt x="15" y="124"/>
                      <a:pt x="17" y="135"/>
                    </a:cubicBezTo>
                    <a:cubicBezTo>
                      <a:pt x="19" y="141"/>
                      <a:pt x="20" y="147"/>
                      <a:pt x="20" y="154"/>
                    </a:cubicBezTo>
                    <a:cubicBezTo>
                      <a:pt x="21" y="160"/>
                      <a:pt x="21" y="168"/>
                      <a:pt x="21" y="176"/>
                    </a:cubicBezTo>
                    <a:cubicBezTo>
                      <a:pt x="21" y="176"/>
                      <a:pt x="22" y="174"/>
                      <a:pt x="24" y="170"/>
                    </a:cubicBezTo>
                    <a:cubicBezTo>
                      <a:pt x="26" y="167"/>
                      <a:pt x="29" y="162"/>
                      <a:pt x="31" y="155"/>
                    </a:cubicBezTo>
                    <a:cubicBezTo>
                      <a:pt x="32" y="152"/>
                      <a:pt x="33" y="148"/>
                      <a:pt x="34" y="144"/>
                    </a:cubicBezTo>
                    <a:cubicBezTo>
                      <a:pt x="34" y="140"/>
                      <a:pt x="35" y="136"/>
                      <a:pt x="36" y="131"/>
                    </a:cubicBezTo>
                    <a:cubicBezTo>
                      <a:pt x="36" y="126"/>
                      <a:pt x="36" y="121"/>
                      <a:pt x="36" y="115"/>
                    </a:cubicBezTo>
                    <a:cubicBezTo>
                      <a:pt x="36" y="109"/>
                      <a:pt x="35" y="103"/>
                      <a:pt x="35" y="97"/>
                    </a:cubicBezTo>
                    <a:cubicBezTo>
                      <a:pt x="33" y="83"/>
                      <a:pt x="33" y="72"/>
                      <a:pt x="35" y="63"/>
                    </a:cubicBezTo>
                    <a:cubicBezTo>
                      <a:pt x="37" y="54"/>
                      <a:pt x="39" y="48"/>
                      <a:pt x="42" y="42"/>
                    </a:cubicBezTo>
                    <a:cubicBezTo>
                      <a:pt x="45" y="37"/>
                      <a:pt x="48" y="34"/>
                      <a:pt x="50" y="32"/>
                    </a:cubicBezTo>
                    <a:cubicBezTo>
                      <a:pt x="52" y="30"/>
                      <a:pt x="53" y="29"/>
                      <a:pt x="53" y="29"/>
                    </a:cubicBezTo>
                    <a:cubicBezTo>
                      <a:pt x="53" y="29"/>
                      <a:pt x="52" y="30"/>
                      <a:pt x="50" y="33"/>
                    </a:cubicBezTo>
                    <a:cubicBezTo>
                      <a:pt x="49" y="35"/>
                      <a:pt x="47" y="39"/>
                      <a:pt x="45" y="44"/>
                    </a:cubicBezTo>
                    <a:cubicBezTo>
                      <a:pt x="43" y="46"/>
                      <a:pt x="42" y="49"/>
                      <a:pt x="41" y="52"/>
                    </a:cubicBezTo>
                    <a:cubicBezTo>
                      <a:pt x="40" y="55"/>
                      <a:pt x="40" y="58"/>
                      <a:pt x="39" y="62"/>
                    </a:cubicBezTo>
                    <a:cubicBezTo>
                      <a:pt x="38" y="65"/>
                      <a:pt x="38" y="69"/>
                      <a:pt x="38" y="73"/>
                    </a:cubicBezTo>
                    <a:cubicBezTo>
                      <a:pt x="38" y="77"/>
                      <a:pt x="38" y="81"/>
                      <a:pt x="38" y="85"/>
                    </a:cubicBezTo>
                    <a:cubicBezTo>
                      <a:pt x="39" y="95"/>
                      <a:pt x="40" y="104"/>
                      <a:pt x="40" y="112"/>
                    </a:cubicBezTo>
                    <a:cubicBezTo>
                      <a:pt x="41" y="120"/>
                      <a:pt x="41" y="128"/>
                      <a:pt x="40" y="135"/>
                    </a:cubicBezTo>
                    <a:cubicBezTo>
                      <a:pt x="39" y="149"/>
                      <a:pt x="36" y="161"/>
                      <a:pt x="32" y="1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77" name="Freeform 16">
                <a:extLst>
                  <a:ext uri="{FF2B5EF4-FFF2-40B4-BE49-F238E27FC236}">
                    <a16:creationId xmlns:a16="http://schemas.microsoft.com/office/drawing/2014/main" id="{ED1B48F9-4638-6E38-0EA0-1ABD3699DF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1995" y="5574622"/>
                <a:ext cx="141288" cy="96838"/>
              </a:xfrm>
              <a:custGeom>
                <a:avLst/>
                <a:gdLst>
                  <a:gd name="T0" fmla="*/ 203 w 209"/>
                  <a:gd name="T1" fmla="*/ 128 h 142"/>
                  <a:gd name="T2" fmla="*/ 185 w 209"/>
                  <a:gd name="T3" fmla="*/ 130 h 142"/>
                  <a:gd name="T4" fmla="*/ 138 w 209"/>
                  <a:gd name="T5" fmla="*/ 138 h 142"/>
                  <a:gd name="T6" fmla="*/ 97 w 209"/>
                  <a:gd name="T7" fmla="*/ 134 h 142"/>
                  <a:gd name="T8" fmla="*/ 76 w 209"/>
                  <a:gd name="T9" fmla="*/ 119 h 142"/>
                  <a:gd name="T10" fmla="*/ 59 w 209"/>
                  <a:gd name="T11" fmla="*/ 93 h 142"/>
                  <a:gd name="T12" fmla="*/ 49 w 209"/>
                  <a:gd name="T13" fmla="*/ 71 h 142"/>
                  <a:gd name="T14" fmla="*/ 39 w 209"/>
                  <a:gd name="T15" fmla="*/ 52 h 142"/>
                  <a:gd name="T16" fmla="*/ 0 w 209"/>
                  <a:gd name="T17" fmla="*/ 26 h 142"/>
                  <a:gd name="T18" fmla="*/ 8 w 209"/>
                  <a:gd name="T19" fmla="*/ 18 h 142"/>
                  <a:gd name="T20" fmla="*/ 29 w 209"/>
                  <a:gd name="T21" fmla="*/ 5 h 142"/>
                  <a:gd name="T22" fmla="*/ 63 w 209"/>
                  <a:gd name="T23" fmla="*/ 2 h 142"/>
                  <a:gd name="T24" fmla="*/ 83 w 209"/>
                  <a:gd name="T25" fmla="*/ 8 h 142"/>
                  <a:gd name="T26" fmla="*/ 106 w 209"/>
                  <a:gd name="T27" fmla="*/ 20 h 142"/>
                  <a:gd name="T28" fmla="*/ 134 w 209"/>
                  <a:gd name="T29" fmla="*/ 43 h 142"/>
                  <a:gd name="T30" fmla="*/ 152 w 209"/>
                  <a:gd name="T31" fmla="*/ 70 h 142"/>
                  <a:gd name="T32" fmla="*/ 161 w 209"/>
                  <a:gd name="T33" fmla="*/ 83 h 142"/>
                  <a:gd name="T34" fmla="*/ 173 w 209"/>
                  <a:gd name="T35" fmla="*/ 96 h 142"/>
                  <a:gd name="T36" fmla="*/ 209 w 209"/>
                  <a:gd name="T37" fmla="*/ 118 h 142"/>
                  <a:gd name="T38" fmla="*/ 203 w 209"/>
                  <a:gd name="T39" fmla="*/ 119 h 142"/>
                  <a:gd name="T40" fmla="*/ 186 w 209"/>
                  <a:gd name="T41" fmla="*/ 119 h 142"/>
                  <a:gd name="T42" fmla="*/ 160 w 209"/>
                  <a:gd name="T43" fmla="*/ 110 h 142"/>
                  <a:gd name="T44" fmla="*/ 144 w 209"/>
                  <a:gd name="T45" fmla="*/ 101 h 142"/>
                  <a:gd name="T46" fmla="*/ 128 w 209"/>
                  <a:gd name="T47" fmla="*/ 86 h 142"/>
                  <a:gd name="T48" fmla="*/ 112 w 209"/>
                  <a:gd name="T49" fmla="*/ 70 h 142"/>
                  <a:gd name="T50" fmla="*/ 99 w 209"/>
                  <a:gd name="T51" fmla="*/ 58 h 142"/>
                  <a:gd name="T52" fmla="*/ 76 w 209"/>
                  <a:gd name="T53" fmla="*/ 42 h 142"/>
                  <a:gd name="T54" fmla="*/ 62 w 209"/>
                  <a:gd name="T55" fmla="*/ 36 h 142"/>
                  <a:gd name="T56" fmla="*/ 57 w 209"/>
                  <a:gd name="T57" fmla="*/ 35 h 142"/>
                  <a:gd name="T58" fmla="*/ 76 w 209"/>
                  <a:gd name="T59" fmla="*/ 45 h 142"/>
                  <a:gd name="T60" fmla="*/ 94 w 209"/>
                  <a:gd name="T61" fmla="*/ 59 h 142"/>
                  <a:gd name="T62" fmla="*/ 115 w 209"/>
                  <a:gd name="T63" fmla="*/ 80 h 142"/>
                  <a:gd name="T64" fmla="*/ 139 w 209"/>
                  <a:gd name="T65" fmla="*/ 103 h 142"/>
                  <a:gd name="T66" fmla="*/ 162 w 209"/>
                  <a:gd name="T67" fmla="*/ 117 h 142"/>
                  <a:gd name="T68" fmla="*/ 203 w 209"/>
                  <a:gd name="T69" fmla="*/ 12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9" h="142">
                    <a:moveTo>
                      <a:pt x="203" y="128"/>
                    </a:moveTo>
                    <a:cubicBezTo>
                      <a:pt x="203" y="128"/>
                      <a:pt x="196" y="128"/>
                      <a:pt x="185" y="130"/>
                    </a:cubicBezTo>
                    <a:cubicBezTo>
                      <a:pt x="173" y="131"/>
                      <a:pt x="157" y="134"/>
                      <a:pt x="138" y="138"/>
                    </a:cubicBezTo>
                    <a:cubicBezTo>
                      <a:pt x="125" y="142"/>
                      <a:pt x="111" y="141"/>
                      <a:pt x="97" y="134"/>
                    </a:cubicBezTo>
                    <a:cubicBezTo>
                      <a:pt x="90" y="131"/>
                      <a:pt x="83" y="125"/>
                      <a:pt x="76" y="119"/>
                    </a:cubicBezTo>
                    <a:cubicBezTo>
                      <a:pt x="70" y="112"/>
                      <a:pt x="64" y="103"/>
                      <a:pt x="59" y="93"/>
                    </a:cubicBezTo>
                    <a:cubicBezTo>
                      <a:pt x="56" y="85"/>
                      <a:pt x="53" y="78"/>
                      <a:pt x="49" y="71"/>
                    </a:cubicBezTo>
                    <a:cubicBezTo>
                      <a:pt x="46" y="64"/>
                      <a:pt x="43" y="58"/>
                      <a:pt x="39" y="52"/>
                    </a:cubicBezTo>
                    <a:cubicBezTo>
                      <a:pt x="31" y="41"/>
                      <a:pt x="19" y="32"/>
                      <a:pt x="0" y="26"/>
                    </a:cubicBezTo>
                    <a:cubicBezTo>
                      <a:pt x="0" y="26"/>
                      <a:pt x="3" y="22"/>
                      <a:pt x="8" y="18"/>
                    </a:cubicBezTo>
                    <a:cubicBezTo>
                      <a:pt x="13" y="14"/>
                      <a:pt x="20" y="9"/>
                      <a:pt x="29" y="5"/>
                    </a:cubicBezTo>
                    <a:cubicBezTo>
                      <a:pt x="38" y="2"/>
                      <a:pt x="50" y="0"/>
                      <a:pt x="63" y="2"/>
                    </a:cubicBezTo>
                    <a:cubicBezTo>
                      <a:pt x="69" y="3"/>
                      <a:pt x="76" y="5"/>
                      <a:pt x="83" y="8"/>
                    </a:cubicBezTo>
                    <a:cubicBezTo>
                      <a:pt x="91" y="11"/>
                      <a:pt x="98" y="14"/>
                      <a:pt x="106" y="20"/>
                    </a:cubicBezTo>
                    <a:cubicBezTo>
                      <a:pt x="119" y="27"/>
                      <a:pt x="127" y="35"/>
                      <a:pt x="134" y="43"/>
                    </a:cubicBezTo>
                    <a:cubicBezTo>
                      <a:pt x="141" y="52"/>
                      <a:pt x="146" y="61"/>
                      <a:pt x="152" y="70"/>
                    </a:cubicBezTo>
                    <a:cubicBezTo>
                      <a:pt x="155" y="74"/>
                      <a:pt x="158" y="79"/>
                      <a:pt x="161" y="83"/>
                    </a:cubicBezTo>
                    <a:cubicBezTo>
                      <a:pt x="165" y="87"/>
                      <a:pt x="169" y="92"/>
                      <a:pt x="173" y="96"/>
                    </a:cubicBezTo>
                    <a:cubicBezTo>
                      <a:pt x="182" y="104"/>
                      <a:pt x="193" y="112"/>
                      <a:pt x="209" y="118"/>
                    </a:cubicBezTo>
                    <a:cubicBezTo>
                      <a:pt x="209" y="118"/>
                      <a:pt x="207" y="119"/>
                      <a:pt x="203" y="119"/>
                    </a:cubicBezTo>
                    <a:cubicBezTo>
                      <a:pt x="199" y="120"/>
                      <a:pt x="193" y="120"/>
                      <a:pt x="186" y="119"/>
                    </a:cubicBezTo>
                    <a:cubicBezTo>
                      <a:pt x="178" y="118"/>
                      <a:pt x="169" y="115"/>
                      <a:pt x="160" y="110"/>
                    </a:cubicBezTo>
                    <a:cubicBezTo>
                      <a:pt x="155" y="108"/>
                      <a:pt x="150" y="105"/>
                      <a:pt x="144" y="101"/>
                    </a:cubicBezTo>
                    <a:cubicBezTo>
                      <a:pt x="139" y="97"/>
                      <a:pt x="134" y="92"/>
                      <a:pt x="128" y="86"/>
                    </a:cubicBezTo>
                    <a:cubicBezTo>
                      <a:pt x="123" y="80"/>
                      <a:pt x="118" y="75"/>
                      <a:pt x="112" y="70"/>
                    </a:cubicBezTo>
                    <a:cubicBezTo>
                      <a:pt x="108" y="66"/>
                      <a:pt x="103" y="61"/>
                      <a:pt x="99" y="58"/>
                    </a:cubicBezTo>
                    <a:cubicBezTo>
                      <a:pt x="90" y="51"/>
                      <a:pt x="83" y="46"/>
                      <a:pt x="76" y="42"/>
                    </a:cubicBezTo>
                    <a:cubicBezTo>
                      <a:pt x="70" y="39"/>
                      <a:pt x="65" y="37"/>
                      <a:pt x="62" y="36"/>
                    </a:cubicBezTo>
                    <a:cubicBezTo>
                      <a:pt x="59" y="35"/>
                      <a:pt x="57" y="35"/>
                      <a:pt x="57" y="35"/>
                    </a:cubicBezTo>
                    <a:cubicBezTo>
                      <a:pt x="57" y="35"/>
                      <a:pt x="65" y="38"/>
                      <a:pt x="76" y="45"/>
                    </a:cubicBezTo>
                    <a:cubicBezTo>
                      <a:pt x="81" y="49"/>
                      <a:pt x="87" y="54"/>
                      <a:pt x="94" y="59"/>
                    </a:cubicBezTo>
                    <a:cubicBezTo>
                      <a:pt x="101" y="65"/>
                      <a:pt x="108" y="72"/>
                      <a:pt x="115" y="80"/>
                    </a:cubicBezTo>
                    <a:cubicBezTo>
                      <a:pt x="124" y="89"/>
                      <a:pt x="132" y="97"/>
                      <a:pt x="139" y="103"/>
                    </a:cubicBezTo>
                    <a:cubicBezTo>
                      <a:pt x="147" y="109"/>
                      <a:pt x="155" y="113"/>
                      <a:pt x="162" y="117"/>
                    </a:cubicBezTo>
                    <a:cubicBezTo>
                      <a:pt x="176" y="124"/>
                      <a:pt x="189" y="127"/>
                      <a:pt x="203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78" name="Freeform 17">
                <a:extLst>
                  <a:ext uri="{FF2B5EF4-FFF2-40B4-BE49-F238E27FC236}">
                    <a16:creationId xmlns:a16="http://schemas.microsoft.com/office/drawing/2014/main" id="{195B4F6D-F0C0-93EB-A02C-4E507259D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8520" y="5566685"/>
                <a:ext cx="68263" cy="136525"/>
              </a:xfrm>
              <a:custGeom>
                <a:avLst/>
                <a:gdLst>
                  <a:gd name="T0" fmla="*/ 70 w 101"/>
                  <a:gd name="T1" fmla="*/ 198 h 203"/>
                  <a:gd name="T2" fmla="*/ 73 w 101"/>
                  <a:gd name="T3" fmla="*/ 179 h 203"/>
                  <a:gd name="T4" fmla="*/ 91 w 101"/>
                  <a:gd name="T5" fmla="*/ 135 h 203"/>
                  <a:gd name="T6" fmla="*/ 100 w 101"/>
                  <a:gd name="T7" fmla="*/ 97 h 203"/>
                  <a:gd name="T8" fmla="*/ 96 w 101"/>
                  <a:gd name="T9" fmla="*/ 78 h 203"/>
                  <a:gd name="T10" fmla="*/ 84 w 101"/>
                  <a:gd name="T11" fmla="*/ 60 h 203"/>
                  <a:gd name="T12" fmla="*/ 73 w 101"/>
                  <a:gd name="T13" fmla="*/ 48 h 203"/>
                  <a:gd name="T14" fmla="*/ 66 w 101"/>
                  <a:gd name="T15" fmla="*/ 35 h 203"/>
                  <a:gd name="T16" fmla="*/ 75 w 101"/>
                  <a:gd name="T17" fmla="*/ 0 h 203"/>
                  <a:gd name="T18" fmla="*/ 65 w 101"/>
                  <a:gd name="T19" fmla="*/ 2 h 203"/>
                  <a:gd name="T20" fmla="*/ 42 w 101"/>
                  <a:gd name="T21" fmla="*/ 12 h 203"/>
                  <a:gd name="T22" fmla="*/ 15 w 101"/>
                  <a:gd name="T23" fmla="*/ 34 h 203"/>
                  <a:gd name="T24" fmla="*/ 5 w 101"/>
                  <a:gd name="T25" fmla="*/ 52 h 203"/>
                  <a:gd name="T26" fmla="*/ 0 w 101"/>
                  <a:gd name="T27" fmla="*/ 76 h 203"/>
                  <a:gd name="T28" fmla="*/ 6 w 101"/>
                  <a:gd name="T29" fmla="*/ 110 h 203"/>
                  <a:gd name="T30" fmla="*/ 23 w 101"/>
                  <a:gd name="T31" fmla="*/ 136 h 203"/>
                  <a:gd name="T32" fmla="*/ 59 w 101"/>
                  <a:gd name="T33" fmla="*/ 203 h 203"/>
                  <a:gd name="T34" fmla="*/ 63 w 101"/>
                  <a:gd name="T35" fmla="*/ 179 h 203"/>
                  <a:gd name="T36" fmla="*/ 59 w 101"/>
                  <a:gd name="T37" fmla="*/ 153 h 203"/>
                  <a:gd name="T38" fmla="*/ 55 w 101"/>
                  <a:gd name="T39" fmla="*/ 137 h 203"/>
                  <a:gd name="T40" fmla="*/ 47 w 101"/>
                  <a:gd name="T41" fmla="*/ 119 h 203"/>
                  <a:gd name="T42" fmla="*/ 40 w 101"/>
                  <a:gd name="T43" fmla="*/ 100 h 203"/>
                  <a:gd name="T44" fmla="*/ 36 w 101"/>
                  <a:gd name="T45" fmla="*/ 84 h 203"/>
                  <a:gd name="T46" fmla="*/ 36 w 101"/>
                  <a:gd name="T47" fmla="*/ 61 h 203"/>
                  <a:gd name="T48" fmla="*/ 40 w 101"/>
                  <a:gd name="T49" fmla="*/ 47 h 203"/>
                  <a:gd name="T50" fmla="*/ 42 w 101"/>
                  <a:gd name="T51" fmla="*/ 43 h 203"/>
                  <a:gd name="T52" fmla="*/ 41 w 101"/>
                  <a:gd name="T53" fmla="*/ 48 h 203"/>
                  <a:gd name="T54" fmla="*/ 39 w 101"/>
                  <a:gd name="T55" fmla="*/ 61 h 203"/>
                  <a:gd name="T56" fmla="*/ 47 w 101"/>
                  <a:gd name="T57" fmla="*/ 105 h 203"/>
                  <a:gd name="T58" fmla="*/ 65 w 101"/>
                  <a:gd name="T59" fmla="*/ 155 h 203"/>
                  <a:gd name="T60" fmla="*/ 70 w 101"/>
                  <a:gd name="T61" fmla="*/ 19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1" h="203">
                    <a:moveTo>
                      <a:pt x="70" y="198"/>
                    </a:moveTo>
                    <a:cubicBezTo>
                      <a:pt x="70" y="198"/>
                      <a:pt x="70" y="191"/>
                      <a:pt x="73" y="179"/>
                    </a:cubicBezTo>
                    <a:cubicBezTo>
                      <a:pt x="76" y="168"/>
                      <a:pt x="82" y="152"/>
                      <a:pt x="91" y="135"/>
                    </a:cubicBezTo>
                    <a:cubicBezTo>
                      <a:pt x="97" y="123"/>
                      <a:pt x="101" y="110"/>
                      <a:pt x="100" y="97"/>
                    </a:cubicBezTo>
                    <a:cubicBezTo>
                      <a:pt x="100" y="91"/>
                      <a:pt x="98" y="84"/>
                      <a:pt x="96" y="78"/>
                    </a:cubicBezTo>
                    <a:cubicBezTo>
                      <a:pt x="93" y="72"/>
                      <a:pt x="89" y="66"/>
                      <a:pt x="84" y="60"/>
                    </a:cubicBezTo>
                    <a:cubicBezTo>
                      <a:pt x="80" y="56"/>
                      <a:pt x="76" y="52"/>
                      <a:pt x="73" y="48"/>
                    </a:cubicBezTo>
                    <a:cubicBezTo>
                      <a:pt x="70" y="44"/>
                      <a:pt x="67" y="39"/>
                      <a:pt x="66" y="35"/>
                    </a:cubicBezTo>
                    <a:cubicBezTo>
                      <a:pt x="64" y="25"/>
                      <a:pt x="65" y="14"/>
                      <a:pt x="75" y="0"/>
                    </a:cubicBezTo>
                    <a:cubicBezTo>
                      <a:pt x="75" y="0"/>
                      <a:pt x="71" y="0"/>
                      <a:pt x="65" y="2"/>
                    </a:cubicBezTo>
                    <a:cubicBezTo>
                      <a:pt x="59" y="4"/>
                      <a:pt x="50" y="7"/>
                      <a:pt x="42" y="12"/>
                    </a:cubicBezTo>
                    <a:cubicBezTo>
                      <a:pt x="33" y="16"/>
                      <a:pt x="23" y="23"/>
                      <a:pt x="15" y="34"/>
                    </a:cubicBezTo>
                    <a:cubicBezTo>
                      <a:pt x="12" y="39"/>
                      <a:pt x="8" y="45"/>
                      <a:pt x="5" y="52"/>
                    </a:cubicBezTo>
                    <a:cubicBezTo>
                      <a:pt x="3" y="59"/>
                      <a:pt x="1" y="67"/>
                      <a:pt x="0" y="76"/>
                    </a:cubicBezTo>
                    <a:cubicBezTo>
                      <a:pt x="0" y="90"/>
                      <a:pt x="2" y="101"/>
                      <a:pt x="6" y="110"/>
                    </a:cubicBezTo>
                    <a:cubicBezTo>
                      <a:pt x="10" y="120"/>
                      <a:pt x="17" y="128"/>
                      <a:pt x="23" y="136"/>
                    </a:cubicBezTo>
                    <a:cubicBezTo>
                      <a:pt x="36" y="153"/>
                      <a:pt x="50" y="170"/>
                      <a:pt x="59" y="203"/>
                    </a:cubicBezTo>
                    <a:cubicBezTo>
                      <a:pt x="59" y="203"/>
                      <a:pt x="62" y="194"/>
                      <a:pt x="63" y="179"/>
                    </a:cubicBezTo>
                    <a:cubicBezTo>
                      <a:pt x="63" y="172"/>
                      <a:pt x="62" y="163"/>
                      <a:pt x="59" y="153"/>
                    </a:cubicBezTo>
                    <a:cubicBezTo>
                      <a:pt x="58" y="148"/>
                      <a:pt x="56" y="142"/>
                      <a:pt x="55" y="137"/>
                    </a:cubicBezTo>
                    <a:cubicBezTo>
                      <a:pt x="53" y="131"/>
                      <a:pt x="50" y="125"/>
                      <a:pt x="47" y="119"/>
                    </a:cubicBezTo>
                    <a:cubicBezTo>
                      <a:pt x="44" y="112"/>
                      <a:pt x="41" y="106"/>
                      <a:pt x="40" y="100"/>
                    </a:cubicBezTo>
                    <a:cubicBezTo>
                      <a:pt x="38" y="94"/>
                      <a:pt x="37" y="89"/>
                      <a:pt x="36" y="84"/>
                    </a:cubicBezTo>
                    <a:cubicBezTo>
                      <a:pt x="34" y="75"/>
                      <a:pt x="35" y="67"/>
                      <a:pt x="36" y="61"/>
                    </a:cubicBezTo>
                    <a:cubicBezTo>
                      <a:pt x="37" y="55"/>
                      <a:pt x="38" y="50"/>
                      <a:pt x="40" y="47"/>
                    </a:cubicBezTo>
                    <a:cubicBezTo>
                      <a:pt x="41" y="44"/>
                      <a:pt x="42" y="43"/>
                      <a:pt x="42" y="43"/>
                    </a:cubicBezTo>
                    <a:cubicBezTo>
                      <a:pt x="42" y="43"/>
                      <a:pt x="42" y="45"/>
                      <a:pt x="41" y="48"/>
                    </a:cubicBezTo>
                    <a:cubicBezTo>
                      <a:pt x="40" y="51"/>
                      <a:pt x="39" y="56"/>
                      <a:pt x="39" y="61"/>
                    </a:cubicBezTo>
                    <a:cubicBezTo>
                      <a:pt x="38" y="73"/>
                      <a:pt x="39" y="88"/>
                      <a:pt x="47" y="105"/>
                    </a:cubicBezTo>
                    <a:cubicBezTo>
                      <a:pt x="56" y="125"/>
                      <a:pt x="62" y="141"/>
                      <a:pt x="65" y="155"/>
                    </a:cubicBezTo>
                    <a:cubicBezTo>
                      <a:pt x="69" y="170"/>
                      <a:pt x="70" y="184"/>
                      <a:pt x="70" y="1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79" name="Freeform 18">
                <a:extLst>
                  <a:ext uri="{FF2B5EF4-FFF2-40B4-BE49-F238E27FC236}">
                    <a16:creationId xmlns:a16="http://schemas.microsoft.com/office/drawing/2014/main" id="{667A4BE5-6C6D-1CF9-D231-C73161494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670" y="5687335"/>
                <a:ext cx="161925" cy="85725"/>
              </a:xfrm>
              <a:custGeom>
                <a:avLst/>
                <a:gdLst>
                  <a:gd name="T0" fmla="*/ 237 w 240"/>
                  <a:gd name="T1" fmla="*/ 84 h 125"/>
                  <a:gd name="T2" fmla="*/ 218 w 240"/>
                  <a:gd name="T3" fmla="*/ 91 h 125"/>
                  <a:gd name="T4" fmla="*/ 173 w 240"/>
                  <a:gd name="T5" fmla="*/ 115 h 125"/>
                  <a:gd name="T6" fmla="*/ 130 w 240"/>
                  <a:gd name="T7" fmla="*/ 123 h 125"/>
                  <a:gd name="T8" fmla="*/ 105 w 240"/>
                  <a:gd name="T9" fmla="*/ 114 h 125"/>
                  <a:gd name="T10" fmla="*/ 80 w 240"/>
                  <a:gd name="T11" fmla="*/ 93 h 125"/>
                  <a:gd name="T12" fmla="*/ 47 w 240"/>
                  <a:gd name="T13" fmla="*/ 60 h 125"/>
                  <a:gd name="T14" fmla="*/ 0 w 240"/>
                  <a:gd name="T15" fmla="*/ 46 h 125"/>
                  <a:gd name="T16" fmla="*/ 5 w 240"/>
                  <a:gd name="T17" fmla="*/ 36 h 125"/>
                  <a:gd name="T18" fmla="*/ 22 w 240"/>
                  <a:gd name="T19" fmla="*/ 16 h 125"/>
                  <a:gd name="T20" fmla="*/ 55 w 240"/>
                  <a:gd name="T21" fmla="*/ 1 h 125"/>
                  <a:gd name="T22" fmla="*/ 78 w 240"/>
                  <a:gd name="T23" fmla="*/ 0 h 125"/>
                  <a:gd name="T24" fmla="*/ 105 w 240"/>
                  <a:gd name="T25" fmla="*/ 4 h 125"/>
                  <a:gd name="T26" fmla="*/ 125 w 240"/>
                  <a:gd name="T27" fmla="*/ 11 h 125"/>
                  <a:gd name="T28" fmla="*/ 141 w 240"/>
                  <a:gd name="T29" fmla="*/ 19 h 125"/>
                  <a:gd name="T30" fmla="*/ 154 w 240"/>
                  <a:gd name="T31" fmla="*/ 30 h 125"/>
                  <a:gd name="T32" fmla="*/ 167 w 240"/>
                  <a:gd name="T33" fmla="*/ 40 h 125"/>
                  <a:gd name="T34" fmla="*/ 181 w 240"/>
                  <a:gd name="T35" fmla="*/ 51 h 125"/>
                  <a:gd name="T36" fmla="*/ 188 w 240"/>
                  <a:gd name="T37" fmla="*/ 56 h 125"/>
                  <a:gd name="T38" fmla="*/ 196 w 240"/>
                  <a:gd name="T39" fmla="*/ 61 h 125"/>
                  <a:gd name="T40" fmla="*/ 240 w 240"/>
                  <a:gd name="T41" fmla="*/ 72 h 125"/>
                  <a:gd name="T42" fmla="*/ 234 w 240"/>
                  <a:gd name="T43" fmla="*/ 75 h 125"/>
                  <a:gd name="T44" fmla="*/ 216 w 240"/>
                  <a:gd name="T45" fmla="*/ 80 h 125"/>
                  <a:gd name="T46" fmla="*/ 187 w 240"/>
                  <a:gd name="T47" fmla="*/ 79 h 125"/>
                  <a:gd name="T48" fmla="*/ 148 w 240"/>
                  <a:gd name="T49" fmla="*/ 65 h 125"/>
                  <a:gd name="T50" fmla="*/ 127 w 240"/>
                  <a:gd name="T51" fmla="*/ 54 h 125"/>
                  <a:gd name="T52" fmla="*/ 109 w 240"/>
                  <a:gd name="T53" fmla="*/ 45 h 125"/>
                  <a:gd name="T54" fmla="*/ 82 w 240"/>
                  <a:gd name="T55" fmla="*/ 37 h 125"/>
                  <a:gd name="T56" fmla="*/ 66 w 240"/>
                  <a:gd name="T57" fmla="*/ 36 h 125"/>
                  <a:gd name="T58" fmla="*/ 60 w 240"/>
                  <a:gd name="T59" fmla="*/ 36 h 125"/>
                  <a:gd name="T60" fmla="*/ 66 w 240"/>
                  <a:gd name="T61" fmla="*/ 37 h 125"/>
                  <a:gd name="T62" fmla="*/ 82 w 240"/>
                  <a:gd name="T63" fmla="*/ 40 h 125"/>
                  <a:gd name="T64" fmla="*/ 133 w 240"/>
                  <a:gd name="T65" fmla="*/ 62 h 125"/>
                  <a:gd name="T66" fmla="*/ 191 w 240"/>
                  <a:gd name="T67" fmla="*/ 85 h 125"/>
                  <a:gd name="T68" fmla="*/ 215 w 240"/>
                  <a:gd name="T69" fmla="*/ 87 h 125"/>
                  <a:gd name="T70" fmla="*/ 237 w 240"/>
                  <a:gd name="T71" fmla="*/ 8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0" h="125">
                    <a:moveTo>
                      <a:pt x="237" y="84"/>
                    </a:moveTo>
                    <a:cubicBezTo>
                      <a:pt x="237" y="84"/>
                      <a:pt x="230" y="86"/>
                      <a:pt x="218" y="91"/>
                    </a:cubicBezTo>
                    <a:cubicBezTo>
                      <a:pt x="207" y="96"/>
                      <a:pt x="191" y="104"/>
                      <a:pt x="173" y="115"/>
                    </a:cubicBezTo>
                    <a:cubicBezTo>
                      <a:pt x="162" y="121"/>
                      <a:pt x="147" y="125"/>
                      <a:pt x="130" y="123"/>
                    </a:cubicBezTo>
                    <a:cubicBezTo>
                      <a:pt x="122" y="121"/>
                      <a:pt x="114" y="119"/>
                      <a:pt x="105" y="114"/>
                    </a:cubicBezTo>
                    <a:cubicBezTo>
                      <a:pt x="97" y="109"/>
                      <a:pt x="88" y="102"/>
                      <a:pt x="80" y="93"/>
                    </a:cubicBezTo>
                    <a:cubicBezTo>
                      <a:pt x="69" y="80"/>
                      <a:pt x="59" y="68"/>
                      <a:pt x="47" y="60"/>
                    </a:cubicBezTo>
                    <a:cubicBezTo>
                      <a:pt x="35" y="51"/>
                      <a:pt x="21" y="46"/>
                      <a:pt x="0" y="46"/>
                    </a:cubicBezTo>
                    <a:cubicBezTo>
                      <a:pt x="0" y="46"/>
                      <a:pt x="2" y="42"/>
                      <a:pt x="5" y="36"/>
                    </a:cubicBezTo>
                    <a:cubicBezTo>
                      <a:pt x="9" y="30"/>
                      <a:pt x="14" y="23"/>
                      <a:pt x="22" y="16"/>
                    </a:cubicBezTo>
                    <a:cubicBezTo>
                      <a:pt x="31" y="9"/>
                      <a:pt x="41" y="4"/>
                      <a:pt x="55" y="1"/>
                    </a:cubicBezTo>
                    <a:cubicBezTo>
                      <a:pt x="62" y="0"/>
                      <a:pt x="69" y="0"/>
                      <a:pt x="78" y="0"/>
                    </a:cubicBezTo>
                    <a:cubicBezTo>
                      <a:pt x="86" y="1"/>
                      <a:pt x="95" y="2"/>
                      <a:pt x="105" y="4"/>
                    </a:cubicBezTo>
                    <a:cubicBezTo>
                      <a:pt x="112" y="6"/>
                      <a:pt x="119" y="8"/>
                      <a:pt x="125" y="11"/>
                    </a:cubicBezTo>
                    <a:cubicBezTo>
                      <a:pt x="131" y="14"/>
                      <a:pt x="136" y="16"/>
                      <a:pt x="141" y="19"/>
                    </a:cubicBezTo>
                    <a:cubicBezTo>
                      <a:pt x="146" y="23"/>
                      <a:pt x="150" y="26"/>
                      <a:pt x="154" y="30"/>
                    </a:cubicBezTo>
                    <a:cubicBezTo>
                      <a:pt x="159" y="33"/>
                      <a:pt x="163" y="37"/>
                      <a:pt x="167" y="40"/>
                    </a:cubicBezTo>
                    <a:cubicBezTo>
                      <a:pt x="171" y="44"/>
                      <a:pt x="176" y="47"/>
                      <a:pt x="181" y="51"/>
                    </a:cubicBezTo>
                    <a:cubicBezTo>
                      <a:pt x="183" y="53"/>
                      <a:pt x="186" y="54"/>
                      <a:pt x="188" y="56"/>
                    </a:cubicBezTo>
                    <a:cubicBezTo>
                      <a:pt x="191" y="58"/>
                      <a:pt x="194" y="59"/>
                      <a:pt x="196" y="61"/>
                    </a:cubicBezTo>
                    <a:cubicBezTo>
                      <a:pt x="208" y="67"/>
                      <a:pt x="222" y="71"/>
                      <a:pt x="240" y="72"/>
                    </a:cubicBezTo>
                    <a:cubicBezTo>
                      <a:pt x="240" y="72"/>
                      <a:pt x="238" y="74"/>
                      <a:pt x="234" y="75"/>
                    </a:cubicBezTo>
                    <a:cubicBezTo>
                      <a:pt x="230" y="77"/>
                      <a:pt x="224" y="79"/>
                      <a:pt x="216" y="80"/>
                    </a:cubicBezTo>
                    <a:cubicBezTo>
                      <a:pt x="208" y="81"/>
                      <a:pt x="199" y="81"/>
                      <a:pt x="187" y="79"/>
                    </a:cubicBezTo>
                    <a:cubicBezTo>
                      <a:pt x="176" y="77"/>
                      <a:pt x="163" y="72"/>
                      <a:pt x="148" y="65"/>
                    </a:cubicBezTo>
                    <a:cubicBezTo>
                      <a:pt x="141" y="60"/>
                      <a:pt x="134" y="57"/>
                      <a:pt x="127" y="54"/>
                    </a:cubicBezTo>
                    <a:cubicBezTo>
                      <a:pt x="121" y="50"/>
                      <a:pt x="115" y="48"/>
                      <a:pt x="109" y="45"/>
                    </a:cubicBezTo>
                    <a:cubicBezTo>
                      <a:pt x="98" y="41"/>
                      <a:pt x="89" y="38"/>
                      <a:pt x="82" y="37"/>
                    </a:cubicBezTo>
                    <a:cubicBezTo>
                      <a:pt x="75" y="36"/>
                      <a:pt x="69" y="35"/>
                      <a:pt x="66" y="36"/>
                    </a:cubicBezTo>
                    <a:cubicBezTo>
                      <a:pt x="62" y="36"/>
                      <a:pt x="60" y="36"/>
                      <a:pt x="60" y="36"/>
                    </a:cubicBezTo>
                    <a:cubicBezTo>
                      <a:pt x="60" y="36"/>
                      <a:pt x="62" y="36"/>
                      <a:pt x="66" y="37"/>
                    </a:cubicBezTo>
                    <a:cubicBezTo>
                      <a:pt x="70" y="38"/>
                      <a:pt x="76" y="39"/>
                      <a:pt x="82" y="40"/>
                    </a:cubicBezTo>
                    <a:cubicBezTo>
                      <a:pt x="96" y="44"/>
                      <a:pt x="114" y="51"/>
                      <a:pt x="133" y="62"/>
                    </a:cubicBezTo>
                    <a:cubicBezTo>
                      <a:pt x="156" y="76"/>
                      <a:pt x="175" y="82"/>
                      <a:pt x="191" y="85"/>
                    </a:cubicBezTo>
                    <a:cubicBezTo>
                      <a:pt x="199" y="87"/>
                      <a:pt x="207" y="87"/>
                      <a:pt x="215" y="87"/>
                    </a:cubicBezTo>
                    <a:cubicBezTo>
                      <a:pt x="222" y="87"/>
                      <a:pt x="229" y="86"/>
                      <a:pt x="237" y="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80" name="Freeform 19">
                <a:extLst>
                  <a:ext uri="{FF2B5EF4-FFF2-40B4-BE49-F238E27FC236}">
                    <a16:creationId xmlns:a16="http://schemas.microsoft.com/office/drawing/2014/main" id="{FB2265D5-1C9D-4D31-63F8-15517549C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1545" y="5631772"/>
                <a:ext cx="79375" cy="144463"/>
              </a:xfrm>
              <a:custGeom>
                <a:avLst/>
                <a:gdLst>
                  <a:gd name="T0" fmla="*/ 110 w 117"/>
                  <a:gd name="T1" fmla="*/ 206 h 214"/>
                  <a:gd name="T2" fmla="*/ 110 w 117"/>
                  <a:gd name="T3" fmla="*/ 201 h 214"/>
                  <a:gd name="T4" fmla="*/ 109 w 117"/>
                  <a:gd name="T5" fmla="*/ 186 h 214"/>
                  <a:gd name="T6" fmla="*/ 114 w 117"/>
                  <a:gd name="T7" fmla="*/ 135 h 214"/>
                  <a:gd name="T8" fmla="*/ 112 w 117"/>
                  <a:gd name="T9" fmla="*/ 94 h 214"/>
                  <a:gd name="T10" fmla="*/ 102 w 117"/>
                  <a:gd name="T11" fmla="*/ 76 h 214"/>
                  <a:gd name="T12" fmla="*/ 84 w 117"/>
                  <a:gd name="T13" fmla="*/ 60 h 214"/>
                  <a:gd name="T14" fmla="*/ 57 w 117"/>
                  <a:gd name="T15" fmla="*/ 39 h 214"/>
                  <a:gd name="T16" fmla="*/ 52 w 117"/>
                  <a:gd name="T17" fmla="*/ 23 h 214"/>
                  <a:gd name="T18" fmla="*/ 55 w 117"/>
                  <a:gd name="T19" fmla="*/ 0 h 214"/>
                  <a:gd name="T20" fmla="*/ 45 w 117"/>
                  <a:gd name="T21" fmla="*/ 6 h 214"/>
                  <a:gd name="T22" fmla="*/ 24 w 117"/>
                  <a:gd name="T23" fmla="*/ 23 h 214"/>
                  <a:gd name="T24" fmla="*/ 5 w 117"/>
                  <a:gd name="T25" fmla="*/ 53 h 214"/>
                  <a:gd name="T26" fmla="*/ 1 w 117"/>
                  <a:gd name="T27" fmla="*/ 75 h 214"/>
                  <a:gd name="T28" fmla="*/ 3 w 117"/>
                  <a:gd name="T29" fmla="*/ 101 h 214"/>
                  <a:gd name="T30" fmla="*/ 10 w 117"/>
                  <a:gd name="T31" fmla="*/ 120 h 214"/>
                  <a:gd name="T32" fmla="*/ 15 w 117"/>
                  <a:gd name="T33" fmla="*/ 128 h 214"/>
                  <a:gd name="T34" fmla="*/ 20 w 117"/>
                  <a:gd name="T35" fmla="*/ 135 h 214"/>
                  <a:gd name="T36" fmla="*/ 32 w 117"/>
                  <a:gd name="T37" fmla="*/ 146 h 214"/>
                  <a:gd name="T38" fmla="*/ 45 w 117"/>
                  <a:gd name="T39" fmla="*/ 156 h 214"/>
                  <a:gd name="T40" fmla="*/ 101 w 117"/>
                  <a:gd name="T41" fmla="*/ 214 h 214"/>
                  <a:gd name="T42" fmla="*/ 101 w 117"/>
                  <a:gd name="T43" fmla="*/ 207 h 214"/>
                  <a:gd name="T44" fmla="*/ 98 w 117"/>
                  <a:gd name="T45" fmla="*/ 189 h 214"/>
                  <a:gd name="T46" fmla="*/ 87 w 117"/>
                  <a:gd name="T47" fmla="*/ 163 h 214"/>
                  <a:gd name="T48" fmla="*/ 64 w 117"/>
                  <a:gd name="T49" fmla="*/ 131 h 214"/>
                  <a:gd name="T50" fmla="*/ 35 w 117"/>
                  <a:gd name="T51" fmla="*/ 75 h 214"/>
                  <a:gd name="T52" fmla="*/ 34 w 117"/>
                  <a:gd name="T53" fmla="*/ 60 h 214"/>
                  <a:gd name="T54" fmla="*/ 36 w 117"/>
                  <a:gd name="T55" fmla="*/ 55 h 214"/>
                  <a:gd name="T56" fmla="*/ 36 w 117"/>
                  <a:gd name="T57" fmla="*/ 60 h 214"/>
                  <a:gd name="T58" fmla="*/ 38 w 117"/>
                  <a:gd name="T59" fmla="*/ 75 h 214"/>
                  <a:gd name="T60" fmla="*/ 60 w 117"/>
                  <a:gd name="T61" fmla="*/ 118 h 214"/>
                  <a:gd name="T62" fmla="*/ 94 w 117"/>
                  <a:gd name="T63" fmla="*/ 164 h 214"/>
                  <a:gd name="T64" fmla="*/ 103 w 117"/>
                  <a:gd name="T65" fmla="*/ 185 h 214"/>
                  <a:gd name="T66" fmla="*/ 110 w 117"/>
                  <a:gd name="T67" fmla="*/ 20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7" h="214">
                    <a:moveTo>
                      <a:pt x="110" y="206"/>
                    </a:moveTo>
                    <a:cubicBezTo>
                      <a:pt x="110" y="206"/>
                      <a:pt x="110" y="204"/>
                      <a:pt x="110" y="201"/>
                    </a:cubicBezTo>
                    <a:cubicBezTo>
                      <a:pt x="109" y="197"/>
                      <a:pt x="109" y="192"/>
                      <a:pt x="109" y="186"/>
                    </a:cubicBezTo>
                    <a:cubicBezTo>
                      <a:pt x="109" y="173"/>
                      <a:pt x="110" y="156"/>
                      <a:pt x="114" y="135"/>
                    </a:cubicBezTo>
                    <a:cubicBezTo>
                      <a:pt x="117" y="122"/>
                      <a:pt x="117" y="107"/>
                      <a:pt x="112" y="94"/>
                    </a:cubicBezTo>
                    <a:cubicBezTo>
                      <a:pt x="110" y="87"/>
                      <a:pt x="107" y="81"/>
                      <a:pt x="102" y="76"/>
                    </a:cubicBezTo>
                    <a:cubicBezTo>
                      <a:pt x="97" y="70"/>
                      <a:pt x="91" y="65"/>
                      <a:pt x="84" y="60"/>
                    </a:cubicBezTo>
                    <a:cubicBezTo>
                      <a:pt x="73" y="54"/>
                      <a:pt x="63" y="48"/>
                      <a:pt x="57" y="39"/>
                    </a:cubicBezTo>
                    <a:cubicBezTo>
                      <a:pt x="55" y="35"/>
                      <a:pt x="53" y="29"/>
                      <a:pt x="52" y="23"/>
                    </a:cubicBezTo>
                    <a:cubicBezTo>
                      <a:pt x="51" y="17"/>
                      <a:pt x="52" y="9"/>
                      <a:pt x="55" y="0"/>
                    </a:cubicBezTo>
                    <a:cubicBezTo>
                      <a:pt x="55" y="0"/>
                      <a:pt x="51" y="2"/>
                      <a:pt x="45" y="6"/>
                    </a:cubicBezTo>
                    <a:cubicBezTo>
                      <a:pt x="40" y="9"/>
                      <a:pt x="32" y="15"/>
                      <a:pt x="24" y="23"/>
                    </a:cubicBezTo>
                    <a:cubicBezTo>
                      <a:pt x="17" y="30"/>
                      <a:pt x="10" y="40"/>
                      <a:pt x="5" y="53"/>
                    </a:cubicBezTo>
                    <a:cubicBezTo>
                      <a:pt x="3" y="60"/>
                      <a:pt x="1" y="67"/>
                      <a:pt x="1" y="75"/>
                    </a:cubicBezTo>
                    <a:cubicBezTo>
                      <a:pt x="0" y="83"/>
                      <a:pt x="1" y="91"/>
                      <a:pt x="3" y="101"/>
                    </a:cubicBezTo>
                    <a:cubicBezTo>
                      <a:pt x="5" y="108"/>
                      <a:pt x="7" y="115"/>
                      <a:pt x="10" y="120"/>
                    </a:cubicBezTo>
                    <a:cubicBezTo>
                      <a:pt x="11" y="123"/>
                      <a:pt x="13" y="125"/>
                      <a:pt x="15" y="128"/>
                    </a:cubicBezTo>
                    <a:cubicBezTo>
                      <a:pt x="16" y="130"/>
                      <a:pt x="18" y="132"/>
                      <a:pt x="20" y="135"/>
                    </a:cubicBezTo>
                    <a:cubicBezTo>
                      <a:pt x="23" y="139"/>
                      <a:pt x="27" y="143"/>
                      <a:pt x="32" y="146"/>
                    </a:cubicBezTo>
                    <a:cubicBezTo>
                      <a:pt x="36" y="150"/>
                      <a:pt x="40" y="153"/>
                      <a:pt x="45" y="156"/>
                    </a:cubicBezTo>
                    <a:cubicBezTo>
                      <a:pt x="63" y="169"/>
                      <a:pt x="82" y="183"/>
                      <a:pt x="101" y="214"/>
                    </a:cubicBezTo>
                    <a:cubicBezTo>
                      <a:pt x="101" y="214"/>
                      <a:pt x="101" y="212"/>
                      <a:pt x="101" y="207"/>
                    </a:cubicBezTo>
                    <a:cubicBezTo>
                      <a:pt x="101" y="203"/>
                      <a:pt x="100" y="197"/>
                      <a:pt x="98" y="189"/>
                    </a:cubicBezTo>
                    <a:cubicBezTo>
                      <a:pt x="96" y="181"/>
                      <a:pt x="92" y="172"/>
                      <a:pt x="87" y="163"/>
                    </a:cubicBezTo>
                    <a:cubicBezTo>
                      <a:pt x="81" y="153"/>
                      <a:pt x="74" y="142"/>
                      <a:pt x="64" y="131"/>
                    </a:cubicBezTo>
                    <a:cubicBezTo>
                      <a:pt x="43" y="108"/>
                      <a:pt x="37" y="88"/>
                      <a:pt x="35" y="75"/>
                    </a:cubicBezTo>
                    <a:cubicBezTo>
                      <a:pt x="34" y="68"/>
                      <a:pt x="34" y="63"/>
                      <a:pt x="34" y="60"/>
                    </a:cubicBezTo>
                    <a:cubicBezTo>
                      <a:pt x="35" y="57"/>
                      <a:pt x="36" y="55"/>
                      <a:pt x="36" y="55"/>
                    </a:cubicBezTo>
                    <a:cubicBezTo>
                      <a:pt x="36" y="55"/>
                      <a:pt x="35" y="57"/>
                      <a:pt x="36" y="60"/>
                    </a:cubicBezTo>
                    <a:cubicBezTo>
                      <a:pt x="36" y="64"/>
                      <a:pt x="36" y="69"/>
                      <a:pt x="38" y="75"/>
                    </a:cubicBezTo>
                    <a:cubicBezTo>
                      <a:pt x="40" y="87"/>
                      <a:pt x="46" y="103"/>
                      <a:pt x="60" y="118"/>
                    </a:cubicBezTo>
                    <a:cubicBezTo>
                      <a:pt x="75" y="135"/>
                      <a:pt x="86" y="150"/>
                      <a:pt x="94" y="164"/>
                    </a:cubicBezTo>
                    <a:cubicBezTo>
                      <a:pt x="97" y="171"/>
                      <a:pt x="101" y="178"/>
                      <a:pt x="103" y="185"/>
                    </a:cubicBezTo>
                    <a:cubicBezTo>
                      <a:pt x="106" y="192"/>
                      <a:pt x="108" y="199"/>
                      <a:pt x="110" y="2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81" name="Freeform 20">
                <a:extLst>
                  <a:ext uri="{FF2B5EF4-FFF2-40B4-BE49-F238E27FC236}">
                    <a16:creationId xmlns:a16="http://schemas.microsoft.com/office/drawing/2014/main" id="{2CFABBDD-75CF-D48A-D3DD-EE4A5132B8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3445" y="5773060"/>
                <a:ext cx="169863" cy="77788"/>
              </a:xfrm>
              <a:custGeom>
                <a:avLst/>
                <a:gdLst>
                  <a:gd name="T0" fmla="*/ 251 w 251"/>
                  <a:gd name="T1" fmla="*/ 45 h 115"/>
                  <a:gd name="T2" fmla="*/ 246 w 251"/>
                  <a:gd name="T3" fmla="*/ 49 h 115"/>
                  <a:gd name="T4" fmla="*/ 234 w 251"/>
                  <a:gd name="T5" fmla="*/ 58 h 115"/>
                  <a:gd name="T6" fmla="*/ 194 w 251"/>
                  <a:gd name="T7" fmla="*/ 94 h 115"/>
                  <a:gd name="T8" fmla="*/ 153 w 251"/>
                  <a:gd name="T9" fmla="*/ 114 h 115"/>
                  <a:gd name="T10" fmla="*/ 125 w 251"/>
                  <a:gd name="T11" fmla="*/ 112 h 115"/>
                  <a:gd name="T12" fmla="*/ 94 w 251"/>
                  <a:gd name="T13" fmla="*/ 98 h 115"/>
                  <a:gd name="T14" fmla="*/ 51 w 251"/>
                  <a:gd name="T15" fmla="*/ 74 h 115"/>
                  <a:gd name="T16" fmla="*/ 28 w 251"/>
                  <a:gd name="T17" fmla="*/ 70 h 115"/>
                  <a:gd name="T18" fmla="*/ 0 w 251"/>
                  <a:gd name="T19" fmla="*/ 74 h 115"/>
                  <a:gd name="T20" fmla="*/ 2 w 251"/>
                  <a:gd name="T21" fmla="*/ 62 h 115"/>
                  <a:gd name="T22" fmla="*/ 13 w 251"/>
                  <a:gd name="T23" fmla="*/ 37 h 115"/>
                  <a:gd name="T24" fmla="*/ 42 w 251"/>
                  <a:gd name="T25" fmla="*/ 12 h 115"/>
                  <a:gd name="T26" fmla="*/ 65 w 251"/>
                  <a:gd name="T27" fmla="*/ 4 h 115"/>
                  <a:gd name="T28" fmla="*/ 94 w 251"/>
                  <a:gd name="T29" fmla="*/ 0 h 115"/>
                  <a:gd name="T30" fmla="*/ 116 w 251"/>
                  <a:gd name="T31" fmla="*/ 1 h 115"/>
                  <a:gd name="T32" fmla="*/ 135 w 251"/>
                  <a:gd name="T33" fmla="*/ 6 h 115"/>
                  <a:gd name="T34" fmla="*/ 151 w 251"/>
                  <a:gd name="T35" fmla="*/ 12 h 115"/>
                  <a:gd name="T36" fmla="*/ 167 w 251"/>
                  <a:gd name="T37" fmla="*/ 19 h 115"/>
                  <a:gd name="T38" fmla="*/ 184 w 251"/>
                  <a:gd name="T39" fmla="*/ 27 h 115"/>
                  <a:gd name="T40" fmla="*/ 203 w 251"/>
                  <a:gd name="T41" fmla="*/ 32 h 115"/>
                  <a:gd name="T42" fmla="*/ 225 w 251"/>
                  <a:gd name="T43" fmla="*/ 35 h 115"/>
                  <a:gd name="T44" fmla="*/ 251 w 251"/>
                  <a:gd name="T45" fmla="*/ 32 h 115"/>
                  <a:gd name="T46" fmla="*/ 245 w 251"/>
                  <a:gd name="T47" fmla="*/ 37 h 115"/>
                  <a:gd name="T48" fmla="*/ 229 w 251"/>
                  <a:gd name="T49" fmla="*/ 47 h 115"/>
                  <a:gd name="T50" fmla="*/ 215 w 251"/>
                  <a:gd name="T51" fmla="*/ 51 h 115"/>
                  <a:gd name="T52" fmla="*/ 199 w 251"/>
                  <a:gd name="T53" fmla="*/ 54 h 115"/>
                  <a:gd name="T54" fmla="*/ 155 w 251"/>
                  <a:gd name="T55" fmla="*/ 50 h 115"/>
                  <a:gd name="T56" fmla="*/ 80 w 251"/>
                  <a:gd name="T57" fmla="*/ 41 h 115"/>
                  <a:gd name="T58" fmla="*/ 63 w 251"/>
                  <a:gd name="T59" fmla="*/ 44 h 115"/>
                  <a:gd name="T60" fmla="*/ 57 w 251"/>
                  <a:gd name="T61" fmla="*/ 46 h 115"/>
                  <a:gd name="T62" fmla="*/ 64 w 251"/>
                  <a:gd name="T63" fmla="*/ 45 h 115"/>
                  <a:gd name="T64" fmla="*/ 81 w 251"/>
                  <a:gd name="T65" fmla="*/ 44 h 115"/>
                  <a:gd name="T66" fmla="*/ 107 w 251"/>
                  <a:gd name="T67" fmla="*/ 45 h 115"/>
                  <a:gd name="T68" fmla="*/ 122 w 251"/>
                  <a:gd name="T69" fmla="*/ 48 h 115"/>
                  <a:gd name="T70" fmla="*/ 130 w 251"/>
                  <a:gd name="T71" fmla="*/ 49 h 115"/>
                  <a:gd name="T72" fmla="*/ 139 w 251"/>
                  <a:gd name="T73" fmla="*/ 52 h 115"/>
                  <a:gd name="T74" fmla="*/ 158 w 251"/>
                  <a:gd name="T75" fmla="*/ 56 h 115"/>
                  <a:gd name="T76" fmla="*/ 175 w 251"/>
                  <a:gd name="T77" fmla="*/ 59 h 115"/>
                  <a:gd name="T78" fmla="*/ 204 w 251"/>
                  <a:gd name="T79" fmla="*/ 59 h 115"/>
                  <a:gd name="T80" fmla="*/ 229 w 251"/>
                  <a:gd name="T81" fmla="*/ 54 h 115"/>
                  <a:gd name="T82" fmla="*/ 251 w 251"/>
                  <a:gd name="T83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1" h="115">
                    <a:moveTo>
                      <a:pt x="251" y="45"/>
                    </a:moveTo>
                    <a:cubicBezTo>
                      <a:pt x="251" y="45"/>
                      <a:pt x="249" y="46"/>
                      <a:pt x="246" y="49"/>
                    </a:cubicBezTo>
                    <a:cubicBezTo>
                      <a:pt x="243" y="51"/>
                      <a:pt x="239" y="54"/>
                      <a:pt x="234" y="58"/>
                    </a:cubicBezTo>
                    <a:cubicBezTo>
                      <a:pt x="224" y="66"/>
                      <a:pt x="210" y="78"/>
                      <a:pt x="194" y="94"/>
                    </a:cubicBezTo>
                    <a:cubicBezTo>
                      <a:pt x="184" y="104"/>
                      <a:pt x="170" y="112"/>
                      <a:pt x="153" y="114"/>
                    </a:cubicBezTo>
                    <a:cubicBezTo>
                      <a:pt x="144" y="115"/>
                      <a:pt x="135" y="115"/>
                      <a:pt x="125" y="112"/>
                    </a:cubicBezTo>
                    <a:cubicBezTo>
                      <a:pt x="115" y="109"/>
                      <a:pt x="104" y="105"/>
                      <a:pt x="94" y="98"/>
                    </a:cubicBezTo>
                    <a:cubicBezTo>
                      <a:pt x="78" y="88"/>
                      <a:pt x="65" y="79"/>
                      <a:pt x="51" y="74"/>
                    </a:cubicBezTo>
                    <a:cubicBezTo>
                      <a:pt x="44" y="71"/>
                      <a:pt x="36" y="70"/>
                      <a:pt x="28" y="70"/>
                    </a:cubicBezTo>
                    <a:cubicBezTo>
                      <a:pt x="19" y="70"/>
                      <a:pt x="10" y="71"/>
                      <a:pt x="0" y="74"/>
                    </a:cubicBezTo>
                    <a:cubicBezTo>
                      <a:pt x="0" y="74"/>
                      <a:pt x="0" y="69"/>
                      <a:pt x="2" y="62"/>
                    </a:cubicBezTo>
                    <a:cubicBezTo>
                      <a:pt x="3" y="55"/>
                      <a:pt x="7" y="46"/>
                      <a:pt x="13" y="37"/>
                    </a:cubicBezTo>
                    <a:cubicBezTo>
                      <a:pt x="20" y="28"/>
                      <a:pt x="29" y="19"/>
                      <a:pt x="42" y="12"/>
                    </a:cubicBezTo>
                    <a:cubicBezTo>
                      <a:pt x="49" y="9"/>
                      <a:pt x="56" y="6"/>
                      <a:pt x="65" y="4"/>
                    </a:cubicBezTo>
                    <a:cubicBezTo>
                      <a:pt x="73" y="2"/>
                      <a:pt x="83" y="1"/>
                      <a:pt x="94" y="0"/>
                    </a:cubicBezTo>
                    <a:cubicBezTo>
                      <a:pt x="102" y="0"/>
                      <a:pt x="109" y="0"/>
                      <a:pt x="116" y="1"/>
                    </a:cubicBezTo>
                    <a:cubicBezTo>
                      <a:pt x="123" y="2"/>
                      <a:pt x="129" y="4"/>
                      <a:pt x="135" y="6"/>
                    </a:cubicBezTo>
                    <a:cubicBezTo>
                      <a:pt x="140" y="7"/>
                      <a:pt x="146" y="10"/>
                      <a:pt x="151" y="12"/>
                    </a:cubicBezTo>
                    <a:cubicBezTo>
                      <a:pt x="157" y="14"/>
                      <a:pt x="162" y="17"/>
                      <a:pt x="167" y="19"/>
                    </a:cubicBezTo>
                    <a:cubicBezTo>
                      <a:pt x="173" y="22"/>
                      <a:pt x="179" y="24"/>
                      <a:pt x="184" y="27"/>
                    </a:cubicBezTo>
                    <a:cubicBezTo>
                      <a:pt x="190" y="29"/>
                      <a:pt x="196" y="31"/>
                      <a:pt x="203" y="32"/>
                    </a:cubicBezTo>
                    <a:cubicBezTo>
                      <a:pt x="210" y="34"/>
                      <a:pt x="217" y="35"/>
                      <a:pt x="225" y="35"/>
                    </a:cubicBezTo>
                    <a:cubicBezTo>
                      <a:pt x="233" y="35"/>
                      <a:pt x="241" y="34"/>
                      <a:pt x="251" y="32"/>
                    </a:cubicBezTo>
                    <a:cubicBezTo>
                      <a:pt x="251" y="32"/>
                      <a:pt x="249" y="34"/>
                      <a:pt x="245" y="37"/>
                    </a:cubicBezTo>
                    <a:cubicBezTo>
                      <a:pt x="242" y="40"/>
                      <a:pt x="236" y="43"/>
                      <a:pt x="229" y="47"/>
                    </a:cubicBezTo>
                    <a:cubicBezTo>
                      <a:pt x="225" y="48"/>
                      <a:pt x="220" y="50"/>
                      <a:pt x="215" y="51"/>
                    </a:cubicBezTo>
                    <a:cubicBezTo>
                      <a:pt x="210" y="52"/>
                      <a:pt x="205" y="53"/>
                      <a:pt x="199" y="54"/>
                    </a:cubicBezTo>
                    <a:cubicBezTo>
                      <a:pt x="186" y="55"/>
                      <a:pt x="172" y="54"/>
                      <a:pt x="155" y="50"/>
                    </a:cubicBezTo>
                    <a:cubicBezTo>
                      <a:pt x="119" y="41"/>
                      <a:pt x="95" y="39"/>
                      <a:pt x="80" y="41"/>
                    </a:cubicBezTo>
                    <a:cubicBezTo>
                      <a:pt x="72" y="41"/>
                      <a:pt x="66" y="42"/>
                      <a:pt x="63" y="44"/>
                    </a:cubicBezTo>
                    <a:cubicBezTo>
                      <a:pt x="59" y="45"/>
                      <a:pt x="57" y="46"/>
                      <a:pt x="57" y="46"/>
                    </a:cubicBezTo>
                    <a:cubicBezTo>
                      <a:pt x="57" y="46"/>
                      <a:pt x="60" y="45"/>
                      <a:pt x="64" y="45"/>
                    </a:cubicBezTo>
                    <a:cubicBezTo>
                      <a:pt x="68" y="45"/>
                      <a:pt x="74" y="44"/>
                      <a:pt x="81" y="44"/>
                    </a:cubicBezTo>
                    <a:cubicBezTo>
                      <a:pt x="88" y="44"/>
                      <a:pt x="97" y="44"/>
                      <a:pt x="107" y="45"/>
                    </a:cubicBezTo>
                    <a:cubicBezTo>
                      <a:pt x="112" y="46"/>
                      <a:pt x="117" y="47"/>
                      <a:pt x="122" y="48"/>
                    </a:cubicBezTo>
                    <a:cubicBezTo>
                      <a:pt x="125" y="48"/>
                      <a:pt x="128" y="49"/>
                      <a:pt x="130" y="49"/>
                    </a:cubicBezTo>
                    <a:cubicBezTo>
                      <a:pt x="133" y="50"/>
                      <a:pt x="136" y="51"/>
                      <a:pt x="139" y="52"/>
                    </a:cubicBezTo>
                    <a:cubicBezTo>
                      <a:pt x="146" y="53"/>
                      <a:pt x="152" y="55"/>
                      <a:pt x="158" y="56"/>
                    </a:cubicBezTo>
                    <a:cubicBezTo>
                      <a:pt x="164" y="57"/>
                      <a:pt x="170" y="58"/>
                      <a:pt x="175" y="59"/>
                    </a:cubicBezTo>
                    <a:cubicBezTo>
                      <a:pt x="186" y="60"/>
                      <a:pt x="196" y="60"/>
                      <a:pt x="204" y="59"/>
                    </a:cubicBezTo>
                    <a:cubicBezTo>
                      <a:pt x="213" y="58"/>
                      <a:pt x="221" y="56"/>
                      <a:pt x="229" y="54"/>
                    </a:cubicBezTo>
                    <a:cubicBezTo>
                      <a:pt x="237" y="52"/>
                      <a:pt x="244" y="49"/>
                      <a:pt x="251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82" name="Freeform 21">
                <a:extLst>
                  <a:ext uri="{FF2B5EF4-FFF2-40B4-BE49-F238E27FC236}">
                    <a16:creationId xmlns:a16="http://schemas.microsoft.com/office/drawing/2014/main" id="{D1322C13-9134-3F31-EE6F-E40317885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0733" y="5114247"/>
                <a:ext cx="396875" cy="727075"/>
              </a:xfrm>
              <a:custGeom>
                <a:avLst/>
                <a:gdLst>
                  <a:gd name="T0" fmla="*/ 546 w 588"/>
                  <a:gd name="T1" fmla="*/ 1069 h 1074"/>
                  <a:gd name="T2" fmla="*/ 468 w 588"/>
                  <a:gd name="T3" fmla="*/ 1048 h 1074"/>
                  <a:gd name="T4" fmla="*/ 345 w 588"/>
                  <a:gd name="T5" fmla="*/ 995 h 1074"/>
                  <a:gd name="T6" fmla="*/ 199 w 588"/>
                  <a:gd name="T7" fmla="*/ 905 h 1074"/>
                  <a:gd name="T8" fmla="*/ 72 w 588"/>
                  <a:gd name="T9" fmla="*/ 754 h 1074"/>
                  <a:gd name="T10" fmla="*/ 14 w 588"/>
                  <a:gd name="T11" fmla="*/ 629 h 1074"/>
                  <a:gd name="T12" fmla="*/ 1 w 588"/>
                  <a:gd name="T13" fmla="*/ 527 h 1074"/>
                  <a:gd name="T14" fmla="*/ 1 w 588"/>
                  <a:gd name="T15" fmla="*/ 484 h 1074"/>
                  <a:gd name="T16" fmla="*/ 2 w 588"/>
                  <a:gd name="T17" fmla="*/ 459 h 1074"/>
                  <a:gd name="T18" fmla="*/ 5 w 588"/>
                  <a:gd name="T19" fmla="*/ 425 h 1074"/>
                  <a:gd name="T20" fmla="*/ 8 w 588"/>
                  <a:gd name="T21" fmla="*/ 409 h 1074"/>
                  <a:gd name="T22" fmla="*/ 22 w 588"/>
                  <a:gd name="T23" fmla="*/ 362 h 1074"/>
                  <a:gd name="T24" fmla="*/ 103 w 588"/>
                  <a:gd name="T25" fmla="*/ 201 h 1074"/>
                  <a:gd name="T26" fmla="*/ 201 w 588"/>
                  <a:gd name="T27" fmla="*/ 91 h 1074"/>
                  <a:gd name="T28" fmla="*/ 230 w 588"/>
                  <a:gd name="T29" fmla="*/ 65 h 1074"/>
                  <a:gd name="T30" fmla="*/ 275 w 588"/>
                  <a:gd name="T31" fmla="*/ 26 h 1074"/>
                  <a:gd name="T32" fmla="*/ 303 w 588"/>
                  <a:gd name="T33" fmla="*/ 3 h 1074"/>
                  <a:gd name="T34" fmla="*/ 313 w 588"/>
                  <a:gd name="T35" fmla="*/ 14 h 1074"/>
                  <a:gd name="T36" fmla="*/ 308 w 588"/>
                  <a:gd name="T37" fmla="*/ 17 h 1074"/>
                  <a:gd name="T38" fmla="*/ 282 w 588"/>
                  <a:gd name="T39" fmla="*/ 35 h 1074"/>
                  <a:gd name="T40" fmla="*/ 236 w 588"/>
                  <a:gd name="T41" fmla="*/ 73 h 1074"/>
                  <a:gd name="T42" fmla="*/ 208 w 588"/>
                  <a:gd name="T43" fmla="*/ 99 h 1074"/>
                  <a:gd name="T44" fmla="*/ 115 w 588"/>
                  <a:gd name="T45" fmla="*/ 209 h 1074"/>
                  <a:gd name="T46" fmla="*/ 37 w 588"/>
                  <a:gd name="T47" fmla="*/ 366 h 1074"/>
                  <a:gd name="T48" fmla="*/ 27 w 588"/>
                  <a:gd name="T49" fmla="*/ 413 h 1074"/>
                  <a:gd name="T50" fmla="*/ 24 w 588"/>
                  <a:gd name="T51" fmla="*/ 429 h 1074"/>
                  <a:gd name="T52" fmla="*/ 18 w 588"/>
                  <a:gd name="T53" fmla="*/ 460 h 1074"/>
                  <a:gd name="T54" fmla="*/ 16 w 588"/>
                  <a:gd name="T55" fmla="*/ 485 h 1074"/>
                  <a:gd name="T56" fmla="*/ 17 w 588"/>
                  <a:gd name="T57" fmla="*/ 526 h 1074"/>
                  <a:gd name="T58" fmla="*/ 38 w 588"/>
                  <a:gd name="T59" fmla="*/ 622 h 1074"/>
                  <a:gd name="T60" fmla="*/ 90 w 588"/>
                  <a:gd name="T61" fmla="*/ 743 h 1074"/>
                  <a:gd name="T62" fmla="*/ 218 w 588"/>
                  <a:gd name="T63" fmla="*/ 882 h 1074"/>
                  <a:gd name="T64" fmla="*/ 356 w 588"/>
                  <a:gd name="T65" fmla="*/ 973 h 1074"/>
                  <a:gd name="T66" fmla="*/ 478 w 588"/>
                  <a:gd name="T67" fmla="*/ 1015 h 1074"/>
                  <a:gd name="T68" fmla="*/ 554 w 588"/>
                  <a:gd name="T69" fmla="*/ 1030 h 1074"/>
                  <a:gd name="T70" fmla="*/ 587 w 588"/>
                  <a:gd name="T71" fmla="*/ 1056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88" h="1074">
                    <a:moveTo>
                      <a:pt x="563" y="1072"/>
                    </a:moveTo>
                    <a:cubicBezTo>
                      <a:pt x="563" y="1072"/>
                      <a:pt x="557" y="1072"/>
                      <a:pt x="546" y="1069"/>
                    </a:cubicBezTo>
                    <a:cubicBezTo>
                      <a:pt x="536" y="1067"/>
                      <a:pt x="520" y="1064"/>
                      <a:pt x="500" y="1058"/>
                    </a:cubicBezTo>
                    <a:cubicBezTo>
                      <a:pt x="491" y="1055"/>
                      <a:pt x="480" y="1052"/>
                      <a:pt x="468" y="1048"/>
                    </a:cubicBezTo>
                    <a:cubicBezTo>
                      <a:pt x="457" y="1044"/>
                      <a:pt x="445" y="1039"/>
                      <a:pt x="431" y="1034"/>
                    </a:cubicBezTo>
                    <a:cubicBezTo>
                      <a:pt x="405" y="1024"/>
                      <a:pt x="376" y="1011"/>
                      <a:pt x="345" y="995"/>
                    </a:cubicBezTo>
                    <a:cubicBezTo>
                      <a:pt x="315" y="980"/>
                      <a:pt x="282" y="962"/>
                      <a:pt x="249" y="940"/>
                    </a:cubicBezTo>
                    <a:cubicBezTo>
                      <a:pt x="232" y="929"/>
                      <a:pt x="215" y="917"/>
                      <a:pt x="199" y="905"/>
                    </a:cubicBezTo>
                    <a:cubicBezTo>
                      <a:pt x="182" y="892"/>
                      <a:pt x="167" y="877"/>
                      <a:pt x="152" y="861"/>
                    </a:cubicBezTo>
                    <a:cubicBezTo>
                      <a:pt x="123" y="829"/>
                      <a:pt x="98" y="792"/>
                      <a:pt x="72" y="754"/>
                    </a:cubicBezTo>
                    <a:cubicBezTo>
                      <a:pt x="58" y="736"/>
                      <a:pt x="47" y="716"/>
                      <a:pt x="37" y="695"/>
                    </a:cubicBezTo>
                    <a:cubicBezTo>
                      <a:pt x="28" y="674"/>
                      <a:pt x="20" y="652"/>
                      <a:pt x="14" y="629"/>
                    </a:cubicBezTo>
                    <a:cubicBezTo>
                      <a:pt x="8" y="607"/>
                      <a:pt x="5" y="584"/>
                      <a:pt x="3" y="561"/>
                    </a:cubicBezTo>
                    <a:cubicBezTo>
                      <a:pt x="1" y="550"/>
                      <a:pt x="1" y="538"/>
                      <a:pt x="1" y="527"/>
                    </a:cubicBezTo>
                    <a:cubicBezTo>
                      <a:pt x="1" y="515"/>
                      <a:pt x="0" y="504"/>
                      <a:pt x="1" y="493"/>
                    </a:cubicBezTo>
                    <a:cubicBezTo>
                      <a:pt x="1" y="484"/>
                      <a:pt x="1" y="484"/>
                      <a:pt x="1" y="484"/>
                    </a:cubicBezTo>
                    <a:cubicBezTo>
                      <a:pt x="1" y="476"/>
                      <a:pt x="1" y="476"/>
                      <a:pt x="1" y="476"/>
                    </a:cubicBezTo>
                    <a:cubicBezTo>
                      <a:pt x="2" y="470"/>
                      <a:pt x="2" y="464"/>
                      <a:pt x="2" y="459"/>
                    </a:cubicBezTo>
                    <a:cubicBezTo>
                      <a:pt x="2" y="453"/>
                      <a:pt x="2" y="448"/>
                      <a:pt x="3" y="442"/>
                    </a:cubicBezTo>
                    <a:cubicBezTo>
                      <a:pt x="3" y="436"/>
                      <a:pt x="4" y="431"/>
                      <a:pt x="5" y="425"/>
                    </a:cubicBezTo>
                    <a:cubicBezTo>
                      <a:pt x="5" y="423"/>
                      <a:pt x="5" y="420"/>
                      <a:pt x="6" y="417"/>
                    </a:cubicBezTo>
                    <a:cubicBezTo>
                      <a:pt x="8" y="409"/>
                      <a:pt x="8" y="409"/>
                      <a:pt x="8" y="409"/>
                    </a:cubicBezTo>
                    <a:cubicBezTo>
                      <a:pt x="9" y="404"/>
                      <a:pt x="10" y="398"/>
                      <a:pt x="12" y="393"/>
                    </a:cubicBezTo>
                    <a:cubicBezTo>
                      <a:pt x="15" y="382"/>
                      <a:pt x="18" y="372"/>
                      <a:pt x="22" y="362"/>
                    </a:cubicBezTo>
                    <a:cubicBezTo>
                      <a:pt x="37" y="322"/>
                      <a:pt x="54" y="284"/>
                      <a:pt x="73" y="249"/>
                    </a:cubicBezTo>
                    <a:cubicBezTo>
                      <a:pt x="82" y="232"/>
                      <a:pt x="92" y="216"/>
                      <a:pt x="103" y="201"/>
                    </a:cubicBezTo>
                    <a:cubicBezTo>
                      <a:pt x="114" y="185"/>
                      <a:pt x="125" y="171"/>
                      <a:pt x="136" y="158"/>
                    </a:cubicBezTo>
                    <a:cubicBezTo>
                      <a:pt x="158" y="132"/>
                      <a:pt x="181" y="110"/>
                      <a:pt x="201" y="91"/>
                    </a:cubicBezTo>
                    <a:cubicBezTo>
                      <a:pt x="206" y="86"/>
                      <a:pt x="211" y="82"/>
                      <a:pt x="216" y="78"/>
                    </a:cubicBezTo>
                    <a:cubicBezTo>
                      <a:pt x="221" y="73"/>
                      <a:pt x="225" y="69"/>
                      <a:pt x="230" y="65"/>
                    </a:cubicBezTo>
                    <a:cubicBezTo>
                      <a:pt x="239" y="57"/>
                      <a:pt x="247" y="50"/>
                      <a:pt x="255" y="44"/>
                    </a:cubicBezTo>
                    <a:cubicBezTo>
                      <a:pt x="262" y="37"/>
                      <a:pt x="269" y="31"/>
                      <a:pt x="275" y="26"/>
                    </a:cubicBezTo>
                    <a:cubicBezTo>
                      <a:pt x="281" y="21"/>
                      <a:pt x="286" y="17"/>
                      <a:pt x="290" y="14"/>
                    </a:cubicBezTo>
                    <a:cubicBezTo>
                      <a:pt x="298" y="7"/>
                      <a:pt x="303" y="3"/>
                      <a:pt x="303" y="3"/>
                    </a:cubicBezTo>
                    <a:cubicBezTo>
                      <a:pt x="306" y="0"/>
                      <a:pt x="311" y="0"/>
                      <a:pt x="314" y="4"/>
                    </a:cubicBezTo>
                    <a:cubicBezTo>
                      <a:pt x="317" y="7"/>
                      <a:pt x="316" y="12"/>
                      <a:pt x="313" y="14"/>
                    </a:cubicBezTo>
                    <a:cubicBezTo>
                      <a:pt x="312" y="15"/>
                      <a:pt x="312" y="15"/>
                      <a:pt x="312" y="15"/>
                    </a:cubicBezTo>
                    <a:cubicBezTo>
                      <a:pt x="312" y="15"/>
                      <a:pt x="310" y="16"/>
                      <a:pt x="308" y="17"/>
                    </a:cubicBezTo>
                    <a:cubicBezTo>
                      <a:pt x="306" y="19"/>
                      <a:pt x="302" y="21"/>
                      <a:pt x="298" y="24"/>
                    </a:cubicBezTo>
                    <a:cubicBezTo>
                      <a:pt x="294" y="27"/>
                      <a:pt x="288" y="31"/>
                      <a:pt x="282" y="35"/>
                    </a:cubicBezTo>
                    <a:cubicBezTo>
                      <a:pt x="276" y="40"/>
                      <a:pt x="269" y="45"/>
                      <a:pt x="261" y="51"/>
                    </a:cubicBezTo>
                    <a:cubicBezTo>
                      <a:pt x="254" y="58"/>
                      <a:pt x="245" y="65"/>
                      <a:pt x="236" y="73"/>
                    </a:cubicBezTo>
                    <a:cubicBezTo>
                      <a:pt x="232" y="76"/>
                      <a:pt x="227" y="81"/>
                      <a:pt x="223" y="85"/>
                    </a:cubicBezTo>
                    <a:cubicBezTo>
                      <a:pt x="218" y="90"/>
                      <a:pt x="213" y="94"/>
                      <a:pt x="208" y="99"/>
                    </a:cubicBezTo>
                    <a:cubicBezTo>
                      <a:pt x="189" y="118"/>
                      <a:pt x="168" y="141"/>
                      <a:pt x="147" y="167"/>
                    </a:cubicBezTo>
                    <a:cubicBezTo>
                      <a:pt x="136" y="180"/>
                      <a:pt x="126" y="195"/>
                      <a:pt x="115" y="209"/>
                    </a:cubicBezTo>
                    <a:cubicBezTo>
                      <a:pt x="105" y="224"/>
                      <a:pt x="94" y="239"/>
                      <a:pt x="84" y="256"/>
                    </a:cubicBezTo>
                    <a:cubicBezTo>
                      <a:pt x="64" y="289"/>
                      <a:pt x="46" y="326"/>
                      <a:pt x="37" y="366"/>
                    </a:cubicBezTo>
                    <a:cubicBezTo>
                      <a:pt x="34" y="377"/>
                      <a:pt x="32" y="387"/>
                      <a:pt x="30" y="397"/>
                    </a:cubicBezTo>
                    <a:cubicBezTo>
                      <a:pt x="29" y="402"/>
                      <a:pt x="28" y="408"/>
                      <a:pt x="27" y="413"/>
                    </a:cubicBezTo>
                    <a:cubicBezTo>
                      <a:pt x="25" y="421"/>
                      <a:pt x="25" y="421"/>
                      <a:pt x="25" y="421"/>
                    </a:cubicBezTo>
                    <a:cubicBezTo>
                      <a:pt x="24" y="429"/>
                      <a:pt x="24" y="429"/>
                      <a:pt x="24" y="429"/>
                    </a:cubicBezTo>
                    <a:cubicBezTo>
                      <a:pt x="23" y="434"/>
                      <a:pt x="22" y="439"/>
                      <a:pt x="21" y="444"/>
                    </a:cubicBezTo>
                    <a:cubicBezTo>
                      <a:pt x="20" y="450"/>
                      <a:pt x="19" y="455"/>
                      <a:pt x="18" y="460"/>
                    </a:cubicBezTo>
                    <a:cubicBezTo>
                      <a:pt x="17" y="466"/>
                      <a:pt x="17" y="471"/>
                      <a:pt x="17" y="476"/>
                    </a:cubicBezTo>
                    <a:cubicBezTo>
                      <a:pt x="16" y="479"/>
                      <a:pt x="16" y="482"/>
                      <a:pt x="16" y="485"/>
                    </a:cubicBezTo>
                    <a:cubicBezTo>
                      <a:pt x="16" y="493"/>
                      <a:pt x="16" y="493"/>
                      <a:pt x="16" y="493"/>
                    </a:cubicBezTo>
                    <a:cubicBezTo>
                      <a:pt x="16" y="504"/>
                      <a:pt x="17" y="515"/>
                      <a:pt x="17" y="526"/>
                    </a:cubicBezTo>
                    <a:cubicBezTo>
                      <a:pt x="19" y="537"/>
                      <a:pt x="20" y="548"/>
                      <a:pt x="22" y="558"/>
                    </a:cubicBezTo>
                    <a:cubicBezTo>
                      <a:pt x="26" y="580"/>
                      <a:pt x="31" y="602"/>
                      <a:pt x="38" y="622"/>
                    </a:cubicBezTo>
                    <a:cubicBezTo>
                      <a:pt x="45" y="643"/>
                      <a:pt x="53" y="664"/>
                      <a:pt x="62" y="684"/>
                    </a:cubicBezTo>
                    <a:cubicBezTo>
                      <a:pt x="71" y="704"/>
                      <a:pt x="81" y="723"/>
                      <a:pt x="90" y="743"/>
                    </a:cubicBezTo>
                    <a:cubicBezTo>
                      <a:pt x="111" y="782"/>
                      <a:pt x="142" y="813"/>
                      <a:pt x="172" y="841"/>
                    </a:cubicBezTo>
                    <a:cubicBezTo>
                      <a:pt x="187" y="855"/>
                      <a:pt x="203" y="869"/>
                      <a:pt x="218" y="882"/>
                    </a:cubicBezTo>
                    <a:cubicBezTo>
                      <a:pt x="233" y="895"/>
                      <a:pt x="247" y="908"/>
                      <a:pt x="263" y="919"/>
                    </a:cubicBezTo>
                    <a:cubicBezTo>
                      <a:pt x="294" y="941"/>
                      <a:pt x="326" y="959"/>
                      <a:pt x="356" y="973"/>
                    </a:cubicBezTo>
                    <a:cubicBezTo>
                      <a:pt x="386" y="988"/>
                      <a:pt x="415" y="998"/>
                      <a:pt x="441" y="1005"/>
                    </a:cubicBezTo>
                    <a:cubicBezTo>
                      <a:pt x="454" y="1009"/>
                      <a:pt x="467" y="1012"/>
                      <a:pt x="478" y="1015"/>
                    </a:cubicBezTo>
                    <a:cubicBezTo>
                      <a:pt x="489" y="1018"/>
                      <a:pt x="500" y="1020"/>
                      <a:pt x="509" y="1022"/>
                    </a:cubicBezTo>
                    <a:cubicBezTo>
                      <a:pt x="528" y="1026"/>
                      <a:pt x="543" y="1028"/>
                      <a:pt x="554" y="1030"/>
                    </a:cubicBezTo>
                    <a:cubicBezTo>
                      <a:pt x="564" y="1032"/>
                      <a:pt x="569" y="1033"/>
                      <a:pt x="569" y="1033"/>
                    </a:cubicBezTo>
                    <a:cubicBezTo>
                      <a:pt x="581" y="1035"/>
                      <a:pt x="588" y="1045"/>
                      <a:pt x="587" y="1056"/>
                    </a:cubicBezTo>
                    <a:cubicBezTo>
                      <a:pt x="585" y="1067"/>
                      <a:pt x="574" y="1074"/>
                      <a:pt x="563" y="10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83" name="Freeform 22">
                <a:extLst>
                  <a:ext uri="{FF2B5EF4-FFF2-40B4-BE49-F238E27FC236}">
                    <a16:creationId xmlns:a16="http://schemas.microsoft.com/office/drawing/2014/main" id="{13CE6DA7-51A3-472E-D913-AB0D797DE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5995" y="5074560"/>
                <a:ext cx="74613" cy="52388"/>
              </a:xfrm>
              <a:custGeom>
                <a:avLst/>
                <a:gdLst>
                  <a:gd name="T0" fmla="*/ 5 w 110"/>
                  <a:gd name="T1" fmla="*/ 77 h 77"/>
                  <a:gd name="T2" fmla="*/ 16 w 110"/>
                  <a:gd name="T3" fmla="*/ 74 h 77"/>
                  <a:gd name="T4" fmla="*/ 43 w 110"/>
                  <a:gd name="T5" fmla="*/ 72 h 77"/>
                  <a:gd name="T6" fmla="*/ 80 w 110"/>
                  <a:gd name="T7" fmla="*/ 44 h 77"/>
                  <a:gd name="T8" fmla="*/ 110 w 110"/>
                  <a:gd name="T9" fmla="*/ 15 h 77"/>
                  <a:gd name="T10" fmla="*/ 93 w 110"/>
                  <a:gd name="T11" fmla="*/ 3 h 77"/>
                  <a:gd name="T12" fmla="*/ 74 w 110"/>
                  <a:gd name="T13" fmla="*/ 0 h 77"/>
                  <a:gd name="T14" fmla="*/ 48 w 110"/>
                  <a:gd name="T15" fmla="*/ 9 h 77"/>
                  <a:gd name="T16" fmla="*/ 25 w 110"/>
                  <a:gd name="T17" fmla="*/ 39 h 77"/>
                  <a:gd name="T18" fmla="*/ 0 w 110"/>
                  <a:gd name="T19" fmla="*/ 73 h 77"/>
                  <a:gd name="T20" fmla="*/ 13 w 110"/>
                  <a:gd name="T21" fmla="*/ 69 h 77"/>
                  <a:gd name="T22" fmla="*/ 40 w 110"/>
                  <a:gd name="T23" fmla="*/ 45 h 77"/>
                  <a:gd name="T24" fmla="*/ 67 w 110"/>
                  <a:gd name="T25" fmla="*/ 20 h 77"/>
                  <a:gd name="T26" fmla="*/ 77 w 110"/>
                  <a:gd name="T27" fmla="*/ 17 h 77"/>
                  <a:gd name="T28" fmla="*/ 67 w 110"/>
                  <a:gd name="T29" fmla="*/ 22 h 77"/>
                  <a:gd name="T30" fmla="*/ 47 w 110"/>
                  <a:gd name="T31" fmla="*/ 41 h 77"/>
                  <a:gd name="T32" fmla="*/ 26 w 110"/>
                  <a:gd name="T33" fmla="*/ 64 h 77"/>
                  <a:gd name="T34" fmla="*/ 5 w 110"/>
                  <a:gd name="T3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77">
                    <a:moveTo>
                      <a:pt x="5" y="77"/>
                    </a:moveTo>
                    <a:cubicBezTo>
                      <a:pt x="5" y="77"/>
                      <a:pt x="9" y="76"/>
                      <a:pt x="16" y="74"/>
                    </a:cubicBezTo>
                    <a:cubicBezTo>
                      <a:pt x="22" y="73"/>
                      <a:pt x="32" y="72"/>
                      <a:pt x="43" y="72"/>
                    </a:cubicBezTo>
                    <a:cubicBezTo>
                      <a:pt x="58" y="71"/>
                      <a:pt x="74" y="64"/>
                      <a:pt x="80" y="44"/>
                    </a:cubicBezTo>
                    <a:cubicBezTo>
                      <a:pt x="85" y="30"/>
                      <a:pt x="89" y="18"/>
                      <a:pt x="110" y="15"/>
                    </a:cubicBezTo>
                    <a:cubicBezTo>
                      <a:pt x="110" y="15"/>
                      <a:pt x="104" y="8"/>
                      <a:pt x="93" y="3"/>
                    </a:cubicBezTo>
                    <a:cubicBezTo>
                      <a:pt x="88" y="1"/>
                      <a:pt x="81" y="0"/>
                      <a:pt x="74" y="0"/>
                    </a:cubicBezTo>
                    <a:cubicBezTo>
                      <a:pt x="66" y="1"/>
                      <a:pt x="57" y="3"/>
                      <a:pt x="48" y="9"/>
                    </a:cubicBezTo>
                    <a:cubicBezTo>
                      <a:pt x="34" y="18"/>
                      <a:pt x="29" y="28"/>
                      <a:pt x="25" y="39"/>
                    </a:cubicBezTo>
                    <a:cubicBezTo>
                      <a:pt x="20" y="50"/>
                      <a:pt x="15" y="61"/>
                      <a:pt x="0" y="73"/>
                    </a:cubicBezTo>
                    <a:cubicBezTo>
                      <a:pt x="0" y="73"/>
                      <a:pt x="5" y="73"/>
                      <a:pt x="13" y="69"/>
                    </a:cubicBezTo>
                    <a:cubicBezTo>
                      <a:pt x="21" y="65"/>
                      <a:pt x="31" y="59"/>
                      <a:pt x="40" y="45"/>
                    </a:cubicBezTo>
                    <a:cubicBezTo>
                      <a:pt x="50" y="31"/>
                      <a:pt x="60" y="24"/>
                      <a:pt x="67" y="20"/>
                    </a:cubicBezTo>
                    <a:cubicBezTo>
                      <a:pt x="73" y="17"/>
                      <a:pt x="77" y="17"/>
                      <a:pt x="77" y="17"/>
                    </a:cubicBezTo>
                    <a:cubicBezTo>
                      <a:pt x="77" y="17"/>
                      <a:pt x="73" y="18"/>
                      <a:pt x="67" y="22"/>
                    </a:cubicBezTo>
                    <a:cubicBezTo>
                      <a:pt x="61" y="26"/>
                      <a:pt x="54" y="32"/>
                      <a:pt x="47" y="41"/>
                    </a:cubicBezTo>
                    <a:cubicBezTo>
                      <a:pt x="39" y="51"/>
                      <a:pt x="33" y="59"/>
                      <a:pt x="26" y="64"/>
                    </a:cubicBezTo>
                    <a:cubicBezTo>
                      <a:pt x="19" y="70"/>
                      <a:pt x="13" y="74"/>
                      <a:pt x="5" y="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5ED2E314-F625-371B-ED19-5C9EFDE58A60}"/>
                </a:ext>
              </a:extLst>
            </p:cNvPr>
            <p:cNvGrpSpPr/>
            <p:nvPr/>
          </p:nvGrpSpPr>
          <p:grpSpPr>
            <a:xfrm>
              <a:off x="2906273" y="2622169"/>
              <a:ext cx="449698" cy="739436"/>
              <a:chOff x="8239372" y="5066622"/>
              <a:chExt cx="473074" cy="777874"/>
            </a:xfrm>
            <a:solidFill>
              <a:schemeClr val="accent1"/>
            </a:solidFill>
          </p:grpSpPr>
          <p:sp>
            <p:nvSpPr>
              <p:cNvPr id="148" name="Freeform 23">
                <a:extLst>
                  <a:ext uri="{FF2B5EF4-FFF2-40B4-BE49-F238E27FC236}">
                    <a16:creationId xmlns:a16="http://schemas.microsoft.com/office/drawing/2014/main" id="{8DC14823-5002-D649-5820-15F8BDAE9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4158" y="5066622"/>
                <a:ext cx="60325" cy="103188"/>
              </a:xfrm>
              <a:custGeom>
                <a:avLst/>
                <a:gdLst>
                  <a:gd name="T0" fmla="*/ 74 w 90"/>
                  <a:gd name="T1" fmla="*/ 150 h 154"/>
                  <a:gd name="T2" fmla="*/ 86 w 90"/>
                  <a:gd name="T3" fmla="*/ 105 h 154"/>
                  <a:gd name="T4" fmla="*/ 87 w 90"/>
                  <a:gd name="T5" fmla="*/ 76 h 154"/>
                  <a:gd name="T6" fmla="*/ 79 w 90"/>
                  <a:gd name="T7" fmla="*/ 61 h 154"/>
                  <a:gd name="T8" fmla="*/ 65 w 90"/>
                  <a:gd name="T9" fmla="*/ 47 h 154"/>
                  <a:gd name="T10" fmla="*/ 52 w 90"/>
                  <a:gd name="T11" fmla="*/ 39 h 154"/>
                  <a:gd name="T12" fmla="*/ 42 w 90"/>
                  <a:gd name="T13" fmla="*/ 29 h 154"/>
                  <a:gd name="T14" fmla="*/ 34 w 90"/>
                  <a:gd name="T15" fmla="*/ 0 h 154"/>
                  <a:gd name="T16" fmla="*/ 14 w 90"/>
                  <a:gd name="T17" fmla="*/ 16 h 154"/>
                  <a:gd name="T18" fmla="*/ 8 w 90"/>
                  <a:gd name="T19" fmla="*/ 71 h 154"/>
                  <a:gd name="T20" fmla="*/ 36 w 90"/>
                  <a:gd name="T21" fmla="*/ 110 h 154"/>
                  <a:gd name="T22" fmla="*/ 53 w 90"/>
                  <a:gd name="T23" fmla="*/ 127 h 154"/>
                  <a:gd name="T24" fmla="*/ 60 w 90"/>
                  <a:gd name="T25" fmla="*/ 139 h 154"/>
                  <a:gd name="T26" fmla="*/ 66 w 90"/>
                  <a:gd name="T27" fmla="*/ 154 h 154"/>
                  <a:gd name="T28" fmla="*/ 68 w 90"/>
                  <a:gd name="T29" fmla="*/ 137 h 154"/>
                  <a:gd name="T30" fmla="*/ 51 w 90"/>
                  <a:gd name="T31" fmla="*/ 95 h 154"/>
                  <a:gd name="T32" fmla="*/ 29 w 90"/>
                  <a:gd name="T33" fmla="*/ 54 h 154"/>
                  <a:gd name="T34" fmla="*/ 27 w 90"/>
                  <a:gd name="T35" fmla="*/ 40 h 154"/>
                  <a:gd name="T36" fmla="*/ 31 w 90"/>
                  <a:gd name="T37" fmla="*/ 54 h 154"/>
                  <a:gd name="T38" fmla="*/ 48 w 90"/>
                  <a:gd name="T39" fmla="*/ 85 h 154"/>
                  <a:gd name="T40" fmla="*/ 74 w 90"/>
                  <a:gd name="T41" fmla="*/ 1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54">
                    <a:moveTo>
                      <a:pt x="74" y="150"/>
                    </a:moveTo>
                    <a:cubicBezTo>
                      <a:pt x="74" y="150"/>
                      <a:pt x="76" y="131"/>
                      <a:pt x="86" y="105"/>
                    </a:cubicBezTo>
                    <a:cubicBezTo>
                      <a:pt x="89" y="96"/>
                      <a:pt x="90" y="86"/>
                      <a:pt x="87" y="76"/>
                    </a:cubicBezTo>
                    <a:cubicBezTo>
                      <a:pt x="85" y="71"/>
                      <a:pt x="83" y="66"/>
                      <a:pt x="79" y="61"/>
                    </a:cubicBezTo>
                    <a:cubicBezTo>
                      <a:pt x="76" y="56"/>
                      <a:pt x="71" y="52"/>
                      <a:pt x="65" y="47"/>
                    </a:cubicBezTo>
                    <a:cubicBezTo>
                      <a:pt x="60" y="44"/>
                      <a:pt x="56" y="42"/>
                      <a:pt x="52" y="39"/>
                    </a:cubicBezTo>
                    <a:cubicBezTo>
                      <a:pt x="48" y="36"/>
                      <a:pt x="45" y="33"/>
                      <a:pt x="42" y="29"/>
                    </a:cubicBezTo>
                    <a:cubicBezTo>
                      <a:pt x="36" y="23"/>
                      <a:pt x="33" y="14"/>
                      <a:pt x="34" y="0"/>
                    </a:cubicBezTo>
                    <a:cubicBezTo>
                      <a:pt x="34" y="0"/>
                      <a:pt x="23" y="5"/>
                      <a:pt x="14" y="16"/>
                    </a:cubicBezTo>
                    <a:cubicBezTo>
                      <a:pt x="6" y="28"/>
                      <a:pt x="0" y="45"/>
                      <a:pt x="8" y="71"/>
                    </a:cubicBezTo>
                    <a:cubicBezTo>
                      <a:pt x="15" y="90"/>
                      <a:pt x="25" y="100"/>
                      <a:pt x="36" y="110"/>
                    </a:cubicBezTo>
                    <a:cubicBezTo>
                      <a:pt x="42" y="115"/>
                      <a:pt x="48" y="120"/>
                      <a:pt x="53" y="127"/>
                    </a:cubicBezTo>
                    <a:cubicBezTo>
                      <a:pt x="56" y="130"/>
                      <a:pt x="58" y="134"/>
                      <a:pt x="60" y="139"/>
                    </a:cubicBezTo>
                    <a:cubicBezTo>
                      <a:pt x="63" y="143"/>
                      <a:pt x="65" y="148"/>
                      <a:pt x="66" y="154"/>
                    </a:cubicBezTo>
                    <a:cubicBezTo>
                      <a:pt x="66" y="154"/>
                      <a:pt x="69" y="148"/>
                      <a:pt x="68" y="137"/>
                    </a:cubicBezTo>
                    <a:cubicBezTo>
                      <a:pt x="68" y="127"/>
                      <a:pt x="64" y="112"/>
                      <a:pt x="51" y="95"/>
                    </a:cubicBezTo>
                    <a:cubicBezTo>
                      <a:pt x="37" y="77"/>
                      <a:pt x="31" y="63"/>
                      <a:pt x="29" y="54"/>
                    </a:cubicBezTo>
                    <a:cubicBezTo>
                      <a:pt x="26" y="45"/>
                      <a:pt x="27" y="40"/>
                      <a:pt x="27" y="40"/>
                    </a:cubicBezTo>
                    <a:cubicBezTo>
                      <a:pt x="27" y="40"/>
                      <a:pt x="28" y="45"/>
                      <a:pt x="31" y="54"/>
                    </a:cubicBezTo>
                    <a:cubicBezTo>
                      <a:pt x="34" y="62"/>
                      <a:pt x="39" y="74"/>
                      <a:pt x="48" y="85"/>
                    </a:cubicBezTo>
                    <a:cubicBezTo>
                      <a:pt x="69" y="112"/>
                      <a:pt x="73" y="130"/>
                      <a:pt x="74" y="1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49" name="Freeform 24">
                <a:extLst>
                  <a:ext uri="{FF2B5EF4-FFF2-40B4-BE49-F238E27FC236}">
                    <a16:creationId xmlns:a16="http://schemas.microsoft.com/office/drawing/2014/main" id="{973054DB-66AB-536B-D0EB-216B7174F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758" y="5163460"/>
                <a:ext cx="104775" cy="52388"/>
              </a:xfrm>
              <a:custGeom>
                <a:avLst/>
                <a:gdLst>
                  <a:gd name="T0" fmla="*/ 150 w 154"/>
                  <a:gd name="T1" fmla="*/ 57 h 78"/>
                  <a:gd name="T2" fmla="*/ 104 w 154"/>
                  <a:gd name="T3" fmla="*/ 72 h 78"/>
                  <a:gd name="T4" fmla="*/ 76 w 154"/>
                  <a:gd name="T5" fmla="*/ 76 h 78"/>
                  <a:gd name="T6" fmla="*/ 62 w 154"/>
                  <a:gd name="T7" fmla="*/ 72 h 78"/>
                  <a:gd name="T8" fmla="*/ 48 w 154"/>
                  <a:gd name="T9" fmla="*/ 61 h 78"/>
                  <a:gd name="T10" fmla="*/ 29 w 154"/>
                  <a:gd name="T11" fmla="*/ 44 h 78"/>
                  <a:gd name="T12" fmla="*/ 0 w 154"/>
                  <a:gd name="T13" fmla="*/ 45 h 78"/>
                  <a:gd name="T14" fmla="*/ 12 w 154"/>
                  <a:gd name="T15" fmla="*/ 22 h 78"/>
                  <a:gd name="T16" fmla="*/ 31 w 154"/>
                  <a:gd name="T17" fmla="*/ 6 h 78"/>
                  <a:gd name="T18" fmla="*/ 64 w 154"/>
                  <a:gd name="T19" fmla="*/ 1 h 78"/>
                  <a:gd name="T20" fmla="*/ 89 w 154"/>
                  <a:gd name="T21" fmla="*/ 8 h 78"/>
                  <a:gd name="T22" fmla="*/ 106 w 154"/>
                  <a:gd name="T23" fmla="*/ 22 h 78"/>
                  <a:gd name="T24" fmla="*/ 125 w 154"/>
                  <a:gd name="T25" fmla="*/ 37 h 78"/>
                  <a:gd name="T26" fmla="*/ 154 w 154"/>
                  <a:gd name="T27" fmla="*/ 50 h 78"/>
                  <a:gd name="T28" fmla="*/ 137 w 154"/>
                  <a:gd name="T29" fmla="*/ 52 h 78"/>
                  <a:gd name="T30" fmla="*/ 93 w 154"/>
                  <a:gd name="T31" fmla="*/ 38 h 78"/>
                  <a:gd name="T32" fmla="*/ 68 w 154"/>
                  <a:gd name="T33" fmla="*/ 28 h 78"/>
                  <a:gd name="T34" fmla="*/ 50 w 154"/>
                  <a:gd name="T35" fmla="*/ 25 h 78"/>
                  <a:gd name="T36" fmla="*/ 36 w 154"/>
                  <a:gd name="T37" fmla="*/ 27 h 78"/>
                  <a:gd name="T38" fmla="*/ 50 w 154"/>
                  <a:gd name="T39" fmla="*/ 27 h 78"/>
                  <a:gd name="T40" fmla="*/ 65 w 154"/>
                  <a:gd name="T41" fmla="*/ 30 h 78"/>
                  <a:gd name="T42" fmla="*/ 83 w 154"/>
                  <a:gd name="T43" fmla="*/ 37 h 78"/>
                  <a:gd name="T44" fmla="*/ 93 w 154"/>
                  <a:gd name="T45" fmla="*/ 43 h 78"/>
                  <a:gd name="T46" fmla="*/ 103 w 154"/>
                  <a:gd name="T47" fmla="*/ 47 h 78"/>
                  <a:gd name="T48" fmla="*/ 119 w 154"/>
                  <a:gd name="T49" fmla="*/ 53 h 78"/>
                  <a:gd name="T50" fmla="*/ 150 w 154"/>
                  <a:gd name="T51" fmla="*/ 5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4" h="78">
                    <a:moveTo>
                      <a:pt x="150" y="57"/>
                    </a:moveTo>
                    <a:cubicBezTo>
                      <a:pt x="150" y="57"/>
                      <a:pt x="130" y="59"/>
                      <a:pt x="104" y="72"/>
                    </a:cubicBezTo>
                    <a:cubicBezTo>
                      <a:pt x="96" y="76"/>
                      <a:pt x="86" y="78"/>
                      <a:pt x="76" y="76"/>
                    </a:cubicBezTo>
                    <a:cubicBezTo>
                      <a:pt x="72" y="76"/>
                      <a:pt x="67" y="74"/>
                      <a:pt x="62" y="72"/>
                    </a:cubicBezTo>
                    <a:cubicBezTo>
                      <a:pt x="57" y="69"/>
                      <a:pt x="52" y="65"/>
                      <a:pt x="48" y="61"/>
                    </a:cubicBezTo>
                    <a:cubicBezTo>
                      <a:pt x="42" y="53"/>
                      <a:pt x="36" y="47"/>
                      <a:pt x="29" y="44"/>
                    </a:cubicBezTo>
                    <a:cubicBezTo>
                      <a:pt x="22" y="41"/>
                      <a:pt x="13" y="40"/>
                      <a:pt x="0" y="45"/>
                    </a:cubicBezTo>
                    <a:cubicBezTo>
                      <a:pt x="0" y="45"/>
                      <a:pt x="3" y="33"/>
                      <a:pt x="12" y="22"/>
                    </a:cubicBezTo>
                    <a:cubicBezTo>
                      <a:pt x="17" y="16"/>
                      <a:pt x="23" y="10"/>
                      <a:pt x="31" y="6"/>
                    </a:cubicBezTo>
                    <a:cubicBezTo>
                      <a:pt x="40" y="2"/>
                      <a:pt x="50" y="0"/>
                      <a:pt x="64" y="1"/>
                    </a:cubicBezTo>
                    <a:cubicBezTo>
                      <a:pt x="74" y="2"/>
                      <a:pt x="82" y="4"/>
                      <a:pt x="89" y="8"/>
                    </a:cubicBezTo>
                    <a:cubicBezTo>
                      <a:pt x="95" y="12"/>
                      <a:pt x="101" y="17"/>
                      <a:pt x="106" y="22"/>
                    </a:cubicBezTo>
                    <a:cubicBezTo>
                      <a:pt x="112" y="27"/>
                      <a:pt x="118" y="32"/>
                      <a:pt x="125" y="37"/>
                    </a:cubicBezTo>
                    <a:cubicBezTo>
                      <a:pt x="133" y="42"/>
                      <a:pt x="142" y="46"/>
                      <a:pt x="154" y="50"/>
                    </a:cubicBezTo>
                    <a:cubicBezTo>
                      <a:pt x="154" y="50"/>
                      <a:pt x="147" y="52"/>
                      <a:pt x="137" y="52"/>
                    </a:cubicBezTo>
                    <a:cubicBezTo>
                      <a:pt x="126" y="52"/>
                      <a:pt x="111" y="49"/>
                      <a:pt x="93" y="38"/>
                    </a:cubicBezTo>
                    <a:cubicBezTo>
                      <a:pt x="83" y="33"/>
                      <a:pt x="75" y="30"/>
                      <a:pt x="68" y="28"/>
                    </a:cubicBezTo>
                    <a:cubicBezTo>
                      <a:pt x="61" y="26"/>
                      <a:pt x="55" y="25"/>
                      <a:pt x="50" y="25"/>
                    </a:cubicBezTo>
                    <a:cubicBezTo>
                      <a:pt x="41" y="25"/>
                      <a:pt x="36" y="27"/>
                      <a:pt x="36" y="27"/>
                    </a:cubicBezTo>
                    <a:cubicBezTo>
                      <a:pt x="36" y="27"/>
                      <a:pt x="42" y="26"/>
                      <a:pt x="50" y="27"/>
                    </a:cubicBezTo>
                    <a:cubicBezTo>
                      <a:pt x="55" y="27"/>
                      <a:pt x="60" y="28"/>
                      <a:pt x="65" y="30"/>
                    </a:cubicBezTo>
                    <a:cubicBezTo>
                      <a:pt x="71" y="31"/>
                      <a:pt x="77" y="34"/>
                      <a:pt x="83" y="37"/>
                    </a:cubicBezTo>
                    <a:cubicBezTo>
                      <a:pt x="87" y="39"/>
                      <a:pt x="90" y="41"/>
                      <a:pt x="93" y="43"/>
                    </a:cubicBezTo>
                    <a:cubicBezTo>
                      <a:pt x="96" y="44"/>
                      <a:pt x="100" y="46"/>
                      <a:pt x="103" y="47"/>
                    </a:cubicBezTo>
                    <a:cubicBezTo>
                      <a:pt x="109" y="50"/>
                      <a:pt x="114" y="52"/>
                      <a:pt x="119" y="53"/>
                    </a:cubicBezTo>
                    <a:cubicBezTo>
                      <a:pt x="130" y="56"/>
                      <a:pt x="140" y="57"/>
                      <a:pt x="150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50" name="Freeform 25">
                <a:extLst>
                  <a:ext uri="{FF2B5EF4-FFF2-40B4-BE49-F238E27FC236}">
                    <a16:creationId xmlns:a16="http://schemas.microsoft.com/office/drawing/2014/main" id="{96223B93-C06E-7AAB-2D50-55B4817371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2420" y="5120597"/>
                <a:ext cx="58738" cy="112713"/>
              </a:xfrm>
              <a:custGeom>
                <a:avLst/>
                <a:gdLst>
                  <a:gd name="T0" fmla="*/ 60 w 87"/>
                  <a:gd name="T1" fmla="*/ 165 h 167"/>
                  <a:gd name="T2" fmla="*/ 80 w 87"/>
                  <a:gd name="T3" fmla="*/ 119 h 167"/>
                  <a:gd name="T4" fmla="*/ 86 w 87"/>
                  <a:gd name="T5" fmla="*/ 89 h 167"/>
                  <a:gd name="T6" fmla="*/ 80 w 87"/>
                  <a:gd name="T7" fmla="*/ 71 h 167"/>
                  <a:gd name="T8" fmla="*/ 66 w 87"/>
                  <a:gd name="T9" fmla="*/ 55 h 167"/>
                  <a:gd name="T10" fmla="*/ 44 w 87"/>
                  <a:gd name="T11" fmla="*/ 32 h 167"/>
                  <a:gd name="T12" fmla="*/ 39 w 87"/>
                  <a:gd name="T13" fmla="*/ 18 h 167"/>
                  <a:gd name="T14" fmla="*/ 38 w 87"/>
                  <a:gd name="T15" fmla="*/ 0 h 167"/>
                  <a:gd name="T16" fmla="*/ 16 w 87"/>
                  <a:gd name="T17" fmla="*/ 14 h 167"/>
                  <a:gd name="T18" fmla="*/ 3 w 87"/>
                  <a:gd name="T19" fmla="*/ 37 h 167"/>
                  <a:gd name="T20" fmla="*/ 3 w 87"/>
                  <a:gd name="T21" fmla="*/ 72 h 167"/>
                  <a:gd name="T22" fmla="*/ 13 w 87"/>
                  <a:gd name="T23" fmla="*/ 97 h 167"/>
                  <a:gd name="T24" fmla="*/ 27 w 87"/>
                  <a:gd name="T25" fmla="*/ 116 h 167"/>
                  <a:gd name="T26" fmla="*/ 42 w 87"/>
                  <a:gd name="T27" fmla="*/ 137 h 167"/>
                  <a:gd name="T28" fmla="*/ 52 w 87"/>
                  <a:gd name="T29" fmla="*/ 167 h 167"/>
                  <a:gd name="T30" fmla="*/ 57 w 87"/>
                  <a:gd name="T31" fmla="*/ 150 h 167"/>
                  <a:gd name="T32" fmla="*/ 55 w 87"/>
                  <a:gd name="T33" fmla="*/ 130 h 167"/>
                  <a:gd name="T34" fmla="*/ 45 w 87"/>
                  <a:gd name="T35" fmla="*/ 102 h 167"/>
                  <a:gd name="T36" fmla="*/ 32 w 87"/>
                  <a:gd name="T37" fmla="*/ 75 h 167"/>
                  <a:gd name="T38" fmla="*/ 27 w 87"/>
                  <a:gd name="T39" fmla="*/ 56 h 167"/>
                  <a:gd name="T40" fmla="*/ 27 w 87"/>
                  <a:gd name="T41" fmla="*/ 41 h 167"/>
                  <a:gd name="T42" fmla="*/ 29 w 87"/>
                  <a:gd name="T43" fmla="*/ 56 h 167"/>
                  <a:gd name="T44" fmla="*/ 34 w 87"/>
                  <a:gd name="T45" fmla="*/ 73 h 167"/>
                  <a:gd name="T46" fmla="*/ 43 w 87"/>
                  <a:gd name="T47" fmla="*/ 92 h 167"/>
                  <a:gd name="T48" fmla="*/ 54 w 87"/>
                  <a:gd name="T49" fmla="*/ 114 h 167"/>
                  <a:gd name="T50" fmla="*/ 60 w 87"/>
                  <a:gd name="T51" fmla="*/ 132 h 167"/>
                  <a:gd name="T52" fmla="*/ 60 w 87"/>
                  <a:gd name="T53" fmla="*/ 16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7" h="167">
                    <a:moveTo>
                      <a:pt x="60" y="165"/>
                    </a:moveTo>
                    <a:cubicBezTo>
                      <a:pt x="60" y="165"/>
                      <a:pt x="65" y="145"/>
                      <a:pt x="80" y="119"/>
                    </a:cubicBezTo>
                    <a:cubicBezTo>
                      <a:pt x="85" y="110"/>
                      <a:pt x="87" y="100"/>
                      <a:pt x="86" y="89"/>
                    </a:cubicBezTo>
                    <a:cubicBezTo>
                      <a:pt x="85" y="83"/>
                      <a:pt x="83" y="77"/>
                      <a:pt x="80" y="71"/>
                    </a:cubicBezTo>
                    <a:cubicBezTo>
                      <a:pt x="76" y="66"/>
                      <a:pt x="72" y="60"/>
                      <a:pt x="66" y="55"/>
                    </a:cubicBezTo>
                    <a:cubicBezTo>
                      <a:pt x="57" y="47"/>
                      <a:pt x="49" y="40"/>
                      <a:pt x="44" y="32"/>
                    </a:cubicBezTo>
                    <a:cubicBezTo>
                      <a:pt x="42" y="28"/>
                      <a:pt x="40" y="23"/>
                      <a:pt x="39" y="18"/>
                    </a:cubicBezTo>
                    <a:cubicBezTo>
                      <a:pt x="38" y="13"/>
                      <a:pt x="37" y="7"/>
                      <a:pt x="38" y="0"/>
                    </a:cubicBezTo>
                    <a:cubicBezTo>
                      <a:pt x="38" y="0"/>
                      <a:pt x="26" y="3"/>
                      <a:pt x="16" y="14"/>
                    </a:cubicBezTo>
                    <a:cubicBezTo>
                      <a:pt x="11" y="20"/>
                      <a:pt x="6" y="27"/>
                      <a:pt x="3" y="37"/>
                    </a:cubicBezTo>
                    <a:cubicBezTo>
                      <a:pt x="1" y="46"/>
                      <a:pt x="0" y="57"/>
                      <a:pt x="3" y="72"/>
                    </a:cubicBezTo>
                    <a:cubicBezTo>
                      <a:pt x="5" y="83"/>
                      <a:pt x="9" y="90"/>
                      <a:pt x="13" y="97"/>
                    </a:cubicBezTo>
                    <a:cubicBezTo>
                      <a:pt x="17" y="104"/>
                      <a:pt x="22" y="110"/>
                      <a:pt x="27" y="116"/>
                    </a:cubicBezTo>
                    <a:cubicBezTo>
                      <a:pt x="33" y="122"/>
                      <a:pt x="38" y="129"/>
                      <a:pt x="42" y="137"/>
                    </a:cubicBezTo>
                    <a:cubicBezTo>
                      <a:pt x="47" y="145"/>
                      <a:pt x="50" y="155"/>
                      <a:pt x="52" y="167"/>
                    </a:cubicBezTo>
                    <a:cubicBezTo>
                      <a:pt x="52" y="167"/>
                      <a:pt x="56" y="162"/>
                      <a:pt x="57" y="150"/>
                    </a:cubicBezTo>
                    <a:cubicBezTo>
                      <a:pt x="57" y="145"/>
                      <a:pt x="57" y="138"/>
                      <a:pt x="55" y="130"/>
                    </a:cubicBezTo>
                    <a:cubicBezTo>
                      <a:pt x="54" y="122"/>
                      <a:pt x="50" y="113"/>
                      <a:pt x="45" y="102"/>
                    </a:cubicBezTo>
                    <a:cubicBezTo>
                      <a:pt x="39" y="92"/>
                      <a:pt x="34" y="83"/>
                      <a:pt x="32" y="75"/>
                    </a:cubicBezTo>
                    <a:cubicBezTo>
                      <a:pt x="29" y="68"/>
                      <a:pt x="27" y="61"/>
                      <a:pt x="27" y="56"/>
                    </a:cubicBezTo>
                    <a:cubicBezTo>
                      <a:pt x="25" y="46"/>
                      <a:pt x="27" y="41"/>
                      <a:pt x="27" y="41"/>
                    </a:cubicBezTo>
                    <a:cubicBezTo>
                      <a:pt x="27" y="41"/>
                      <a:pt x="27" y="47"/>
                      <a:pt x="29" y="56"/>
                    </a:cubicBezTo>
                    <a:cubicBezTo>
                      <a:pt x="30" y="61"/>
                      <a:pt x="32" y="67"/>
                      <a:pt x="34" y="73"/>
                    </a:cubicBezTo>
                    <a:cubicBezTo>
                      <a:pt x="36" y="79"/>
                      <a:pt x="39" y="85"/>
                      <a:pt x="43" y="92"/>
                    </a:cubicBezTo>
                    <a:cubicBezTo>
                      <a:pt x="48" y="100"/>
                      <a:pt x="51" y="107"/>
                      <a:pt x="54" y="114"/>
                    </a:cubicBezTo>
                    <a:cubicBezTo>
                      <a:pt x="57" y="120"/>
                      <a:pt x="59" y="126"/>
                      <a:pt x="60" y="132"/>
                    </a:cubicBezTo>
                    <a:cubicBezTo>
                      <a:pt x="62" y="144"/>
                      <a:pt x="62" y="155"/>
                      <a:pt x="60" y="1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51" name="Freeform 26">
                <a:extLst>
                  <a:ext uri="{FF2B5EF4-FFF2-40B4-BE49-F238E27FC236}">
                    <a16:creationId xmlns:a16="http://schemas.microsoft.com/office/drawing/2014/main" id="{B0BAA129-0963-6A00-2ED5-141A4D666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1145" y="5220610"/>
                <a:ext cx="107950" cy="58738"/>
              </a:xfrm>
              <a:custGeom>
                <a:avLst/>
                <a:gdLst>
                  <a:gd name="T0" fmla="*/ 153 w 159"/>
                  <a:gd name="T1" fmla="*/ 76 h 85"/>
                  <a:gd name="T2" fmla="*/ 139 w 159"/>
                  <a:gd name="T3" fmla="*/ 76 h 85"/>
                  <a:gd name="T4" fmla="*/ 103 w 159"/>
                  <a:gd name="T5" fmla="*/ 82 h 85"/>
                  <a:gd name="T6" fmla="*/ 73 w 159"/>
                  <a:gd name="T7" fmla="*/ 82 h 85"/>
                  <a:gd name="T8" fmla="*/ 59 w 159"/>
                  <a:gd name="T9" fmla="*/ 75 h 85"/>
                  <a:gd name="T10" fmla="*/ 53 w 159"/>
                  <a:gd name="T11" fmla="*/ 69 h 85"/>
                  <a:gd name="T12" fmla="*/ 47 w 159"/>
                  <a:gd name="T13" fmla="*/ 62 h 85"/>
                  <a:gd name="T14" fmla="*/ 39 w 159"/>
                  <a:gd name="T15" fmla="*/ 50 h 85"/>
                  <a:gd name="T16" fmla="*/ 30 w 159"/>
                  <a:gd name="T17" fmla="*/ 42 h 85"/>
                  <a:gd name="T18" fmla="*/ 0 w 159"/>
                  <a:gd name="T19" fmla="*/ 39 h 85"/>
                  <a:gd name="T20" fmla="*/ 16 w 159"/>
                  <a:gd name="T21" fmla="*/ 17 h 85"/>
                  <a:gd name="T22" fmla="*/ 38 w 159"/>
                  <a:gd name="T23" fmla="*/ 3 h 85"/>
                  <a:gd name="T24" fmla="*/ 54 w 159"/>
                  <a:gd name="T25" fmla="*/ 0 h 85"/>
                  <a:gd name="T26" fmla="*/ 73 w 159"/>
                  <a:gd name="T27" fmla="*/ 2 h 85"/>
                  <a:gd name="T28" fmla="*/ 87 w 159"/>
                  <a:gd name="T29" fmla="*/ 7 h 85"/>
                  <a:gd name="T30" fmla="*/ 98 w 159"/>
                  <a:gd name="T31" fmla="*/ 13 h 85"/>
                  <a:gd name="T32" fmla="*/ 114 w 159"/>
                  <a:gd name="T33" fmla="*/ 31 h 85"/>
                  <a:gd name="T34" fmla="*/ 159 w 159"/>
                  <a:gd name="T35" fmla="*/ 68 h 85"/>
                  <a:gd name="T36" fmla="*/ 141 w 159"/>
                  <a:gd name="T37" fmla="*/ 67 h 85"/>
                  <a:gd name="T38" fmla="*/ 121 w 159"/>
                  <a:gd name="T39" fmla="*/ 61 h 85"/>
                  <a:gd name="T40" fmla="*/ 97 w 159"/>
                  <a:gd name="T41" fmla="*/ 46 h 85"/>
                  <a:gd name="T42" fmla="*/ 73 w 159"/>
                  <a:gd name="T43" fmla="*/ 30 h 85"/>
                  <a:gd name="T44" fmla="*/ 55 w 159"/>
                  <a:gd name="T45" fmla="*/ 25 h 85"/>
                  <a:gd name="T46" fmla="*/ 40 w 159"/>
                  <a:gd name="T47" fmla="*/ 26 h 85"/>
                  <a:gd name="T48" fmla="*/ 55 w 159"/>
                  <a:gd name="T49" fmla="*/ 27 h 85"/>
                  <a:gd name="T50" fmla="*/ 70 w 159"/>
                  <a:gd name="T51" fmla="*/ 32 h 85"/>
                  <a:gd name="T52" fmla="*/ 87 w 159"/>
                  <a:gd name="T53" fmla="*/ 43 h 85"/>
                  <a:gd name="T54" fmla="*/ 106 w 159"/>
                  <a:gd name="T55" fmla="*/ 56 h 85"/>
                  <a:gd name="T56" fmla="*/ 122 w 159"/>
                  <a:gd name="T57" fmla="*/ 66 h 85"/>
                  <a:gd name="T58" fmla="*/ 138 w 159"/>
                  <a:gd name="T59" fmla="*/ 72 h 85"/>
                  <a:gd name="T60" fmla="*/ 153 w 159"/>
                  <a:gd name="T61" fmla="*/ 7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9" h="85">
                    <a:moveTo>
                      <a:pt x="153" y="76"/>
                    </a:moveTo>
                    <a:cubicBezTo>
                      <a:pt x="153" y="76"/>
                      <a:pt x="148" y="75"/>
                      <a:pt x="139" y="76"/>
                    </a:cubicBezTo>
                    <a:cubicBezTo>
                      <a:pt x="130" y="76"/>
                      <a:pt x="118" y="78"/>
                      <a:pt x="103" y="82"/>
                    </a:cubicBezTo>
                    <a:cubicBezTo>
                      <a:pt x="93" y="85"/>
                      <a:pt x="83" y="85"/>
                      <a:pt x="73" y="82"/>
                    </a:cubicBezTo>
                    <a:cubicBezTo>
                      <a:pt x="68" y="81"/>
                      <a:pt x="64" y="78"/>
                      <a:pt x="59" y="75"/>
                    </a:cubicBezTo>
                    <a:cubicBezTo>
                      <a:pt x="57" y="73"/>
                      <a:pt x="55" y="71"/>
                      <a:pt x="53" y="69"/>
                    </a:cubicBezTo>
                    <a:cubicBezTo>
                      <a:pt x="51" y="67"/>
                      <a:pt x="49" y="65"/>
                      <a:pt x="47" y="62"/>
                    </a:cubicBezTo>
                    <a:cubicBezTo>
                      <a:pt x="44" y="58"/>
                      <a:pt x="42" y="54"/>
                      <a:pt x="39" y="50"/>
                    </a:cubicBezTo>
                    <a:cubicBezTo>
                      <a:pt x="36" y="47"/>
                      <a:pt x="33" y="44"/>
                      <a:pt x="30" y="42"/>
                    </a:cubicBezTo>
                    <a:cubicBezTo>
                      <a:pt x="23" y="37"/>
                      <a:pt x="14" y="36"/>
                      <a:pt x="0" y="39"/>
                    </a:cubicBezTo>
                    <a:cubicBezTo>
                      <a:pt x="0" y="39"/>
                      <a:pt x="5" y="27"/>
                      <a:pt x="16" y="17"/>
                    </a:cubicBezTo>
                    <a:cubicBezTo>
                      <a:pt x="22" y="11"/>
                      <a:pt x="29" y="6"/>
                      <a:pt x="38" y="3"/>
                    </a:cubicBezTo>
                    <a:cubicBezTo>
                      <a:pt x="43" y="1"/>
                      <a:pt x="48" y="0"/>
                      <a:pt x="54" y="0"/>
                    </a:cubicBezTo>
                    <a:cubicBezTo>
                      <a:pt x="60" y="0"/>
                      <a:pt x="66" y="0"/>
                      <a:pt x="73" y="2"/>
                    </a:cubicBezTo>
                    <a:cubicBezTo>
                      <a:pt x="78" y="3"/>
                      <a:pt x="83" y="5"/>
                      <a:pt x="87" y="7"/>
                    </a:cubicBezTo>
                    <a:cubicBezTo>
                      <a:pt x="91" y="9"/>
                      <a:pt x="95" y="11"/>
                      <a:pt x="98" y="13"/>
                    </a:cubicBezTo>
                    <a:cubicBezTo>
                      <a:pt x="104" y="19"/>
                      <a:pt x="109" y="24"/>
                      <a:pt x="114" y="31"/>
                    </a:cubicBezTo>
                    <a:cubicBezTo>
                      <a:pt x="125" y="43"/>
                      <a:pt x="135" y="57"/>
                      <a:pt x="159" y="68"/>
                    </a:cubicBezTo>
                    <a:cubicBezTo>
                      <a:pt x="159" y="68"/>
                      <a:pt x="152" y="70"/>
                      <a:pt x="141" y="67"/>
                    </a:cubicBezTo>
                    <a:cubicBezTo>
                      <a:pt x="135" y="66"/>
                      <a:pt x="128" y="64"/>
                      <a:pt x="121" y="61"/>
                    </a:cubicBezTo>
                    <a:cubicBezTo>
                      <a:pt x="114" y="57"/>
                      <a:pt x="106" y="53"/>
                      <a:pt x="97" y="46"/>
                    </a:cubicBezTo>
                    <a:cubicBezTo>
                      <a:pt x="89" y="38"/>
                      <a:pt x="80" y="34"/>
                      <a:pt x="73" y="30"/>
                    </a:cubicBezTo>
                    <a:cubicBezTo>
                      <a:pt x="66" y="27"/>
                      <a:pt x="60" y="26"/>
                      <a:pt x="55" y="25"/>
                    </a:cubicBezTo>
                    <a:cubicBezTo>
                      <a:pt x="45" y="24"/>
                      <a:pt x="40" y="26"/>
                      <a:pt x="40" y="26"/>
                    </a:cubicBezTo>
                    <a:cubicBezTo>
                      <a:pt x="40" y="26"/>
                      <a:pt x="46" y="25"/>
                      <a:pt x="55" y="27"/>
                    </a:cubicBezTo>
                    <a:cubicBezTo>
                      <a:pt x="60" y="28"/>
                      <a:pt x="65" y="30"/>
                      <a:pt x="70" y="32"/>
                    </a:cubicBezTo>
                    <a:cubicBezTo>
                      <a:pt x="76" y="35"/>
                      <a:pt x="82" y="38"/>
                      <a:pt x="87" y="43"/>
                    </a:cubicBezTo>
                    <a:cubicBezTo>
                      <a:pt x="94" y="48"/>
                      <a:pt x="100" y="53"/>
                      <a:pt x="106" y="56"/>
                    </a:cubicBezTo>
                    <a:cubicBezTo>
                      <a:pt x="112" y="60"/>
                      <a:pt x="117" y="63"/>
                      <a:pt x="122" y="66"/>
                    </a:cubicBezTo>
                    <a:cubicBezTo>
                      <a:pt x="128" y="68"/>
                      <a:pt x="133" y="70"/>
                      <a:pt x="138" y="72"/>
                    </a:cubicBezTo>
                    <a:cubicBezTo>
                      <a:pt x="143" y="73"/>
                      <a:pt x="148" y="75"/>
                      <a:pt x="153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52" name="Freeform 27">
                <a:extLst>
                  <a:ext uri="{FF2B5EF4-FFF2-40B4-BE49-F238E27FC236}">
                    <a16:creationId xmlns:a16="http://schemas.microsoft.com/office/drawing/2014/main" id="{0E03C672-4999-8A8B-A0E2-1130D59B55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74333" y="5188860"/>
                <a:ext cx="57150" cy="122238"/>
              </a:xfrm>
              <a:custGeom>
                <a:avLst/>
                <a:gdLst>
                  <a:gd name="T0" fmla="*/ 42 w 85"/>
                  <a:gd name="T1" fmla="*/ 179 h 180"/>
                  <a:gd name="T2" fmla="*/ 50 w 85"/>
                  <a:gd name="T3" fmla="*/ 167 h 180"/>
                  <a:gd name="T4" fmla="*/ 73 w 85"/>
                  <a:gd name="T5" fmla="*/ 136 h 180"/>
                  <a:gd name="T6" fmla="*/ 81 w 85"/>
                  <a:gd name="T7" fmla="*/ 122 h 180"/>
                  <a:gd name="T8" fmla="*/ 85 w 85"/>
                  <a:gd name="T9" fmla="*/ 105 h 180"/>
                  <a:gd name="T10" fmla="*/ 82 w 85"/>
                  <a:gd name="T11" fmla="*/ 85 h 180"/>
                  <a:gd name="T12" fmla="*/ 70 w 85"/>
                  <a:gd name="T13" fmla="*/ 64 h 180"/>
                  <a:gd name="T14" fmla="*/ 51 w 85"/>
                  <a:gd name="T15" fmla="*/ 36 h 180"/>
                  <a:gd name="T16" fmla="*/ 50 w 85"/>
                  <a:gd name="T17" fmla="*/ 0 h 180"/>
                  <a:gd name="T18" fmla="*/ 24 w 85"/>
                  <a:gd name="T19" fmla="*/ 11 h 180"/>
                  <a:gd name="T20" fmla="*/ 7 w 85"/>
                  <a:gd name="T21" fmla="*/ 33 h 180"/>
                  <a:gd name="T22" fmla="*/ 1 w 85"/>
                  <a:gd name="T23" fmla="*/ 70 h 180"/>
                  <a:gd name="T24" fmla="*/ 7 w 85"/>
                  <a:gd name="T25" fmla="*/ 99 h 180"/>
                  <a:gd name="T26" fmla="*/ 18 w 85"/>
                  <a:gd name="T27" fmla="*/ 121 h 180"/>
                  <a:gd name="T28" fmla="*/ 30 w 85"/>
                  <a:gd name="T29" fmla="*/ 146 h 180"/>
                  <a:gd name="T30" fmla="*/ 33 w 85"/>
                  <a:gd name="T31" fmla="*/ 162 h 180"/>
                  <a:gd name="T32" fmla="*/ 33 w 85"/>
                  <a:gd name="T33" fmla="*/ 180 h 180"/>
                  <a:gd name="T34" fmla="*/ 42 w 85"/>
                  <a:gd name="T35" fmla="*/ 163 h 180"/>
                  <a:gd name="T36" fmla="*/ 45 w 85"/>
                  <a:gd name="T37" fmla="*/ 142 h 180"/>
                  <a:gd name="T38" fmla="*/ 39 w 85"/>
                  <a:gd name="T39" fmla="*/ 111 h 180"/>
                  <a:gd name="T40" fmla="*/ 29 w 85"/>
                  <a:gd name="T41" fmla="*/ 58 h 180"/>
                  <a:gd name="T42" fmla="*/ 30 w 85"/>
                  <a:gd name="T43" fmla="*/ 46 h 180"/>
                  <a:gd name="T44" fmla="*/ 32 w 85"/>
                  <a:gd name="T45" fmla="*/ 42 h 180"/>
                  <a:gd name="T46" fmla="*/ 31 w 85"/>
                  <a:gd name="T47" fmla="*/ 46 h 180"/>
                  <a:gd name="T48" fmla="*/ 31 w 85"/>
                  <a:gd name="T49" fmla="*/ 59 h 180"/>
                  <a:gd name="T50" fmla="*/ 39 w 85"/>
                  <a:gd name="T51" fmla="*/ 99 h 180"/>
                  <a:gd name="T52" fmla="*/ 42 w 85"/>
                  <a:gd name="T53" fmla="*/ 17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5" h="180">
                    <a:moveTo>
                      <a:pt x="42" y="179"/>
                    </a:moveTo>
                    <a:cubicBezTo>
                      <a:pt x="42" y="179"/>
                      <a:pt x="45" y="175"/>
                      <a:pt x="50" y="167"/>
                    </a:cubicBezTo>
                    <a:cubicBezTo>
                      <a:pt x="55" y="159"/>
                      <a:pt x="63" y="148"/>
                      <a:pt x="73" y="136"/>
                    </a:cubicBezTo>
                    <a:cubicBezTo>
                      <a:pt x="76" y="132"/>
                      <a:pt x="79" y="127"/>
                      <a:pt x="81" y="122"/>
                    </a:cubicBezTo>
                    <a:cubicBezTo>
                      <a:pt x="83" y="117"/>
                      <a:pt x="85" y="111"/>
                      <a:pt x="85" y="105"/>
                    </a:cubicBezTo>
                    <a:cubicBezTo>
                      <a:pt x="85" y="99"/>
                      <a:pt x="84" y="92"/>
                      <a:pt x="82" y="85"/>
                    </a:cubicBezTo>
                    <a:cubicBezTo>
                      <a:pt x="79" y="78"/>
                      <a:pt x="76" y="71"/>
                      <a:pt x="70" y="64"/>
                    </a:cubicBezTo>
                    <a:cubicBezTo>
                      <a:pt x="62" y="54"/>
                      <a:pt x="55" y="45"/>
                      <a:pt x="51" y="36"/>
                    </a:cubicBezTo>
                    <a:cubicBezTo>
                      <a:pt x="47" y="26"/>
                      <a:pt x="46" y="15"/>
                      <a:pt x="50" y="0"/>
                    </a:cubicBezTo>
                    <a:cubicBezTo>
                      <a:pt x="50" y="0"/>
                      <a:pt x="37" y="2"/>
                      <a:pt x="24" y="11"/>
                    </a:cubicBezTo>
                    <a:cubicBezTo>
                      <a:pt x="18" y="16"/>
                      <a:pt x="12" y="23"/>
                      <a:pt x="7" y="33"/>
                    </a:cubicBezTo>
                    <a:cubicBezTo>
                      <a:pt x="3" y="42"/>
                      <a:pt x="0" y="55"/>
                      <a:pt x="1" y="70"/>
                    </a:cubicBezTo>
                    <a:cubicBezTo>
                      <a:pt x="1" y="81"/>
                      <a:pt x="3" y="91"/>
                      <a:pt x="7" y="99"/>
                    </a:cubicBezTo>
                    <a:cubicBezTo>
                      <a:pt x="10" y="107"/>
                      <a:pt x="14" y="114"/>
                      <a:pt x="18" y="121"/>
                    </a:cubicBezTo>
                    <a:cubicBezTo>
                      <a:pt x="23" y="129"/>
                      <a:pt x="27" y="137"/>
                      <a:pt x="30" y="146"/>
                    </a:cubicBezTo>
                    <a:cubicBezTo>
                      <a:pt x="31" y="151"/>
                      <a:pt x="32" y="156"/>
                      <a:pt x="33" y="162"/>
                    </a:cubicBezTo>
                    <a:cubicBezTo>
                      <a:pt x="33" y="167"/>
                      <a:pt x="34" y="173"/>
                      <a:pt x="33" y="180"/>
                    </a:cubicBezTo>
                    <a:cubicBezTo>
                      <a:pt x="33" y="180"/>
                      <a:pt x="38" y="175"/>
                      <a:pt x="42" y="163"/>
                    </a:cubicBezTo>
                    <a:cubicBezTo>
                      <a:pt x="43" y="158"/>
                      <a:pt x="45" y="150"/>
                      <a:pt x="45" y="142"/>
                    </a:cubicBezTo>
                    <a:cubicBezTo>
                      <a:pt x="45" y="133"/>
                      <a:pt x="43" y="122"/>
                      <a:pt x="39" y="111"/>
                    </a:cubicBezTo>
                    <a:cubicBezTo>
                      <a:pt x="31" y="86"/>
                      <a:pt x="28" y="69"/>
                      <a:pt x="29" y="58"/>
                    </a:cubicBezTo>
                    <a:cubicBezTo>
                      <a:pt x="29" y="52"/>
                      <a:pt x="30" y="48"/>
                      <a:pt x="30" y="46"/>
                    </a:cubicBezTo>
                    <a:cubicBezTo>
                      <a:pt x="31" y="43"/>
                      <a:pt x="32" y="42"/>
                      <a:pt x="32" y="42"/>
                    </a:cubicBezTo>
                    <a:cubicBezTo>
                      <a:pt x="32" y="42"/>
                      <a:pt x="31" y="43"/>
                      <a:pt x="31" y="46"/>
                    </a:cubicBezTo>
                    <a:cubicBezTo>
                      <a:pt x="31" y="49"/>
                      <a:pt x="31" y="53"/>
                      <a:pt x="31" y="59"/>
                    </a:cubicBezTo>
                    <a:cubicBezTo>
                      <a:pt x="32" y="69"/>
                      <a:pt x="34" y="83"/>
                      <a:pt x="39" y="99"/>
                    </a:cubicBezTo>
                    <a:cubicBezTo>
                      <a:pt x="53" y="136"/>
                      <a:pt x="50" y="158"/>
                      <a:pt x="42" y="1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53" name="Freeform 28">
                <a:extLst>
                  <a:ext uri="{FF2B5EF4-FFF2-40B4-BE49-F238E27FC236}">
                    <a16:creationId xmlns:a16="http://schemas.microsoft.com/office/drawing/2014/main" id="{D08951B0-1C1C-948A-5A30-900594AF17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4008" y="5288872"/>
                <a:ext cx="106363" cy="68263"/>
              </a:xfrm>
              <a:custGeom>
                <a:avLst/>
                <a:gdLst>
                  <a:gd name="T0" fmla="*/ 149 w 156"/>
                  <a:gd name="T1" fmla="*/ 102 h 102"/>
                  <a:gd name="T2" fmla="*/ 134 w 156"/>
                  <a:gd name="T3" fmla="*/ 98 h 102"/>
                  <a:gd name="T4" fmla="*/ 95 w 156"/>
                  <a:gd name="T5" fmla="*/ 96 h 102"/>
                  <a:gd name="T6" fmla="*/ 65 w 156"/>
                  <a:gd name="T7" fmla="*/ 89 h 102"/>
                  <a:gd name="T8" fmla="*/ 52 w 156"/>
                  <a:gd name="T9" fmla="*/ 79 h 102"/>
                  <a:gd name="T10" fmla="*/ 43 w 156"/>
                  <a:gd name="T11" fmla="*/ 63 h 102"/>
                  <a:gd name="T12" fmla="*/ 30 w 156"/>
                  <a:gd name="T13" fmla="*/ 40 h 102"/>
                  <a:gd name="T14" fmla="*/ 18 w 156"/>
                  <a:gd name="T15" fmla="*/ 33 h 102"/>
                  <a:gd name="T16" fmla="*/ 0 w 156"/>
                  <a:gd name="T17" fmla="*/ 32 h 102"/>
                  <a:gd name="T18" fmla="*/ 21 w 156"/>
                  <a:gd name="T19" fmla="*/ 12 h 102"/>
                  <a:gd name="T20" fmla="*/ 47 w 156"/>
                  <a:gd name="T21" fmla="*/ 2 h 102"/>
                  <a:gd name="T22" fmla="*/ 83 w 156"/>
                  <a:gd name="T23" fmla="*/ 7 h 102"/>
                  <a:gd name="T24" fmla="*/ 97 w 156"/>
                  <a:gd name="T25" fmla="*/ 15 h 102"/>
                  <a:gd name="T26" fmla="*/ 106 w 156"/>
                  <a:gd name="T27" fmla="*/ 25 h 102"/>
                  <a:gd name="T28" fmla="*/ 114 w 156"/>
                  <a:gd name="T29" fmla="*/ 35 h 102"/>
                  <a:gd name="T30" fmla="*/ 120 w 156"/>
                  <a:gd name="T31" fmla="*/ 46 h 102"/>
                  <a:gd name="T32" fmla="*/ 156 w 156"/>
                  <a:gd name="T33" fmla="*/ 96 h 102"/>
                  <a:gd name="T34" fmla="*/ 138 w 156"/>
                  <a:gd name="T35" fmla="*/ 90 h 102"/>
                  <a:gd name="T36" fmla="*/ 119 w 156"/>
                  <a:gd name="T37" fmla="*/ 79 h 102"/>
                  <a:gd name="T38" fmla="*/ 109 w 156"/>
                  <a:gd name="T39" fmla="*/ 69 h 102"/>
                  <a:gd name="T40" fmla="*/ 104 w 156"/>
                  <a:gd name="T41" fmla="*/ 64 h 102"/>
                  <a:gd name="T42" fmla="*/ 98 w 156"/>
                  <a:gd name="T43" fmla="*/ 57 h 102"/>
                  <a:gd name="T44" fmla="*/ 87 w 156"/>
                  <a:gd name="T45" fmla="*/ 45 h 102"/>
                  <a:gd name="T46" fmla="*/ 77 w 156"/>
                  <a:gd name="T47" fmla="*/ 37 h 102"/>
                  <a:gd name="T48" fmla="*/ 68 w 156"/>
                  <a:gd name="T49" fmla="*/ 31 h 102"/>
                  <a:gd name="T50" fmla="*/ 60 w 156"/>
                  <a:gd name="T51" fmla="*/ 28 h 102"/>
                  <a:gd name="T52" fmla="*/ 44 w 156"/>
                  <a:gd name="T53" fmla="*/ 25 h 102"/>
                  <a:gd name="T54" fmla="*/ 59 w 156"/>
                  <a:gd name="T55" fmla="*/ 30 h 102"/>
                  <a:gd name="T56" fmla="*/ 73 w 156"/>
                  <a:gd name="T57" fmla="*/ 38 h 102"/>
                  <a:gd name="T58" fmla="*/ 89 w 156"/>
                  <a:gd name="T59" fmla="*/ 52 h 102"/>
                  <a:gd name="T60" fmla="*/ 149 w 156"/>
                  <a:gd name="T6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6" h="102">
                    <a:moveTo>
                      <a:pt x="149" y="102"/>
                    </a:moveTo>
                    <a:cubicBezTo>
                      <a:pt x="149" y="102"/>
                      <a:pt x="143" y="100"/>
                      <a:pt x="134" y="98"/>
                    </a:cubicBezTo>
                    <a:cubicBezTo>
                      <a:pt x="125" y="97"/>
                      <a:pt x="111" y="95"/>
                      <a:pt x="95" y="96"/>
                    </a:cubicBezTo>
                    <a:cubicBezTo>
                      <a:pt x="85" y="96"/>
                      <a:pt x="74" y="94"/>
                      <a:pt x="65" y="89"/>
                    </a:cubicBezTo>
                    <a:cubicBezTo>
                      <a:pt x="60" y="87"/>
                      <a:pt x="56" y="83"/>
                      <a:pt x="52" y="79"/>
                    </a:cubicBezTo>
                    <a:cubicBezTo>
                      <a:pt x="48" y="75"/>
                      <a:pt x="45" y="69"/>
                      <a:pt x="43" y="63"/>
                    </a:cubicBezTo>
                    <a:cubicBezTo>
                      <a:pt x="39" y="54"/>
                      <a:pt x="36" y="46"/>
                      <a:pt x="30" y="40"/>
                    </a:cubicBezTo>
                    <a:cubicBezTo>
                      <a:pt x="27" y="37"/>
                      <a:pt x="23" y="35"/>
                      <a:pt x="18" y="33"/>
                    </a:cubicBezTo>
                    <a:cubicBezTo>
                      <a:pt x="13" y="32"/>
                      <a:pt x="7" y="31"/>
                      <a:pt x="0" y="32"/>
                    </a:cubicBezTo>
                    <a:cubicBezTo>
                      <a:pt x="0" y="32"/>
                      <a:pt x="7" y="21"/>
                      <a:pt x="21" y="12"/>
                    </a:cubicBezTo>
                    <a:cubicBezTo>
                      <a:pt x="28" y="7"/>
                      <a:pt x="37" y="3"/>
                      <a:pt x="47" y="2"/>
                    </a:cubicBezTo>
                    <a:cubicBezTo>
                      <a:pt x="57" y="0"/>
                      <a:pt x="70" y="1"/>
                      <a:pt x="83" y="7"/>
                    </a:cubicBezTo>
                    <a:cubicBezTo>
                      <a:pt x="89" y="10"/>
                      <a:pt x="93" y="12"/>
                      <a:pt x="97" y="15"/>
                    </a:cubicBezTo>
                    <a:cubicBezTo>
                      <a:pt x="101" y="18"/>
                      <a:pt x="104" y="21"/>
                      <a:pt x="106" y="25"/>
                    </a:cubicBezTo>
                    <a:cubicBezTo>
                      <a:pt x="109" y="28"/>
                      <a:pt x="112" y="31"/>
                      <a:pt x="114" y="35"/>
                    </a:cubicBezTo>
                    <a:cubicBezTo>
                      <a:pt x="116" y="39"/>
                      <a:pt x="118" y="42"/>
                      <a:pt x="120" y="46"/>
                    </a:cubicBezTo>
                    <a:cubicBezTo>
                      <a:pt x="127" y="62"/>
                      <a:pt x="135" y="78"/>
                      <a:pt x="156" y="96"/>
                    </a:cubicBezTo>
                    <a:cubicBezTo>
                      <a:pt x="156" y="96"/>
                      <a:pt x="149" y="95"/>
                      <a:pt x="138" y="90"/>
                    </a:cubicBezTo>
                    <a:cubicBezTo>
                      <a:pt x="132" y="88"/>
                      <a:pt x="126" y="84"/>
                      <a:pt x="119" y="79"/>
                    </a:cubicBezTo>
                    <a:cubicBezTo>
                      <a:pt x="116" y="76"/>
                      <a:pt x="112" y="73"/>
                      <a:pt x="109" y="69"/>
                    </a:cubicBezTo>
                    <a:cubicBezTo>
                      <a:pt x="107" y="68"/>
                      <a:pt x="105" y="66"/>
                      <a:pt x="104" y="64"/>
                    </a:cubicBezTo>
                    <a:cubicBezTo>
                      <a:pt x="102" y="62"/>
                      <a:pt x="100" y="60"/>
                      <a:pt x="98" y="57"/>
                    </a:cubicBezTo>
                    <a:cubicBezTo>
                      <a:pt x="95" y="53"/>
                      <a:pt x="91" y="49"/>
                      <a:pt x="87" y="45"/>
                    </a:cubicBezTo>
                    <a:cubicBezTo>
                      <a:pt x="84" y="42"/>
                      <a:pt x="80" y="39"/>
                      <a:pt x="77" y="37"/>
                    </a:cubicBezTo>
                    <a:cubicBezTo>
                      <a:pt x="74" y="34"/>
                      <a:pt x="71" y="33"/>
                      <a:pt x="68" y="31"/>
                    </a:cubicBezTo>
                    <a:cubicBezTo>
                      <a:pt x="65" y="30"/>
                      <a:pt x="62" y="28"/>
                      <a:pt x="60" y="28"/>
                    </a:cubicBezTo>
                    <a:cubicBezTo>
                      <a:pt x="50" y="24"/>
                      <a:pt x="44" y="25"/>
                      <a:pt x="44" y="25"/>
                    </a:cubicBezTo>
                    <a:cubicBezTo>
                      <a:pt x="44" y="25"/>
                      <a:pt x="50" y="26"/>
                      <a:pt x="59" y="30"/>
                    </a:cubicBezTo>
                    <a:cubicBezTo>
                      <a:pt x="64" y="32"/>
                      <a:pt x="68" y="34"/>
                      <a:pt x="73" y="38"/>
                    </a:cubicBezTo>
                    <a:cubicBezTo>
                      <a:pt x="79" y="42"/>
                      <a:pt x="84" y="46"/>
                      <a:pt x="89" y="52"/>
                    </a:cubicBezTo>
                    <a:cubicBezTo>
                      <a:pt x="111" y="80"/>
                      <a:pt x="128" y="92"/>
                      <a:pt x="149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54" name="Freeform 29">
                <a:extLst>
                  <a:ext uri="{FF2B5EF4-FFF2-40B4-BE49-F238E27FC236}">
                    <a16:creationId xmlns:a16="http://schemas.microsoft.com/office/drawing/2014/main" id="{4A8C5E25-D74F-8B70-FFDB-98DD9A983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1958" y="5279347"/>
                <a:ext cx="57150" cy="125413"/>
              </a:xfrm>
              <a:custGeom>
                <a:avLst/>
                <a:gdLst>
                  <a:gd name="T0" fmla="*/ 15 w 84"/>
                  <a:gd name="T1" fmla="*/ 187 h 187"/>
                  <a:gd name="T2" fmla="*/ 27 w 84"/>
                  <a:gd name="T3" fmla="*/ 176 h 187"/>
                  <a:gd name="T4" fmla="*/ 60 w 84"/>
                  <a:gd name="T5" fmla="*/ 151 h 187"/>
                  <a:gd name="T6" fmla="*/ 72 w 84"/>
                  <a:gd name="T7" fmla="*/ 139 h 187"/>
                  <a:gd name="T8" fmla="*/ 80 w 84"/>
                  <a:gd name="T9" fmla="*/ 122 h 187"/>
                  <a:gd name="T10" fmla="*/ 76 w 84"/>
                  <a:gd name="T11" fmla="*/ 75 h 187"/>
                  <a:gd name="T12" fmla="*/ 68 w 84"/>
                  <a:gd name="T13" fmla="*/ 56 h 187"/>
                  <a:gd name="T14" fmla="*/ 63 w 84"/>
                  <a:gd name="T15" fmla="*/ 39 h 187"/>
                  <a:gd name="T16" fmla="*/ 69 w 84"/>
                  <a:gd name="T17" fmla="*/ 1 h 187"/>
                  <a:gd name="T18" fmla="*/ 60 w 84"/>
                  <a:gd name="T19" fmla="*/ 1 h 187"/>
                  <a:gd name="T20" fmla="*/ 40 w 84"/>
                  <a:gd name="T21" fmla="*/ 6 h 187"/>
                  <a:gd name="T22" fmla="*/ 18 w 84"/>
                  <a:gd name="T23" fmla="*/ 25 h 187"/>
                  <a:gd name="T24" fmla="*/ 9 w 84"/>
                  <a:gd name="T25" fmla="*/ 41 h 187"/>
                  <a:gd name="T26" fmla="*/ 2 w 84"/>
                  <a:gd name="T27" fmla="*/ 62 h 187"/>
                  <a:gd name="T28" fmla="*/ 0 w 84"/>
                  <a:gd name="T29" fmla="*/ 79 h 187"/>
                  <a:gd name="T30" fmla="*/ 1 w 84"/>
                  <a:gd name="T31" fmla="*/ 94 h 187"/>
                  <a:gd name="T32" fmla="*/ 4 w 84"/>
                  <a:gd name="T33" fmla="*/ 107 h 187"/>
                  <a:gd name="T34" fmla="*/ 7 w 84"/>
                  <a:gd name="T35" fmla="*/ 120 h 187"/>
                  <a:gd name="T36" fmla="*/ 12 w 84"/>
                  <a:gd name="T37" fmla="*/ 149 h 187"/>
                  <a:gd name="T38" fmla="*/ 11 w 84"/>
                  <a:gd name="T39" fmla="*/ 166 h 187"/>
                  <a:gd name="T40" fmla="*/ 9 w 84"/>
                  <a:gd name="T41" fmla="*/ 175 h 187"/>
                  <a:gd name="T42" fmla="*/ 5 w 84"/>
                  <a:gd name="T43" fmla="*/ 185 h 187"/>
                  <a:gd name="T44" fmla="*/ 10 w 84"/>
                  <a:gd name="T45" fmla="*/ 182 h 187"/>
                  <a:gd name="T46" fmla="*/ 19 w 84"/>
                  <a:gd name="T47" fmla="*/ 170 h 187"/>
                  <a:gd name="T48" fmla="*/ 29 w 84"/>
                  <a:gd name="T49" fmla="*/ 149 h 187"/>
                  <a:gd name="T50" fmla="*/ 31 w 84"/>
                  <a:gd name="T51" fmla="*/ 133 h 187"/>
                  <a:gd name="T52" fmla="*/ 32 w 84"/>
                  <a:gd name="T53" fmla="*/ 115 h 187"/>
                  <a:gd name="T54" fmla="*/ 31 w 84"/>
                  <a:gd name="T55" fmla="*/ 96 h 187"/>
                  <a:gd name="T56" fmla="*/ 31 w 84"/>
                  <a:gd name="T57" fmla="*/ 80 h 187"/>
                  <a:gd name="T58" fmla="*/ 34 w 84"/>
                  <a:gd name="T59" fmla="*/ 57 h 187"/>
                  <a:gd name="T60" fmla="*/ 41 w 84"/>
                  <a:gd name="T61" fmla="*/ 41 h 187"/>
                  <a:gd name="T62" fmla="*/ 37 w 84"/>
                  <a:gd name="T63" fmla="*/ 58 h 187"/>
                  <a:gd name="T64" fmla="*/ 35 w 84"/>
                  <a:gd name="T65" fmla="*/ 67 h 187"/>
                  <a:gd name="T66" fmla="*/ 34 w 84"/>
                  <a:gd name="T67" fmla="*/ 78 h 187"/>
                  <a:gd name="T68" fmla="*/ 35 w 84"/>
                  <a:gd name="T69" fmla="*/ 103 h 187"/>
                  <a:gd name="T70" fmla="*/ 36 w 84"/>
                  <a:gd name="T71" fmla="*/ 131 h 187"/>
                  <a:gd name="T72" fmla="*/ 32 w 84"/>
                  <a:gd name="T73" fmla="*/ 154 h 187"/>
                  <a:gd name="T74" fmla="*/ 25 w 84"/>
                  <a:gd name="T75" fmla="*/ 172 h 187"/>
                  <a:gd name="T76" fmla="*/ 15 w 84"/>
                  <a:gd name="T77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187">
                    <a:moveTo>
                      <a:pt x="15" y="187"/>
                    </a:moveTo>
                    <a:cubicBezTo>
                      <a:pt x="15" y="187"/>
                      <a:pt x="19" y="183"/>
                      <a:pt x="27" y="176"/>
                    </a:cubicBezTo>
                    <a:cubicBezTo>
                      <a:pt x="35" y="170"/>
                      <a:pt x="45" y="161"/>
                      <a:pt x="60" y="151"/>
                    </a:cubicBezTo>
                    <a:cubicBezTo>
                      <a:pt x="64" y="148"/>
                      <a:pt x="68" y="144"/>
                      <a:pt x="72" y="139"/>
                    </a:cubicBezTo>
                    <a:cubicBezTo>
                      <a:pt x="76" y="134"/>
                      <a:pt x="78" y="129"/>
                      <a:pt x="80" y="122"/>
                    </a:cubicBezTo>
                    <a:cubicBezTo>
                      <a:pt x="84" y="109"/>
                      <a:pt x="83" y="93"/>
                      <a:pt x="76" y="75"/>
                    </a:cubicBezTo>
                    <a:cubicBezTo>
                      <a:pt x="73" y="68"/>
                      <a:pt x="70" y="62"/>
                      <a:pt x="68" y="56"/>
                    </a:cubicBezTo>
                    <a:cubicBezTo>
                      <a:pt x="66" y="51"/>
                      <a:pt x="64" y="45"/>
                      <a:pt x="63" y="39"/>
                    </a:cubicBezTo>
                    <a:cubicBezTo>
                      <a:pt x="61" y="28"/>
                      <a:pt x="62" y="16"/>
                      <a:pt x="69" y="1"/>
                    </a:cubicBezTo>
                    <a:cubicBezTo>
                      <a:pt x="69" y="1"/>
                      <a:pt x="66" y="0"/>
                      <a:pt x="60" y="1"/>
                    </a:cubicBezTo>
                    <a:cubicBezTo>
                      <a:pt x="55" y="1"/>
                      <a:pt x="47" y="3"/>
                      <a:pt x="40" y="6"/>
                    </a:cubicBezTo>
                    <a:cubicBezTo>
                      <a:pt x="32" y="10"/>
                      <a:pt x="24" y="16"/>
                      <a:pt x="18" y="25"/>
                    </a:cubicBezTo>
                    <a:cubicBezTo>
                      <a:pt x="14" y="29"/>
                      <a:pt x="11" y="35"/>
                      <a:pt x="9" y="41"/>
                    </a:cubicBezTo>
                    <a:cubicBezTo>
                      <a:pt x="6" y="47"/>
                      <a:pt x="4" y="54"/>
                      <a:pt x="2" y="62"/>
                    </a:cubicBezTo>
                    <a:cubicBezTo>
                      <a:pt x="1" y="68"/>
                      <a:pt x="0" y="74"/>
                      <a:pt x="0" y="79"/>
                    </a:cubicBezTo>
                    <a:cubicBezTo>
                      <a:pt x="0" y="84"/>
                      <a:pt x="0" y="89"/>
                      <a:pt x="1" y="94"/>
                    </a:cubicBezTo>
                    <a:cubicBezTo>
                      <a:pt x="2" y="98"/>
                      <a:pt x="3" y="103"/>
                      <a:pt x="4" y="107"/>
                    </a:cubicBezTo>
                    <a:cubicBezTo>
                      <a:pt x="5" y="112"/>
                      <a:pt x="6" y="116"/>
                      <a:pt x="7" y="120"/>
                    </a:cubicBezTo>
                    <a:cubicBezTo>
                      <a:pt x="10" y="129"/>
                      <a:pt x="12" y="139"/>
                      <a:pt x="12" y="149"/>
                    </a:cubicBezTo>
                    <a:cubicBezTo>
                      <a:pt x="12" y="154"/>
                      <a:pt x="12" y="160"/>
                      <a:pt x="11" y="166"/>
                    </a:cubicBezTo>
                    <a:cubicBezTo>
                      <a:pt x="10" y="169"/>
                      <a:pt x="10" y="172"/>
                      <a:pt x="9" y="175"/>
                    </a:cubicBezTo>
                    <a:cubicBezTo>
                      <a:pt x="8" y="178"/>
                      <a:pt x="7" y="181"/>
                      <a:pt x="5" y="185"/>
                    </a:cubicBezTo>
                    <a:cubicBezTo>
                      <a:pt x="5" y="185"/>
                      <a:pt x="7" y="184"/>
                      <a:pt x="10" y="182"/>
                    </a:cubicBezTo>
                    <a:cubicBezTo>
                      <a:pt x="12" y="179"/>
                      <a:pt x="16" y="176"/>
                      <a:pt x="19" y="170"/>
                    </a:cubicBezTo>
                    <a:cubicBezTo>
                      <a:pt x="23" y="165"/>
                      <a:pt x="26" y="158"/>
                      <a:pt x="29" y="149"/>
                    </a:cubicBezTo>
                    <a:cubicBezTo>
                      <a:pt x="30" y="144"/>
                      <a:pt x="31" y="139"/>
                      <a:pt x="31" y="133"/>
                    </a:cubicBezTo>
                    <a:cubicBezTo>
                      <a:pt x="32" y="128"/>
                      <a:pt x="32" y="122"/>
                      <a:pt x="32" y="115"/>
                    </a:cubicBezTo>
                    <a:cubicBezTo>
                      <a:pt x="31" y="108"/>
                      <a:pt x="31" y="101"/>
                      <a:pt x="31" y="96"/>
                    </a:cubicBezTo>
                    <a:cubicBezTo>
                      <a:pt x="31" y="90"/>
                      <a:pt x="31" y="84"/>
                      <a:pt x="31" y="80"/>
                    </a:cubicBezTo>
                    <a:cubicBezTo>
                      <a:pt x="32" y="70"/>
                      <a:pt x="33" y="63"/>
                      <a:pt x="34" y="57"/>
                    </a:cubicBezTo>
                    <a:cubicBezTo>
                      <a:pt x="37" y="45"/>
                      <a:pt x="41" y="41"/>
                      <a:pt x="41" y="41"/>
                    </a:cubicBezTo>
                    <a:cubicBezTo>
                      <a:pt x="41" y="41"/>
                      <a:pt x="38" y="47"/>
                      <a:pt x="37" y="58"/>
                    </a:cubicBezTo>
                    <a:cubicBezTo>
                      <a:pt x="36" y="61"/>
                      <a:pt x="36" y="64"/>
                      <a:pt x="35" y="67"/>
                    </a:cubicBezTo>
                    <a:cubicBezTo>
                      <a:pt x="35" y="71"/>
                      <a:pt x="35" y="74"/>
                      <a:pt x="34" y="78"/>
                    </a:cubicBezTo>
                    <a:cubicBezTo>
                      <a:pt x="34" y="85"/>
                      <a:pt x="34" y="94"/>
                      <a:pt x="35" y="103"/>
                    </a:cubicBezTo>
                    <a:cubicBezTo>
                      <a:pt x="36" y="114"/>
                      <a:pt x="36" y="123"/>
                      <a:pt x="36" y="131"/>
                    </a:cubicBezTo>
                    <a:cubicBezTo>
                      <a:pt x="35" y="140"/>
                      <a:pt x="34" y="147"/>
                      <a:pt x="32" y="154"/>
                    </a:cubicBezTo>
                    <a:cubicBezTo>
                      <a:pt x="30" y="160"/>
                      <a:pt x="28" y="166"/>
                      <a:pt x="25" y="172"/>
                    </a:cubicBezTo>
                    <a:cubicBezTo>
                      <a:pt x="22" y="177"/>
                      <a:pt x="19" y="182"/>
                      <a:pt x="15" y="1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55" name="Freeform 30">
                <a:extLst>
                  <a:ext uri="{FF2B5EF4-FFF2-40B4-BE49-F238E27FC236}">
                    <a16:creationId xmlns:a16="http://schemas.microsoft.com/office/drawing/2014/main" id="{BC581DC1-24C1-F423-2A47-B26922498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2583" y="5368247"/>
                <a:ext cx="93663" cy="88900"/>
              </a:xfrm>
              <a:custGeom>
                <a:avLst/>
                <a:gdLst>
                  <a:gd name="T0" fmla="*/ 129 w 138"/>
                  <a:gd name="T1" fmla="*/ 131 h 131"/>
                  <a:gd name="T2" fmla="*/ 125 w 138"/>
                  <a:gd name="T3" fmla="*/ 129 h 131"/>
                  <a:gd name="T4" fmla="*/ 115 w 138"/>
                  <a:gd name="T5" fmla="*/ 123 h 131"/>
                  <a:gd name="T6" fmla="*/ 76 w 138"/>
                  <a:gd name="T7" fmla="*/ 108 h 131"/>
                  <a:gd name="T8" fmla="*/ 48 w 138"/>
                  <a:gd name="T9" fmla="*/ 92 h 131"/>
                  <a:gd name="T10" fmla="*/ 38 w 138"/>
                  <a:gd name="T11" fmla="*/ 78 h 131"/>
                  <a:gd name="T12" fmla="*/ 34 w 138"/>
                  <a:gd name="T13" fmla="*/ 60 h 131"/>
                  <a:gd name="T14" fmla="*/ 27 w 138"/>
                  <a:gd name="T15" fmla="*/ 34 h 131"/>
                  <a:gd name="T16" fmla="*/ 18 w 138"/>
                  <a:gd name="T17" fmla="*/ 25 h 131"/>
                  <a:gd name="T18" fmla="*/ 0 w 138"/>
                  <a:gd name="T19" fmla="*/ 19 h 131"/>
                  <a:gd name="T20" fmla="*/ 7 w 138"/>
                  <a:gd name="T21" fmla="*/ 14 h 131"/>
                  <a:gd name="T22" fmla="*/ 27 w 138"/>
                  <a:gd name="T23" fmla="*/ 4 h 131"/>
                  <a:gd name="T24" fmla="*/ 56 w 138"/>
                  <a:gd name="T25" fmla="*/ 1 h 131"/>
                  <a:gd name="T26" fmla="*/ 73 w 138"/>
                  <a:gd name="T27" fmla="*/ 5 h 131"/>
                  <a:gd name="T28" fmla="*/ 82 w 138"/>
                  <a:gd name="T29" fmla="*/ 10 h 131"/>
                  <a:gd name="T30" fmla="*/ 92 w 138"/>
                  <a:gd name="T31" fmla="*/ 16 h 131"/>
                  <a:gd name="T32" fmla="*/ 103 w 138"/>
                  <a:gd name="T33" fmla="*/ 28 h 131"/>
                  <a:gd name="T34" fmla="*/ 110 w 138"/>
                  <a:gd name="T35" fmla="*/ 40 h 131"/>
                  <a:gd name="T36" fmla="*/ 113 w 138"/>
                  <a:gd name="T37" fmla="*/ 46 h 131"/>
                  <a:gd name="T38" fmla="*/ 114 w 138"/>
                  <a:gd name="T39" fmla="*/ 52 h 131"/>
                  <a:gd name="T40" fmla="*/ 117 w 138"/>
                  <a:gd name="T41" fmla="*/ 66 h 131"/>
                  <a:gd name="T42" fmla="*/ 119 w 138"/>
                  <a:gd name="T43" fmla="*/ 79 h 131"/>
                  <a:gd name="T44" fmla="*/ 123 w 138"/>
                  <a:gd name="T45" fmla="*/ 94 h 131"/>
                  <a:gd name="T46" fmla="*/ 129 w 138"/>
                  <a:gd name="T47" fmla="*/ 110 h 131"/>
                  <a:gd name="T48" fmla="*/ 138 w 138"/>
                  <a:gd name="T49" fmla="*/ 128 h 131"/>
                  <a:gd name="T50" fmla="*/ 121 w 138"/>
                  <a:gd name="T51" fmla="*/ 116 h 131"/>
                  <a:gd name="T52" fmla="*/ 114 w 138"/>
                  <a:gd name="T53" fmla="*/ 108 h 131"/>
                  <a:gd name="T54" fmla="*/ 106 w 138"/>
                  <a:gd name="T55" fmla="*/ 98 h 131"/>
                  <a:gd name="T56" fmla="*/ 92 w 138"/>
                  <a:gd name="T57" fmla="*/ 71 h 131"/>
                  <a:gd name="T58" fmla="*/ 77 w 138"/>
                  <a:gd name="T59" fmla="*/ 44 h 131"/>
                  <a:gd name="T60" fmla="*/ 62 w 138"/>
                  <a:gd name="T61" fmla="*/ 30 h 131"/>
                  <a:gd name="T62" fmla="*/ 47 w 138"/>
                  <a:gd name="T63" fmla="*/ 24 h 131"/>
                  <a:gd name="T64" fmla="*/ 60 w 138"/>
                  <a:gd name="T65" fmla="*/ 32 h 131"/>
                  <a:gd name="T66" fmla="*/ 73 w 138"/>
                  <a:gd name="T67" fmla="*/ 44 h 131"/>
                  <a:gd name="T68" fmla="*/ 79 w 138"/>
                  <a:gd name="T69" fmla="*/ 53 h 131"/>
                  <a:gd name="T70" fmla="*/ 84 w 138"/>
                  <a:gd name="T71" fmla="*/ 63 h 131"/>
                  <a:gd name="T72" fmla="*/ 105 w 138"/>
                  <a:gd name="T73" fmla="*/ 104 h 131"/>
                  <a:gd name="T74" fmla="*/ 116 w 138"/>
                  <a:gd name="T75" fmla="*/ 118 h 131"/>
                  <a:gd name="T76" fmla="*/ 129 w 138"/>
                  <a:gd name="T77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8" h="131">
                    <a:moveTo>
                      <a:pt x="129" y="131"/>
                    </a:moveTo>
                    <a:cubicBezTo>
                      <a:pt x="129" y="131"/>
                      <a:pt x="127" y="131"/>
                      <a:pt x="125" y="129"/>
                    </a:cubicBezTo>
                    <a:cubicBezTo>
                      <a:pt x="123" y="127"/>
                      <a:pt x="119" y="125"/>
                      <a:pt x="115" y="123"/>
                    </a:cubicBezTo>
                    <a:cubicBezTo>
                      <a:pt x="106" y="118"/>
                      <a:pt x="93" y="112"/>
                      <a:pt x="76" y="108"/>
                    </a:cubicBezTo>
                    <a:cubicBezTo>
                      <a:pt x="66" y="105"/>
                      <a:pt x="56" y="99"/>
                      <a:pt x="48" y="92"/>
                    </a:cubicBezTo>
                    <a:cubicBezTo>
                      <a:pt x="44" y="88"/>
                      <a:pt x="41" y="83"/>
                      <a:pt x="38" y="78"/>
                    </a:cubicBezTo>
                    <a:cubicBezTo>
                      <a:pt x="36" y="73"/>
                      <a:pt x="34" y="67"/>
                      <a:pt x="34" y="60"/>
                    </a:cubicBezTo>
                    <a:cubicBezTo>
                      <a:pt x="33" y="50"/>
                      <a:pt x="32" y="41"/>
                      <a:pt x="27" y="34"/>
                    </a:cubicBezTo>
                    <a:cubicBezTo>
                      <a:pt x="25" y="30"/>
                      <a:pt x="22" y="27"/>
                      <a:pt x="18" y="25"/>
                    </a:cubicBezTo>
                    <a:cubicBezTo>
                      <a:pt x="13" y="22"/>
                      <a:pt x="7" y="20"/>
                      <a:pt x="0" y="19"/>
                    </a:cubicBezTo>
                    <a:cubicBezTo>
                      <a:pt x="0" y="19"/>
                      <a:pt x="3" y="17"/>
                      <a:pt x="7" y="14"/>
                    </a:cubicBezTo>
                    <a:cubicBezTo>
                      <a:pt x="12" y="11"/>
                      <a:pt x="19" y="7"/>
                      <a:pt x="27" y="4"/>
                    </a:cubicBezTo>
                    <a:cubicBezTo>
                      <a:pt x="35" y="1"/>
                      <a:pt x="45" y="0"/>
                      <a:pt x="56" y="1"/>
                    </a:cubicBezTo>
                    <a:cubicBezTo>
                      <a:pt x="61" y="1"/>
                      <a:pt x="67" y="3"/>
                      <a:pt x="73" y="5"/>
                    </a:cubicBezTo>
                    <a:cubicBezTo>
                      <a:pt x="76" y="6"/>
                      <a:pt x="79" y="8"/>
                      <a:pt x="82" y="10"/>
                    </a:cubicBezTo>
                    <a:cubicBezTo>
                      <a:pt x="85" y="11"/>
                      <a:pt x="88" y="13"/>
                      <a:pt x="92" y="16"/>
                    </a:cubicBezTo>
                    <a:cubicBezTo>
                      <a:pt x="96" y="20"/>
                      <a:pt x="100" y="24"/>
                      <a:pt x="103" y="28"/>
                    </a:cubicBezTo>
                    <a:cubicBezTo>
                      <a:pt x="106" y="32"/>
                      <a:pt x="108" y="36"/>
                      <a:pt x="110" y="40"/>
                    </a:cubicBezTo>
                    <a:cubicBezTo>
                      <a:pt x="111" y="42"/>
                      <a:pt x="112" y="44"/>
                      <a:pt x="113" y="46"/>
                    </a:cubicBezTo>
                    <a:cubicBezTo>
                      <a:pt x="113" y="48"/>
                      <a:pt x="114" y="50"/>
                      <a:pt x="114" y="52"/>
                    </a:cubicBezTo>
                    <a:cubicBezTo>
                      <a:pt x="116" y="57"/>
                      <a:pt x="116" y="61"/>
                      <a:pt x="117" y="66"/>
                    </a:cubicBezTo>
                    <a:cubicBezTo>
                      <a:pt x="118" y="70"/>
                      <a:pt x="119" y="75"/>
                      <a:pt x="119" y="79"/>
                    </a:cubicBezTo>
                    <a:cubicBezTo>
                      <a:pt x="120" y="84"/>
                      <a:pt x="122" y="89"/>
                      <a:pt x="123" y="94"/>
                    </a:cubicBezTo>
                    <a:cubicBezTo>
                      <a:pt x="124" y="99"/>
                      <a:pt x="126" y="104"/>
                      <a:pt x="129" y="110"/>
                    </a:cubicBezTo>
                    <a:cubicBezTo>
                      <a:pt x="131" y="115"/>
                      <a:pt x="134" y="121"/>
                      <a:pt x="138" y="128"/>
                    </a:cubicBezTo>
                    <a:cubicBezTo>
                      <a:pt x="138" y="128"/>
                      <a:pt x="131" y="125"/>
                      <a:pt x="121" y="116"/>
                    </a:cubicBezTo>
                    <a:cubicBezTo>
                      <a:pt x="119" y="114"/>
                      <a:pt x="117" y="111"/>
                      <a:pt x="114" y="108"/>
                    </a:cubicBezTo>
                    <a:cubicBezTo>
                      <a:pt x="112" y="105"/>
                      <a:pt x="109" y="102"/>
                      <a:pt x="106" y="98"/>
                    </a:cubicBezTo>
                    <a:cubicBezTo>
                      <a:pt x="102" y="91"/>
                      <a:pt x="96" y="82"/>
                      <a:pt x="92" y="71"/>
                    </a:cubicBezTo>
                    <a:cubicBezTo>
                      <a:pt x="87" y="59"/>
                      <a:pt x="82" y="50"/>
                      <a:pt x="77" y="44"/>
                    </a:cubicBezTo>
                    <a:cubicBezTo>
                      <a:pt x="71" y="37"/>
                      <a:pt x="66" y="33"/>
                      <a:pt x="62" y="30"/>
                    </a:cubicBezTo>
                    <a:cubicBezTo>
                      <a:pt x="53" y="24"/>
                      <a:pt x="47" y="24"/>
                      <a:pt x="47" y="24"/>
                    </a:cubicBezTo>
                    <a:cubicBezTo>
                      <a:pt x="47" y="24"/>
                      <a:pt x="52" y="26"/>
                      <a:pt x="60" y="32"/>
                    </a:cubicBezTo>
                    <a:cubicBezTo>
                      <a:pt x="64" y="35"/>
                      <a:pt x="68" y="39"/>
                      <a:pt x="73" y="44"/>
                    </a:cubicBezTo>
                    <a:cubicBezTo>
                      <a:pt x="75" y="47"/>
                      <a:pt x="77" y="49"/>
                      <a:pt x="79" y="53"/>
                    </a:cubicBezTo>
                    <a:cubicBezTo>
                      <a:pt x="80" y="56"/>
                      <a:pt x="82" y="59"/>
                      <a:pt x="84" y="63"/>
                    </a:cubicBezTo>
                    <a:cubicBezTo>
                      <a:pt x="91" y="80"/>
                      <a:pt x="97" y="93"/>
                      <a:pt x="105" y="104"/>
                    </a:cubicBezTo>
                    <a:cubicBezTo>
                      <a:pt x="108" y="109"/>
                      <a:pt x="112" y="114"/>
                      <a:pt x="116" y="118"/>
                    </a:cubicBezTo>
                    <a:cubicBezTo>
                      <a:pt x="120" y="123"/>
                      <a:pt x="124" y="127"/>
                      <a:pt x="129" y="1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56" name="Freeform 31">
                <a:extLst>
                  <a:ext uri="{FF2B5EF4-FFF2-40B4-BE49-F238E27FC236}">
                    <a16:creationId xmlns:a16="http://schemas.microsoft.com/office/drawing/2014/main" id="{070DBCAD-AF09-9D86-33A8-0FA589C20E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5133" y="5390472"/>
                <a:ext cx="84138" cy="119063"/>
              </a:xfrm>
              <a:custGeom>
                <a:avLst/>
                <a:gdLst>
                  <a:gd name="T0" fmla="*/ 9 w 125"/>
                  <a:gd name="T1" fmla="*/ 178 h 178"/>
                  <a:gd name="T2" fmla="*/ 24 w 125"/>
                  <a:gd name="T3" fmla="*/ 172 h 178"/>
                  <a:gd name="T4" fmla="*/ 66 w 125"/>
                  <a:gd name="T5" fmla="*/ 158 h 178"/>
                  <a:gd name="T6" fmla="*/ 83 w 125"/>
                  <a:gd name="T7" fmla="*/ 150 h 178"/>
                  <a:gd name="T8" fmla="*/ 97 w 125"/>
                  <a:gd name="T9" fmla="*/ 136 h 178"/>
                  <a:gd name="T10" fmla="*/ 103 w 125"/>
                  <a:gd name="T11" fmla="*/ 126 h 178"/>
                  <a:gd name="T12" fmla="*/ 106 w 125"/>
                  <a:gd name="T13" fmla="*/ 114 h 178"/>
                  <a:gd name="T14" fmla="*/ 109 w 125"/>
                  <a:gd name="T15" fmla="*/ 100 h 178"/>
                  <a:gd name="T16" fmla="*/ 108 w 125"/>
                  <a:gd name="T17" fmla="*/ 85 h 178"/>
                  <a:gd name="T18" fmla="*/ 108 w 125"/>
                  <a:gd name="T19" fmla="*/ 74 h 178"/>
                  <a:gd name="T20" fmla="*/ 107 w 125"/>
                  <a:gd name="T21" fmla="*/ 63 h 178"/>
                  <a:gd name="T22" fmla="*/ 107 w 125"/>
                  <a:gd name="T23" fmla="*/ 43 h 178"/>
                  <a:gd name="T24" fmla="*/ 125 w 125"/>
                  <a:gd name="T25" fmla="*/ 5 h 178"/>
                  <a:gd name="T26" fmla="*/ 116 w 125"/>
                  <a:gd name="T27" fmla="*/ 2 h 178"/>
                  <a:gd name="T28" fmla="*/ 93 w 125"/>
                  <a:gd name="T29" fmla="*/ 1 h 178"/>
                  <a:gd name="T30" fmla="*/ 65 w 125"/>
                  <a:gd name="T31" fmla="*/ 14 h 178"/>
                  <a:gd name="T32" fmla="*/ 51 w 125"/>
                  <a:gd name="T33" fmla="*/ 28 h 178"/>
                  <a:gd name="T34" fmla="*/ 38 w 125"/>
                  <a:gd name="T35" fmla="*/ 48 h 178"/>
                  <a:gd name="T36" fmla="*/ 31 w 125"/>
                  <a:gd name="T37" fmla="*/ 64 h 178"/>
                  <a:gd name="T38" fmla="*/ 27 w 125"/>
                  <a:gd name="T39" fmla="*/ 80 h 178"/>
                  <a:gd name="T40" fmla="*/ 24 w 125"/>
                  <a:gd name="T41" fmla="*/ 109 h 178"/>
                  <a:gd name="T42" fmla="*/ 23 w 125"/>
                  <a:gd name="T43" fmla="*/ 124 h 178"/>
                  <a:gd name="T44" fmla="*/ 19 w 125"/>
                  <a:gd name="T45" fmla="*/ 139 h 178"/>
                  <a:gd name="T46" fmla="*/ 12 w 125"/>
                  <a:gd name="T47" fmla="*/ 156 h 178"/>
                  <a:gd name="T48" fmla="*/ 0 w 125"/>
                  <a:gd name="T49" fmla="*/ 173 h 178"/>
                  <a:gd name="T50" fmla="*/ 19 w 125"/>
                  <a:gd name="T51" fmla="*/ 163 h 178"/>
                  <a:gd name="T52" fmla="*/ 36 w 125"/>
                  <a:gd name="T53" fmla="*/ 145 h 178"/>
                  <a:gd name="T54" fmla="*/ 44 w 125"/>
                  <a:gd name="T55" fmla="*/ 130 h 178"/>
                  <a:gd name="T56" fmla="*/ 48 w 125"/>
                  <a:gd name="T57" fmla="*/ 121 h 178"/>
                  <a:gd name="T58" fmla="*/ 50 w 125"/>
                  <a:gd name="T59" fmla="*/ 111 h 178"/>
                  <a:gd name="T60" fmla="*/ 62 w 125"/>
                  <a:gd name="T61" fmla="*/ 75 h 178"/>
                  <a:gd name="T62" fmla="*/ 72 w 125"/>
                  <a:gd name="T63" fmla="*/ 52 h 178"/>
                  <a:gd name="T64" fmla="*/ 81 w 125"/>
                  <a:gd name="T65" fmla="*/ 41 h 178"/>
                  <a:gd name="T66" fmla="*/ 84 w 125"/>
                  <a:gd name="T67" fmla="*/ 38 h 178"/>
                  <a:gd name="T68" fmla="*/ 81 w 125"/>
                  <a:gd name="T69" fmla="*/ 42 h 178"/>
                  <a:gd name="T70" fmla="*/ 74 w 125"/>
                  <a:gd name="T71" fmla="*/ 55 h 178"/>
                  <a:gd name="T72" fmla="*/ 66 w 125"/>
                  <a:gd name="T73" fmla="*/ 74 h 178"/>
                  <a:gd name="T74" fmla="*/ 58 w 125"/>
                  <a:gd name="T75" fmla="*/ 100 h 178"/>
                  <a:gd name="T76" fmla="*/ 37 w 125"/>
                  <a:gd name="T77" fmla="*/ 151 h 178"/>
                  <a:gd name="T78" fmla="*/ 24 w 125"/>
                  <a:gd name="T79" fmla="*/ 167 h 178"/>
                  <a:gd name="T80" fmla="*/ 9 w 125"/>
                  <a:gd name="T81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5" h="178">
                    <a:moveTo>
                      <a:pt x="9" y="178"/>
                    </a:moveTo>
                    <a:cubicBezTo>
                      <a:pt x="9" y="178"/>
                      <a:pt x="14" y="176"/>
                      <a:pt x="24" y="172"/>
                    </a:cubicBezTo>
                    <a:cubicBezTo>
                      <a:pt x="35" y="168"/>
                      <a:pt x="49" y="163"/>
                      <a:pt x="66" y="158"/>
                    </a:cubicBezTo>
                    <a:cubicBezTo>
                      <a:pt x="72" y="156"/>
                      <a:pt x="77" y="154"/>
                      <a:pt x="83" y="150"/>
                    </a:cubicBezTo>
                    <a:cubicBezTo>
                      <a:pt x="88" y="147"/>
                      <a:pt x="93" y="142"/>
                      <a:pt x="97" y="136"/>
                    </a:cubicBezTo>
                    <a:cubicBezTo>
                      <a:pt x="99" y="133"/>
                      <a:pt x="101" y="130"/>
                      <a:pt x="103" y="126"/>
                    </a:cubicBezTo>
                    <a:cubicBezTo>
                      <a:pt x="104" y="122"/>
                      <a:pt x="105" y="118"/>
                      <a:pt x="106" y="114"/>
                    </a:cubicBezTo>
                    <a:cubicBezTo>
                      <a:pt x="107" y="110"/>
                      <a:pt x="108" y="105"/>
                      <a:pt x="109" y="100"/>
                    </a:cubicBezTo>
                    <a:cubicBezTo>
                      <a:pt x="109" y="96"/>
                      <a:pt x="109" y="91"/>
                      <a:pt x="108" y="85"/>
                    </a:cubicBezTo>
                    <a:cubicBezTo>
                      <a:pt x="108" y="81"/>
                      <a:pt x="108" y="78"/>
                      <a:pt x="108" y="74"/>
                    </a:cubicBezTo>
                    <a:cubicBezTo>
                      <a:pt x="107" y="70"/>
                      <a:pt x="107" y="67"/>
                      <a:pt x="107" y="63"/>
                    </a:cubicBezTo>
                    <a:cubicBezTo>
                      <a:pt x="106" y="56"/>
                      <a:pt x="106" y="50"/>
                      <a:pt x="107" y="43"/>
                    </a:cubicBezTo>
                    <a:cubicBezTo>
                      <a:pt x="108" y="31"/>
                      <a:pt x="113" y="19"/>
                      <a:pt x="125" y="5"/>
                    </a:cubicBezTo>
                    <a:cubicBezTo>
                      <a:pt x="125" y="5"/>
                      <a:pt x="122" y="4"/>
                      <a:pt x="116" y="2"/>
                    </a:cubicBezTo>
                    <a:cubicBezTo>
                      <a:pt x="110" y="1"/>
                      <a:pt x="102" y="0"/>
                      <a:pt x="93" y="1"/>
                    </a:cubicBezTo>
                    <a:cubicBezTo>
                      <a:pt x="84" y="3"/>
                      <a:pt x="75" y="7"/>
                      <a:pt x="65" y="14"/>
                    </a:cubicBezTo>
                    <a:cubicBezTo>
                      <a:pt x="60" y="18"/>
                      <a:pt x="56" y="22"/>
                      <a:pt x="51" y="28"/>
                    </a:cubicBezTo>
                    <a:cubicBezTo>
                      <a:pt x="47" y="33"/>
                      <a:pt x="42" y="40"/>
                      <a:pt x="38" y="48"/>
                    </a:cubicBezTo>
                    <a:cubicBezTo>
                      <a:pt x="35" y="54"/>
                      <a:pt x="33" y="59"/>
                      <a:pt x="31" y="64"/>
                    </a:cubicBezTo>
                    <a:cubicBezTo>
                      <a:pt x="29" y="70"/>
                      <a:pt x="28" y="75"/>
                      <a:pt x="27" y="80"/>
                    </a:cubicBezTo>
                    <a:cubicBezTo>
                      <a:pt x="25" y="89"/>
                      <a:pt x="25" y="99"/>
                      <a:pt x="24" y="109"/>
                    </a:cubicBezTo>
                    <a:cubicBezTo>
                      <a:pt x="24" y="114"/>
                      <a:pt x="24" y="119"/>
                      <a:pt x="23" y="124"/>
                    </a:cubicBezTo>
                    <a:cubicBezTo>
                      <a:pt x="22" y="129"/>
                      <a:pt x="21" y="134"/>
                      <a:pt x="19" y="139"/>
                    </a:cubicBezTo>
                    <a:cubicBezTo>
                      <a:pt x="18" y="145"/>
                      <a:pt x="15" y="150"/>
                      <a:pt x="12" y="156"/>
                    </a:cubicBezTo>
                    <a:cubicBezTo>
                      <a:pt x="9" y="161"/>
                      <a:pt x="5" y="167"/>
                      <a:pt x="0" y="173"/>
                    </a:cubicBezTo>
                    <a:cubicBezTo>
                      <a:pt x="0" y="173"/>
                      <a:pt x="8" y="171"/>
                      <a:pt x="19" y="163"/>
                    </a:cubicBezTo>
                    <a:cubicBezTo>
                      <a:pt x="24" y="159"/>
                      <a:pt x="30" y="153"/>
                      <a:pt x="36" y="145"/>
                    </a:cubicBezTo>
                    <a:cubicBezTo>
                      <a:pt x="39" y="141"/>
                      <a:pt x="41" y="136"/>
                      <a:pt x="44" y="130"/>
                    </a:cubicBezTo>
                    <a:cubicBezTo>
                      <a:pt x="45" y="127"/>
                      <a:pt x="46" y="124"/>
                      <a:pt x="48" y="121"/>
                    </a:cubicBezTo>
                    <a:cubicBezTo>
                      <a:pt x="49" y="118"/>
                      <a:pt x="50" y="115"/>
                      <a:pt x="50" y="111"/>
                    </a:cubicBezTo>
                    <a:cubicBezTo>
                      <a:pt x="54" y="97"/>
                      <a:pt x="58" y="85"/>
                      <a:pt x="62" y="75"/>
                    </a:cubicBezTo>
                    <a:cubicBezTo>
                      <a:pt x="65" y="65"/>
                      <a:pt x="69" y="58"/>
                      <a:pt x="72" y="52"/>
                    </a:cubicBezTo>
                    <a:cubicBezTo>
                      <a:pt x="76" y="47"/>
                      <a:pt x="78" y="43"/>
                      <a:pt x="81" y="41"/>
                    </a:cubicBezTo>
                    <a:cubicBezTo>
                      <a:pt x="83" y="39"/>
                      <a:pt x="84" y="38"/>
                      <a:pt x="84" y="38"/>
                    </a:cubicBezTo>
                    <a:cubicBezTo>
                      <a:pt x="84" y="38"/>
                      <a:pt x="83" y="39"/>
                      <a:pt x="81" y="42"/>
                    </a:cubicBezTo>
                    <a:cubicBezTo>
                      <a:pt x="79" y="45"/>
                      <a:pt x="77" y="49"/>
                      <a:pt x="74" y="55"/>
                    </a:cubicBezTo>
                    <a:cubicBezTo>
                      <a:pt x="71" y="60"/>
                      <a:pt x="68" y="67"/>
                      <a:pt x="66" y="74"/>
                    </a:cubicBezTo>
                    <a:cubicBezTo>
                      <a:pt x="63" y="82"/>
                      <a:pt x="60" y="91"/>
                      <a:pt x="58" y="100"/>
                    </a:cubicBezTo>
                    <a:cubicBezTo>
                      <a:pt x="53" y="123"/>
                      <a:pt x="46" y="139"/>
                      <a:pt x="37" y="151"/>
                    </a:cubicBezTo>
                    <a:cubicBezTo>
                      <a:pt x="33" y="157"/>
                      <a:pt x="29" y="162"/>
                      <a:pt x="24" y="167"/>
                    </a:cubicBezTo>
                    <a:cubicBezTo>
                      <a:pt x="19" y="171"/>
                      <a:pt x="14" y="175"/>
                      <a:pt x="9" y="1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57" name="Freeform 32">
                <a:extLst>
                  <a:ext uri="{FF2B5EF4-FFF2-40B4-BE49-F238E27FC236}">
                    <a16:creationId xmlns:a16="http://schemas.microsoft.com/office/drawing/2014/main" id="{B873F53F-84DD-9DCB-6205-E772CA53E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0520" y="5452385"/>
                <a:ext cx="71438" cy="109538"/>
              </a:xfrm>
              <a:custGeom>
                <a:avLst/>
                <a:gdLst>
                  <a:gd name="T0" fmla="*/ 89 w 107"/>
                  <a:gd name="T1" fmla="*/ 162 h 162"/>
                  <a:gd name="T2" fmla="*/ 78 w 107"/>
                  <a:gd name="T3" fmla="*/ 148 h 162"/>
                  <a:gd name="T4" fmla="*/ 45 w 107"/>
                  <a:gd name="T5" fmla="*/ 119 h 162"/>
                  <a:gd name="T6" fmla="*/ 22 w 107"/>
                  <a:gd name="T7" fmla="*/ 93 h 162"/>
                  <a:gd name="T8" fmla="*/ 19 w 107"/>
                  <a:gd name="T9" fmla="*/ 57 h 162"/>
                  <a:gd name="T10" fmla="*/ 22 w 107"/>
                  <a:gd name="T11" fmla="*/ 29 h 162"/>
                  <a:gd name="T12" fmla="*/ 0 w 107"/>
                  <a:gd name="T13" fmla="*/ 6 h 162"/>
                  <a:gd name="T14" fmla="*/ 9 w 107"/>
                  <a:gd name="T15" fmla="*/ 3 h 162"/>
                  <a:gd name="T16" fmla="*/ 32 w 107"/>
                  <a:gd name="T17" fmla="*/ 0 h 162"/>
                  <a:gd name="T18" fmla="*/ 62 w 107"/>
                  <a:gd name="T19" fmla="*/ 6 h 162"/>
                  <a:gd name="T20" fmla="*/ 78 w 107"/>
                  <a:gd name="T21" fmla="*/ 16 h 162"/>
                  <a:gd name="T22" fmla="*/ 93 w 107"/>
                  <a:gd name="T23" fmla="*/ 33 h 162"/>
                  <a:gd name="T24" fmla="*/ 101 w 107"/>
                  <a:gd name="T25" fmla="*/ 92 h 162"/>
                  <a:gd name="T26" fmla="*/ 99 w 107"/>
                  <a:gd name="T27" fmla="*/ 106 h 162"/>
                  <a:gd name="T28" fmla="*/ 97 w 107"/>
                  <a:gd name="T29" fmla="*/ 122 h 162"/>
                  <a:gd name="T30" fmla="*/ 97 w 107"/>
                  <a:gd name="T31" fmla="*/ 131 h 162"/>
                  <a:gd name="T32" fmla="*/ 97 w 107"/>
                  <a:gd name="T33" fmla="*/ 140 h 162"/>
                  <a:gd name="T34" fmla="*/ 100 w 107"/>
                  <a:gd name="T35" fmla="*/ 161 h 162"/>
                  <a:gd name="T36" fmla="*/ 96 w 107"/>
                  <a:gd name="T37" fmla="*/ 157 h 162"/>
                  <a:gd name="T38" fmla="*/ 87 w 107"/>
                  <a:gd name="T39" fmla="*/ 144 h 162"/>
                  <a:gd name="T40" fmla="*/ 74 w 107"/>
                  <a:gd name="T41" fmla="*/ 88 h 162"/>
                  <a:gd name="T42" fmla="*/ 72 w 107"/>
                  <a:gd name="T43" fmla="*/ 70 h 162"/>
                  <a:gd name="T44" fmla="*/ 70 w 107"/>
                  <a:gd name="T45" fmla="*/ 62 h 162"/>
                  <a:gd name="T46" fmla="*/ 68 w 107"/>
                  <a:gd name="T47" fmla="*/ 56 h 162"/>
                  <a:gd name="T48" fmla="*/ 58 w 107"/>
                  <a:gd name="T49" fmla="*/ 37 h 162"/>
                  <a:gd name="T50" fmla="*/ 45 w 107"/>
                  <a:gd name="T51" fmla="*/ 26 h 162"/>
                  <a:gd name="T52" fmla="*/ 56 w 107"/>
                  <a:gd name="T53" fmla="*/ 38 h 162"/>
                  <a:gd name="T54" fmla="*/ 64 w 107"/>
                  <a:gd name="T55" fmla="*/ 55 h 162"/>
                  <a:gd name="T56" fmla="*/ 69 w 107"/>
                  <a:gd name="T57" fmla="*/ 77 h 162"/>
                  <a:gd name="T58" fmla="*/ 70 w 107"/>
                  <a:gd name="T59" fmla="*/ 91 h 162"/>
                  <a:gd name="T60" fmla="*/ 71 w 107"/>
                  <a:gd name="T61" fmla="*/ 103 h 162"/>
                  <a:gd name="T62" fmla="*/ 75 w 107"/>
                  <a:gd name="T63" fmla="*/ 125 h 162"/>
                  <a:gd name="T64" fmla="*/ 81 w 107"/>
                  <a:gd name="T65" fmla="*/ 144 h 162"/>
                  <a:gd name="T66" fmla="*/ 89 w 107"/>
                  <a:gd name="T67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7" h="162">
                    <a:moveTo>
                      <a:pt x="89" y="162"/>
                    </a:moveTo>
                    <a:cubicBezTo>
                      <a:pt x="89" y="162"/>
                      <a:pt x="85" y="156"/>
                      <a:pt x="78" y="148"/>
                    </a:cubicBezTo>
                    <a:cubicBezTo>
                      <a:pt x="71" y="140"/>
                      <a:pt x="60" y="129"/>
                      <a:pt x="45" y="119"/>
                    </a:cubicBezTo>
                    <a:cubicBezTo>
                      <a:pt x="36" y="112"/>
                      <a:pt x="27" y="103"/>
                      <a:pt x="22" y="93"/>
                    </a:cubicBezTo>
                    <a:cubicBezTo>
                      <a:pt x="17" y="83"/>
                      <a:pt x="16" y="71"/>
                      <a:pt x="19" y="57"/>
                    </a:cubicBezTo>
                    <a:cubicBezTo>
                      <a:pt x="22" y="47"/>
                      <a:pt x="24" y="38"/>
                      <a:pt x="22" y="29"/>
                    </a:cubicBezTo>
                    <a:cubicBezTo>
                      <a:pt x="20" y="21"/>
                      <a:pt x="14" y="13"/>
                      <a:pt x="0" y="6"/>
                    </a:cubicBezTo>
                    <a:cubicBezTo>
                      <a:pt x="0" y="6"/>
                      <a:pt x="3" y="5"/>
                      <a:pt x="9" y="3"/>
                    </a:cubicBezTo>
                    <a:cubicBezTo>
                      <a:pt x="14" y="2"/>
                      <a:pt x="22" y="0"/>
                      <a:pt x="32" y="0"/>
                    </a:cubicBezTo>
                    <a:cubicBezTo>
                      <a:pt x="41" y="0"/>
                      <a:pt x="51" y="2"/>
                      <a:pt x="62" y="6"/>
                    </a:cubicBezTo>
                    <a:cubicBezTo>
                      <a:pt x="68" y="9"/>
                      <a:pt x="73" y="12"/>
                      <a:pt x="78" y="16"/>
                    </a:cubicBezTo>
                    <a:cubicBezTo>
                      <a:pt x="83" y="21"/>
                      <a:pt x="89" y="26"/>
                      <a:pt x="93" y="33"/>
                    </a:cubicBezTo>
                    <a:cubicBezTo>
                      <a:pt x="107" y="55"/>
                      <a:pt x="104" y="73"/>
                      <a:pt x="101" y="92"/>
                    </a:cubicBezTo>
                    <a:cubicBezTo>
                      <a:pt x="100" y="96"/>
                      <a:pt x="99" y="101"/>
                      <a:pt x="99" y="106"/>
                    </a:cubicBezTo>
                    <a:cubicBezTo>
                      <a:pt x="98" y="111"/>
                      <a:pt x="97" y="116"/>
                      <a:pt x="97" y="122"/>
                    </a:cubicBezTo>
                    <a:cubicBezTo>
                      <a:pt x="97" y="125"/>
                      <a:pt x="97" y="128"/>
                      <a:pt x="97" y="131"/>
                    </a:cubicBezTo>
                    <a:cubicBezTo>
                      <a:pt x="97" y="134"/>
                      <a:pt x="97" y="137"/>
                      <a:pt x="97" y="140"/>
                    </a:cubicBezTo>
                    <a:cubicBezTo>
                      <a:pt x="97" y="147"/>
                      <a:pt x="98" y="154"/>
                      <a:pt x="100" y="161"/>
                    </a:cubicBezTo>
                    <a:cubicBezTo>
                      <a:pt x="100" y="161"/>
                      <a:pt x="98" y="160"/>
                      <a:pt x="96" y="157"/>
                    </a:cubicBezTo>
                    <a:cubicBezTo>
                      <a:pt x="93" y="154"/>
                      <a:pt x="90" y="150"/>
                      <a:pt x="87" y="144"/>
                    </a:cubicBezTo>
                    <a:cubicBezTo>
                      <a:pt x="81" y="131"/>
                      <a:pt x="75" y="113"/>
                      <a:pt x="74" y="88"/>
                    </a:cubicBezTo>
                    <a:cubicBezTo>
                      <a:pt x="74" y="81"/>
                      <a:pt x="73" y="75"/>
                      <a:pt x="72" y="70"/>
                    </a:cubicBezTo>
                    <a:cubicBezTo>
                      <a:pt x="72" y="67"/>
                      <a:pt x="71" y="65"/>
                      <a:pt x="70" y="62"/>
                    </a:cubicBezTo>
                    <a:cubicBezTo>
                      <a:pt x="70" y="60"/>
                      <a:pt x="69" y="58"/>
                      <a:pt x="68" y="56"/>
                    </a:cubicBezTo>
                    <a:cubicBezTo>
                      <a:pt x="65" y="47"/>
                      <a:pt x="62" y="41"/>
                      <a:pt x="58" y="37"/>
                    </a:cubicBezTo>
                    <a:cubicBezTo>
                      <a:pt x="51" y="28"/>
                      <a:pt x="45" y="26"/>
                      <a:pt x="45" y="26"/>
                    </a:cubicBezTo>
                    <a:cubicBezTo>
                      <a:pt x="45" y="26"/>
                      <a:pt x="50" y="30"/>
                      <a:pt x="56" y="38"/>
                    </a:cubicBezTo>
                    <a:cubicBezTo>
                      <a:pt x="59" y="43"/>
                      <a:pt x="62" y="48"/>
                      <a:pt x="64" y="55"/>
                    </a:cubicBezTo>
                    <a:cubicBezTo>
                      <a:pt x="67" y="61"/>
                      <a:pt x="68" y="69"/>
                      <a:pt x="69" y="77"/>
                    </a:cubicBezTo>
                    <a:cubicBezTo>
                      <a:pt x="69" y="82"/>
                      <a:pt x="69" y="87"/>
                      <a:pt x="70" y="91"/>
                    </a:cubicBezTo>
                    <a:cubicBezTo>
                      <a:pt x="70" y="95"/>
                      <a:pt x="71" y="99"/>
                      <a:pt x="71" y="103"/>
                    </a:cubicBezTo>
                    <a:cubicBezTo>
                      <a:pt x="72" y="111"/>
                      <a:pt x="74" y="119"/>
                      <a:pt x="75" y="125"/>
                    </a:cubicBezTo>
                    <a:cubicBezTo>
                      <a:pt x="77" y="132"/>
                      <a:pt x="79" y="138"/>
                      <a:pt x="81" y="144"/>
                    </a:cubicBezTo>
                    <a:cubicBezTo>
                      <a:pt x="84" y="150"/>
                      <a:pt x="86" y="156"/>
                      <a:pt x="89" y="1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58" name="Freeform 33">
                <a:extLst>
                  <a:ext uri="{FF2B5EF4-FFF2-40B4-BE49-F238E27FC236}">
                    <a16:creationId xmlns:a16="http://schemas.microsoft.com/office/drawing/2014/main" id="{1266D28A-4FF1-DE14-EAB6-D31C55DB8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87033" y="5514297"/>
                <a:ext cx="125413" cy="101600"/>
              </a:xfrm>
              <a:custGeom>
                <a:avLst/>
                <a:gdLst>
                  <a:gd name="T0" fmla="*/ 7 w 186"/>
                  <a:gd name="T1" fmla="*/ 149 h 150"/>
                  <a:gd name="T2" fmla="*/ 25 w 186"/>
                  <a:gd name="T3" fmla="*/ 148 h 150"/>
                  <a:gd name="T4" fmla="*/ 72 w 186"/>
                  <a:gd name="T5" fmla="*/ 149 h 150"/>
                  <a:gd name="T6" fmla="*/ 110 w 186"/>
                  <a:gd name="T7" fmla="*/ 138 h 150"/>
                  <a:gd name="T8" fmla="*/ 128 w 186"/>
                  <a:gd name="T9" fmla="*/ 120 h 150"/>
                  <a:gd name="T10" fmla="*/ 140 w 186"/>
                  <a:gd name="T11" fmla="*/ 92 h 150"/>
                  <a:gd name="T12" fmla="*/ 146 w 186"/>
                  <a:gd name="T13" fmla="*/ 69 h 150"/>
                  <a:gd name="T14" fmla="*/ 153 w 186"/>
                  <a:gd name="T15" fmla="*/ 49 h 150"/>
                  <a:gd name="T16" fmla="*/ 165 w 186"/>
                  <a:gd name="T17" fmla="*/ 32 h 150"/>
                  <a:gd name="T18" fmla="*/ 186 w 186"/>
                  <a:gd name="T19" fmla="*/ 17 h 150"/>
                  <a:gd name="T20" fmla="*/ 177 w 186"/>
                  <a:gd name="T21" fmla="*/ 11 h 150"/>
                  <a:gd name="T22" fmla="*/ 155 w 186"/>
                  <a:gd name="T23" fmla="*/ 2 h 150"/>
                  <a:gd name="T24" fmla="*/ 122 w 186"/>
                  <a:gd name="T25" fmla="*/ 5 h 150"/>
                  <a:gd name="T26" fmla="*/ 83 w 186"/>
                  <a:gd name="T27" fmla="*/ 29 h 150"/>
                  <a:gd name="T28" fmla="*/ 70 w 186"/>
                  <a:gd name="T29" fmla="*/ 43 h 150"/>
                  <a:gd name="T30" fmla="*/ 60 w 186"/>
                  <a:gd name="T31" fmla="*/ 57 h 150"/>
                  <a:gd name="T32" fmla="*/ 47 w 186"/>
                  <a:gd name="T33" fmla="*/ 85 h 150"/>
                  <a:gd name="T34" fmla="*/ 31 w 186"/>
                  <a:gd name="T35" fmla="*/ 114 h 150"/>
                  <a:gd name="T36" fmla="*/ 18 w 186"/>
                  <a:gd name="T37" fmla="*/ 128 h 150"/>
                  <a:gd name="T38" fmla="*/ 0 w 186"/>
                  <a:gd name="T39" fmla="*/ 140 h 150"/>
                  <a:gd name="T40" fmla="*/ 6 w 186"/>
                  <a:gd name="T41" fmla="*/ 141 h 150"/>
                  <a:gd name="T42" fmla="*/ 23 w 186"/>
                  <a:gd name="T43" fmla="*/ 138 h 150"/>
                  <a:gd name="T44" fmla="*/ 34 w 186"/>
                  <a:gd name="T45" fmla="*/ 133 h 150"/>
                  <a:gd name="T46" fmla="*/ 46 w 186"/>
                  <a:gd name="T47" fmla="*/ 125 h 150"/>
                  <a:gd name="T48" fmla="*/ 59 w 186"/>
                  <a:gd name="T49" fmla="*/ 114 h 150"/>
                  <a:gd name="T50" fmla="*/ 73 w 186"/>
                  <a:gd name="T51" fmla="*/ 97 h 150"/>
                  <a:gd name="T52" fmla="*/ 97 w 186"/>
                  <a:gd name="T53" fmla="*/ 65 h 150"/>
                  <a:gd name="T54" fmla="*/ 115 w 186"/>
                  <a:gd name="T55" fmla="*/ 46 h 150"/>
                  <a:gd name="T56" fmla="*/ 128 w 186"/>
                  <a:gd name="T57" fmla="*/ 37 h 150"/>
                  <a:gd name="T58" fmla="*/ 133 w 186"/>
                  <a:gd name="T59" fmla="*/ 36 h 150"/>
                  <a:gd name="T60" fmla="*/ 128 w 186"/>
                  <a:gd name="T61" fmla="*/ 39 h 150"/>
                  <a:gd name="T62" fmla="*/ 117 w 186"/>
                  <a:gd name="T63" fmla="*/ 49 h 150"/>
                  <a:gd name="T64" fmla="*/ 109 w 186"/>
                  <a:gd name="T65" fmla="*/ 56 h 150"/>
                  <a:gd name="T66" fmla="*/ 101 w 186"/>
                  <a:gd name="T67" fmla="*/ 66 h 150"/>
                  <a:gd name="T68" fmla="*/ 93 w 186"/>
                  <a:gd name="T69" fmla="*/ 76 h 150"/>
                  <a:gd name="T70" fmla="*/ 84 w 186"/>
                  <a:gd name="T71" fmla="*/ 89 h 150"/>
                  <a:gd name="T72" fmla="*/ 65 w 186"/>
                  <a:gd name="T73" fmla="*/ 115 h 150"/>
                  <a:gd name="T74" fmla="*/ 46 w 186"/>
                  <a:gd name="T75" fmla="*/ 132 h 150"/>
                  <a:gd name="T76" fmla="*/ 7 w 186"/>
                  <a:gd name="T77" fmla="*/ 149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86" h="150">
                    <a:moveTo>
                      <a:pt x="7" y="149"/>
                    </a:moveTo>
                    <a:cubicBezTo>
                      <a:pt x="7" y="149"/>
                      <a:pt x="14" y="148"/>
                      <a:pt x="25" y="148"/>
                    </a:cubicBezTo>
                    <a:cubicBezTo>
                      <a:pt x="36" y="148"/>
                      <a:pt x="52" y="147"/>
                      <a:pt x="72" y="149"/>
                    </a:cubicBezTo>
                    <a:cubicBezTo>
                      <a:pt x="84" y="150"/>
                      <a:pt x="98" y="147"/>
                      <a:pt x="110" y="138"/>
                    </a:cubicBezTo>
                    <a:cubicBezTo>
                      <a:pt x="117" y="134"/>
                      <a:pt x="122" y="128"/>
                      <a:pt x="128" y="120"/>
                    </a:cubicBezTo>
                    <a:cubicBezTo>
                      <a:pt x="133" y="112"/>
                      <a:pt x="137" y="103"/>
                      <a:pt x="140" y="92"/>
                    </a:cubicBezTo>
                    <a:cubicBezTo>
                      <a:pt x="142" y="84"/>
                      <a:pt x="144" y="76"/>
                      <a:pt x="146" y="69"/>
                    </a:cubicBezTo>
                    <a:cubicBezTo>
                      <a:pt x="148" y="62"/>
                      <a:pt x="150" y="55"/>
                      <a:pt x="153" y="49"/>
                    </a:cubicBezTo>
                    <a:cubicBezTo>
                      <a:pt x="157" y="43"/>
                      <a:pt x="160" y="37"/>
                      <a:pt x="165" y="32"/>
                    </a:cubicBezTo>
                    <a:cubicBezTo>
                      <a:pt x="171" y="27"/>
                      <a:pt x="177" y="22"/>
                      <a:pt x="186" y="17"/>
                    </a:cubicBezTo>
                    <a:cubicBezTo>
                      <a:pt x="186" y="17"/>
                      <a:pt x="183" y="14"/>
                      <a:pt x="177" y="11"/>
                    </a:cubicBezTo>
                    <a:cubicBezTo>
                      <a:pt x="172" y="7"/>
                      <a:pt x="164" y="4"/>
                      <a:pt x="155" y="2"/>
                    </a:cubicBezTo>
                    <a:cubicBezTo>
                      <a:pt x="145" y="0"/>
                      <a:pt x="134" y="0"/>
                      <a:pt x="122" y="5"/>
                    </a:cubicBezTo>
                    <a:cubicBezTo>
                      <a:pt x="110" y="9"/>
                      <a:pt x="97" y="16"/>
                      <a:pt x="83" y="29"/>
                    </a:cubicBezTo>
                    <a:cubicBezTo>
                      <a:pt x="78" y="34"/>
                      <a:pt x="73" y="38"/>
                      <a:pt x="70" y="43"/>
                    </a:cubicBezTo>
                    <a:cubicBezTo>
                      <a:pt x="66" y="48"/>
                      <a:pt x="63" y="52"/>
                      <a:pt x="60" y="57"/>
                    </a:cubicBezTo>
                    <a:cubicBezTo>
                      <a:pt x="55" y="66"/>
                      <a:pt x="51" y="75"/>
                      <a:pt x="47" y="85"/>
                    </a:cubicBezTo>
                    <a:cubicBezTo>
                      <a:pt x="43" y="94"/>
                      <a:pt x="39" y="104"/>
                      <a:pt x="31" y="114"/>
                    </a:cubicBezTo>
                    <a:cubicBezTo>
                      <a:pt x="28" y="119"/>
                      <a:pt x="24" y="123"/>
                      <a:pt x="18" y="128"/>
                    </a:cubicBezTo>
                    <a:cubicBezTo>
                      <a:pt x="13" y="132"/>
                      <a:pt x="7" y="137"/>
                      <a:pt x="0" y="140"/>
                    </a:cubicBezTo>
                    <a:cubicBezTo>
                      <a:pt x="0" y="140"/>
                      <a:pt x="2" y="141"/>
                      <a:pt x="6" y="141"/>
                    </a:cubicBezTo>
                    <a:cubicBezTo>
                      <a:pt x="10" y="141"/>
                      <a:pt x="16" y="140"/>
                      <a:pt x="23" y="138"/>
                    </a:cubicBezTo>
                    <a:cubicBezTo>
                      <a:pt x="26" y="136"/>
                      <a:pt x="30" y="135"/>
                      <a:pt x="34" y="133"/>
                    </a:cubicBezTo>
                    <a:cubicBezTo>
                      <a:pt x="38" y="131"/>
                      <a:pt x="42" y="128"/>
                      <a:pt x="46" y="125"/>
                    </a:cubicBezTo>
                    <a:cubicBezTo>
                      <a:pt x="50" y="122"/>
                      <a:pt x="55" y="118"/>
                      <a:pt x="59" y="114"/>
                    </a:cubicBezTo>
                    <a:cubicBezTo>
                      <a:pt x="64" y="109"/>
                      <a:pt x="68" y="103"/>
                      <a:pt x="73" y="97"/>
                    </a:cubicBezTo>
                    <a:cubicBezTo>
                      <a:pt x="82" y="84"/>
                      <a:pt x="90" y="73"/>
                      <a:pt x="97" y="65"/>
                    </a:cubicBezTo>
                    <a:cubicBezTo>
                      <a:pt x="104" y="56"/>
                      <a:pt x="110" y="50"/>
                      <a:pt x="115" y="46"/>
                    </a:cubicBezTo>
                    <a:cubicBezTo>
                      <a:pt x="121" y="42"/>
                      <a:pt x="125" y="39"/>
                      <a:pt x="128" y="37"/>
                    </a:cubicBezTo>
                    <a:cubicBezTo>
                      <a:pt x="131" y="36"/>
                      <a:pt x="133" y="36"/>
                      <a:pt x="133" y="36"/>
                    </a:cubicBezTo>
                    <a:cubicBezTo>
                      <a:pt x="133" y="36"/>
                      <a:pt x="131" y="37"/>
                      <a:pt x="128" y="39"/>
                    </a:cubicBezTo>
                    <a:cubicBezTo>
                      <a:pt x="125" y="41"/>
                      <a:pt x="121" y="44"/>
                      <a:pt x="117" y="49"/>
                    </a:cubicBezTo>
                    <a:cubicBezTo>
                      <a:pt x="114" y="51"/>
                      <a:pt x="112" y="54"/>
                      <a:pt x="109" y="56"/>
                    </a:cubicBezTo>
                    <a:cubicBezTo>
                      <a:pt x="107" y="59"/>
                      <a:pt x="104" y="62"/>
                      <a:pt x="101" y="66"/>
                    </a:cubicBezTo>
                    <a:cubicBezTo>
                      <a:pt x="98" y="69"/>
                      <a:pt x="95" y="72"/>
                      <a:pt x="93" y="76"/>
                    </a:cubicBezTo>
                    <a:cubicBezTo>
                      <a:pt x="90" y="80"/>
                      <a:pt x="87" y="84"/>
                      <a:pt x="84" y="89"/>
                    </a:cubicBezTo>
                    <a:cubicBezTo>
                      <a:pt x="78" y="99"/>
                      <a:pt x="71" y="108"/>
                      <a:pt x="65" y="115"/>
                    </a:cubicBezTo>
                    <a:cubicBezTo>
                      <a:pt x="58" y="122"/>
                      <a:pt x="52" y="127"/>
                      <a:pt x="46" y="132"/>
                    </a:cubicBezTo>
                    <a:cubicBezTo>
                      <a:pt x="33" y="141"/>
                      <a:pt x="21" y="146"/>
                      <a:pt x="7" y="1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59" name="Freeform 34">
                <a:extLst>
                  <a:ext uri="{FF2B5EF4-FFF2-40B4-BE49-F238E27FC236}">
                    <a16:creationId xmlns:a16="http://schemas.microsoft.com/office/drawing/2014/main" id="{6E35EEB6-D1D5-D7F9-AFF1-69B0E0ADAC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3533" y="5531760"/>
                <a:ext cx="65088" cy="130175"/>
              </a:xfrm>
              <a:custGeom>
                <a:avLst/>
                <a:gdLst>
                  <a:gd name="T0" fmla="*/ 44 w 96"/>
                  <a:gd name="T1" fmla="*/ 189 h 193"/>
                  <a:gd name="T2" fmla="*/ 38 w 96"/>
                  <a:gd name="T3" fmla="*/ 172 h 193"/>
                  <a:gd name="T4" fmla="*/ 15 w 96"/>
                  <a:gd name="T5" fmla="*/ 131 h 193"/>
                  <a:gd name="T6" fmla="*/ 1 w 96"/>
                  <a:gd name="T7" fmla="*/ 97 h 193"/>
                  <a:gd name="T8" fmla="*/ 2 w 96"/>
                  <a:gd name="T9" fmla="*/ 78 h 193"/>
                  <a:gd name="T10" fmla="*/ 11 w 96"/>
                  <a:gd name="T11" fmla="*/ 59 h 193"/>
                  <a:gd name="T12" fmla="*/ 19 w 96"/>
                  <a:gd name="T13" fmla="*/ 46 h 193"/>
                  <a:gd name="T14" fmla="*/ 24 w 96"/>
                  <a:gd name="T15" fmla="*/ 32 h 193"/>
                  <a:gd name="T16" fmla="*/ 9 w 96"/>
                  <a:gd name="T17" fmla="*/ 0 h 193"/>
                  <a:gd name="T18" fmla="*/ 19 w 96"/>
                  <a:gd name="T19" fmla="*/ 1 h 193"/>
                  <a:gd name="T20" fmla="*/ 43 w 96"/>
                  <a:gd name="T21" fmla="*/ 6 h 193"/>
                  <a:gd name="T22" fmla="*/ 72 w 96"/>
                  <a:gd name="T23" fmla="*/ 23 h 193"/>
                  <a:gd name="T24" fmla="*/ 84 w 96"/>
                  <a:gd name="T25" fmla="*/ 39 h 193"/>
                  <a:gd name="T26" fmla="*/ 93 w 96"/>
                  <a:gd name="T27" fmla="*/ 61 h 193"/>
                  <a:gd name="T28" fmla="*/ 93 w 96"/>
                  <a:gd name="T29" fmla="*/ 95 h 193"/>
                  <a:gd name="T30" fmla="*/ 80 w 96"/>
                  <a:gd name="T31" fmla="*/ 123 h 193"/>
                  <a:gd name="T32" fmla="*/ 73 w 96"/>
                  <a:gd name="T33" fmla="*/ 137 h 193"/>
                  <a:gd name="T34" fmla="*/ 66 w 96"/>
                  <a:gd name="T35" fmla="*/ 152 h 193"/>
                  <a:gd name="T36" fmla="*/ 55 w 96"/>
                  <a:gd name="T37" fmla="*/ 193 h 193"/>
                  <a:gd name="T38" fmla="*/ 53 w 96"/>
                  <a:gd name="T39" fmla="*/ 187 h 193"/>
                  <a:gd name="T40" fmla="*/ 49 w 96"/>
                  <a:gd name="T41" fmla="*/ 170 h 193"/>
                  <a:gd name="T42" fmla="*/ 48 w 96"/>
                  <a:gd name="T43" fmla="*/ 144 h 193"/>
                  <a:gd name="T44" fmla="*/ 50 w 96"/>
                  <a:gd name="T45" fmla="*/ 128 h 193"/>
                  <a:gd name="T46" fmla="*/ 55 w 96"/>
                  <a:gd name="T47" fmla="*/ 110 h 193"/>
                  <a:gd name="T48" fmla="*/ 59 w 96"/>
                  <a:gd name="T49" fmla="*/ 91 h 193"/>
                  <a:gd name="T50" fmla="*/ 60 w 96"/>
                  <a:gd name="T51" fmla="*/ 75 h 193"/>
                  <a:gd name="T52" fmla="*/ 57 w 96"/>
                  <a:gd name="T53" fmla="*/ 52 h 193"/>
                  <a:gd name="T54" fmla="*/ 51 w 96"/>
                  <a:gd name="T55" fmla="*/ 40 h 193"/>
                  <a:gd name="T56" fmla="*/ 48 w 96"/>
                  <a:gd name="T57" fmla="*/ 36 h 193"/>
                  <a:gd name="T58" fmla="*/ 54 w 96"/>
                  <a:gd name="T59" fmla="*/ 53 h 193"/>
                  <a:gd name="T60" fmla="*/ 57 w 96"/>
                  <a:gd name="T61" fmla="*/ 73 h 193"/>
                  <a:gd name="T62" fmla="*/ 53 w 96"/>
                  <a:gd name="T63" fmla="*/ 97 h 193"/>
                  <a:gd name="T64" fmla="*/ 46 w 96"/>
                  <a:gd name="T65" fmla="*/ 124 h 193"/>
                  <a:gd name="T66" fmla="*/ 43 w 96"/>
                  <a:gd name="T67" fmla="*/ 148 h 193"/>
                  <a:gd name="T68" fmla="*/ 44 w 96"/>
                  <a:gd name="T69" fmla="*/ 18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6" h="193">
                    <a:moveTo>
                      <a:pt x="44" y="189"/>
                    </a:moveTo>
                    <a:cubicBezTo>
                      <a:pt x="44" y="189"/>
                      <a:pt x="43" y="183"/>
                      <a:pt x="38" y="172"/>
                    </a:cubicBezTo>
                    <a:cubicBezTo>
                      <a:pt x="34" y="161"/>
                      <a:pt x="26" y="147"/>
                      <a:pt x="15" y="131"/>
                    </a:cubicBezTo>
                    <a:cubicBezTo>
                      <a:pt x="8" y="121"/>
                      <a:pt x="2" y="109"/>
                      <a:pt x="1" y="97"/>
                    </a:cubicBezTo>
                    <a:cubicBezTo>
                      <a:pt x="0" y="91"/>
                      <a:pt x="0" y="84"/>
                      <a:pt x="2" y="78"/>
                    </a:cubicBezTo>
                    <a:cubicBezTo>
                      <a:pt x="4" y="72"/>
                      <a:pt x="6" y="66"/>
                      <a:pt x="11" y="59"/>
                    </a:cubicBezTo>
                    <a:cubicBezTo>
                      <a:pt x="14" y="54"/>
                      <a:pt x="17" y="50"/>
                      <a:pt x="19" y="46"/>
                    </a:cubicBezTo>
                    <a:cubicBezTo>
                      <a:pt x="21" y="41"/>
                      <a:pt x="23" y="37"/>
                      <a:pt x="24" y="32"/>
                    </a:cubicBezTo>
                    <a:cubicBezTo>
                      <a:pt x="24" y="23"/>
                      <a:pt x="21" y="12"/>
                      <a:pt x="9" y="0"/>
                    </a:cubicBezTo>
                    <a:cubicBezTo>
                      <a:pt x="9" y="0"/>
                      <a:pt x="13" y="0"/>
                      <a:pt x="19" y="1"/>
                    </a:cubicBezTo>
                    <a:cubicBezTo>
                      <a:pt x="26" y="2"/>
                      <a:pt x="34" y="3"/>
                      <a:pt x="43" y="6"/>
                    </a:cubicBezTo>
                    <a:cubicBezTo>
                      <a:pt x="53" y="9"/>
                      <a:pt x="63" y="15"/>
                      <a:pt x="72" y="23"/>
                    </a:cubicBezTo>
                    <a:cubicBezTo>
                      <a:pt x="76" y="27"/>
                      <a:pt x="81" y="33"/>
                      <a:pt x="84" y="39"/>
                    </a:cubicBezTo>
                    <a:cubicBezTo>
                      <a:pt x="88" y="45"/>
                      <a:pt x="91" y="53"/>
                      <a:pt x="93" y="61"/>
                    </a:cubicBezTo>
                    <a:cubicBezTo>
                      <a:pt x="96" y="74"/>
                      <a:pt x="95" y="86"/>
                      <a:pt x="93" y="95"/>
                    </a:cubicBezTo>
                    <a:cubicBezTo>
                      <a:pt x="90" y="105"/>
                      <a:pt x="85" y="114"/>
                      <a:pt x="80" y="123"/>
                    </a:cubicBezTo>
                    <a:cubicBezTo>
                      <a:pt x="78" y="127"/>
                      <a:pt x="75" y="132"/>
                      <a:pt x="73" y="137"/>
                    </a:cubicBezTo>
                    <a:cubicBezTo>
                      <a:pt x="70" y="142"/>
                      <a:pt x="68" y="147"/>
                      <a:pt x="66" y="152"/>
                    </a:cubicBezTo>
                    <a:cubicBezTo>
                      <a:pt x="61" y="163"/>
                      <a:pt x="57" y="176"/>
                      <a:pt x="55" y="193"/>
                    </a:cubicBezTo>
                    <a:cubicBezTo>
                      <a:pt x="55" y="193"/>
                      <a:pt x="54" y="191"/>
                      <a:pt x="53" y="187"/>
                    </a:cubicBezTo>
                    <a:cubicBezTo>
                      <a:pt x="51" y="183"/>
                      <a:pt x="50" y="177"/>
                      <a:pt x="49" y="170"/>
                    </a:cubicBezTo>
                    <a:cubicBezTo>
                      <a:pt x="47" y="163"/>
                      <a:pt x="47" y="155"/>
                      <a:pt x="48" y="144"/>
                    </a:cubicBezTo>
                    <a:cubicBezTo>
                      <a:pt x="48" y="139"/>
                      <a:pt x="49" y="134"/>
                      <a:pt x="50" y="128"/>
                    </a:cubicBezTo>
                    <a:cubicBezTo>
                      <a:pt x="51" y="122"/>
                      <a:pt x="53" y="116"/>
                      <a:pt x="55" y="110"/>
                    </a:cubicBezTo>
                    <a:cubicBezTo>
                      <a:pt x="57" y="103"/>
                      <a:pt x="58" y="96"/>
                      <a:pt x="59" y="91"/>
                    </a:cubicBezTo>
                    <a:cubicBezTo>
                      <a:pt x="60" y="85"/>
                      <a:pt x="60" y="80"/>
                      <a:pt x="60" y="75"/>
                    </a:cubicBezTo>
                    <a:cubicBezTo>
                      <a:pt x="60" y="66"/>
                      <a:pt x="59" y="58"/>
                      <a:pt x="57" y="52"/>
                    </a:cubicBezTo>
                    <a:cubicBezTo>
                      <a:pt x="55" y="47"/>
                      <a:pt x="53" y="43"/>
                      <a:pt x="51" y="40"/>
                    </a:cubicBezTo>
                    <a:cubicBezTo>
                      <a:pt x="49" y="38"/>
                      <a:pt x="48" y="36"/>
                      <a:pt x="48" y="36"/>
                    </a:cubicBezTo>
                    <a:cubicBezTo>
                      <a:pt x="48" y="36"/>
                      <a:pt x="52" y="43"/>
                      <a:pt x="54" y="53"/>
                    </a:cubicBezTo>
                    <a:cubicBezTo>
                      <a:pt x="55" y="59"/>
                      <a:pt x="57" y="65"/>
                      <a:pt x="57" y="73"/>
                    </a:cubicBezTo>
                    <a:cubicBezTo>
                      <a:pt x="57" y="80"/>
                      <a:pt x="56" y="88"/>
                      <a:pt x="53" y="97"/>
                    </a:cubicBezTo>
                    <a:cubicBezTo>
                      <a:pt x="50" y="107"/>
                      <a:pt x="48" y="116"/>
                      <a:pt x="46" y="124"/>
                    </a:cubicBezTo>
                    <a:cubicBezTo>
                      <a:pt x="44" y="133"/>
                      <a:pt x="43" y="140"/>
                      <a:pt x="43" y="148"/>
                    </a:cubicBezTo>
                    <a:cubicBezTo>
                      <a:pt x="41" y="162"/>
                      <a:pt x="42" y="176"/>
                      <a:pt x="44" y="1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60" name="Freeform 35">
                <a:extLst>
                  <a:ext uri="{FF2B5EF4-FFF2-40B4-BE49-F238E27FC236}">
                    <a16:creationId xmlns:a16="http://schemas.microsoft.com/office/drawing/2014/main" id="{C9DB53A4-30E6-A35A-CA55-EE619DE01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4008" y="5634947"/>
                <a:ext cx="153988" cy="92075"/>
              </a:xfrm>
              <a:custGeom>
                <a:avLst/>
                <a:gdLst>
                  <a:gd name="T0" fmla="*/ 4 w 227"/>
                  <a:gd name="T1" fmla="*/ 107 h 134"/>
                  <a:gd name="T2" fmla="*/ 23 w 227"/>
                  <a:gd name="T3" fmla="*/ 111 h 134"/>
                  <a:gd name="T4" fmla="*/ 70 w 227"/>
                  <a:gd name="T5" fmla="*/ 128 h 134"/>
                  <a:gd name="T6" fmla="*/ 112 w 227"/>
                  <a:gd name="T7" fmla="*/ 129 h 134"/>
                  <a:gd name="T8" fmla="*/ 135 w 227"/>
                  <a:gd name="T9" fmla="*/ 117 h 134"/>
                  <a:gd name="T10" fmla="*/ 157 w 227"/>
                  <a:gd name="T11" fmla="*/ 93 h 134"/>
                  <a:gd name="T12" fmla="*/ 170 w 227"/>
                  <a:gd name="T13" fmla="*/ 73 h 134"/>
                  <a:gd name="T14" fmla="*/ 184 w 227"/>
                  <a:gd name="T15" fmla="*/ 56 h 134"/>
                  <a:gd name="T16" fmla="*/ 227 w 227"/>
                  <a:gd name="T17" fmla="*/ 36 h 134"/>
                  <a:gd name="T18" fmla="*/ 221 w 227"/>
                  <a:gd name="T19" fmla="*/ 26 h 134"/>
                  <a:gd name="T20" fmla="*/ 202 w 227"/>
                  <a:gd name="T21" fmla="*/ 9 h 134"/>
                  <a:gd name="T22" fmla="*/ 168 w 227"/>
                  <a:gd name="T23" fmla="*/ 0 h 134"/>
                  <a:gd name="T24" fmla="*/ 146 w 227"/>
                  <a:gd name="T25" fmla="*/ 3 h 134"/>
                  <a:gd name="T26" fmla="*/ 120 w 227"/>
                  <a:gd name="T27" fmla="*/ 11 h 134"/>
                  <a:gd name="T28" fmla="*/ 88 w 227"/>
                  <a:gd name="T29" fmla="*/ 31 h 134"/>
                  <a:gd name="T30" fmla="*/ 66 w 227"/>
                  <a:gd name="T31" fmla="*/ 55 h 134"/>
                  <a:gd name="T32" fmla="*/ 54 w 227"/>
                  <a:gd name="T33" fmla="*/ 67 h 134"/>
                  <a:gd name="T34" fmla="*/ 47 w 227"/>
                  <a:gd name="T35" fmla="*/ 73 h 134"/>
                  <a:gd name="T36" fmla="*/ 40 w 227"/>
                  <a:gd name="T37" fmla="*/ 79 h 134"/>
                  <a:gd name="T38" fmla="*/ 0 w 227"/>
                  <a:gd name="T39" fmla="*/ 96 h 134"/>
                  <a:gd name="T40" fmla="*/ 24 w 227"/>
                  <a:gd name="T41" fmla="*/ 100 h 134"/>
                  <a:gd name="T42" fmla="*/ 51 w 227"/>
                  <a:gd name="T43" fmla="*/ 95 h 134"/>
                  <a:gd name="T44" fmla="*/ 68 w 227"/>
                  <a:gd name="T45" fmla="*/ 88 h 134"/>
                  <a:gd name="T46" fmla="*/ 87 w 227"/>
                  <a:gd name="T47" fmla="*/ 76 h 134"/>
                  <a:gd name="T48" fmla="*/ 106 w 227"/>
                  <a:gd name="T49" fmla="*/ 62 h 134"/>
                  <a:gd name="T50" fmla="*/ 122 w 227"/>
                  <a:gd name="T51" fmla="*/ 52 h 134"/>
                  <a:gd name="T52" fmla="*/ 147 w 227"/>
                  <a:gd name="T53" fmla="*/ 39 h 134"/>
                  <a:gd name="T54" fmla="*/ 163 w 227"/>
                  <a:gd name="T55" fmla="*/ 35 h 134"/>
                  <a:gd name="T56" fmla="*/ 168 w 227"/>
                  <a:gd name="T57" fmla="*/ 35 h 134"/>
                  <a:gd name="T58" fmla="*/ 162 w 227"/>
                  <a:gd name="T59" fmla="*/ 37 h 134"/>
                  <a:gd name="T60" fmla="*/ 147 w 227"/>
                  <a:gd name="T61" fmla="*/ 43 h 134"/>
                  <a:gd name="T62" fmla="*/ 101 w 227"/>
                  <a:gd name="T63" fmla="*/ 71 h 134"/>
                  <a:gd name="T64" fmla="*/ 48 w 227"/>
                  <a:gd name="T65" fmla="*/ 102 h 134"/>
                  <a:gd name="T66" fmla="*/ 4 w 227"/>
                  <a:gd name="T67" fmla="*/ 10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7" h="134">
                    <a:moveTo>
                      <a:pt x="4" y="107"/>
                    </a:moveTo>
                    <a:cubicBezTo>
                      <a:pt x="4" y="107"/>
                      <a:pt x="11" y="108"/>
                      <a:pt x="23" y="111"/>
                    </a:cubicBezTo>
                    <a:cubicBezTo>
                      <a:pt x="34" y="115"/>
                      <a:pt x="51" y="120"/>
                      <a:pt x="70" y="128"/>
                    </a:cubicBezTo>
                    <a:cubicBezTo>
                      <a:pt x="82" y="133"/>
                      <a:pt x="96" y="134"/>
                      <a:pt x="112" y="129"/>
                    </a:cubicBezTo>
                    <a:cubicBezTo>
                      <a:pt x="120" y="127"/>
                      <a:pt x="127" y="123"/>
                      <a:pt x="135" y="117"/>
                    </a:cubicBezTo>
                    <a:cubicBezTo>
                      <a:pt x="143" y="111"/>
                      <a:pt x="150" y="103"/>
                      <a:pt x="157" y="93"/>
                    </a:cubicBezTo>
                    <a:cubicBezTo>
                      <a:pt x="161" y="86"/>
                      <a:pt x="166" y="79"/>
                      <a:pt x="170" y="73"/>
                    </a:cubicBezTo>
                    <a:cubicBezTo>
                      <a:pt x="174" y="67"/>
                      <a:pt x="179" y="61"/>
                      <a:pt x="184" y="56"/>
                    </a:cubicBezTo>
                    <a:cubicBezTo>
                      <a:pt x="194" y="46"/>
                      <a:pt x="207" y="39"/>
                      <a:pt x="227" y="36"/>
                    </a:cubicBezTo>
                    <a:cubicBezTo>
                      <a:pt x="227" y="36"/>
                      <a:pt x="225" y="31"/>
                      <a:pt x="221" y="26"/>
                    </a:cubicBezTo>
                    <a:cubicBezTo>
                      <a:pt x="217" y="21"/>
                      <a:pt x="210" y="14"/>
                      <a:pt x="202" y="9"/>
                    </a:cubicBezTo>
                    <a:cubicBezTo>
                      <a:pt x="193" y="4"/>
                      <a:pt x="182" y="1"/>
                      <a:pt x="168" y="0"/>
                    </a:cubicBezTo>
                    <a:cubicBezTo>
                      <a:pt x="161" y="0"/>
                      <a:pt x="154" y="1"/>
                      <a:pt x="146" y="3"/>
                    </a:cubicBezTo>
                    <a:cubicBezTo>
                      <a:pt x="138" y="5"/>
                      <a:pt x="130" y="7"/>
                      <a:pt x="120" y="11"/>
                    </a:cubicBezTo>
                    <a:cubicBezTo>
                      <a:pt x="106" y="17"/>
                      <a:pt x="97" y="24"/>
                      <a:pt x="88" y="31"/>
                    </a:cubicBezTo>
                    <a:cubicBezTo>
                      <a:pt x="80" y="39"/>
                      <a:pt x="73" y="47"/>
                      <a:pt x="66" y="55"/>
                    </a:cubicBezTo>
                    <a:cubicBezTo>
                      <a:pt x="62" y="59"/>
                      <a:pt x="58" y="63"/>
                      <a:pt x="54" y="67"/>
                    </a:cubicBezTo>
                    <a:cubicBezTo>
                      <a:pt x="52" y="69"/>
                      <a:pt x="50" y="71"/>
                      <a:pt x="47" y="73"/>
                    </a:cubicBezTo>
                    <a:cubicBezTo>
                      <a:pt x="45" y="75"/>
                      <a:pt x="43" y="77"/>
                      <a:pt x="40" y="79"/>
                    </a:cubicBezTo>
                    <a:cubicBezTo>
                      <a:pt x="30" y="86"/>
                      <a:pt x="17" y="92"/>
                      <a:pt x="0" y="96"/>
                    </a:cubicBezTo>
                    <a:cubicBezTo>
                      <a:pt x="0" y="96"/>
                      <a:pt x="8" y="100"/>
                      <a:pt x="24" y="100"/>
                    </a:cubicBezTo>
                    <a:cubicBezTo>
                      <a:pt x="31" y="100"/>
                      <a:pt x="41" y="99"/>
                      <a:pt x="51" y="95"/>
                    </a:cubicBezTo>
                    <a:cubicBezTo>
                      <a:pt x="57" y="93"/>
                      <a:pt x="63" y="91"/>
                      <a:pt x="68" y="88"/>
                    </a:cubicBezTo>
                    <a:cubicBezTo>
                      <a:pt x="74" y="85"/>
                      <a:pt x="81" y="81"/>
                      <a:pt x="87" y="76"/>
                    </a:cubicBezTo>
                    <a:cubicBezTo>
                      <a:pt x="94" y="70"/>
                      <a:pt x="100" y="66"/>
                      <a:pt x="106" y="62"/>
                    </a:cubicBezTo>
                    <a:cubicBezTo>
                      <a:pt x="112" y="58"/>
                      <a:pt x="117" y="54"/>
                      <a:pt x="122" y="52"/>
                    </a:cubicBezTo>
                    <a:cubicBezTo>
                      <a:pt x="132" y="46"/>
                      <a:pt x="140" y="42"/>
                      <a:pt x="147" y="39"/>
                    </a:cubicBezTo>
                    <a:cubicBezTo>
                      <a:pt x="154" y="37"/>
                      <a:pt x="159" y="36"/>
                      <a:pt x="163" y="35"/>
                    </a:cubicBezTo>
                    <a:cubicBezTo>
                      <a:pt x="166" y="35"/>
                      <a:pt x="168" y="35"/>
                      <a:pt x="168" y="35"/>
                    </a:cubicBezTo>
                    <a:cubicBezTo>
                      <a:pt x="168" y="35"/>
                      <a:pt x="166" y="35"/>
                      <a:pt x="162" y="37"/>
                    </a:cubicBezTo>
                    <a:cubicBezTo>
                      <a:pt x="159" y="38"/>
                      <a:pt x="154" y="40"/>
                      <a:pt x="147" y="43"/>
                    </a:cubicBezTo>
                    <a:cubicBezTo>
                      <a:pt x="135" y="48"/>
                      <a:pt x="118" y="57"/>
                      <a:pt x="101" y="71"/>
                    </a:cubicBezTo>
                    <a:cubicBezTo>
                      <a:pt x="81" y="88"/>
                      <a:pt x="64" y="97"/>
                      <a:pt x="48" y="102"/>
                    </a:cubicBezTo>
                    <a:cubicBezTo>
                      <a:pt x="33" y="107"/>
                      <a:pt x="19" y="108"/>
                      <a:pt x="4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61" name="Freeform 36">
                <a:extLst>
                  <a:ext uri="{FF2B5EF4-FFF2-40B4-BE49-F238E27FC236}">
                    <a16:creationId xmlns:a16="http://schemas.microsoft.com/office/drawing/2014/main" id="{5B1EE625-B01A-7A45-A2B4-0EE29F6828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2095" y="5601610"/>
                <a:ext cx="74613" cy="144463"/>
              </a:xfrm>
              <a:custGeom>
                <a:avLst/>
                <a:gdLst>
                  <a:gd name="T0" fmla="*/ 18 w 109"/>
                  <a:gd name="T1" fmla="*/ 205 h 211"/>
                  <a:gd name="T2" fmla="*/ 17 w 109"/>
                  <a:gd name="T3" fmla="*/ 185 h 211"/>
                  <a:gd name="T4" fmla="*/ 6 w 109"/>
                  <a:gd name="T5" fmla="*/ 137 h 211"/>
                  <a:gd name="T6" fmla="*/ 2 w 109"/>
                  <a:gd name="T7" fmla="*/ 97 h 211"/>
                  <a:gd name="T8" fmla="*/ 10 w 109"/>
                  <a:gd name="T9" fmla="*/ 78 h 211"/>
                  <a:gd name="T10" fmla="*/ 25 w 109"/>
                  <a:gd name="T11" fmla="*/ 61 h 211"/>
                  <a:gd name="T12" fmla="*/ 48 w 109"/>
                  <a:gd name="T13" fmla="*/ 37 h 211"/>
                  <a:gd name="T14" fmla="*/ 44 w 109"/>
                  <a:gd name="T15" fmla="*/ 0 h 211"/>
                  <a:gd name="T16" fmla="*/ 54 w 109"/>
                  <a:gd name="T17" fmla="*/ 4 h 211"/>
                  <a:gd name="T18" fmla="*/ 77 w 109"/>
                  <a:gd name="T19" fmla="*/ 17 h 211"/>
                  <a:gd name="T20" fmla="*/ 100 w 109"/>
                  <a:gd name="T21" fmla="*/ 44 h 211"/>
                  <a:gd name="T22" fmla="*/ 107 w 109"/>
                  <a:gd name="T23" fmla="*/ 64 h 211"/>
                  <a:gd name="T24" fmla="*/ 108 w 109"/>
                  <a:gd name="T25" fmla="*/ 90 h 211"/>
                  <a:gd name="T26" fmla="*/ 104 w 109"/>
                  <a:gd name="T27" fmla="*/ 109 h 211"/>
                  <a:gd name="T28" fmla="*/ 97 w 109"/>
                  <a:gd name="T29" fmla="*/ 124 h 211"/>
                  <a:gd name="T30" fmla="*/ 87 w 109"/>
                  <a:gd name="T31" fmla="*/ 137 h 211"/>
                  <a:gd name="T32" fmla="*/ 76 w 109"/>
                  <a:gd name="T33" fmla="*/ 148 h 211"/>
                  <a:gd name="T34" fmla="*/ 29 w 109"/>
                  <a:gd name="T35" fmla="*/ 211 h 211"/>
                  <a:gd name="T36" fmla="*/ 28 w 109"/>
                  <a:gd name="T37" fmla="*/ 205 h 211"/>
                  <a:gd name="T38" fmla="*/ 29 w 109"/>
                  <a:gd name="T39" fmla="*/ 187 h 211"/>
                  <a:gd name="T40" fmla="*/ 36 w 109"/>
                  <a:gd name="T41" fmla="*/ 160 h 211"/>
                  <a:gd name="T42" fmla="*/ 54 w 109"/>
                  <a:gd name="T43" fmla="*/ 127 h 211"/>
                  <a:gd name="T44" fmla="*/ 64 w 109"/>
                  <a:gd name="T45" fmla="*/ 109 h 211"/>
                  <a:gd name="T46" fmla="*/ 71 w 109"/>
                  <a:gd name="T47" fmla="*/ 93 h 211"/>
                  <a:gd name="T48" fmla="*/ 75 w 109"/>
                  <a:gd name="T49" fmla="*/ 69 h 211"/>
                  <a:gd name="T50" fmla="*/ 73 w 109"/>
                  <a:gd name="T51" fmla="*/ 54 h 211"/>
                  <a:gd name="T52" fmla="*/ 71 w 109"/>
                  <a:gd name="T53" fmla="*/ 49 h 211"/>
                  <a:gd name="T54" fmla="*/ 72 w 109"/>
                  <a:gd name="T55" fmla="*/ 55 h 211"/>
                  <a:gd name="T56" fmla="*/ 72 w 109"/>
                  <a:gd name="T57" fmla="*/ 69 h 211"/>
                  <a:gd name="T58" fmla="*/ 56 w 109"/>
                  <a:gd name="T59" fmla="*/ 113 h 211"/>
                  <a:gd name="T60" fmla="*/ 29 w 109"/>
                  <a:gd name="T61" fmla="*/ 162 h 211"/>
                  <a:gd name="T62" fmla="*/ 22 w 109"/>
                  <a:gd name="T63" fmla="*/ 183 h 211"/>
                  <a:gd name="T64" fmla="*/ 18 w 109"/>
                  <a:gd name="T65" fmla="*/ 20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9" h="211">
                    <a:moveTo>
                      <a:pt x="18" y="205"/>
                    </a:moveTo>
                    <a:cubicBezTo>
                      <a:pt x="18" y="205"/>
                      <a:pt x="19" y="198"/>
                      <a:pt x="17" y="185"/>
                    </a:cubicBezTo>
                    <a:cubicBezTo>
                      <a:pt x="16" y="173"/>
                      <a:pt x="13" y="156"/>
                      <a:pt x="6" y="137"/>
                    </a:cubicBezTo>
                    <a:cubicBezTo>
                      <a:pt x="1" y="124"/>
                      <a:pt x="0" y="110"/>
                      <a:pt x="2" y="97"/>
                    </a:cubicBezTo>
                    <a:cubicBezTo>
                      <a:pt x="4" y="91"/>
                      <a:pt x="6" y="84"/>
                      <a:pt x="10" y="78"/>
                    </a:cubicBezTo>
                    <a:cubicBezTo>
                      <a:pt x="13" y="72"/>
                      <a:pt x="19" y="67"/>
                      <a:pt x="25" y="61"/>
                    </a:cubicBezTo>
                    <a:cubicBezTo>
                      <a:pt x="35" y="54"/>
                      <a:pt x="43" y="47"/>
                      <a:pt x="48" y="37"/>
                    </a:cubicBezTo>
                    <a:cubicBezTo>
                      <a:pt x="52" y="28"/>
                      <a:pt x="52" y="16"/>
                      <a:pt x="44" y="0"/>
                    </a:cubicBezTo>
                    <a:cubicBezTo>
                      <a:pt x="44" y="0"/>
                      <a:pt x="48" y="1"/>
                      <a:pt x="54" y="4"/>
                    </a:cubicBezTo>
                    <a:cubicBezTo>
                      <a:pt x="60" y="6"/>
                      <a:pt x="69" y="11"/>
                      <a:pt x="77" y="17"/>
                    </a:cubicBezTo>
                    <a:cubicBezTo>
                      <a:pt x="85" y="23"/>
                      <a:pt x="94" y="32"/>
                      <a:pt x="100" y="44"/>
                    </a:cubicBezTo>
                    <a:cubicBezTo>
                      <a:pt x="103" y="50"/>
                      <a:pt x="105" y="56"/>
                      <a:pt x="107" y="64"/>
                    </a:cubicBezTo>
                    <a:cubicBezTo>
                      <a:pt x="109" y="71"/>
                      <a:pt x="109" y="80"/>
                      <a:pt x="108" y="90"/>
                    </a:cubicBezTo>
                    <a:cubicBezTo>
                      <a:pt x="108" y="97"/>
                      <a:pt x="106" y="103"/>
                      <a:pt x="104" y="109"/>
                    </a:cubicBezTo>
                    <a:cubicBezTo>
                      <a:pt x="102" y="114"/>
                      <a:pt x="100" y="119"/>
                      <a:pt x="97" y="124"/>
                    </a:cubicBezTo>
                    <a:cubicBezTo>
                      <a:pt x="94" y="129"/>
                      <a:pt x="91" y="133"/>
                      <a:pt x="87" y="137"/>
                    </a:cubicBezTo>
                    <a:cubicBezTo>
                      <a:pt x="83" y="141"/>
                      <a:pt x="79" y="144"/>
                      <a:pt x="76" y="148"/>
                    </a:cubicBezTo>
                    <a:cubicBezTo>
                      <a:pt x="60" y="163"/>
                      <a:pt x="43" y="179"/>
                      <a:pt x="29" y="211"/>
                    </a:cubicBezTo>
                    <a:cubicBezTo>
                      <a:pt x="29" y="211"/>
                      <a:pt x="28" y="209"/>
                      <a:pt x="28" y="205"/>
                    </a:cubicBezTo>
                    <a:cubicBezTo>
                      <a:pt x="28" y="201"/>
                      <a:pt x="27" y="194"/>
                      <a:pt x="29" y="187"/>
                    </a:cubicBezTo>
                    <a:cubicBezTo>
                      <a:pt x="30" y="179"/>
                      <a:pt x="32" y="170"/>
                      <a:pt x="36" y="160"/>
                    </a:cubicBezTo>
                    <a:cubicBezTo>
                      <a:pt x="40" y="150"/>
                      <a:pt x="45" y="139"/>
                      <a:pt x="54" y="127"/>
                    </a:cubicBezTo>
                    <a:cubicBezTo>
                      <a:pt x="58" y="120"/>
                      <a:pt x="61" y="114"/>
                      <a:pt x="64" y="109"/>
                    </a:cubicBezTo>
                    <a:cubicBezTo>
                      <a:pt x="67" y="103"/>
                      <a:pt x="69" y="98"/>
                      <a:pt x="71" y="93"/>
                    </a:cubicBezTo>
                    <a:cubicBezTo>
                      <a:pt x="74" y="83"/>
                      <a:pt x="74" y="75"/>
                      <a:pt x="75" y="69"/>
                    </a:cubicBezTo>
                    <a:cubicBezTo>
                      <a:pt x="75" y="62"/>
                      <a:pt x="74" y="57"/>
                      <a:pt x="73" y="54"/>
                    </a:cubicBezTo>
                    <a:cubicBezTo>
                      <a:pt x="72" y="51"/>
                      <a:pt x="71" y="49"/>
                      <a:pt x="71" y="49"/>
                    </a:cubicBezTo>
                    <a:cubicBezTo>
                      <a:pt x="71" y="49"/>
                      <a:pt x="71" y="51"/>
                      <a:pt x="72" y="55"/>
                    </a:cubicBezTo>
                    <a:cubicBezTo>
                      <a:pt x="72" y="58"/>
                      <a:pt x="72" y="63"/>
                      <a:pt x="72" y="69"/>
                    </a:cubicBezTo>
                    <a:cubicBezTo>
                      <a:pt x="71" y="81"/>
                      <a:pt x="67" y="97"/>
                      <a:pt x="56" y="113"/>
                    </a:cubicBezTo>
                    <a:cubicBezTo>
                      <a:pt x="44" y="132"/>
                      <a:pt x="35" y="147"/>
                      <a:pt x="29" y="162"/>
                    </a:cubicBezTo>
                    <a:cubicBezTo>
                      <a:pt x="27" y="169"/>
                      <a:pt x="24" y="176"/>
                      <a:pt x="22" y="183"/>
                    </a:cubicBezTo>
                    <a:cubicBezTo>
                      <a:pt x="21" y="190"/>
                      <a:pt x="19" y="197"/>
                      <a:pt x="18" y="2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62" name="Freeform 37">
                <a:extLst>
                  <a:ext uri="{FF2B5EF4-FFF2-40B4-BE49-F238E27FC236}">
                    <a16:creationId xmlns:a16="http://schemas.microsoft.com/office/drawing/2014/main" id="{1024A4AD-A076-BF00-C4C7-AAAC28DD04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995" y="5736547"/>
                <a:ext cx="166688" cy="80963"/>
              </a:xfrm>
              <a:custGeom>
                <a:avLst/>
                <a:gdLst>
                  <a:gd name="T0" fmla="*/ 2 w 248"/>
                  <a:gd name="T1" fmla="*/ 65 h 119"/>
                  <a:gd name="T2" fmla="*/ 7 w 248"/>
                  <a:gd name="T3" fmla="*/ 67 h 119"/>
                  <a:gd name="T4" fmla="*/ 19 w 248"/>
                  <a:gd name="T5" fmla="*/ 75 h 119"/>
                  <a:gd name="T6" fmla="*/ 63 w 248"/>
                  <a:gd name="T7" fmla="*/ 105 h 119"/>
                  <a:gd name="T8" fmla="*/ 105 w 248"/>
                  <a:gd name="T9" fmla="*/ 119 h 119"/>
                  <a:gd name="T10" fmla="*/ 132 w 248"/>
                  <a:gd name="T11" fmla="*/ 113 h 119"/>
                  <a:gd name="T12" fmla="*/ 160 w 248"/>
                  <a:gd name="T13" fmla="*/ 96 h 119"/>
                  <a:gd name="T14" fmla="*/ 199 w 248"/>
                  <a:gd name="T15" fmla="*/ 66 h 119"/>
                  <a:gd name="T16" fmla="*/ 221 w 248"/>
                  <a:gd name="T17" fmla="*/ 59 h 119"/>
                  <a:gd name="T18" fmla="*/ 248 w 248"/>
                  <a:gd name="T19" fmla="*/ 60 h 119"/>
                  <a:gd name="T20" fmla="*/ 245 w 248"/>
                  <a:gd name="T21" fmla="*/ 49 h 119"/>
                  <a:gd name="T22" fmla="*/ 231 w 248"/>
                  <a:gd name="T23" fmla="*/ 25 h 119"/>
                  <a:gd name="T24" fmla="*/ 199 w 248"/>
                  <a:gd name="T25" fmla="*/ 6 h 119"/>
                  <a:gd name="T26" fmla="*/ 177 w 248"/>
                  <a:gd name="T27" fmla="*/ 1 h 119"/>
                  <a:gd name="T28" fmla="*/ 148 w 248"/>
                  <a:gd name="T29" fmla="*/ 1 h 119"/>
                  <a:gd name="T30" fmla="*/ 127 w 248"/>
                  <a:gd name="T31" fmla="*/ 5 h 119"/>
                  <a:gd name="T32" fmla="*/ 118 w 248"/>
                  <a:gd name="T33" fmla="*/ 8 h 119"/>
                  <a:gd name="T34" fmla="*/ 109 w 248"/>
                  <a:gd name="T35" fmla="*/ 12 h 119"/>
                  <a:gd name="T36" fmla="*/ 94 w 248"/>
                  <a:gd name="T37" fmla="*/ 20 h 119"/>
                  <a:gd name="T38" fmla="*/ 79 w 248"/>
                  <a:gd name="T39" fmla="*/ 29 h 119"/>
                  <a:gd name="T40" fmla="*/ 0 w 248"/>
                  <a:gd name="T41" fmla="*/ 52 h 119"/>
                  <a:gd name="T42" fmla="*/ 6 w 248"/>
                  <a:gd name="T43" fmla="*/ 56 h 119"/>
                  <a:gd name="T44" fmla="*/ 23 w 248"/>
                  <a:gd name="T45" fmla="*/ 63 h 119"/>
                  <a:gd name="T46" fmla="*/ 53 w 248"/>
                  <a:gd name="T47" fmla="*/ 66 h 119"/>
                  <a:gd name="T48" fmla="*/ 95 w 248"/>
                  <a:gd name="T49" fmla="*/ 57 h 119"/>
                  <a:gd name="T50" fmla="*/ 167 w 248"/>
                  <a:gd name="T51" fmla="*/ 38 h 119"/>
                  <a:gd name="T52" fmla="*/ 184 w 248"/>
                  <a:gd name="T53" fmla="*/ 39 h 119"/>
                  <a:gd name="T54" fmla="*/ 189 w 248"/>
                  <a:gd name="T55" fmla="*/ 40 h 119"/>
                  <a:gd name="T56" fmla="*/ 183 w 248"/>
                  <a:gd name="T57" fmla="*/ 40 h 119"/>
                  <a:gd name="T58" fmla="*/ 166 w 248"/>
                  <a:gd name="T59" fmla="*/ 42 h 119"/>
                  <a:gd name="T60" fmla="*/ 111 w 248"/>
                  <a:gd name="T61" fmla="*/ 57 h 119"/>
                  <a:gd name="T62" fmla="*/ 48 w 248"/>
                  <a:gd name="T63" fmla="*/ 72 h 119"/>
                  <a:gd name="T64" fmla="*/ 24 w 248"/>
                  <a:gd name="T65" fmla="*/ 71 h 119"/>
                  <a:gd name="T66" fmla="*/ 2 w 248"/>
                  <a:gd name="T67" fmla="*/ 6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8" h="119">
                    <a:moveTo>
                      <a:pt x="2" y="65"/>
                    </a:moveTo>
                    <a:cubicBezTo>
                      <a:pt x="2" y="65"/>
                      <a:pt x="3" y="66"/>
                      <a:pt x="7" y="67"/>
                    </a:cubicBezTo>
                    <a:cubicBezTo>
                      <a:pt x="10" y="69"/>
                      <a:pt x="14" y="71"/>
                      <a:pt x="19" y="75"/>
                    </a:cubicBezTo>
                    <a:cubicBezTo>
                      <a:pt x="30" y="81"/>
                      <a:pt x="46" y="91"/>
                      <a:pt x="63" y="105"/>
                    </a:cubicBezTo>
                    <a:cubicBezTo>
                      <a:pt x="74" y="113"/>
                      <a:pt x="88" y="119"/>
                      <a:pt x="105" y="119"/>
                    </a:cubicBezTo>
                    <a:cubicBezTo>
                      <a:pt x="114" y="118"/>
                      <a:pt x="123" y="117"/>
                      <a:pt x="132" y="113"/>
                    </a:cubicBezTo>
                    <a:cubicBezTo>
                      <a:pt x="141" y="109"/>
                      <a:pt x="151" y="104"/>
                      <a:pt x="160" y="96"/>
                    </a:cubicBezTo>
                    <a:cubicBezTo>
                      <a:pt x="174" y="84"/>
                      <a:pt x="186" y="73"/>
                      <a:pt x="199" y="66"/>
                    </a:cubicBezTo>
                    <a:cubicBezTo>
                      <a:pt x="206" y="63"/>
                      <a:pt x="213" y="60"/>
                      <a:pt x="221" y="59"/>
                    </a:cubicBezTo>
                    <a:cubicBezTo>
                      <a:pt x="229" y="58"/>
                      <a:pt x="238" y="58"/>
                      <a:pt x="248" y="60"/>
                    </a:cubicBezTo>
                    <a:cubicBezTo>
                      <a:pt x="248" y="60"/>
                      <a:pt x="248" y="55"/>
                      <a:pt x="245" y="49"/>
                    </a:cubicBezTo>
                    <a:cubicBezTo>
                      <a:pt x="242" y="42"/>
                      <a:pt x="238" y="33"/>
                      <a:pt x="231" y="25"/>
                    </a:cubicBezTo>
                    <a:cubicBezTo>
                      <a:pt x="223" y="18"/>
                      <a:pt x="213" y="10"/>
                      <a:pt x="199" y="6"/>
                    </a:cubicBezTo>
                    <a:cubicBezTo>
                      <a:pt x="193" y="3"/>
                      <a:pt x="185" y="2"/>
                      <a:pt x="177" y="1"/>
                    </a:cubicBezTo>
                    <a:cubicBezTo>
                      <a:pt x="168" y="0"/>
                      <a:pt x="158" y="0"/>
                      <a:pt x="148" y="1"/>
                    </a:cubicBezTo>
                    <a:cubicBezTo>
                      <a:pt x="140" y="2"/>
                      <a:pt x="133" y="4"/>
                      <a:pt x="127" y="5"/>
                    </a:cubicBezTo>
                    <a:cubicBezTo>
                      <a:pt x="124" y="6"/>
                      <a:pt x="121" y="7"/>
                      <a:pt x="118" y="8"/>
                    </a:cubicBezTo>
                    <a:cubicBezTo>
                      <a:pt x="115" y="9"/>
                      <a:pt x="112" y="11"/>
                      <a:pt x="109" y="12"/>
                    </a:cubicBezTo>
                    <a:cubicBezTo>
                      <a:pt x="104" y="14"/>
                      <a:pt x="99" y="17"/>
                      <a:pt x="94" y="20"/>
                    </a:cubicBezTo>
                    <a:cubicBezTo>
                      <a:pt x="89" y="23"/>
                      <a:pt x="84" y="26"/>
                      <a:pt x="79" y="29"/>
                    </a:cubicBezTo>
                    <a:cubicBezTo>
                      <a:pt x="60" y="42"/>
                      <a:pt x="37" y="54"/>
                      <a:pt x="0" y="52"/>
                    </a:cubicBezTo>
                    <a:cubicBezTo>
                      <a:pt x="0" y="52"/>
                      <a:pt x="2" y="54"/>
                      <a:pt x="6" y="56"/>
                    </a:cubicBezTo>
                    <a:cubicBezTo>
                      <a:pt x="10" y="58"/>
                      <a:pt x="16" y="61"/>
                      <a:pt x="23" y="63"/>
                    </a:cubicBezTo>
                    <a:cubicBezTo>
                      <a:pt x="31" y="66"/>
                      <a:pt x="41" y="67"/>
                      <a:pt x="53" y="66"/>
                    </a:cubicBezTo>
                    <a:cubicBezTo>
                      <a:pt x="65" y="66"/>
                      <a:pt x="79" y="63"/>
                      <a:pt x="95" y="57"/>
                    </a:cubicBezTo>
                    <a:cubicBezTo>
                      <a:pt x="128" y="44"/>
                      <a:pt x="151" y="39"/>
                      <a:pt x="167" y="38"/>
                    </a:cubicBezTo>
                    <a:cubicBezTo>
                      <a:pt x="174" y="38"/>
                      <a:pt x="180" y="38"/>
                      <a:pt x="184" y="39"/>
                    </a:cubicBezTo>
                    <a:cubicBezTo>
                      <a:pt x="187" y="40"/>
                      <a:pt x="189" y="40"/>
                      <a:pt x="189" y="40"/>
                    </a:cubicBezTo>
                    <a:cubicBezTo>
                      <a:pt x="189" y="40"/>
                      <a:pt x="187" y="40"/>
                      <a:pt x="183" y="40"/>
                    </a:cubicBezTo>
                    <a:cubicBezTo>
                      <a:pt x="179" y="40"/>
                      <a:pt x="173" y="41"/>
                      <a:pt x="166" y="42"/>
                    </a:cubicBezTo>
                    <a:cubicBezTo>
                      <a:pt x="152" y="43"/>
                      <a:pt x="132" y="47"/>
                      <a:pt x="111" y="57"/>
                    </a:cubicBezTo>
                    <a:cubicBezTo>
                      <a:pt x="86" y="67"/>
                      <a:pt x="66" y="71"/>
                      <a:pt x="48" y="72"/>
                    </a:cubicBezTo>
                    <a:cubicBezTo>
                      <a:pt x="40" y="73"/>
                      <a:pt x="32" y="72"/>
                      <a:pt x="24" y="71"/>
                    </a:cubicBezTo>
                    <a:cubicBezTo>
                      <a:pt x="16" y="69"/>
                      <a:pt x="9" y="67"/>
                      <a:pt x="2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63" name="Freeform 38">
                <a:extLst>
                  <a:ext uri="{FF2B5EF4-FFF2-40B4-BE49-F238E27FC236}">
                    <a16:creationId xmlns:a16="http://schemas.microsoft.com/office/drawing/2014/main" id="{2AACF312-6B95-C06B-3FC9-25A0BF71C5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52083" y="5661935"/>
                <a:ext cx="88900" cy="144463"/>
              </a:xfrm>
              <a:custGeom>
                <a:avLst/>
                <a:gdLst>
                  <a:gd name="T0" fmla="*/ 0 w 132"/>
                  <a:gd name="T1" fmla="*/ 204 h 213"/>
                  <a:gd name="T2" fmla="*/ 2 w 132"/>
                  <a:gd name="T3" fmla="*/ 198 h 213"/>
                  <a:gd name="T4" fmla="*/ 5 w 132"/>
                  <a:gd name="T5" fmla="*/ 183 h 213"/>
                  <a:gd name="T6" fmla="*/ 6 w 132"/>
                  <a:gd name="T7" fmla="*/ 130 h 213"/>
                  <a:gd name="T8" fmla="*/ 14 w 132"/>
                  <a:gd name="T9" fmla="*/ 89 h 213"/>
                  <a:gd name="T10" fmla="*/ 27 w 132"/>
                  <a:gd name="T11" fmla="*/ 71 h 213"/>
                  <a:gd name="T12" fmla="*/ 48 w 132"/>
                  <a:gd name="T13" fmla="*/ 58 h 213"/>
                  <a:gd name="T14" fmla="*/ 78 w 132"/>
                  <a:gd name="T15" fmla="*/ 39 h 213"/>
                  <a:gd name="T16" fmla="*/ 86 w 132"/>
                  <a:gd name="T17" fmla="*/ 23 h 213"/>
                  <a:gd name="T18" fmla="*/ 86 w 132"/>
                  <a:gd name="T19" fmla="*/ 0 h 213"/>
                  <a:gd name="T20" fmla="*/ 96 w 132"/>
                  <a:gd name="T21" fmla="*/ 6 h 213"/>
                  <a:gd name="T22" fmla="*/ 115 w 132"/>
                  <a:gd name="T23" fmla="*/ 27 h 213"/>
                  <a:gd name="T24" fmla="*/ 130 w 132"/>
                  <a:gd name="T25" fmla="*/ 61 h 213"/>
                  <a:gd name="T26" fmla="*/ 131 w 132"/>
                  <a:gd name="T27" fmla="*/ 84 h 213"/>
                  <a:gd name="T28" fmla="*/ 125 w 132"/>
                  <a:gd name="T29" fmla="*/ 110 h 213"/>
                  <a:gd name="T30" fmla="*/ 115 w 132"/>
                  <a:gd name="T31" fmla="*/ 129 h 213"/>
                  <a:gd name="T32" fmla="*/ 103 w 132"/>
                  <a:gd name="T33" fmla="*/ 142 h 213"/>
                  <a:gd name="T34" fmla="*/ 90 w 132"/>
                  <a:gd name="T35" fmla="*/ 153 h 213"/>
                  <a:gd name="T36" fmla="*/ 75 w 132"/>
                  <a:gd name="T37" fmla="*/ 161 h 213"/>
                  <a:gd name="T38" fmla="*/ 9 w 132"/>
                  <a:gd name="T39" fmla="*/ 213 h 213"/>
                  <a:gd name="T40" fmla="*/ 10 w 132"/>
                  <a:gd name="T41" fmla="*/ 206 h 213"/>
                  <a:gd name="T42" fmla="*/ 16 w 132"/>
                  <a:gd name="T43" fmla="*/ 188 h 213"/>
                  <a:gd name="T44" fmla="*/ 22 w 132"/>
                  <a:gd name="T45" fmla="*/ 176 h 213"/>
                  <a:gd name="T46" fmla="*/ 31 w 132"/>
                  <a:gd name="T47" fmla="*/ 162 h 213"/>
                  <a:gd name="T48" fmla="*/ 58 w 132"/>
                  <a:gd name="T49" fmla="*/ 133 h 213"/>
                  <a:gd name="T50" fmla="*/ 97 w 132"/>
                  <a:gd name="T51" fmla="*/ 79 h 213"/>
                  <a:gd name="T52" fmla="*/ 99 w 132"/>
                  <a:gd name="T53" fmla="*/ 64 h 213"/>
                  <a:gd name="T54" fmla="*/ 98 w 132"/>
                  <a:gd name="T55" fmla="*/ 58 h 213"/>
                  <a:gd name="T56" fmla="*/ 98 w 132"/>
                  <a:gd name="T57" fmla="*/ 64 h 213"/>
                  <a:gd name="T58" fmla="*/ 93 w 132"/>
                  <a:gd name="T59" fmla="*/ 79 h 213"/>
                  <a:gd name="T60" fmla="*/ 83 w 132"/>
                  <a:gd name="T61" fmla="*/ 98 h 213"/>
                  <a:gd name="T62" fmla="*/ 75 w 132"/>
                  <a:gd name="T63" fmla="*/ 109 h 213"/>
                  <a:gd name="T64" fmla="*/ 70 w 132"/>
                  <a:gd name="T65" fmla="*/ 115 h 213"/>
                  <a:gd name="T66" fmla="*/ 65 w 132"/>
                  <a:gd name="T67" fmla="*/ 120 h 213"/>
                  <a:gd name="T68" fmla="*/ 52 w 132"/>
                  <a:gd name="T69" fmla="*/ 131 h 213"/>
                  <a:gd name="T70" fmla="*/ 41 w 132"/>
                  <a:gd name="T71" fmla="*/ 142 h 213"/>
                  <a:gd name="T72" fmla="*/ 23 w 132"/>
                  <a:gd name="T73" fmla="*/ 163 h 213"/>
                  <a:gd name="T74" fmla="*/ 10 w 132"/>
                  <a:gd name="T75" fmla="*/ 183 h 213"/>
                  <a:gd name="T76" fmla="*/ 0 w 132"/>
                  <a:gd name="T77" fmla="*/ 204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2" h="213">
                    <a:moveTo>
                      <a:pt x="0" y="204"/>
                    </a:moveTo>
                    <a:cubicBezTo>
                      <a:pt x="0" y="204"/>
                      <a:pt x="1" y="202"/>
                      <a:pt x="2" y="198"/>
                    </a:cubicBezTo>
                    <a:cubicBezTo>
                      <a:pt x="3" y="195"/>
                      <a:pt x="4" y="190"/>
                      <a:pt x="5" y="183"/>
                    </a:cubicBezTo>
                    <a:cubicBezTo>
                      <a:pt x="6" y="171"/>
                      <a:pt x="8" y="152"/>
                      <a:pt x="6" y="130"/>
                    </a:cubicBezTo>
                    <a:cubicBezTo>
                      <a:pt x="5" y="116"/>
                      <a:pt x="7" y="102"/>
                      <a:pt x="14" y="89"/>
                    </a:cubicBezTo>
                    <a:cubicBezTo>
                      <a:pt x="17" y="82"/>
                      <a:pt x="21" y="76"/>
                      <a:pt x="27" y="71"/>
                    </a:cubicBezTo>
                    <a:cubicBezTo>
                      <a:pt x="32" y="66"/>
                      <a:pt x="39" y="62"/>
                      <a:pt x="48" y="58"/>
                    </a:cubicBezTo>
                    <a:cubicBezTo>
                      <a:pt x="60" y="53"/>
                      <a:pt x="71" y="48"/>
                      <a:pt x="78" y="39"/>
                    </a:cubicBezTo>
                    <a:cubicBezTo>
                      <a:pt x="82" y="35"/>
                      <a:pt x="85" y="30"/>
                      <a:pt x="86" y="23"/>
                    </a:cubicBezTo>
                    <a:cubicBezTo>
                      <a:pt x="88" y="17"/>
                      <a:pt x="88" y="9"/>
                      <a:pt x="86" y="0"/>
                    </a:cubicBezTo>
                    <a:cubicBezTo>
                      <a:pt x="86" y="0"/>
                      <a:pt x="90" y="2"/>
                      <a:pt x="96" y="6"/>
                    </a:cubicBezTo>
                    <a:cubicBezTo>
                      <a:pt x="101" y="11"/>
                      <a:pt x="108" y="18"/>
                      <a:pt x="115" y="27"/>
                    </a:cubicBezTo>
                    <a:cubicBezTo>
                      <a:pt x="121" y="36"/>
                      <a:pt x="127" y="47"/>
                      <a:pt x="130" y="61"/>
                    </a:cubicBezTo>
                    <a:cubicBezTo>
                      <a:pt x="131" y="68"/>
                      <a:pt x="132" y="75"/>
                      <a:pt x="131" y="84"/>
                    </a:cubicBezTo>
                    <a:cubicBezTo>
                      <a:pt x="131" y="92"/>
                      <a:pt x="129" y="101"/>
                      <a:pt x="125" y="110"/>
                    </a:cubicBezTo>
                    <a:cubicBezTo>
                      <a:pt x="122" y="118"/>
                      <a:pt x="119" y="123"/>
                      <a:pt x="115" y="129"/>
                    </a:cubicBezTo>
                    <a:cubicBezTo>
                      <a:pt x="112" y="134"/>
                      <a:pt x="108" y="139"/>
                      <a:pt x="103" y="142"/>
                    </a:cubicBezTo>
                    <a:cubicBezTo>
                      <a:pt x="99" y="146"/>
                      <a:pt x="94" y="150"/>
                      <a:pt x="90" y="153"/>
                    </a:cubicBezTo>
                    <a:cubicBezTo>
                      <a:pt x="85" y="156"/>
                      <a:pt x="80" y="158"/>
                      <a:pt x="75" y="161"/>
                    </a:cubicBezTo>
                    <a:cubicBezTo>
                      <a:pt x="54" y="172"/>
                      <a:pt x="33" y="183"/>
                      <a:pt x="9" y="213"/>
                    </a:cubicBezTo>
                    <a:cubicBezTo>
                      <a:pt x="9" y="213"/>
                      <a:pt x="9" y="211"/>
                      <a:pt x="10" y="206"/>
                    </a:cubicBezTo>
                    <a:cubicBezTo>
                      <a:pt x="11" y="202"/>
                      <a:pt x="13" y="195"/>
                      <a:pt x="16" y="188"/>
                    </a:cubicBezTo>
                    <a:cubicBezTo>
                      <a:pt x="17" y="184"/>
                      <a:pt x="19" y="180"/>
                      <a:pt x="22" y="176"/>
                    </a:cubicBezTo>
                    <a:cubicBezTo>
                      <a:pt x="24" y="172"/>
                      <a:pt x="27" y="167"/>
                      <a:pt x="31" y="162"/>
                    </a:cubicBezTo>
                    <a:cubicBezTo>
                      <a:pt x="37" y="153"/>
                      <a:pt x="46" y="143"/>
                      <a:pt x="58" y="133"/>
                    </a:cubicBezTo>
                    <a:cubicBezTo>
                      <a:pt x="83" y="112"/>
                      <a:pt x="93" y="92"/>
                      <a:pt x="97" y="79"/>
                    </a:cubicBezTo>
                    <a:cubicBezTo>
                      <a:pt x="98" y="73"/>
                      <a:pt x="99" y="67"/>
                      <a:pt x="99" y="64"/>
                    </a:cubicBezTo>
                    <a:cubicBezTo>
                      <a:pt x="99" y="60"/>
                      <a:pt x="98" y="58"/>
                      <a:pt x="98" y="58"/>
                    </a:cubicBezTo>
                    <a:cubicBezTo>
                      <a:pt x="98" y="58"/>
                      <a:pt x="98" y="60"/>
                      <a:pt x="98" y="64"/>
                    </a:cubicBezTo>
                    <a:cubicBezTo>
                      <a:pt x="97" y="68"/>
                      <a:pt x="96" y="73"/>
                      <a:pt x="93" y="79"/>
                    </a:cubicBezTo>
                    <a:cubicBezTo>
                      <a:pt x="91" y="84"/>
                      <a:pt x="88" y="91"/>
                      <a:pt x="83" y="98"/>
                    </a:cubicBezTo>
                    <a:cubicBezTo>
                      <a:pt x="81" y="102"/>
                      <a:pt x="78" y="106"/>
                      <a:pt x="75" y="109"/>
                    </a:cubicBezTo>
                    <a:cubicBezTo>
                      <a:pt x="74" y="111"/>
                      <a:pt x="72" y="113"/>
                      <a:pt x="70" y="115"/>
                    </a:cubicBezTo>
                    <a:cubicBezTo>
                      <a:pt x="68" y="116"/>
                      <a:pt x="67" y="118"/>
                      <a:pt x="65" y="120"/>
                    </a:cubicBezTo>
                    <a:cubicBezTo>
                      <a:pt x="60" y="124"/>
                      <a:pt x="56" y="127"/>
                      <a:pt x="52" y="131"/>
                    </a:cubicBezTo>
                    <a:cubicBezTo>
                      <a:pt x="48" y="135"/>
                      <a:pt x="44" y="138"/>
                      <a:pt x="41" y="142"/>
                    </a:cubicBezTo>
                    <a:cubicBezTo>
                      <a:pt x="34" y="149"/>
                      <a:pt x="28" y="156"/>
                      <a:pt x="23" y="163"/>
                    </a:cubicBezTo>
                    <a:cubicBezTo>
                      <a:pt x="18" y="169"/>
                      <a:pt x="14" y="176"/>
                      <a:pt x="10" y="183"/>
                    </a:cubicBezTo>
                    <a:cubicBezTo>
                      <a:pt x="7" y="189"/>
                      <a:pt x="4" y="196"/>
                      <a:pt x="0" y="2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64" name="Freeform 39">
                <a:extLst>
                  <a:ext uri="{FF2B5EF4-FFF2-40B4-BE49-F238E27FC236}">
                    <a16:creationId xmlns:a16="http://schemas.microsoft.com/office/drawing/2014/main" id="{4B66259F-7659-C6B6-CE4D-8AAB323E2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9372" y="5111071"/>
                <a:ext cx="398463" cy="733425"/>
              </a:xfrm>
              <a:custGeom>
                <a:avLst/>
                <a:gdLst>
                  <a:gd name="T0" fmla="*/ 34 w 591"/>
                  <a:gd name="T1" fmla="*/ 1039 h 1083"/>
                  <a:gd name="T2" fmla="*/ 110 w 591"/>
                  <a:gd name="T3" fmla="*/ 1023 h 1083"/>
                  <a:gd name="T4" fmla="*/ 233 w 591"/>
                  <a:gd name="T5" fmla="*/ 982 h 1083"/>
                  <a:gd name="T6" fmla="*/ 372 w 591"/>
                  <a:gd name="T7" fmla="*/ 890 h 1083"/>
                  <a:gd name="T8" fmla="*/ 501 w 591"/>
                  <a:gd name="T9" fmla="*/ 750 h 1083"/>
                  <a:gd name="T10" fmla="*/ 553 w 591"/>
                  <a:gd name="T11" fmla="*/ 628 h 1083"/>
                  <a:gd name="T12" fmla="*/ 574 w 591"/>
                  <a:gd name="T13" fmla="*/ 530 h 1083"/>
                  <a:gd name="T14" fmla="*/ 576 w 591"/>
                  <a:gd name="T15" fmla="*/ 488 h 1083"/>
                  <a:gd name="T16" fmla="*/ 573 w 591"/>
                  <a:gd name="T17" fmla="*/ 464 h 1083"/>
                  <a:gd name="T18" fmla="*/ 567 w 591"/>
                  <a:gd name="T19" fmla="*/ 432 h 1083"/>
                  <a:gd name="T20" fmla="*/ 565 w 591"/>
                  <a:gd name="T21" fmla="*/ 416 h 1083"/>
                  <a:gd name="T22" fmla="*/ 555 w 591"/>
                  <a:gd name="T23" fmla="*/ 369 h 1083"/>
                  <a:gd name="T24" fmla="*/ 475 w 591"/>
                  <a:gd name="T25" fmla="*/ 210 h 1083"/>
                  <a:gd name="T26" fmla="*/ 382 w 591"/>
                  <a:gd name="T27" fmla="*/ 99 h 1083"/>
                  <a:gd name="T28" fmla="*/ 354 w 591"/>
                  <a:gd name="T29" fmla="*/ 73 h 1083"/>
                  <a:gd name="T30" fmla="*/ 308 w 591"/>
                  <a:gd name="T31" fmla="*/ 36 h 1083"/>
                  <a:gd name="T32" fmla="*/ 282 w 591"/>
                  <a:gd name="T33" fmla="*/ 18 h 1083"/>
                  <a:gd name="T34" fmla="*/ 275 w 591"/>
                  <a:gd name="T35" fmla="*/ 5 h 1083"/>
                  <a:gd name="T36" fmla="*/ 287 w 591"/>
                  <a:gd name="T37" fmla="*/ 3 h 1083"/>
                  <a:gd name="T38" fmla="*/ 315 w 591"/>
                  <a:gd name="T39" fmla="*/ 27 h 1083"/>
                  <a:gd name="T40" fmla="*/ 360 w 591"/>
                  <a:gd name="T41" fmla="*/ 65 h 1083"/>
                  <a:gd name="T42" fmla="*/ 389 w 591"/>
                  <a:gd name="T43" fmla="*/ 92 h 1083"/>
                  <a:gd name="T44" fmla="*/ 488 w 591"/>
                  <a:gd name="T45" fmla="*/ 202 h 1083"/>
                  <a:gd name="T46" fmla="*/ 569 w 591"/>
                  <a:gd name="T47" fmla="*/ 365 h 1083"/>
                  <a:gd name="T48" fmla="*/ 584 w 591"/>
                  <a:gd name="T49" fmla="*/ 412 h 1083"/>
                  <a:gd name="T50" fmla="*/ 587 w 591"/>
                  <a:gd name="T51" fmla="*/ 429 h 1083"/>
                  <a:gd name="T52" fmla="*/ 590 w 591"/>
                  <a:gd name="T53" fmla="*/ 462 h 1083"/>
                  <a:gd name="T54" fmla="*/ 591 w 591"/>
                  <a:gd name="T55" fmla="*/ 488 h 1083"/>
                  <a:gd name="T56" fmla="*/ 591 w 591"/>
                  <a:gd name="T57" fmla="*/ 531 h 1083"/>
                  <a:gd name="T58" fmla="*/ 577 w 591"/>
                  <a:gd name="T59" fmla="*/ 635 h 1083"/>
                  <a:gd name="T60" fmla="*/ 519 w 591"/>
                  <a:gd name="T61" fmla="*/ 761 h 1083"/>
                  <a:gd name="T62" fmla="*/ 391 w 591"/>
                  <a:gd name="T63" fmla="*/ 912 h 1083"/>
                  <a:gd name="T64" fmla="*/ 243 w 591"/>
                  <a:gd name="T65" fmla="*/ 1004 h 1083"/>
                  <a:gd name="T66" fmla="*/ 120 w 591"/>
                  <a:gd name="T67" fmla="*/ 1056 h 1083"/>
                  <a:gd name="T68" fmla="*/ 42 w 591"/>
                  <a:gd name="T69" fmla="*/ 1078 h 1083"/>
                  <a:gd name="T70" fmla="*/ 1 w 591"/>
                  <a:gd name="T71" fmla="*/ 106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91" h="1083">
                    <a:moveTo>
                      <a:pt x="18" y="1042"/>
                    </a:moveTo>
                    <a:cubicBezTo>
                      <a:pt x="18" y="1042"/>
                      <a:pt x="24" y="1041"/>
                      <a:pt x="34" y="1039"/>
                    </a:cubicBezTo>
                    <a:cubicBezTo>
                      <a:pt x="44" y="1037"/>
                      <a:pt x="59" y="1034"/>
                      <a:pt x="79" y="1030"/>
                    </a:cubicBezTo>
                    <a:cubicBezTo>
                      <a:pt x="88" y="1028"/>
                      <a:pt x="99" y="1026"/>
                      <a:pt x="110" y="1023"/>
                    </a:cubicBezTo>
                    <a:cubicBezTo>
                      <a:pt x="122" y="1021"/>
                      <a:pt x="134" y="1017"/>
                      <a:pt x="147" y="1014"/>
                    </a:cubicBezTo>
                    <a:cubicBezTo>
                      <a:pt x="173" y="1006"/>
                      <a:pt x="202" y="996"/>
                      <a:pt x="233" y="982"/>
                    </a:cubicBezTo>
                    <a:cubicBezTo>
                      <a:pt x="263" y="968"/>
                      <a:pt x="295" y="949"/>
                      <a:pt x="326" y="927"/>
                    </a:cubicBezTo>
                    <a:cubicBezTo>
                      <a:pt x="342" y="916"/>
                      <a:pt x="357" y="903"/>
                      <a:pt x="372" y="890"/>
                    </a:cubicBezTo>
                    <a:cubicBezTo>
                      <a:pt x="387" y="876"/>
                      <a:pt x="403" y="863"/>
                      <a:pt x="418" y="849"/>
                    </a:cubicBezTo>
                    <a:cubicBezTo>
                      <a:pt x="449" y="820"/>
                      <a:pt x="479" y="788"/>
                      <a:pt x="501" y="750"/>
                    </a:cubicBezTo>
                    <a:cubicBezTo>
                      <a:pt x="510" y="730"/>
                      <a:pt x="520" y="710"/>
                      <a:pt x="529" y="690"/>
                    </a:cubicBezTo>
                    <a:cubicBezTo>
                      <a:pt x="538" y="670"/>
                      <a:pt x="547" y="649"/>
                      <a:pt x="553" y="628"/>
                    </a:cubicBezTo>
                    <a:cubicBezTo>
                      <a:pt x="560" y="607"/>
                      <a:pt x="566" y="585"/>
                      <a:pt x="570" y="563"/>
                    </a:cubicBezTo>
                    <a:cubicBezTo>
                      <a:pt x="572" y="552"/>
                      <a:pt x="573" y="541"/>
                      <a:pt x="574" y="530"/>
                    </a:cubicBezTo>
                    <a:cubicBezTo>
                      <a:pt x="575" y="519"/>
                      <a:pt x="576" y="508"/>
                      <a:pt x="576" y="497"/>
                    </a:cubicBezTo>
                    <a:cubicBezTo>
                      <a:pt x="576" y="488"/>
                      <a:pt x="576" y="488"/>
                      <a:pt x="576" y="488"/>
                    </a:cubicBezTo>
                    <a:cubicBezTo>
                      <a:pt x="576" y="486"/>
                      <a:pt x="575" y="483"/>
                      <a:pt x="575" y="480"/>
                    </a:cubicBezTo>
                    <a:cubicBezTo>
                      <a:pt x="575" y="475"/>
                      <a:pt x="574" y="469"/>
                      <a:pt x="573" y="464"/>
                    </a:cubicBezTo>
                    <a:cubicBezTo>
                      <a:pt x="572" y="458"/>
                      <a:pt x="571" y="453"/>
                      <a:pt x="570" y="448"/>
                    </a:cubicBezTo>
                    <a:cubicBezTo>
                      <a:pt x="569" y="442"/>
                      <a:pt x="568" y="437"/>
                      <a:pt x="567" y="432"/>
                    </a:cubicBezTo>
                    <a:cubicBezTo>
                      <a:pt x="566" y="424"/>
                      <a:pt x="566" y="424"/>
                      <a:pt x="566" y="424"/>
                    </a:cubicBezTo>
                    <a:cubicBezTo>
                      <a:pt x="565" y="416"/>
                      <a:pt x="565" y="416"/>
                      <a:pt x="565" y="416"/>
                    </a:cubicBezTo>
                    <a:cubicBezTo>
                      <a:pt x="564" y="411"/>
                      <a:pt x="563" y="405"/>
                      <a:pt x="562" y="400"/>
                    </a:cubicBezTo>
                    <a:cubicBezTo>
                      <a:pt x="560" y="390"/>
                      <a:pt x="558" y="379"/>
                      <a:pt x="555" y="369"/>
                    </a:cubicBezTo>
                    <a:cubicBezTo>
                      <a:pt x="545" y="328"/>
                      <a:pt x="527" y="291"/>
                      <a:pt x="507" y="257"/>
                    </a:cubicBezTo>
                    <a:cubicBezTo>
                      <a:pt x="497" y="241"/>
                      <a:pt x="486" y="225"/>
                      <a:pt x="475" y="210"/>
                    </a:cubicBezTo>
                    <a:cubicBezTo>
                      <a:pt x="465" y="196"/>
                      <a:pt x="454" y="181"/>
                      <a:pt x="444" y="168"/>
                    </a:cubicBezTo>
                    <a:cubicBezTo>
                      <a:pt x="422" y="142"/>
                      <a:pt x="401" y="119"/>
                      <a:pt x="382" y="99"/>
                    </a:cubicBezTo>
                    <a:cubicBezTo>
                      <a:pt x="377" y="95"/>
                      <a:pt x="372" y="90"/>
                      <a:pt x="367" y="86"/>
                    </a:cubicBezTo>
                    <a:cubicBezTo>
                      <a:pt x="363" y="81"/>
                      <a:pt x="358" y="77"/>
                      <a:pt x="354" y="73"/>
                    </a:cubicBezTo>
                    <a:cubicBezTo>
                      <a:pt x="345" y="65"/>
                      <a:pt x="336" y="58"/>
                      <a:pt x="329" y="52"/>
                    </a:cubicBezTo>
                    <a:cubicBezTo>
                      <a:pt x="321" y="46"/>
                      <a:pt x="314" y="40"/>
                      <a:pt x="308" y="36"/>
                    </a:cubicBezTo>
                    <a:cubicBezTo>
                      <a:pt x="301" y="31"/>
                      <a:pt x="296" y="27"/>
                      <a:pt x="292" y="24"/>
                    </a:cubicBezTo>
                    <a:cubicBezTo>
                      <a:pt x="287" y="21"/>
                      <a:pt x="284" y="19"/>
                      <a:pt x="282" y="18"/>
                    </a:cubicBezTo>
                    <a:cubicBezTo>
                      <a:pt x="279" y="16"/>
                      <a:pt x="278" y="15"/>
                      <a:pt x="278" y="15"/>
                    </a:cubicBezTo>
                    <a:cubicBezTo>
                      <a:pt x="274" y="13"/>
                      <a:pt x="273" y="8"/>
                      <a:pt x="275" y="5"/>
                    </a:cubicBezTo>
                    <a:cubicBezTo>
                      <a:pt x="277" y="1"/>
                      <a:pt x="282" y="0"/>
                      <a:pt x="286" y="2"/>
                    </a:cubicBezTo>
                    <a:cubicBezTo>
                      <a:pt x="286" y="3"/>
                      <a:pt x="287" y="3"/>
                      <a:pt x="287" y="3"/>
                    </a:cubicBezTo>
                    <a:cubicBezTo>
                      <a:pt x="287" y="3"/>
                      <a:pt x="291" y="7"/>
                      <a:pt x="299" y="14"/>
                    </a:cubicBezTo>
                    <a:cubicBezTo>
                      <a:pt x="304" y="17"/>
                      <a:pt x="309" y="22"/>
                      <a:pt x="315" y="27"/>
                    </a:cubicBezTo>
                    <a:cubicBezTo>
                      <a:pt x="321" y="32"/>
                      <a:pt x="327" y="37"/>
                      <a:pt x="335" y="44"/>
                    </a:cubicBezTo>
                    <a:cubicBezTo>
                      <a:pt x="343" y="50"/>
                      <a:pt x="351" y="58"/>
                      <a:pt x="360" y="65"/>
                    </a:cubicBezTo>
                    <a:cubicBezTo>
                      <a:pt x="365" y="69"/>
                      <a:pt x="369" y="74"/>
                      <a:pt x="374" y="78"/>
                    </a:cubicBezTo>
                    <a:cubicBezTo>
                      <a:pt x="379" y="82"/>
                      <a:pt x="384" y="87"/>
                      <a:pt x="389" y="92"/>
                    </a:cubicBezTo>
                    <a:cubicBezTo>
                      <a:pt x="410" y="111"/>
                      <a:pt x="432" y="133"/>
                      <a:pt x="455" y="159"/>
                    </a:cubicBezTo>
                    <a:cubicBezTo>
                      <a:pt x="466" y="172"/>
                      <a:pt x="477" y="187"/>
                      <a:pt x="488" y="202"/>
                    </a:cubicBezTo>
                    <a:cubicBezTo>
                      <a:pt x="498" y="217"/>
                      <a:pt x="509" y="233"/>
                      <a:pt x="518" y="251"/>
                    </a:cubicBezTo>
                    <a:cubicBezTo>
                      <a:pt x="537" y="286"/>
                      <a:pt x="554" y="324"/>
                      <a:pt x="569" y="365"/>
                    </a:cubicBezTo>
                    <a:cubicBezTo>
                      <a:pt x="573" y="375"/>
                      <a:pt x="577" y="385"/>
                      <a:pt x="580" y="396"/>
                    </a:cubicBezTo>
                    <a:cubicBezTo>
                      <a:pt x="581" y="401"/>
                      <a:pt x="583" y="407"/>
                      <a:pt x="584" y="412"/>
                    </a:cubicBezTo>
                    <a:cubicBezTo>
                      <a:pt x="586" y="420"/>
                      <a:pt x="586" y="420"/>
                      <a:pt x="586" y="420"/>
                    </a:cubicBezTo>
                    <a:cubicBezTo>
                      <a:pt x="586" y="423"/>
                      <a:pt x="587" y="426"/>
                      <a:pt x="587" y="429"/>
                    </a:cubicBezTo>
                    <a:cubicBezTo>
                      <a:pt x="588" y="434"/>
                      <a:pt x="589" y="440"/>
                      <a:pt x="589" y="445"/>
                    </a:cubicBezTo>
                    <a:cubicBezTo>
                      <a:pt x="589" y="451"/>
                      <a:pt x="589" y="457"/>
                      <a:pt x="590" y="462"/>
                    </a:cubicBezTo>
                    <a:cubicBezTo>
                      <a:pt x="590" y="468"/>
                      <a:pt x="590" y="474"/>
                      <a:pt x="590" y="479"/>
                    </a:cubicBezTo>
                    <a:cubicBezTo>
                      <a:pt x="591" y="488"/>
                      <a:pt x="591" y="488"/>
                      <a:pt x="591" y="488"/>
                    </a:cubicBezTo>
                    <a:cubicBezTo>
                      <a:pt x="591" y="496"/>
                      <a:pt x="591" y="496"/>
                      <a:pt x="591" y="496"/>
                    </a:cubicBezTo>
                    <a:cubicBezTo>
                      <a:pt x="591" y="508"/>
                      <a:pt x="591" y="519"/>
                      <a:pt x="591" y="531"/>
                    </a:cubicBezTo>
                    <a:cubicBezTo>
                      <a:pt x="591" y="542"/>
                      <a:pt x="590" y="554"/>
                      <a:pt x="589" y="566"/>
                    </a:cubicBezTo>
                    <a:cubicBezTo>
                      <a:pt x="587" y="589"/>
                      <a:pt x="583" y="612"/>
                      <a:pt x="577" y="635"/>
                    </a:cubicBezTo>
                    <a:cubicBezTo>
                      <a:pt x="571" y="657"/>
                      <a:pt x="564" y="680"/>
                      <a:pt x="554" y="701"/>
                    </a:cubicBezTo>
                    <a:cubicBezTo>
                      <a:pt x="545" y="722"/>
                      <a:pt x="533" y="743"/>
                      <a:pt x="519" y="761"/>
                    </a:cubicBezTo>
                    <a:cubicBezTo>
                      <a:pt x="493" y="799"/>
                      <a:pt x="468" y="836"/>
                      <a:pt x="438" y="868"/>
                    </a:cubicBezTo>
                    <a:cubicBezTo>
                      <a:pt x="423" y="885"/>
                      <a:pt x="408" y="899"/>
                      <a:pt x="391" y="912"/>
                    </a:cubicBezTo>
                    <a:cubicBezTo>
                      <a:pt x="374" y="925"/>
                      <a:pt x="357" y="937"/>
                      <a:pt x="341" y="948"/>
                    </a:cubicBezTo>
                    <a:cubicBezTo>
                      <a:pt x="308" y="970"/>
                      <a:pt x="274" y="988"/>
                      <a:pt x="243" y="1004"/>
                    </a:cubicBezTo>
                    <a:cubicBezTo>
                      <a:pt x="212" y="1019"/>
                      <a:pt x="183" y="1032"/>
                      <a:pt x="157" y="1043"/>
                    </a:cubicBezTo>
                    <a:cubicBezTo>
                      <a:pt x="144" y="1048"/>
                      <a:pt x="131" y="1053"/>
                      <a:pt x="120" y="1056"/>
                    </a:cubicBezTo>
                    <a:cubicBezTo>
                      <a:pt x="108" y="1061"/>
                      <a:pt x="97" y="1064"/>
                      <a:pt x="88" y="1067"/>
                    </a:cubicBezTo>
                    <a:cubicBezTo>
                      <a:pt x="68" y="1072"/>
                      <a:pt x="52" y="1076"/>
                      <a:pt x="42" y="1078"/>
                    </a:cubicBezTo>
                    <a:cubicBezTo>
                      <a:pt x="31" y="1080"/>
                      <a:pt x="25" y="1081"/>
                      <a:pt x="25" y="1081"/>
                    </a:cubicBezTo>
                    <a:cubicBezTo>
                      <a:pt x="13" y="1083"/>
                      <a:pt x="2" y="1075"/>
                      <a:pt x="1" y="1064"/>
                    </a:cubicBezTo>
                    <a:cubicBezTo>
                      <a:pt x="0" y="1054"/>
                      <a:pt x="7" y="1044"/>
                      <a:pt x="18" y="10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65" name="Freeform 40">
                <a:extLst>
                  <a:ext uri="{FF2B5EF4-FFF2-40B4-BE49-F238E27FC236}">
                    <a16:creationId xmlns:a16="http://schemas.microsoft.com/office/drawing/2014/main" id="{EF544D5B-95CC-FA95-54BC-A15B04234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9545" y="5072972"/>
                <a:ext cx="68263" cy="53975"/>
              </a:xfrm>
              <a:custGeom>
                <a:avLst/>
                <a:gdLst>
                  <a:gd name="T0" fmla="*/ 101 w 101"/>
                  <a:gd name="T1" fmla="*/ 75 h 81"/>
                  <a:gd name="T2" fmla="*/ 96 w 101"/>
                  <a:gd name="T3" fmla="*/ 66 h 81"/>
                  <a:gd name="T4" fmla="*/ 84 w 101"/>
                  <a:gd name="T5" fmla="*/ 40 h 81"/>
                  <a:gd name="T6" fmla="*/ 44 w 101"/>
                  <a:gd name="T7" fmla="*/ 15 h 81"/>
                  <a:gd name="T8" fmla="*/ 4 w 101"/>
                  <a:gd name="T9" fmla="*/ 0 h 81"/>
                  <a:gd name="T10" fmla="*/ 1 w 101"/>
                  <a:gd name="T11" fmla="*/ 20 h 81"/>
                  <a:gd name="T12" fmla="*/ 7 w 101"/>
                  <a:gd name="T13" fmla="*/ 39 h 81"/>
                  <a:gd name="T14" fmla="*/ 24 w 101"/>
                  <a:gd name="T15" fmla="*/ 58 h 81"/>
                  <a:gd name="T16" fmla="*/ 59 w 101"/>
                  <a:gd name="T17" fmla="*/ 68 h 81"/>
                  <a:gd name="T18" fmla="*/ 99 w 101"/>
                  <a:gd name="T19" fmla="*/ 81 h 81"/>
                  <a:gd name="T20" fmla="*/ 91 w 101"/>
                  <a:gd name="T21" fmla="*/ 70 h 81"/>
                  <a:gd name="T22" fmla="*/ 60 w 101"/>
                  <a:gd name="T23" fmla="*/ 52 h 81"/>
                  <a:gd name="T24" fmla="*/ 27 w 101"/>
                  <a:gd name="T25" fmla="*/ 37 h 81"/>
                  <a:gd name="T26" fmla="*/ 20 w 101"/>
                  <a:gd name="T27" fmla="*/ 28 h 81"/>
                  <a:gd name="T28" fmla="*/ 29 w 101"/>
                  <a:gd name="T29" fmla="*/ 36 h 81"/>
                  <a:gd name="T30" fmla="*/ 54 w 101"/>
                  <a:gd name="T31" fmla="*/ 47 h 81"/>
                  <a:gd name="T32" fmla="*/ 83 w 101"/>
                  <a:gd name="T33" fmla="*/ 59 h 81"/>
                  <a:gd name="T34" fmla="*/ 101 w 101"/>
                  <a:gd name="T35" fmla="*/ 7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" h="81">
                    <a:moveTo>
                      <a:pt x="101" y="75"/>
                    </a:moveTo>
                    <a:cubicBezTo>
                      <a:pt x="101" y="75"/>
                      <a:pt x="99" y="72"/>
                      <a:pt x="96" y="66"/>
                    </a:cubicBezTo>
                    <a:cubicBezTo>
                      <a:pt x="93" y="60"/>
                      <a:pt x="88" y="51"/>
                      <a:pt x="84" y="40"/>
                    </a:cubicBezTo>
                    <a:cubicBezTo>
                      <a:pt x="79" y="26"/>
                      <a:pt x="65" y="13"/>
                      <a:pt x="44" y="15"/>
                    </a:cubicBezTo>
                    <a:cubicBezTo>
                      <a:pt x="28" y="16"/>
                      <a:pt x="16" y="18"/>
                      <a:pt x="4" y="0"/>
                    </a:cubicBezTo>
                    <a:cubicBezTo>
                      <a:pt x="4" y="0"/>
                      <a:pt x="0" y="9"/>
                      <a:pt x="1" y="20"/>
                    </a:cubicBezTo>
                    <a:cubicBezTo>
                      <a:pt x="2" y="26"/>
                      <a:pt x="3" y="32"/>
                      <a:pt x="7" y="39"/>
                    </a:cubicBezTo>
                    <a:cubicBezTo>
                      <a:pt x="10" y="45"/>
                      <a:pt x="16" y="52"/>
                      <a:pt x="24" y="58"/>
                    </a:cubicBezTo>
                    <a:cubicBezTo>
                      <a:pt x="37" y="67"/>
                      <a:pt x="48" y="68"/>
                      <a:pt x="59" y="68"/>
                    </a:cubicBezTo>
                    <a:cubicBezTo>
                      <a:pt x="71" y="69"/>
                      <a:pt x="83" y="70"/>
                      <a:pt x="99" y="81"/>
                    </a:cubicBezTo>
                    <a:cubicBezTo>
                      <a:pt x="99" y="81"/>
                      <a:pt x="97" y="76"/>
                      <a:pt x="91" y="70"/>
                    </a:cubicBezTo>
                    <a:cubicBezTo>
                      <a:pt x="86" y="63"/>
                      <a:pt x="76" y="56"/>
                      <a:pt x="60" y="52"/>
                    </a:cubicBezTo>
                    <a:cubicBezTo>
                      <a:pt x="43" y="47"/>
                      <a:pt x="33" y="42"/>
                      <a:pt x="27" y="37"/>
                    </a:cubicBezTo>
                    <a:cubicBezTo>
                      <a:pt x="22" y="32"/>
                      <a:pt x="20" y="28"/>
                      <a:pt x="20" y="28"/>
                    </a:cubicBezTo>
                    <a:cubicBezTo>
                      <a:pt x="20" y="28"/>
                      <a:pt x="23" y="32"/>
                      <a:pt x="29" y="36"/>
                    </a:cubicBezTo>
                    <a:cubicBezTo>
                      <a:pt x="34" y="40"/>
                      <a:pt x="43" y="44"/>
                      <a:pt x="54" y="47"/>
                    </a:cubicBezTo>
                    <a:cubicBezTo>
                      <a:pt x="66" y="50"/>
                      <a:pt x="75" y="54"/>
                      <a:pt x="83" y="59"/>
                    </a:cubicBezTo>
                    <a:cubicBezTo>
                      <a:pt x="90" y="63"/>
                      <a:pt x="96" y="69"/>
                      <a:pt x="101" y="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9EF10B2F-3C9E-AAD6-2771-D55D8EBE10B6}"/>
              </a:ext>
            </a:extLst>
          </p:cNvPr>
          <p:cNvGrpSpPr/>
          <p:nvPr/>
        </p:nvGrpSpPr>
        <p:grpSpPr>
          <a:xfrm>
            <a:off x="6589535" y="1531056"/>
            <a:ext cx="4493236" cy="6798316"/>
            <a:chOff x="6589535" y="1531056"/>
            <a:chExt cx="4493236" cy="6798316"/>
          </a:xfrm>
        </p:grpSpPr>
        <p:pic>
          <p:nvPicPr>
            <p:cNvPr id="184" name="图片 183" descr="图形用户界面, 网站&#10;&#10;描述已自动生成">
              <a:extLst>
                <a:ext uri="{FF2B5EF4-FFF2-40B4-BE49-F238E27FC236}">
                  <a16:creationId xmlns:a16="http://schemas.microsoft.com/office/drawing/2014/main" id="{41201576-7854-D6D8-46BB-219E4A4F46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59"/>
            <a:stretch/>
          </p:blipFill>
          <p:spPr>
            <a:xfrm>
              <a:off x="7368847" y="1693489"/>
              <a:ext cx="2948684" cy="6269411"/>
            </a:xfrm>
            <a:prstGeom prst="roundRect">
              <a:avLst>
                <a:gd name="adj" fmla="val 9237"/>
              </a:avLst>
            </a:prstGeom>
          </p:spPr>
        </p:pic>
        <p:sp>
          <p:nvSpPr>
            <p:cNvPr id="186" name="矩形: 圆角 185">
              <a:extLst>
                <a:ext uri="{FF2B5EF4-FFF2-40B4-BE49-F238E27FC236}">
                  <a16:creationId xmlns:a16="http://schemas.microsoft.com/office/drawing/2014/main" id="{A54028BC-E75A-2286-EB99-A1B6C019D387}"/>
                </a:ext>
              </a:extLst>
            </p:cNvPr>
            <p:cNvSpPr/>
            <p:nvPr/>
          </p:nvSpPr>
          <p:spPr>
            <a:xfrm>
              <a:off x="7378500" y="1602251"/>
              <a:ext cx="2959276" cy="6372225"/>
            </a:xfrm>
            <a:prstGeom prst="roundRect">
              <a:avLst>
                <a:gd name="adj" fmla="val 8298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企业宣传页</a:t>
              </a:r>
            </a:p>
          </p:txBody>
        </p:sp>
        <p:pic>
          <p:nvPicPr>
            <p:cNvPr id="185" name="图片 184" descr="形状&#10;&#10;低可信度描述已自动生成">
              <a:extLst>
                <a:ext uri="{FF2B5EF4-FFF2-40B4-BE49-F238E27FC236}">
                  <a16:creationId xmlns:a16="http://schemas.microsoft.com/office/drawing/2014/main" id="{15C9520D-0BDD-9D2E-8040-58A8037D8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9535" y="1531056"/>
              <a:ext cx="4493236" cy="67983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6985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05;#167265;#393520;#70074;#402784;#373786;#149798;#70981;#70860;#154721;"/>
</p:tagLst>
</file>

<file path=ppt/theme/theme1.xml><?xml version="1.0" encoding="utf-8"?>
<a:theme xmlns:a="http://schemas.openxmlformats.org/drawingml/2006/main" name="51PPT模板网   www.51pptmoban.com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思源黑体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676</Words>
  <Application>Microsoft Office PowerPoint</Application>
  <PresentationFormat>宽屏</PresentationFormat>
  <Paragraphs>164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OPPOSans B</vt:lpstr>
      <vt:lpstr>OPPOSans H</vt:lpstr>
      <vt:lpstr>OPPOSans M</vt:lpstr>
      <vt:lpstr>OPPOSans R</vt:lpstr>
      <vt:lpstr>Swis721 Blk BT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站酷快乐体2016修订版</vt:lpstr>
      <vt:lpstr>Arial</vt:lpstr>
      <vt:lpstr>Bahnschrift SemiBold</vt:lpstr>
      <vt:lpstr>Bahnschrift SemiLight</vt:lpstr>
      <vt:lpstr>Calibri</vt:lpstr>
      <vt:lpstr>Segoe UI Light</vt:lpstr>
      <vt:lpstr>51PPT模板网   www.51pptmoban.com</vt:lpstr>
      <vt:lpstr>Office 主题​​</vt:lpstr>
      <vt:lpstr>PowerPoint 演示文稿</vt:lpstr>
      <vt:lpstr>PowerPoint 演示文稿</vt:lpstr>
      <vt:lpstr>PowerPoint 演示文稿</vt:lpstr>
      <vt:lpstr>国内首屈一指的多元化服务能力 </vt:lpstr>
      <vt:lpstr>企业内训：为企业培养智能时代的“新职场人” </vt:lpstr>
      <vt:lpstr>PowerPoint 演示文稿</vt:lpstr>
      <vt:lpstr>丰富的线上教学经验，满足多种教学形式 </vt:lpstr>
      <vt:lpstr>企业课程选购首选内容供应商</vt:lpstr>
      <vt:lpstr>企业课程选购首选内容供应商</vt:lpstr>
      <vt:lpstr>PowerPoint 演示文稿</vt:lpstr>
      <vt:lpstr>职场加速器©-认证版权课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蓝色简约项目介绍ppt模板</dc:title>
  <dc:creator>熊猫</dc:creator>
  <cp:keywords>P界达人</cp:keywords>
  <dc:description>www.51pptmoban.com</dc:description>
  <cp:lastModifiedBy>Win user</cp:lastModifiedBy>
  <cp:revision>23</cp:revision>
  <dcterms:created xsi:type="dcterms:W3CDTF">2022-06-25T13:40:02Z</dcterms:created>
  <dcterms:modified xsi:type="dcterms:W3CDTF">2022-10-19T13:46:04Z</dcterms:modified>
</cp:coreProperties>
</file>