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560" r:id="rId2"/>
    <p:sldId id="561" r:id="rId3"/>
    <p:sldId id="562" r:id="rId4"/>
    <p:sldId id="563" r:id="rId5"/>
    <p:sldId id="564" r:id="rId6"/>
    <p:sldId id="565" r:id="rId7"/>
    <p:sldId id="566" r:id="rId8"/>
    <p:sldId id="569" r:id="rId9"/>
    <p:sldId id="567" r:id="rId10"/>
    <p:sldId id="570" r:id="rId11"/>
    <p:sldId id="571" r:id="rId12"/>
    <p:sldId id="572" r:id="rId13"/>
    <p:sldId id="573" r:id="rId14"/>
    <p:sldId id="574" r:id="rId15"/>
    <p:sldId id="575" r:id="rId16"/>
    <p:sldId id="576" r:id="rId17"/>
    <p:sldId id="577" r:id="rId18"/>
    <p:sldId id="578" r:id="rId19"/>
    <p:sldId id="579" r:id="rId20"/>
    <p:sldId id="580" r:id="rId21"/>
    <p:sldId id="581" r:id="rId22"/>
    <p:sldId id="582" r:id="rId23"/>
    <p:sldId id="583" r:id="rId24"/>
    <p:sldId id="584" r:id="rId25"/>
  </p:sldIdLst>
  <p:sldSz cx="12190413" cy="6859588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AEAC"/>
    <a:srgbClr val="8EC0B9"/>
    <a:srgbClr val="78ADA0"/>
    <a:srgbClr val="FD9527"/>
    <a:srgbClr val="A1D7E1"/>
    <a:srgbClr val="F18A4C"/>
    <a:srgbClr val="50B4C8"/>
    <a:srgbClr val="B3DEE7"/>
    <a:srgbClr val="E6E6E6"/>
    <a:srgbClr val="ABE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5" autoAdjust="0"/>
    <p:restoredTop sz="97778" autoAdjust="0"/>
  </p:normalViewPr>
  <p:slideViewPr>
    <p:cSldViewPr snapToGrid="0" showGuides="1">
      <p:cViewPr>
        <p:scale>
          <a:sx n="66" d="100"/>
          <a:sy n="66" d="100"/>
        </p:scale>
        <p:origin x="2286" y="1182"/>
      </p:cViewPr>
      <p:guideLst>
        <p:guide orient="horz" pos="2161"/>
        <p:guide pos="3840"/>
        <p:guide orient="horz" pos="43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9012C8C0-A3D3-487B-AECC-CB6663EAE28D}" type="datetimeFigureOut">
              <a:rPr lang="zh-CN" altLang="en-US" smtClean="0"/>
              <a:t>2022/10/19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1492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7232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7139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5083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58357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6057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1704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71327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81450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37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675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0499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60470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88159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71827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0246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3010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3901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877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832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5460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3793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2945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AC9E5B5-B537-E67A-804E-7B02F9D85E28}"/>
              </a:ext>
            </a:extLst>
          </p:cNvPr>
          <p:cNvGrpSpPr/>
          <p:nvPr userDrawn="1"/>
        </p:nvGrpSpPr>
        <p:grpSpPr>
          <a:xfrm>
            <a:off x="9274628" y="5253728"/>
            <a:ext cx="2915785" cy="1605860"/>
            <a:chOff x="5274138" y="3050470"/>
            <a:chExt cx="6916276" cy="380911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0ECF4268-B253-29A2-4D15-E7A7291210A0}"/>
                </a:ext>
              </a:extLst>
            </p:cNvPr>
            <p:cNvSpPr/>
            <p:nvPr/>
          </p:nvSpPr>
          <p:spPr>
            <a:xfrm flipH="1">
              <a:off x="5274138" y="3050470"/>
              <a:ext cx="6916274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00178A6-32D2-EEED-BE3F-892AFE3ED793}"/>
                </a:ext>
              </a:extLst>
            </p:cNvPr>
            <p:cNvSpPr/>
            <p:nvPr/>
          </p:nvSpPr>
          <p:spPr>
            <a:xfrm flipH="1">
              <a:off x="665163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272B55-7A54-86AC-0715-5E5FB3504B7C}"/>
              </a:ext>
            </a:extLst>
          </p:cNvPr>
          <p:cNvSpPr/>
          <p:nvPr/>
        </p:nvSpPr>
        <p:spPr>
          <a:xfrm>
            <a:off x="-1" y="3050470"/>
            <a:ext cx="6916273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FB9708A-6701-0938-354E-CC314F3F594A}"/>
              </a:ext>
            </a:extLst>
          </p:cNvPr>
          <p:cNvSpPr/>
          <p:nvPr/>
        </p:nvSpPr>
        <p:spPr>
          <a:xfrm flipH="1">
            <a:off x="5274138" y="3050470"/>
            <a:ext cx="6916274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919B674-79E6-C91F-9378-C0E48226D8CC}"/>
              </a:ext>
            </a:extLst>
          </p:cNvPr>
          <p:cNvSpPr/>
          <p:nvPr/>
        </p:nvSpPr>
        <p:spPr>
          <a:xfrm>
            <a:off x="4376814" y="644731"/>
            <a:ext cx="3438371" cy="3556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8EC0B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36306" y="668642"/>
            <a:ext cx="27193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8EC0B9"/>
                </a:solidFill>
                <a:cs typeface="+mn-ea"/>
                <a:sym typeface="+mn-lt"/>
              </a:rPr>
              <a:t>BUSINESS REPORT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512842" y="1419114"/>
            <a:ext cx="71647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78ADA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几何风述职报告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3685317" y="3809118"/>
            <a:ext cx="4818189" cy="411180"/>
            <a:chOff x="3676491" y="4631875"/>
            <a:chExt cx="4818189" cy="411180"/>
          </a:xfrm>
        </p:grpSpPr>
        <p:sp>
          <p:nvSpPr>
            <p:cNvPr id="40" name="矩形 39"/>
            <p:cNvSpPr/>
            <p:nvPr/>
          </p:nvSpPr>
          <p:spPr>
            <a:xfrm>
              <a:off x="3676491" y="4631875"/>
              <a:ext cx="2173902" cy="411180"/>
            </a:xfrm>
            <a:prstGeom prst="rect">
              <a:avLst/>
            </a:prstGeom>
            <a:noFill/>
            <a:ln>
              <a:solidFill>
                <a:srgbClr val="9FAE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322367" y="4631875"/>
              <a:ext cx="2172313" cy="411180"/>
            </a:xfrm>
            <a:prstGeom prst="rect">
              <a:avLst/>
            </a:prstGeom>
            <a:noFill/>
            <a:ln>
              <a:solidFill>
                <a:srgbClr val="9FAE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2022.10</a:t>
              </a:r>
              <a:endParaRPr lang="zh-CN" altLang="en-US" sz="14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C653C7C-2C95-ACF4-233C-7A82785E328F}"/>
              </a:ext>
            </a:extLst>
          </p:cNvPr>
          <p:cNvSpPr/>
          <p:nvPr/>
        </p:nvSpPr>
        <p:spPr>
          <a:xfrm>
            <a:off x="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D0AF587-7627-7306-FCD1-E33331891DB1}"/>
              </a:ext>
            </a:extLst>
          </p:cNvPr>
          <p:cNvSpPr/>
          <p:nvPr/>
        </p:nvSpPr>
        <p:spPr>
          <a:xfrm flipH="1">
            <a:off x="665163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左大括号 17">
            <a:extLst>
              <a:ext uri="{FF2B5EF4-FFF2-40B4-BE49-F238E27FC236}">
                <a16:creationId xmlns:a16="http://schemas.microsoft.com/office/drawing/2014/main" id="{623D9447-8989-6B0F-41BB-DE00F195DA01}"/>
              </a:ext>
            </a:extLst>
          </p:cNvPr>
          <p:cNvSpPr/>
          <p:nvPr/>
        </p:nvSpPr>
        <p:spPr>
          <a:xfrm>
            <a:off x="2307827" y="1515912"/>
            <a:ext cx="542925" cy="914400"/>
          </a:xfrm>
          <a:prstGeom prst="leftBrace">
            <a:avLst>
              <a:gd name="adj1" fmla="val 42105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左大括号 18">
            <a:extLst>
              <a:ext uri="{FF2B5EF4-FFF2-40B4-BE49-F238E27FC236}">
                <a16:creationId xmlns:a16="http://schemas.microsoft.com/office/drawing/2014/main" id="{BAB844A6-2C3A-4D11-8644-14E70C82CF2A}"/>
              </a:ext>
            </a:extLst>
          </p:cNvPr>
          <p:cNvSpPr/>
          <p:nvPr/>
        </p:nvSpPr>
        <p:spPr>
          <a:xfrm rot="10800000">
            <a:off x="9339660" y="1515912"/>
            <a:ext cx="542925" cy="914400"/>
          </a:xfrm>
          <a:prstGeom prst="leftBrace">
            <a:avLst>
              <a:gd name="adj1" fmla="val 42105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E3F7C37-EC8C-4E38-AE96-1E0DC4A327DF}"/>
              </a:ext>
            </a:extLst>
          </p:cNvPr>
          <p:cNvSpPr txBox="1"/>
          <p:nvPr/>
        </p:nvSpPr>
        <p:spPr>
          <a:xfrm>
            <a:off x="2309415" y="2769631"/>
            <a:ext cx="7573170" cy="568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1242209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525A71-F05A-416B-915E-8A0463CB3B50}"/>
              </a:ext>
            </a:extLst>
          </p:cNvPr>
          <p:cNvGrpSpPr/>
          <p:nvPr/>
        </p:nvGrpSpPr>
        <p:grpSpPr>
          <a:xfrm>
            <a:off x="1025746" y="1932170"/>
            <a:ext cx="4985471" cy="1667207"/>
            <a:chOff x="1025880" y="1931181"/>
            <a:chExt cx="4986120" cy="166742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1CE0BA0-7D4C-7988-94A0-D48BC8B0ECED}"/>
                </a:ext>
              </a:extLst>
            </p:cNvPr>
            <p:cNvGrpSpPr/>
            <p:nvPr/>
          </p:nvGrpSpPr>
          <p:grpSpPr>
            <a:xfrm>
              <a:off x="1025880" y="1931181"/>
              <a:ext cx="4986120" cy="1667424"/>
              <a:chOff x="1109880" y="1969281"/>
              <a:chExt cx="4754679" cy="1590027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3440FF97-B7D2-533D-7392-15B4FDAFE5E5}"/>
                  </a:ext>
                </a:extLst>
              </p:cNvPr>
              <p:cNvGrpSpPr/>
              <p:nvPr/>
            </p:nvGrpSpPr>
            <p:grpSpPr>
              <a:xfrm>
                <a:off x="1109880" y="1969281"/>
                <a:ext cx="4754679" cy="1590027"/>
                <a:chOff x="1109880" y="1969281"/>
                <a:chExt cx="4754679" cy="1590027"/>
              </a:xfrm>
            </p:grpSpPr>
            <p:sp>
              <p:nvSpPr>
                <p:cNvPr id="14" name="圆角矩形 7">
                  <a:extLst>
                    <a:ext uri="{FF2B5EF4-FFF2-40B4-BE49-F238E27FC236}">
                      <a16:creationId xmlns:a16="http://schemas.microsoft.com/office/drawing/2014/main" id="{60034B77-4F52-F29E-AC07-E92277253E11}"/>
                    </a:ext>
                  </a:extLst>
                </p:cNvPr>
                <p:cNvSpPr/>
                <p:nvPr/>
              </p:nvSpPr>
              <p:spPr>
                <a:xfrm>
                  <a:off x="1109880" y="2006967"/>
                  <a:ext cx="4400242" cy="155234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EC0B9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圆角矩形 8">
                  <a:extLst>
                    <a:ext uri="{FF2B5EF4-FFF2-40B4-BE49-F238E27FC236}">
                      <a16:creationId xmlns:a16="http://schemas.microsoft.com/office/drawing/2014/main" id="{5170C085-4E9D-1845-AE8E-8F8684D959CE}"/>
                    </a:ext>
                  </a:extLst>
                </p:cNvPr>
                <p:cNvSpPr/>
                <p:nvPr/>
              </p:nvSpPr>
              <p:spPr>
                <a:xfrm>
                  <a:off x="1259945" y="2006967"/>
                  <a:ext cx="4601500" cy="155234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斜纹 15">
                  <a:extLst>
                    <a:ext uri="{FF2B5EF4-FFF2-40B4-BE49-F238E27FC236}">
                      <a16:creationId xmlns:a16="http://schemas.microsoft.com/office/drawing/2014/main" id="{B5659A34-E77D-3E13-00C5-6F4BA21F2E15}"/>
                    </a:ext>
                  </a:extLst>
                </p:cNvPr>
                <p:cNvSpPr/>
                <p:nvPr/>
              </p:nvSpPr>
              <p:spPr>
                <a:xfrm flipH="1">
                  <a:off x="5123892" y="2013745"/>
                  <a:ext cx="740667" cy="740667"/>
                </a:xfrm>
                <a:prstGeom prst="diagStripe">
                  <a:avLst>
                    <a:gd name="adj" fmla="val 31417"/>
                  </a:avLst>
                </a:prstGeom>
                <a:solidFill>
                  <a:srgbClr val="8EC0B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94154E49-395C-329F-CD22-A26EADF54082}"/>
                    </a:ext>
                  </a:extLst>
                </p:cNvPr>
                <p:cNvSpPr/>
                <p:nvPr/>
              </p:nvSpPr>
              <p:spPr>
                <a:xfrm rot="2700000">
                  <a:off x="5306135" y="2153947"/>
                  <a:ext cx="646331" cy="276999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6755E799-FEB0-7433-49BF-DD2B6692F283}"/>
                  </a:ext>
                </a:extLst>
              </p:cNvPr>
              <p:cNvSpPr/>
              <p:nvPr/>
            </p:nvSpPr>
            <p:spPr>
              <a:xfrm>
                <a:off x="1390650" y="2564062"/>
                <a:ext cx="438150" cy="438150"/>
              </a:xfrm>
              <a:prstGeom prst="ellipse">
                <a:avLst/>
              </a:prstGeom>
              <a:solidFill>
                <a:srgbClr val="8EC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1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C9CE2B7-8883-0196-ECD3-44D277ED9341}"/>
                </a:ext>
              </a:extLst>
            </p:cNvPr>
            <p:cNvGrpSpPr/>
            <p:nvPr/>
          </p:nvGrpSpPr>
          <p:grpSpPr>
            <a:xfrm>
              <a:off x="2144248" y="2352176"/>
              <a:ext cx="2772160" cy="774115"/>
              <a:chOff x="3624780" y="2412339"/>
              <a:chExt cx="2772160" cy="774115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06E3818-A3F7-876C-CC33-46F70E63A1CC}"/>
                  </a:ext>
                </a:extLst>
              </p:cNvPr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C7C0201-5A99-6B3E-8AFF-23BEBFA90E5C}"/>
                  </a:ext>
                </a:extLst>
              </p:cNvPr>
              <p:cNvSpPr txBox="1"/>
              <p:nvPr/>
            </p:nvSpPr>
            <p:spPr>
              <a:xfrm>
                <a:off x="3624780" y="2750893"/>
                <a:ext cx="2772160" cy="435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317C989-BE68-EBB0-2EC6-D1D827D118CE}"/>
              </a:ext>
            </a:extLst>
          </p:cNvPr>
          <p:cNvGrpSpPr/>
          <p:nvPr/>
        </p:nvGrpSpPr>
        <p:grpSpPr>
          <a:xfrm>
            <a:off x="1025746" y="3938509"/>
            <a:ext cx="4985471" cy="1667207"/>
            <a:chOff x="1025880" y="3937781"/>
            <a:chExt cx="4986120" cy="166742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1FFE88E-6C13-DE62-5E48-0E3A238C1447}"/>
                </a:ext>
              </a:extLst>
            </p:cNvPr>
            <p:cNvGrpSpPr/>
            <p:nvPr/>
          </p:nvGrpSpPr>
          <p:grpSpPr>
            <a:xfrm>
              <a:off x="1025880" y="3937781"/>
              <a:ext cx="4986120" cy="1667424"/>
              <a:chOff x="1109880" y="1969281"/>
              <a:chExt cx="4754679" cy="1590027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F918B0CC-347E-5666-3DF2-CA08A81E0661}"/>
                  </a:ext>
                </a:extLst>
              </p:cNvPr>
              <p:cNvGrpSpPr/>
              <p:nvPr/>
            </p:nvGrpSpPr>
            <p:grpSpPr>
              <a:xfrm>
                <a:off x="1109880" y="1969281"/>
                <a:ext cx="4754679" cy="1590027"/>
                <a:chOff x="1109880" y="1969281"/>
                <a:chExt cx="4754679" cy="1590027"/>
              </a:xfrm>
            </p:grpSpPr>
            <p:sp>
              <p:nvSpPr>
                <p:cNvPr id="26" name="圆角矩形 7">
                  <a:extLst>
                    <a:ext uri="{FF2B5EF4-FFF2-40B4-BE49-F238E27FC236}">
                      <a16:creationId xmlns:a16="http://schemas.microsoft.com/office/drawing/2014/main" id="{3CD2C995-AEF6-5394-B767-B9E44896B3FD}"/>
                    </a:ext>
                  </a:extLst>
                </p:cNvPr>
                <p:cNvSpPr/>
                <p:nvPr/>
              </p:nvSpPr>
              <p:spPr>
                <a:xfrm>
                  <a:off x="1109880" y="2006967"/>
                  <a:ext cx="4400242" cy="155234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9FAEAC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圆角矩形 8">
                  <a:extLst>
                    <a:ext uri="{FF2B5EF4-FFF2-40B4-BE49-F238E27FC236}">
                      <a16:creationId xmlns:a16="http://schemas.microsoft.com/office/drawing/2014/main" id="{CC03A943-A174-02D1-7D6F-20381A57280E}"/>
                    </a:ext>
                  </a:extLst>
                </p:cNvPr>
                <p:cNvSpPr/>
                <p:nvPr/>
              </p:nvSpPr>
              <p:spPr>
                <a:xfrm>
                  <a:off x="1259945" y="2006967"/>
                  <a:ext cx="4601500" cy="155234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斜纹 27">
                  <a:extLst>
                    <a:ext uri="{FF2B5EF4-FFF2-40B4-BE49-F238E27FC236}">
                      <a16:creationId xmlns:a16="http://schemas.microsoft.com/office/drawing/2014/main" id="{35D2493A-31D6-A20C-3A77-26C659EA27DD}"/>
                    </a:ext>
                  </a:extLst>
                </p:cNvPr>
                <p:cNvSpPr/>
                <p:nvPr/>
              </p:nvSpPr>
              <p:spPr>
                <a:xfrm flipH="1">
                  <a:off x="5123892" y="2013745"/>
                  <a:ext cx="740667" cy="740667"/>
                </a:xfrm>
                <a:prstGeom prst="diagStripe">
                  <a:avLst>
                    <a:gd name="adj" fmla="val 31417"/>
                  </a:avLst>
                </a:prstGeom>
                <a:solidFill>
                  <a:srgbClr val="9FAE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3BCCA032-1FC5-556A-DAF4-60E72921CCD7}"/>
                    </a:ext>
                  </a:extLst>
                </p:cNvPr>
                <p:cNvSpPr/>
                <p:nvPr/>
              </p:nvSpPr>
              <p:spPr>
                <a:xfrm rot="2700000">
                  <a:off x="5306135" y="2153947"/>
                  <a:ext cx="646331" cy="276999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0DE156EF-D3FC-7027-EBEE-808DFFB32206}"/>
                  </a:ext>
                </a:extLst>
              </p:cNvPr>
              <p:cNvSpPr/>
              <p:nvPr/>
            </p:nvSpPr>
            <p:spPr>
              <a:xfrm>
                <a:off x="1390650" y="2564062"/>
                <a:ext cx="438150" cy="438150"/>
              </a:xfrm>
              <a:prstGeom prst="ellipse">
                <a:avLst/>
              </a:prstGeom>
              <a:solidFill>
                <a:srgbClr val="9FAE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3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AAD79C5-59EF-E1E8-D6CF-CABA57F5A3AD}"/>
                </a:ext>
              </a:extLst>
            </p:cNvPr>
            <p:cNvGrpSpPr/>
            <p:nvPr/>
          </p:nvGrpSpPr>
          <p:grpSpPr>
            <a:xfrm>
              <a:off x="2144248" y="4312660"/>
              <a:ext cx="2772160" cy="774115"/>
              <a:chOff x="3624780" y="2412339"/>
              <a:chExt cx="2772160" cy="774115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237BA8F-3968-380E-FBC1-539857302EE6}"/>
                  </a:ext>
                </a:extLst>
              </p:cNvPr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E8CAB02-B785-FF4B-F328-3756F5600532}"/>
                  </a:ext>
                </a:extLst>
              </p:cNvPr>
              <p:cNvSpPr txBox="1"/>
              <p:nvPr/>
            </p:nvSpPr>
            <p:spPr>
              <a:xfrm>
                <a:off x="3624780" y="2750893"/>
                <a:ext cx="2772160" cy="435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DAACE48-432B-AE03-3240-1F0B132E9F90}"/>
              </a:ext>
            </a:extLst>
          </p:cNvPr>
          <p:cNvGrpSpPr/>
          <p:nvPr/>
        </p:nvGrpSpPr>
        <p:grpSpPr>
          <a:xfrm>
            <a:off x="6190661" y="1932170"/>
            <a:ext cx="4985471" cy="1667207"/>
            <a:chOff x="6191468" y="1931181"/>
            <a:chExt cx="4986120" cy="1667424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4D5A3F8-2EB9-001F-80E6-2DA9B73C3DA2}"/>
                </a:ext>
              </a:extLst>
            </p:cNvPr>
            <p:cNvGrpSpPr/>
            <p:nvPr/>
          </p:nvGrpSpPr>
          <p:grpSpPr>
            <a:xfrm>
              <a:off x="6191468" y="1931181"/>
              <a:ext cx="4986120" cy="1667424"/>
              <a:chOff x="1109880" y="1969281"/>
              <a:chExt cx="4754679" cy="1590027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AFF9FDCA-537F-DEC7-3003-FB6675D17926}"/>
                  </a:ext>
                </a:extLst>
              </p:cNvPr>
              <p:cNvGrpSpPr/>
              <p:nvPr/>
            </p:nvGrpSpPr>
            <p:grpSpPr>
              <a:xfrm>
                <a:off x="1109880" y="1969281"/>
                <a:ext cx="4754679" cy="1590027"/>
                <a:chOff x="1109880" y="1969281"/>
                <a:chExt cx="4754679" cy="1590027"/>
              </a:xfrm>
            </p:grpSpPr>
            <p:sp>
              <p:nvSpPr>
                <p:cNvPr id="37" name="圆角矩形 7">
                  <a:extLst>
                    <a:ext uri="{FF2B5EF4-FFF2-40B4-BE49-F238E27FC236}">
                      <a16:creationId xmlns:a16="http://schemas.microsoft.com/office/drawing/2014/main" id="{9BF1B726-006E-5994-BC97-6EDE59430C84}"/>
                    </a:ext>
                  </a:extLst>
                </p:cNvPr>
                <p:cNvSpPr/>
                <p:nvPr/>
              </p:nvSpPr>
              <p:spPr>
                <a:xfrm>
                  <a:off x="1109880" y="2006967"/>
                  <a:ext cx="4400242" cy="155234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9FAEAC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圆角矩形 8">
                  <a:extLst>
                    <a:ext uri="{FF2B5EF4-FFF2-40B4-BE49-F238E27FC236}">
                      <a16:creationId xmlns:a16="http://schemas.microsoft.com/office/drawing/2014/main" id="{37316D67-97E3-A064-B4E0-A23A7C4E38D2}"/>
                    </a:ext>
                  </a:extLst>
                </p:cNvPr>
                <p:cNvSpPr/>
                <p:nvPr/>
              </p:nvSpPr>
              <p:spPr>
                <a:xfrm>
                  <a:off x="1259945" y="2006967"/>
                  <a:ext cx="4601500" cy="155234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斜纹 38">
                  <a:extLst>
                    <a:ext uri="{FF2B5EF4-FFF2-40B4-BE49-F238E27FC236}">
                      <a16:creationId xmlns:a16="http://schemas.microsoft.com/office/drawing/2014/main" id="{69BFDC8C-F799-D0BF-E758-7EF2E8C10B08}"/>
                    </a:ext>
                  </a:extLst>
                </p:cNvPr>
                <p:cNvSpPr/>
                <p:nvPr/>
              </p:nvSpPr>
              <p:spPr>
                <a:xfrm flipH="1">
                  <a:off x="5123892" y="2013745"/>
                  <a:ext cx="740667" cy="740667"/>
                </a:xfrm>
                <a:prstGeom prst="diagStripe">
                  <a:avLst>
                    <a:gd name="adj" fmla="val 31417"/>
                  </a:avLst>
                </a:prstGeom>
                <a:solidFill>
                  <a:srgbClr val="9FAE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6691B9DE-87B8-4702-0514-1ED5B574EACC}"/>
                    </a:ext>
                  </a:extLst>
                </p:cNvPr>
                <p:cNvSpPr/>
                <p:nvPr/>
              </p:nvSpPr>
              <p:spPr>
                <a:xfrm rot="2700000">
                  <a:off x="5306135" y="2153947"/>
                  <a:ext cx="646331" cy="276999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1C22436-54DD-9893-1031-474A3CF5FF70}"/>
                  </a:ext>
                </a:extLst>
              </p:cNvPr>
              <p:cNvSpPr/>
              <p:nvPr/>
            </p:nvSpPr>
            <p:spPr>
              <a:xfrm>
                <a:off x="1390650" y="2564062"/>
                <a:ext cx="438150" cy="438150"/>
              </a:xfrm>
              <a:prstGeom prst="ellipse">
                <a:avLst/>
              </a:prstGeom>
              <a:solidFill>
                <a:srgbClr val="9FAE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2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B309E96-F30D-99B4-51A8-A8C8AC26309E}"/>
                </a:ext>
              </a:extLst>
            </p:cNvPr>
            <p:cNvGrpSpPr/>
            <p:nvPr/>
          </p:nvGrpSpPr>
          <p:grpSpPr>
            <a:xfrm>
              <a:off x="7309158" y="2352176"/>
              <a:ext cx="2772160" cy="774115"/>
              <a:chOff x="3624780" y="2412339"/>
              <a:chExt cx="2772160" cy="774115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C1B2C12-F31A-F93E-61A9-84421AAACB55}"/>
                  </a:ext>
                </a:extLst>
              </p:cNvPr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56A48D1-6E71-5F1F-2FA1-5D6C464D3321}"/>
                  </a:ext>
                </a:extLst>
              </p:cNvPr>
              <p:cNvSpPr txBox="1"/>
              <p:nvPr/>
            </p:nvSpPr>
            <p:spPr>
              <a:xfrm>
                <a:off x="3624780" y="2750893"/>
                <a:ext cx="2772160" cy="435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D8AD09F-8689-1BE6-DA0C-BDCB0C357A37}"/>
              </a:ext>
            </a:extLst>
          </p:cNvPr>
          <p:cNvGrpSpPr/>
          <p:nvPr/>
        </p:nvGrpSpPr>
        <p:grpSpPr>
          <a:xfrm>
            <a:off x="6190661" y="3938509"/>
            <a:ext cx="4985471" cy="1667207"/>
            <a:chOff x="6191468" y="3937781"/>
            <a:chExt cx="4986120" cy="1667424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7C0E412E-7A38-928A-621E-9A2D517B2283}"/>
                </a:ext>
              </a:extLst>
            </p:cNvPr>
            <p:cNvGrpSpPr/>
            <p:nvPr/>
          </p:nvGrpSpPr>
          <p:grpSpPr>
            <a:xfrm>
              <a:off x="6191468" y="3937781"/>
              <a:ext cx="4986120" cy="1667424"/>
              <a:chOff x="1109880" y="1969281"/>
              <a:chExt cx="4754679" cy="1590027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10C2F58D-F0CB-763F-712E-E45533E74531}"/>
                  </a:ext>
                </a:extLst>
              </p:cNvPr>
              <p:cNvGrpSpPr/>
              <p:nvPr/>
            </p:nvGrpSpPr>
            <p:grpSpPr>
              <a:xfrm>
                <a:off x="1109880" y="1969281"/>
                <a:ext cx="4754679" cy="1590027"/>
                <a:chOff x="1109880" y="1969281"/>
                <a:chExt cx="4754679" cy="1590027"/>
              </a:xfrm>
            </p:grpSpPr>
            <p:sp>
              <p:nvSpPr>
                <p:cNvPr id="48" name="圆角矩形 7">
                  <a:extLst>
                    <a:ext uri="{FF2B5EF4-FFF2-40B4-BE49-F238E27FC236}">
                      <a16:creationId xmlns:a16="http://schemas.microsoft.com/office/drawing/2014/main" id="{5B1D84AA-6748-DFB7-50E2-2BE94F8425E9}"/>
                    </a:ext>
                  </a:extLst>
                </p:cNvPr>
                <p:cNvSpPr/>
                <p:nvPr/>
              </p:nvSpPr>
              <p:spPr>
                <a:xfrm>
                  <a:off x="1109880" y="2006967"/>
                  <a:ext cx="4400242" cy="155234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EC0B9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圆角矩形 8">
                  <a:extLst>
                    <a:ext uri="{FF2B5EF4-FFF2-40B4-BE49-F238E27FC236}">
                      <a16:creationId xmlns:a16="http://schemas.microsoft.com/office/drawing/2014/main" id="{6BD19C87-C16D-5C73-56F1-91CB64F566D7}"/>
                    </a:ext>
                  </a:extLst>
                </p:cNvPr>
                <p:cNvSpPr/>
                <p:nvPr/>
              </p:nvSpPr>
              <p:spPr>
                <a:xfrm>
                  <a:off x="1259945" y="2006967"/>
                  <a:ext cx="4601500" cy="155234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斜纹 49">
                  <a:extLst>
                    <a:ext uri="{FF2B5EF4-FFF2-40B4-BE49-F238E27FC236}">
                      <a16:creationId xmlns:a16="http://schemas.microsoft.com/office/drawing/2014/main" id="{26112602-A215-7BD9-5B31-B4AF950B5ACD}"/>
                    </a:ext>
                  </a:extLst>
                </p:cNvPr>
                <p:cNvSpPr/>
                <p:nvPr/>
              </p:nvSpPr>
              <p:spPr>
                <a:xfrm flipH="1">
                  <a:off x="5123892" y="2013745"/>
                  <a:ext cx="740667" cy="740667"/>
                </a:xfrm>
                <a:prstGeom prst="diagStripe">
                  <a:avLst>
                    <a:gd name="adj" fmla="val 31417"/>
                  </a:avLst>
                </a:prstGeom>
                <a:solidFill>
                  <a:srgbClr val="8EC0B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矩形 50">
                  <a:extLst>
                    <a:ext uri="{FF2B5EF4-FFF2-40B4-BE49-F238E27FC236}">
                      <a16:creationId xmlns:a16="http://schemas.microsoft.com/office/drawing/2014/main" id="{4E93E9A3-5847-FBF9-1035-93D7E14E37DA}"/>
                    </a:ext>
                  </a:extLst>
                </p:cNvPr>
                <p:cNvSpPr/>
                <p:nvPr/>
              </p:nvSpPr>
              <p:spPr>
                <a:xfrm rot="2700000">
                  <a:off x="5306135" y="2153947"/>
                  <a:ext cx="646331" cy="276999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228809B6-A416-EB61-AF67-9614EEA6B670}"/>
                  </a:ext>
                </a:extLst>
              </p:cNvPr>
              <p:cNvSpPr/>
              <p:nvPr/>
            </p:nvSpPr>
            <p:spPr>
              <a:xfrm>
                <a:off x="1390650" y="2564062"/>
                <a:ext cx="438150" cy="438150"/>
              </a:xfrm>
              <a:prstGeom prst="ellipse">
                <a:avLst/>
              </a:prstGeom>
              <a:solidFill>
                <a:srgbClr val="8EC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4</a:t>
                </a:r>
                <a:endParaRPr lang="zh-CN" altLang="en-US"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599E190-BB38-6BF3-0C70-028E57057A28}"/>
                </a:ext>
              </a:extLst>
            </p:cNvPr>
            <p:cNvGrpSpPr/>
            <p:nvPr/>
          </p:nvGrpSpPr>
          <p:grpSpPr>
            <a:xfrm>
              <a:off x="7309158" y="4312660"/>
              <a:ext cx="2772160" cy="774115"/>
              <a:chOff x="3624780" y="2412339"/>
              <a:chExt cx="2772160" cy="774115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6DD3BA5C-BF9D-3CF8-75CC-2A646C30B4CA}"/>
                  </a:ext>
                </a:extLst>
              </p:cNvPr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B78843FA-287A-574D-66D1-E5D24C16D358}"/>
                  </a:ext>
                </a:extLst>
              </p:cNvPr>
              <p:cNvSpPr txBox="1"/>
              <p:nvPr/>
            </p:nvSpPr>
            <p:spPr>
              <a:xfrm>
                <a:off x="3624780" y="2750893"/>
                <a:ext cx="2772160" cy="435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4908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íṧľíḋè">
            <a:extLst>
              <a:ext uri="{FF2B5EF4-FFF2-40B4-BE49-F238E27FC236}">
                <a16:creationId xmlns:a16="http://schemas.microsoft.com/office/drawing/2014/main" id="{FC2B0A77-510E-4BA5-CB51-26AC887B3100}"/>
              </a:ext>
            </a:extLst>
          </p:cNvPr>
          <p:cNvSpPr/>
          <p:nvPr/>
        </p:nvSpPr>
        <p:spPr>
          <a:xfrm>
            <a:off x="3315041" y="1636525"/>
            <a:ext cx="5621135" cy="851981"/>
          </a:xfrm>
          <a:prstGeom prst="roundRect">
            <a:avLst>
              <a:gd name="adj" fmla="val 24492"/>
            </a:avLst>
          </a:prstGeom>
          <a:solidFill>
            <a:srgbClr val="8EC0B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43981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8CA194F-E4BA-6180-4808-3D6F47D647F0}"/>
              </a:ext>
            </a:extLst>
          </p:cNvPr>
          <p:cNvGrpSpPr/>
          <p:nvPr/>
        </p:nvGrpSpPr>
        <p:grpSpPr>
          <a:xfrm>
            <a:off x="2745025" y="2598580"/>
            <a:ext cx="6761164" cy="793647"/>
            <a:chOff x="2745383" y="2597678"/>
            <a:chExt cx="6762044" cy="793750"/>
          </a:xfrm>
        </p:grpSpPr>
        <p:cxnSp>
          <p:nvCxnSpPr>
            <p:cNvPr id="8" name="Straight Connector 9">
              <a:extLst>
                <a:ext uri="{FF2B5EF4-FFF2-40B4-BE49-F238E27FC236}">
                  <a16:creationId xmlns:a16="http://schemas.microsoft.com/office/drawing/2014/main" id="{00DFF54A-D000-6C36-BE38-EC4145831A4E}"/>
                </a:ext>
              </a:extLst>
            </p:cNvPr>
            <p:cNvCxnSpPr/>
            <p:nvPr/>
          </p:nvCxnSpPr>
          <p:spPr>
            <a:xfrm flipH="1">
              <a:off x="2745383" y="3150268"/>
              <a:ext cx="6762044" cy="0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0">
              <a:extLst>
                <a:ext uri="{FF2B5EF4-FFF2-40B4-BE49-F238E27FC236}">
                  <a16:creationId xmlns:a16="http://schemas.microsoft.com/office/drawing/2014/main" id="{7F0CC3E6-FF22-EB0B-F0BE-9DB5DDECDE5B}"/>
                </a:ext>
              </a:extLst>
            </p:cNvPr>
            <p:cNvCxnSpPr/>
            <p:nvPr/>
          </p:nvCxnSpPr>
          <p:spPr>
            <a:xfrm>
              <a:off x="2745383" y="3150268"/>
              <a:ext cx="0" cy="241160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>
              <a:extLst>
                <a:ext uri="{FF2B5EF4-FFF2-40B4-BE49-F238E27FC236}">
                  <a16:creationId xmlns:a16="http://schemas.microsoft.com/office/drawing/2014/main" id="{8AAC754B-8DA3-AEB1-6E3C-F63683CD2239}"/>
                </a:ext>
              </a:extLst>
            </p:cNvPr>
            <p:cNvCxnSpPr/>
            <p:nvPr/>
          </p:nvCxnSpPr>
          <p:spPr>
            <a:xfrm>
              <a:off x="9507427" y="3150268"/>
              <a:ext cx="0" cy="241160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>
              <a:extLst>
                <a:ext uri="{FF2B5EF4-FFF2-40B4-BE49-F238E27FC236}">
                  <a16:creationId xmlns:a16="http://schemas.microsoft.com/office/drawing/2014/main" id="{E29EA501-C23B-6942-C742-EFC8A33B2E93}"/>
                </a:ext>
              </a:extLst>
            </p:cNvPr>
            <p:cNvCxnSpPr/>
            <p:nvPr/>
          </p:nvCxnSpPr>
          <p:spPr>
            <a:xfrm>
              <a:off x="6126408" y="2597678"/>
              <a:ext cx="0" cy="793750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íṣľïḓe">
            <a:extLst>
              <a:ext uri="{FF2B5EF4-FFF2-40B4-BE49-F238E27FC236}">
                <a16:creationId xmlns:a16="http://schemas.microsoft.com/office/drawing/2014/main" id="{F22F3FA3-5419-9076-07C2-2B9B56EBDEDA}"/>
              </a:ext>
            </a:extLst>
          </p:cNvPr>
          <p:cNvSpPr/>
          <p:nvPr/>
        </p:nvSpPr>
        <p:spPr>
          <a:xfrm>
            <a:off x="1126516" y="4051396"/>
            <a:ext cx="3237025" cy="1956905"/>
          </a:xfrm>
          <a:prstGeom prst="roundRect">
            <a:avLst>
              <a:gd name="adj" fmla="val 6934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719906" anchor="t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11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îṥ1îḓe">
            <a:extLst>
              <a:ext uri="{FF2B5EF4-FFF2-40B4-BE49-F238E27FC236}">
                <a16:creationId xmlns:a16="http://schemas.microsoft.com/office/drawing/2014/main" id="{F409DD11-0270-5502-4E57-05045FD8D5FB}"/>
              </a:ext>
            </a:extLst>
          </p:cNvPr>
          <p:cNvSpPr/>
          <p:nvPr/>
        </p:nvSpPr>
        <p:spPr>
          <a:xfrm>
            <a:off x="1126518" y="3496461"/>
            <a:ext cx="3237023" cy="458513"/>
          </a:xfrm>
          <a:prstGeom prst="roundRect">
            <a:avLst>
              <a:gd name="adj" fmla="val 50000"/>
            </a:avLst>
          </a:prstGeom>
          <a:solidFill>
            <a:srgbClr val="9FAEA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îŝḷîḋe">
            <a:extLst>
              <a:ext uri="{FF2B5EF4-FFF2-40B4-BE49-F238E27FC236}">
                <a16:creationId xmlns:a16="http://schemas.microsoft.com/office/drawing/2014/main" id="{3EE5B5FF-7A1B-3305-527F-A2757A51F5F3}"/>
              </a:ext>
            </a:extLst>
          </p:cNvPr>
          <p:cNvSpPr/>
          <p:nvPr/>
        </p:nvSpPr>
        <p:spPr bwMode="auto">
          <a:xfrm>
            <a:off x="9250045" y="4212717"/>
            <a:ext cx="498801" cy="489075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rgbClr val="9FAEAC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iṩ1ïdè">
            <a:extLst>
              <a:ext uri="{FF2B5EF4-FFF2-40B4-BE49-F238E27FC236}">
                <a16:creationId xmlns:a16="http://schemas.microsoft.com/office/drawing/2014/main" id="{6F0FB17C-A57E-8DFA-DB06-463CC404D065}"/>
              </a:ext>
            </a:extLst>
          </p:cNvPr>
          <p:cNvSpPr/>
          <p:nvPr/>
        </p:nvSpPr>
        <p:spPr bwMode="auto">
          <a:xfrm>
            <a:off x="2495624" y="4207853"/>
            <a:ext cx="498802" cy="498802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9FAEAC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is1iďé">
            <a:extLst>
              <a:ext uri="{FF2B5EF4-FFF2-40B4-BE49-F238E27FC236}">
                <a16:creationId xmlns:a16="http://schemas.microsoft.com/office/drawing/2014/main" id="{FEB22EE8-0E30-75BF-9528-56685BF03587}"/>
              </a:ext>
            </a:extLst>
          </p:cNvPr>
          <p:cNvSpPr/>
          <p:nvPr/>
        </p:nvSpPr>
        <p:spPr bwMode="auto">
          <a:xfrm>
            <a:off x="5876207" y="4255387"/>
            <a:ext cx="498802" cy="40373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8EC0B9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íśļïḑê">
            <a:extLst>
              <a:ext uri="{FF2B5EF4-FFF2-40B4-BE49-F238E27FC236}">
                <a16:creationId xmlns:a16="http://schemas.microsoft.com/office/drawing/2014/main" id="{A6A20EC4-FBAE-279F-F291-D5E77AA822E3}"/>
              </a:ext>
            </a:extLst>
          </p:cNvPr>
          <p:cNvSpPr/>
          <p:nvPr/>
        </p:nvSpPr>
        <p:spPr>
          <a:xfrm>
            <a:off x="4507097" y="3496461"/>
            <a:ext cx="3237023" cy="45851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ïṧľïḓé">
            <a:extLst>
              <a:ext uri="{FF2B5EF4-FFF2-40B4-BE49-F238E27FC236}">
                <a16:creationId xmlns:a16="http://schemas.microsoft.com/office/drawing/2014/main" id="{DEEFD7D5-2B6D-CFAB-0162-7738A2D28C25}"/>
              </a:ext>
            </a:extLst>
          </p:cNvPr>
          <p:cNvSpPr/>
          <p:nvPr/>
        </p:nvSpPr>
        <p:spPr>
          <a:xfrm>
            <a:off x="7908695" y="3496461"/>
            <a:ext cx="3237023" cy="458513"/>
          </a:xfrm>
          <a:prstGeom prst="roundRect">
            <a:avLst>
              <a:gd name="adj" fmla="val 50000"/>
            </a:avLst>
          </a:prstGeom>
          <a:solidFill>
            <a:srgbClr val="9FAEA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isḷíḋe">
            <a:extLst>
              <a:ext uri="{FF2B5EF4-FFF2-40B4-BE49-F238E27FC236}">
                <a16:creationId xmlns:a16="http://schemas.microsoft.com/office/drawing/2014/main" id="{657F50EF-47C0-5899-9A4A-2AB4BEAD1BDF}"/>
              </a:ext>
            </a:extLst>
          </p:cNvPr>
          <p:cNvSpPr/>
          <p:nvPr/>
        </p:nvSpPr>
        <p:spPr>
          <a:xfrm>
            <a:off x="4507096" y="4051396"/>
            <a:ext cx="3237025" cy="1956905"/>
          </a:xfrm>
          <a:prstGeom prst="roundRect">
            <a:avLst>
              <a:gd name="adj" fmla="val 596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719906" anchor="t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11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iṧ1ïḍe">
            <a:extLst>
              <a:ext uri="{FF2B5EF4-FFF2-40B4-BE49-F238E27FC236}">
                <a16:creationId xmlns:a16="http://schemas.microsoft.com/office/drawing/2014/main" id="{612CAE07-B4DA-1969-B378-564AF674C5CE}"/>
              </a:ext>
            </a:extLst>
          </p:cNvPr>
          <p:cNvSpPr/>
          <p:nvPr/>
        </p:nvSpPr>
        <p:spPr>
          <a:xfrm>
            <a:off x="7908696" y="4051396"/>
            <a:ext cx="3237025" cy="1956905"/>
          </a:xfrm>
          <a:prstGeom prst="roundRect">
            <a:avLst>
              <a:gd name="adj" fmla="val 4987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719906" anchor="t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11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0557F5D-7D99-DD63-56C4-164A1759DA3E}"/>
              </a:ext>
            </a:extLst>
          </p:cNvPr>
          <p:cNvGrpSpPr/>
          <p:nvPr/>
        </p:nvGrpSpPr>
        <p:grpSpPr>
          <a:xfrm>
            <a:off x="8134887" y="4850414"/>
            <a:ext cx="2784636" cy="774014"/>
            <a:chOff x="1541719" y="2349127"/>
            <a:chExt cx="2784999" cy="77411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D41B168-EC0F-0EBC-AF3C-3B68C6D7FE3C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BB2D557-29D1-180C-69A0-24FCCC07585E}"/>
                </a:ext>
              </a:extLst>
            </p:cNvPr>
            <p:cNvSpPr txBox="1"/>
            <p:nvPr/>
          </p:nvSpPr>
          <p:spPr>
            <a:xfrm>
              <a:off x="1541719" y="2687681"/>
              <a:ext cx="2784999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1D93007-B401-E4CD-92D5-71110A8EEC37}"/>
              </a:ext>
            </a:extLst>
          </p:cNvPr>
          <p:cNvGrpSpPr/>
          <p:nvPr/>
        </p:nvGrpSpPr>
        <p:grpSpPr>
          <a:xfrm>
            <a:off x="4733289" y="4850414"/>
            <a:ext cx="2784636" cy="774014"/>
            <a:chOff x="1541719" y="2349127"/>
            <a:chExt cx="2784999" cy="77411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0341243-AD3F-28C3-A4FE-7E9BDBB5AD33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6FB2ED9-FA59-171D-5CA6-3AE9301D2822}"/>
                </a:ext>
              </a:extLst>
            </p:cNvPr>
            <p:cNvSpPr txBox="1"/>
            <p:nvPr/>
          </p:nvSpPr>
          <p:spPr>
            <a:xfrm>
              <a:off x="1541719" y="2687681"/>
              <a:ext cx="2784999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0D9B640-18F5-8A72-E2F6-5D9CE5DD037E}"/>
              </a:ext>
            </a:extLst>
          </p:cNvPr>
          <p:cNvGrpSpPr/>
          <p:nvPr/>
        </p:nvGrpSpPr>
        <p:grpSpPr>
          <a:xfrm>
            <a:off x="1352706" y="4850414"/>
            <a:ext cx="2784636" cy="774014"/>
            <a:chOff x="1541719" y="2349127"/>
            <a:chExt cx="2784999" cy="77411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C0C28AB-BC2A-704B-ED9E-2AC18507FE0B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29650DE-F4E7-6659-3046-5E9B9CDBBD6C}"/>
                </a:ext>
              </a:extLst>
            </p:cNvPr>
            <p:cNvSpPr txBox="1"/>
            <p:nvPr/>
          </p:nvSpPr>
          <p:spPr>
            <a:xfrm>
              <a:off x="1541719" y="2687681"/>
              <a:ext cx="2784999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AD80E196-517D-9AD3-2413-B384E519844C}"/>
              </a:ext>
            </a:extLst>
          </p:cNvPr>
          <p:cNvSpPr txBox="1"/>
          <p:nvPr/>
        </p:nvSpPr>
        <p:spPr>
          <a:xfrm>
            <a:off x="8432694" y="3540848"/>
            <a:ext cx="2133503" cy="3692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3DBF282-938F-B956-72E7-9092EC4F826B}"/>
              </a:ext>
            </a:extLst>
          </p:cNvPr>
          <p:cNvSpPr txBox="1"/>
          <p:nvPr/>
        </p:nvSpPr>
        <p:spPr>
          <a:xfrm>
            <a:off x="5046156" y="3540848"/>
            <a:ext cx="2133503" cy="3692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6CE4640-1950-1A26-9317-F4798EE5D8CD}"/>
              </a:ext>
            </a:extLst>
          </p:cNvPr>
          <p:cNvSpPr txBox="1"/>
          <p:nvPr/>
        </p:nvSpPr>
        <p:spPr>
          <a:xfrm>
            <a:off x="1678273" y="3540848"/>
            <a:ext cx="2133503" cy="3692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4B6D2BD-E91B-92C9-B049-AE5AF6A3657B}"/>
              </a:ext>
            </a:extLst>
          </p:cNvPr>
          <p:cNvSpPr txBox="1"/>
          <p:nvPr/>
        </p:nvSpPr>
        <p:spPr>
          <a:xfrm>
            <a:off x="3900055" y="1811409"/>
            <a:ext cx="4415698" cy="5132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454458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îŝ1îďê">
            <a:extLst>
              <a:ext uri="{FF2B5EF4-FFF2-40B4-BE49-F238E27FC236}">
                <a16:creationId xmlns:a16="http://schemas.microsoft.com/office/drawing/2014/main" id="{B7DF8C14-2BA3-7B79-96F2-B6DA77632410}"/>
              </a:ext>
            </a:extLst>
          </p:cNvPr>
          <p:cNvGrpSpPr/>
          <p:nvPr/>
        </p:nvGrpSpPr>
        <p:grpSpPr>
          <a:xfrm>
            <a:off x="4180935" y="2119341"/>
            <a:ext cx="3828547" cy="3341539"/>
            <a:chOff x="8004175" y="4176713"/>
            <a:chExt cx="8374063" cy="7308850"/>
          </a:xfrm>
        </p:grpSpPr>
        <p:sp>
          <p:nvSpPr>
            <p:cNvPr id="7" name="ísļiḓé">
              <a:extLst>
                <a:ext uri="{FF2B5EF4-FFF2-40B4-BE49-F238E27FC236}">
                  <a16:creationId xmlns:a16="http://schemas.microsoft.com/office/drawing/2014/main" id="{77A6F0F7-452F-D574-EB59-348A63F9929F}"/>
                </a:ext>
              </a:extLst>
            </p:cNvPr>
            <p:cNvSpPr/>
            <p:nvPr/>
          </p:nvSpPr>
          <p:spPr bwMode="auto">
            <a:xfrm>
              <a:off x="8728075" y="4330700"/>
              <a:ext cx="6926263" cy="7000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ubicBezTo>
                    <a:pt x="3599" y="0"/>
                    <a:pt x="7199" y="0"/>
                    <a:pt x="10800" y="0"/>
                  </a:cubicBezTo>
                </a:path>
              </a:pathLst>
            </a:custGeom>
            <a:noFill/>
            <a:ln w="19050" cap="rnd" cmpd="sng">
              <a:solidFill>
                <a:schemeClr val="bg1">
                  <a:lumMod val="75000"/>
                </a:schemeClr>
              </a:solidFill>
              <a:prstDash val="sys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ṡḷîdê">
              <a:extLst>
                <a:ext uri="{FF2B5EF4-FFF2-40B4-BE49-F238E27FC236}">
                  <a16:creationId xmlns:a16="http://schemas.microsoft.com/office/drawing/2014/main" id="{C421B046-16F1-BCA7-B2FF-C0CB1EECB079}"/>
                </a:ext>
              </a:extLst>
            </p:cNvPr>
            <p:cNvSpPr/>
            <p:nvPr/>
          </p:nvSpPr>
          <p:spPr bwMode="auto">
            <a:xfrm>
              <a:off x="8004175" y="7121525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9FAEAC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śľíďè">
              <a:extLst>
                <a:ext uri="{FF2B5EF4-FFF2-40B4-BE49-F238E27FC236}">
                  <a16:creationId xmlns:a16="http://schemas.microsoft.com/office/drawing/2014/main" id="{15448A36-F58F-85AF-2361-7E257796278A}"/>
                </a:ext>
              </a:extLst>
            </p:cNvPr>
            <p:cNvSpPr/>
            <p:nvPr/>
          </p:nvSpPr>
          <p:spPr bwMode="auto">
            <a:xfrm>
              <a:off x="8004175" y="4694238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8EC0B9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ṣḻidè">
              <a:extLst>
                <a:ext uri="{FF2B5EF4-FFF2-40B4-BE49-F238E27FC236}">
                  <a16:creationId xmlns:a16="http://schemas.microsoft.com/office/drawing/2014/main" id="{B1F398FA-017B-5B97-7553-A446636D8D3C}"/>
                </a:ext>
              </a:extLst>
            </p:cNvPr>
            <p:cNvSpPr/>
            <p:nvPr/>
          </p:nvSpPr>
          <p:spPr bwMode="auto">
            <a:xfrm>
              <a:off x="8004175" y="9548813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8EC0B9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ḷïḑe">
              <a:extLst>
                <a:ext uri="{FF2B5EF4-FFF2-40B4-BE49-F238E27FC236}">
                  <a16:creationId xmlns:a16="http://schemas.microsoft.com/office/drawing/2014/main" id="{C665A179-6152-AAE8-E9E4-1568E2F705FC}"/>
                </a:ext>
              </a:extLst>
            </p:cNvPr>
            <p:cNvSpPr/>
            <p:nvPr/>
          </p:nvSpPr>
          <p:spPr bwMode="auto">
            <a:xfrm rot="5400000">
              <a:off x="12049919" y="4177507"/>
              <a:ext cx="282575" cy="2809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íṩ1iḑé">
              <a:extLst>
                <a:ext uri="{FF2B5EF4-FFF2-40B4-BE49-F238E27FC236}">
                  <a16:creationId xmlns:a16="http://schemas.microsoft.com/office/drawing/2014/main" id="{00009164-10D5-6338-7FD1-78019C16AE81}"/>
                </a:ext>
              </a:extLst>
            </p:cNvPr>
            <p:cNvSpPr/>
            <p:nvPr/>
          </p:nvSpPr>
          <p:spPr bwMode="auto">
            <a:xfrm rot="16200000" flipH="1">
              <a:off x="12049919" y="11203782"/>
              <a:ext cx="282575" cy="2809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$ḷidè">
              <a:extLst>
                <a:ext uri="{FF2B5EF4-FFF2-40B4-BE49-F238E27FC236}">
                  <a16:creationId xmlns:a16="http://schemas.microsoft.com/office/drawing/2014/main" id="{C6D1DA18-C115-BAA2-526A-8953F411F6EA}"/>
                </a:ext>
              </a:extLst>
            </p:cNvPr>
            <p:cNvSpPr/>
            <p:nvPr/>
          </p:nvSpPr>
          <p:spPr bwMode="auto">
            <a:xfrm flipH="1">
              <a:off x="14981238" y="7121525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8EC0B9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$ľidê">
              <a:extLst>
                <a:ext uri="{FF2B5EF4-FFF2-40B4-BE49-F238E27FC236}">
                  <a16:creationId xmlns:a16="http://schemas.microsoft.com/office/drawing/2014/main" id="{FD0A48FC-A15C-E846-7ABB-BB02A18DC4C2}"/>
                </a:ext>
              </a:extLst>
            </p:cNvPr>
            <p:cNvSpPr/>
            <p:nvPr/>
          </p:nvSpPr>
          <p:spPr bwMode="auto">
            <a:xfrm flipH="1">
              <a:off x="14981238" y="4694238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9FAEAC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ḻiḋé">
              <a:extLst>
                <a:ext uri="{FF2B5EF4-FFF2-40B4-BE49-F238E27FC236}">
                  <a16:creationId xmlns:a16="http://schemas.microsoft.com/office/drawing/2014/main" id="{5AD6A7FB-DB22-39F0-3F82-CD16F794AB6F}"/>
                </a:ext>
              </a:extLst>
            </p:cNvPr>
            <p:cNvSpPr/>
            <p:nvPr/>
          </p:nvSpPr>
          <p:spPr bwMode="auto">
            <a:xfrm flipH="1">
              <a:off x="14981238" y="9548813"/>
              <a:ext cx="1397000" cy="1397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9FAEAC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ïSḷîḋé">
              <a:extLst>
                <a:ext uri="{FF2B5EF4-FFF2-40B4-BE49-F238E27FC236}">
                  <a16:creationId xmlns:a16="http://schemas.microsoft.com/office/drawing/2014/main" id="{16C8BBC2-976A-CB1A-595A-5226DE16EF26}"/>
                </a:ext>
              </a:extLst>
            </p:cNvPr>
            <p:cNvSpPr/>
            <p:nvPr/>
          </p:nvSpPr>
          <p:spPr bwMode="auto">
            <a:xfrm>
              <a:off x="8467725" y="7586663"/>
              <a:ext cx="4492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483" y="15438"/>
                  </a:moveTo>
                  <a:cubicBezTo>
                    <a:pt x="17889" y="14149"/>
                    <a:pt x="18631" y="12358"/>
                    <a:pt x="18631" y="10638"/>
                  </a:cubicBezTo>
                  <a:cubicBezTo>
                    <a:pt x="18631" y="8955"/>
                    <a:pt x="17967" y="7343"/>
                    <a:pt x="16639" y="6089"/>
                  </a:cubicBezTo>
                  <a:lnTo>
                    <a:pt x="18553" y="4334"/>
                  </a:lnTo>
                  <a:cubicBezTo>
                    <a:pt x="20467" y="6125"/>
                    <a:pt x="21599" y="8453"/>
                    <a:pt x="21599" y="10853"/>
                  </a:cubicBezTo>
                  <a:cubicBezTo>
                    <a:pt x="21599" y="13038"/>
                    <a:pt x="20662" y="15331"/>
                    <a:pt x="18514" y="17265"/>
                  </a:cubicBezTo>
                  <a:cubicBezTo>
                    <a:pt x="18514" y="17265"/>
                    <a:pt x="16483" y="15438"/>
                    <a:pt x="16483" y="15438"/>
                  </a:cubicBezTo>
                  <a:close/>
                  <a:moveTo>
                    <a:pt x="14373" y="21599"/>
                  </a:moveTo>
                  <a:lnTo>
                    <a:pt x="7069" y="14901"/>
                  </a:lnTo>
                  <a:lnTo>
                    <a:pt x="0" y="14901"/>
                  </a:lnTo>
                  <a:lnTo>
                    <a:pt x="0" y="6698"/>
                  </a:lnTo>
                  <a:lnTo>
                    <a:pt x="7069" y="6698"/>
                  </a:lnTo>
                  <a:lnTo>
                    <a:pt x="14373" y="0"/>
                  </a:lnTo>
                  <a:cubicBezTo>
                    <a:pt x="14373" y="0"/>
                    <a:pt x="14373" y="21599"/>
                    <a:pt x="14373" y="215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ṧḷîḋé">
              <a:extLst>
                <a:ext uri="{FF2B5EF4-FFF2-40B4-BE49-F238E27FC236}">
                  <a16:creationId xmlns:a16="http://schemas.microsoft.com/office/drawing/2014/main" id="{540D7EC2-5D5E-FBA7-3B6E-B5EC94D714B1}"/>
                </a:ext>
              </a:extLst>
            </p:cNvPr>
            <p:cNvSpPr/>
            <p:nvPr/>
          </p:nvSpPr>
          <p:spPr bwMode="auto">
            <a:xfrm>
              <a:off x="8472488" y="5151438"/>
              <a:ext cx="441325" cy="4841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íşļîdê">
              <a:extLst>
                <a:ext uri="{FF2B5EF4-FFF2-40B4-BE49-F238E27FC236}">
                  <a16:creationId xmlns:a16="http://schemas.microsoft.com/office/drawing/2014/main" id="{02064E3E-95F8-618E-10DF-31F2C0A47B25}"/>
                </a:ext>
              </a:extLst>
            </p:cNvPr>
            <p:cNvSpPr/>
            <p:nvPr/>
          </p:nvSpPr>
          <p:spPr bwMode="auto">
            <a:xfrm>
              <a:off x="15440025" y="5143500"/>
              <a:ext cx="498475" cy="498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600" y="4151"/>
                    <a:pt x="21600" y="9322"/>
                  </a:cubicBezTo>
                  <a:cubicBezTo>
                    <a:pt x="21600" y="9357"/>
                    <a:pt x="21600" y="9392"/>
                    <a:pt x="21600" y="9428"/>
                  </a:cubicBezTo>
                  <a:cubicBezTo>
                    <a:pt x="21600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600"/>
                    <a:pt x="9322" y="21600"/>
                  </a:cubicBezTo>
                  <a:cubicBezTo>
                    <a:pt x="4151" y="21600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ṥ1íḋè">
              <a:extLst>
                <a:ext uri="{FF2B5EF4-FFF2-40B4-BE49-F238E27FC236}">
                  <a16:creationId xmlns:a16="http://schemas.microsoft.com/office/drawing/2014/main" id="{2D4ADD6B-F5C2-5BE3-EF8A-DAA62E914370}"/>
                </a:ext>
              </a:extLst>
            </p:cNvPr>
            <p:cNvSpPr/>
            <p:nvPr/>
          </p:nvSpPr>
          <p:spPr bwMode="auto">
            <a:xfrm>
              <a:off x="15459075" y="7573963"/>
              <a:ext cx="461963" cy="4937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072" y="16413"/>
                  </a:moveTo>
                  <a:cubicBezTo>
                    <a:pt x="9072" y="16199"/>
                    <a:pt x="10249" y="16164"/>
                    <a:pt x="10781" y="16164"/>
                  </a:cubicBezTo>
                  <a:cubicBezTo>
                    <a:pt x="12109" y="16164"/>
                    <a:pt x="12489" y="16271"/>
                    <a:pt x="12489" y="16413"/>
                  </a:cubicBezTo>
                  <a:cubicBezTo>
                    <a:pt x="12489" y="17407"/>
                    <a:pt x="11730" y="18189"/>
                    <a:pt x="10781" y="18189"/>
                  </a:cubicBezTo>
                  <a:cubicBezTo>
                    <a:pt x="9831" y="18189"/>
                    <a:pt x="9072" y="17407"/>
                    <a:pt x="9072" y="16413"/>
                  </a:cubicBezTo>
                  <a:close/>
                  <a:moveTo>
                    <a:pt x="19360" y="17265"/>
                  </a:moveTo>
                  <a:cubicBezTo>
                    <a:pt x="17803" y="15525"/>
                    <a:pt x="13779" y="15169"/>
                    <a:pt x="10781" y="15169"/>
                  </a:cubicBezTo>
                  <a:cubicBezTo>
                    <a:pt x="7820" y="15169"/>
                    <a:pt x="3758" y="15525"/>
                    <a:pt x="2201" y="17265"/>
                  </a:cubicBezTo>
                  <a:cubicBezTo>
                    <a:pt x="3758" y="19006"/>
                    <a:pt x="7820" y="19432"/>
                    <a:pt x="10781" y="19397"/>
                  </a:cubicBezTo>
                  <a:cubicBezTo>
                    <a:pt x="13779" y="19397"/>
                    <a:pt x="17803" y="19042"/>
                    <a:pt x="19360" y="17265"/>
                  </a:cubicBezTo>
                  <a:close/>
                  <a:moveTo>
                    <a:pt x="21599" y="17976"/>
                  </a:moveTo>
                  <a:cubicBezTo>
                    <a:pt x="21599" y="20463"/>
                    <a:pt x="14804" y="21599"/>
                    <a:pt x="10781" y="21599"/>
                  </a:cubicBezTo>
                  <a:cubicBezTo>
                    <a:pt x="6757" y="21599"/>
                    <a:pt x="0" y="20463"/>
                    <a:pt x="0" y="17976"/>
                  </a:cubicBezTo>
                  <a:cubicBezTo>
                    <a:pt x="0" y="17585"/>
                    <a:pt x="151" y="17230"/>
                    <a:pt x="455" y="16910"/>
                  </a:cubicBezTo>
                  <a:cubicBezTo>
                    <a:pt x="4137" y="9840"/>
                    <a:pt x="3188" y="6536"/>
                    <a:pt x="5200" y="3907"/>
                  </a:cubicBezTo>
                  <a:cubicBezTo>
                    <a:pt x="6111" y="2735"/>
                    <a:pt x="7174" y="1989"/>
                    <a:pt x="8882" y="1634"/>
                  </a:cubicBezTo>
                  <a:cubicBezTo>
                    <a:pt x="8958" y="710"/>
                    <a:pt x="9756" y="0"/>
                    <a:pt x="10781" y="0"/>
                  </a:cubicBezTo>
                  <a:cubicBezTo>
                    <a:pt x="11768" y="0"/>
                    <a:pt x="12603" y="710"/>
                    <a:pt x="12679" y="1634"/>
                  </a:cubicBezTo>
                  <a:cubicBezTo>
                    <a:pt x="14387" y="1989"/>
                    <a:pt x="15450" y="2735"/>
                    <a:pt x="16361" y="3907"/>
                  </a:cubicBezTo>
                  <a:cubicBezTo>
                    <a:pt x="18373" y="6536"/>
                    <a:pt x="17424" y="9840"/>
                    <a:pt x="21106" y="16910"/>
                  </a:cubicBezTo>
                  <a:cubicBezTo>
                    <a:pt x="21410" y="17230"/>
                    <a:pt x="21599" y="17585"/>
                    <a:pt x="21599" y="179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śľiḑe">
              <a:extLst>
                <a:ext uri="{FF2B5EF4-FFF2-40B4-BE49-F238E27FC236}">
                  <a16:creationId xmlns:a16="http://schemas.microsoft.com/office/drawing/2014/main" id="{72F8F4D6-CBE3-3CD4-7EA8-44B6A1491FFE}"/>
                </a:ext>
              </a:extLst>
            </p:cNvPr>
            <p:cNvSpPr/>
            <p:nvPr/>
          </p:nvSpPr>
          <p:spPr bwMode="auto">
            <a:xfrm>
              <a:off x="8412163" y="9985375"/>
              <a:ext cx="561975" cy="522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sḻíde">
              <a:extLst>
                <a:ext uri="{FF2B5EF4-FFF2-40B4-BE49-F238E27FC236}">
                  <a16:creationId xmlns:a16="http://schemas.microsoft.com/office/drawing/2014/main" id="{16E30CA8-EA54-504D-9F97-3D890A7AB19A}"/>
                </a:ext>
              </a:extLst>
            </p:cNvPr>
            <p:cNvSpPr/>
            <p:nvPr/>
          </p:nvSpPr>
          <p:spPr bwMode="auto">
            <a:xfrm>
              <a:off x="15408275" y="10050463"/>
              <a:ext cx="561975" cy="393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303"/>
                  </a:moveTo>
                  <a:lnTo>
                    <a:pt x="21600" y="19991"/>
                  </a:lnTo>
                  <a:lnTo>
                    <a:pt x="15324" y="10736"/>
                  </a:lnTo>
                  <a:cubicBezTo>
                    <a:pt x="15324" y="10736"/>
                    <a:pt x="21600" y="2303"/>
                    <a:pt x="21600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599"/>
                  </a:moveTo>
                  <a:lnTo>
                    <a:pt x="1188" y="21599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599"/>
                    <a:pt x="20412" y="21599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51D53D04-F51E-C846-BE28-74308E8BAF84}"/>
              </a:ext>
            </a:extLst>
          </p:cNvPr>
          <p:cNvSpPr/>
          <p:nvPr/>
        </p:nvSpPr>
        <p:spPr>
          <a:xfrm>
            <a:off x="5080551" y="2775455"/>
            <a:ext cx="2029310" cy="202931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AF6C4E-EE9C-A0DC-31C0-DE6908DEA8DD}"/>
              </a:ext>
            </a:extLst>
          </p:cNvPr>
          <p:cNvGrpSpPr/>
          <p:nvPr/>
        </p:nvGrpSpPr>
        <p:grpSpPr>
          <a:xfrm>
            <a:off x="8103905" y="2189743"/>
            <a:ext cx="2980209" cy="774014"/>
            <a:chOff x="3624779" y="2412339"/>
            <a:chExt cx="2641298" cy="77411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9E2F624-0ADD-857E-A93C-FCA95AF31B80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1DBD325-4A1E-E120-541C-B8EF954C35C1}"/>
                </a:ext>
              </a:extLst>
            </p:cNvPr>
            <p:cNvSpPr txBox="1"/>
            <p:nvPr/>
          </p:nvSpPr>
          <p:spPr>
            <a:xfrm>
              <a:off x="3624779" y="2750893"/>
              <a:ext cx="2641298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A704DC1-B253-B7CE-1DC0-4F9793EC7DB9}"/>
              </a:ext>
            </a:extLst>
          </p:cNvPr>
          <p:cNvGrpSpPr/>
          <p:nvPr/>
        </p:nvGrpSpPr>
        <p:grpSpPr>
          <a:xfrm>
            <a:off x="8103905" y="3311580"/>
            <a:ext cx="2980209" cy="774014"/>
            <a:chOff x="3624779" y="2412339"/>
            <a:chExt cx="2641298" cy="77411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4B80B09-6415-FCDF-1421-CCD3A0C15A98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4EDE864-71E8-61DF-9411-5B102B2E6B98}"/>
                </a:ext>
              </a:extLst>
            </p:cNvPr>
            <p:cNvSpPr txBox="1"/>
            <p:nvPr/>
          </p:nvSpPr>
          <p:spPr>
            <a:xfrm>
              <a:off x="3624779" y="2750893"/>
              <a:ext cx="2641298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B43288E-8516-4975-DFB6-AAE57D7A1289}"/>
              </a:ext>
            </a:extLst>
          </p:cNvPr>
          <p:cNvGrpSpPr/>
          <p:nvPr/>
        </p:nvGrpSpPr>
        <p:grpSpPr>
          <a:xfrm>
            <a:off x="8103905" y="4415870"/>
            <a:ext cx="2980209" cy="774014"/>
            <a:chOff x="3624779" y="2412339"/>
            <a:chExt cx="2641298" cy="77411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D8A9BF4-F004-8888-240D-EAE2232D8920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1ED3215-6250-B260-F94D-3F2D3A354434}"/>
                </a:ext>
              </a:extLst>
            </p:cNvPr>
            <p:cNvSpPr txBox="1"/>
            <p:nvPr/>
          </p:nvSpPr>
          <p:spPr>
            <a:xfrm>
              <a:off x="3624779" y="2750893"/>
              <a:ext cx="2641298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F6314AE-19FE-8E62-AE55-AD4FDCC1AE3C}"/>
              </a:ext>
            </a:extLst>
          </p:cNvPr>
          <p:cNvGrpSpPr/>
          <p:nvPr/>
        </p:nvGrpSpPr>
        <p:grpSpPr>
          <a:xfrm>
            <a:off x="1094590" y="2189743"/>
            <a:ext cx="2980209" cy="774014"/>
            <a:chOff x="3624779" y="2412339"/>
            <a:chExt cx="2641298" cy="77411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57F9785-0B79-E838-C5E9-BF9376233BF8}"/>
                </a:ext>
              </a:extLst>
            </p:cNvPr>
            <p:cNvSpPr txBox="1"/>
            <p:nvPr/>
          </p:nvSpPr>
          <p:spPr>
            <a:xfrm>
              <a:off x="413229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A81B882-7BB6-9703-3E6D-CFDB885F58A2}"/>
                </a:ext>
              </a:extLst>
            </p:cNvPr>
            <p:cNvSpPr txBox="1"/>
            <p:nvPr/>
          </p:nvSpPr>
          <p:spPr>
            <a:xfrm>
              <a:off x="3624779" y="2750893"/>
              <a:ext cx="2641298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1D10BBD-CEE0-ABFD-4EEC-4E5ABD6B3F20}"/>
              </a:ext>
            </a:extLst>
          </p:cNvPr>
          <p:cNvGrpSpPr/>
          <p:nvPr/>
        </p:nvGrpSpPr>
        <p:grpSpPr>
          <a:xfrm>
            <a:off x="1094590" y="3311580"/>
            <a:ext cx="2980209" cy="774014"/>
            <a:chOff x="3624779" y="2412339"/>
            <a:chExt cx="2641298" cy="77411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2AC770A-5F64-B0F8-FA05-0945EDC10322}"/>
                </a:ext>
              </a:extLst>
            </p:cNvPr>
            <p:cNvSpPr txBox="1"/>
            <p:nvPr/>
          </p:nvSpPr>
          <p:spPr>
            <a:xfrm>
              <a:off x="413229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683EA26-83B9-CBCC-A28E-CE3AA5920AC5}"/>
                </a:ext>
              </a:extLst>
            </p:cNvPr>
            <p:cNvSpPr txBox="1"/>
            <p:nvPr/>
          </p:nvSpPr>
          <p:spPr>
            <a:xfrm>
              <a:off x="3624779" y="2750893"/>
              <a:ext cx="2641298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14120D9-994D-4A53-A72B-6891FCA2EEFA}"/>
              </a:ext>
            </a:extLst>
          </p:cNvPr>
          <p:cNvGrpSpPr/>
          <p:nvPr/>
        </p:nvGrpSpPr>
        <p:grpSpPr>
          <a:xfrm>
            <a:off x="1094590" y="4415870"/>
            <a:ext cx="2980209" cy="774014"/>
            <a:chOff x="3624779" y="2412339"/>
            <a:chExt cx="2641298" cy="77411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92FCADF-1E34-DA80-34E3-46A4E461C246}"/>
                </a:ext>
              </a:extLst>
            </p:cNvPr>
            <p:cNvSpPr txBox="1"/>
            <p:nvPr/>
          </p:nvSpPr>
          <p:spPr>
            <a:xfrm>
              <a:off x="413229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A3BF85C-0FA7-7776-B6B5-564370898A58}"/>
                </a:ext>
              </a:extLst>
            </p:cNvPr>
            <p:cNvSpPr txBox="1"/>
            <p:nvPr/>
          </p:nvSpPr>
          <p:spPr>
            <a:xfrm>
              <a:off x="3624779" y="2750893"/>
              <a:ext cx="2641298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9519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>
            <a:extLst>
              <a:ext uri="{FF2B5EF4-FFF2-40B4-BE49-F238E27FC236}">
                <a16:creationId xmlns:a16="http://schemas.microsoft.com/office/drawing/2014/main" id="{82DC0ECB-9B7A-70AB-17EE-3652EA142A3D}"/>
              </a:ext>
            </a:extLst>
          </p:cNvPr>
          <p:cNvSpPr/>
          <p:nvPr/>
        </p:nvSpPr>
        <p:spPr>
          <a:xfrm>
            <a:off x="5109029" y="771062"/>
            <a:ext cx="1973942" cy="1973942"/>
          </a:xfrm>
          <a:prstGeom prst="ellipse">
            <a:avLst/>
          </a:prstGeom>
          <a:solidFill>
            <a:srgbClr val="8EC0B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272B55-7A54-86AC-0715-5E5FB3504B7C}"/>
              </a:ext>
            </a:extLst>
          </p:cNvPr>
          <p:cNvSpPr/>
          <p:nvPr/>
        </p:nvSpPr>
        <p:spPr>
          <a:xfrm>
            <a:off x="-1" y="3050470"/>
            <a:ext cx="6916273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FB9708A-6701-0938-354E-CC314F3F594A}"/>
              </a:ext>
            </a:extLst>
          </p:cNvPr>
          <p:cNvSpPr/>
          <p:nvPr/>
        </p:nvSpPr>
        <p:spPr>
          <a:xfrm flipH="1">
            <a:off x="5274138" y="3050470"/>
            <a:ext cx="6916274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C653C7C-2C95-ACF4-233C-7A82785E328F}"/>
              </a:ext>
            </a:extLst>
          </p:cNvPr>
          <p:cNvSpPr/>
          <p:nvPr/>
        </p:nvSpPr>
        <p:spPr>
          <a:xfrm>
            <a:off x="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D0AF587-7627-7306-FCD1-E33331891DB1}"/>
              </a:ext>
            </a:extLst>
          </p:cNvPr>
          <p:cNvSpPr/>
          <p:nvPr/>
        </p:nvSpPr>
        <p:spPr>
          <a:xfrm flipH="1">
            <a:off x="665163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B7EA52-C451-8322-9EB4-E1863F40E93A}"/>
              </a:ext>
            </a:extLst>
          </p:cNvPr>
          <p:cNvGrpSpPr/>
          <p:nvPr/>
        </p:nvGrpSpPr>
        <p:grpSpPr>
          <a:xfrm>
            <a:off x="3321104" y="2635333"/>
            <a:ext cx="5549791" cy="914400"/>
            <a:chOff x="3026341" y="2119858"/>
            <a:chExt cx="5549791" cy="914400"/>
          </a:xfrm>
        </p:grpSpPr>
        <p:sp>
          <p:nvSpPr>
            <p:cNvPr id="18" name="左大括号 17">
              <a:extLst>
                <a:ext uri="{FF2B5EF4-FFF2-40B4-BE49-F238E27FC236}">
                  <a16:creationId xmlns:a16="http://schemas.microsoft.com/office/drawing/2014/main" id="{623D9447-8989-6B0F-41BB-DE00F195DA01}"/>
                </a:ext>
              </a:extLst>
            </p:cNvPr>
            <p:cNvSpPr/>
            <p:nvPr/>
          </p:nvSpPr>
          <p:spPr>
            <a:xfrm>
              <a:off x="3026341" y="2119858"/>
              <a:ext cx="542925" cy="914400"/>
            </a:xfrm>
            <a:prstGeom prst="leftBrace">
              <a:avLst>
                <a:gd name="adj1" fmla="val 42105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左大括号 18">
              <a:extLst>
                <a:ext uri="{FF2B5EF4-FFF2-40B4-BE49-F238E27FC236}">
                  <a16:creationId xmlns:a16="http://schemas.microsoft.com/office/drawing/2014/main" id="{BAB844A6-2C3A-4D11-8644-14E70C82CF2A}"/>
                </a:ext>
              </a:extLst>
            </p:cNvPr>
            <p:cNvSpPr/>
            <p:nvPr/>
          </p:nvSpPr>
          <p:spPr>
            <a:xfrm rot="10800000">
              <a:off x="8033207" y="2119858"/>
              <a:ext cx="542925" cy="914400"/>
            </a:xfrm>
            <a:prstGeom prst="leftBrace">
              <a:avLst>
                <a:gd name="adj1" fmla="val 42105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4233672" y="2817730"/>
            <a:ext cx="3723067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添加标题文本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5540370" y="1208361"/>
            <a:ext cx="1111260" cy="1111260"/>
          </a:xfrm>
          <a:prstGeom prst="ellipse">
            <a:avLst/>
          </a:prstGeom>
          <a:solidFill>
            <a:srgbClr val="8EC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cs typeface="+mn-ea"/>
                <a:sym typeface="+mn-lt"/>
              </a:rPr>
              <a:t>03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0447DC9-457E-B18D-A2DF-8D9598497C74}"/>
              </a:ext>
            </a:extLst>
          </p:cNvPr>
          <p:cNvSpPr txBox="1"/>
          <p:nvPr/>
        </p:nvSpPr>
        <p:spPr>
          <a:xfrm>
            <a:off x="3048000" y="3898569"/>
            <a:ext cx="6096000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316610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43" name="42a472cf-d1e9-46e6-bae1-1746c15b78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1427699-15A1-228E-1F73-98F937D4D42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53144" y="2285744"/>
            <a:ext cx="3114142" cy="3008732"/>
            <a:chOff x="3656701" y="1226779"/>
            <a:chExt cx="4908620" cy="4742471"/>
          </a:xfrm>
        </p:grpSpPr>
        <p:grpSp>
          <p:nvGrpSpPr>
            <p:cNvPr id="44" name="ïṣḷïḓe">
              <a:extLst>
                <a:ext uri="{FF2B5EF4-FFF2-40B4-BE49-F238E27FC236}">
                  <a16:creationId xmlns:a16="http://schemas.microsoft.com/office/drawing/2014/main" id="{31A1406A-C71D-461A-860A-BDEFBD051F8D}"/>
                </a:ext>
              </a:extLst>
            </p:cNvPr>
            <p:cNvGrpSpPr/>
            <p:nvPr/>
          </p:nvGrpSpPr>
          <p:grpSpPr>
            <a:xfrm>
              <a:off x="3656701" y="1423482"/>
              <a:ext cx="2826506" cy="1948765"/>
              <a:chOff x="3656701" y="1423482"/>
              <a:chExt cx="2826506" cy="1948765"/>
            </a:xfrm>
          </p:grpSpPr>
          <p:sp>
            <p:nvSpPr>
              <p:cNvPr id="55" name="iṣ1ïďê">
                <a:extLst>
                  <a:ext uri="{FF2B5EF4-FFF2-40B4-BE49-F238E27FC236}">
                    <a16:creationId xmlns:a16="http://schemas.microsoft.com/office/drawing/2014/main" id="{FE8399C2-F387-4718-7C5E-161879C1F83A}"/>
                  </a:ext>
                </a:extLst>
              </p:cNvPr>
              <p:cNvSpPr/>
              <p:nvPr/>
            </p:nvSpPr>
            <p:spPr>
              <a:xfrm rot="8100000">
                <a:off x="4463907" y="2715022"/>
                <a:ext cx="2019300" cy="657225"/>
              </a:xfrm>
              <a:prstGeom prst="triangle">
                <a:avLst/>
              </a:prstGeom>
              <a:solidFill>
                <a:srgbClr val="9FAEA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iśľïdê">
                <a:extLst>
                  <a:ext uri="{FF2B5EF4-FFF2-40B4-BE49-F238E27FC236}">
                    <a16:creationId xmlns:a16="http://schemas.microsoft.com/office/drawing/2014/main" id="{F4B014EE-04B3-5BAD-39BE-3AF7C6F1FD75}"/>
                  </a:ext>
                </a:extLst>
              </p:cNvPr>
              <p:cNvSpPr/>
              <p:nvPr/>
            </p:nvSpPr>
            <p:spPr>
              <a:xfrm rot="13500000">
                <a:off x="3853404" y="1226779"/>
                <a:ext cx="1625894" cy="2019300"/>
              </a:xfrm>
              <a:prstGeom prst="homePlate">
                <a:avLst>
                  <a:gd name="adj" fmla="val 30072"/>
                </a:avLst>
              </a:prstGeom>
              <a:solidFill>
                <a:srgbClr val="8EC0B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5" name="ïṩ1ïḍè">
              <a:extLst>
                <a:ext uri="{FF2B5EF4-FFF2-40B4-BE49-F238E27FC236}">
                  <a16:creationId xmlns:a16="http://schemas.microsoft.com/office/drawing/2014/main" id="{5A539042-871B-F6D7-ECB5-55DC426A00C5}"/>
                </a:ext>
              </a:extLst>
            </p:cNvPr>
            <p:cNvSpPr/>
            <p:nvPr/>
          </p:nvSpPr>
          <p:spPr>
            <a:xfrm rot="13500000" flipH="1">
              <a:off x="5738815" y="2715023"/>
              <a:ext cx="2019300" cy="657225"/>
            </a:xfrm>
            <a:prstGeom prst="triangle">
              <a:avLst/>
            </a:prstGeom>
            <a:solidFill>
              <a:srgbClr val="8EC0B9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ṩḻiḋe">
              <a:extLst>
                <a:ext uri="{FF2B5EF4-FFF2-40B4-BE49-F238E27FC236}">
                  <a16:creationId xmlns:a16="http://schemas.microsoft.com/office/drawing/2014/main" id="{4043FDA9-6323-D908-9172-6BDC802B5B7E}"/>
                </a:ext>
              </a:extLst>
            </p:cNvPr>
            <p:cNvSpPr/>
            <p:nvPr/>
          </p:nvSpPr>
          <p:spPr>
            <a:xfrm rot="8100000" flipH="1">
              <a:off x="6742724" y="1226779"/>
              <a:ext cx="1625894" cy="2019300"/>
            </a:xfrm>
            <a:prstGeom prst="homePlate">
              <a:avLst>
                <a:gd name="adj" fmla="val 30072"/>
              </a:avLst>
            </a:prstGeom>
            <a:solidFill>
              <a:srgbClr val="9FAEA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iṥļiďe">
              <a:extLst>
                <a:ext uri="{FF2B5EF4-FFF2-40B4-BE49-F238E27FC236}">
                  <a16:creationId xmlns:a16="http://schemas.microsoft.com/office/drawing/2014/main" id="{FF010AF1-0515-F524-3B7F-5E6C042D3728}"/>
                </a:ext>
              </a:extLst>
            </p:cNvPr>
            <p:cNvSpPr/>
            <p:nvPr/>
          </p:nvSpPr>
          <p:spPr>
            <a:xfrm rot="13500000" flipV="1">
              <a:off x="4463907" y="3823782"/>
              <a:ext cx="2019300" cy="657225"/>
            </a:xfrm>
            <a:prstGeom prst="triangle">
              <a:avLst/>
            </a:prstGeom>
            <a:solidFill>
              <a:srgbClr val="8EC0B9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išlîḓê">
              <a:extLst>
                <a:ext uri="{FF2B5EF4-FFF2-40B4-BE49-F238E27FC236}">
                  <a16:creationId xmlns:a16="http://schemas.microsoft.com/office/drawing/2014/main" id="{72A5E3D1-A8F3-58A3-9919-A24DD3ADE8AD}"/>
                </a:ext>
              </a:extLst>
            </p:cNvPr>
            <p:cNvSpPr/>
            <p:nvPr/>
          </p:nvSpPr>
          <p:spPr>
            <a:xfrm rot="8100000" flipV="1">
              <a:off x="3853404" y="3949950"/>
              <a:ext cx="1625894" cy="2019300"/>
            </a:xfrm>
            <a:prstGeom prst="homePlate">
              <a:avLst>
                <a:gd name="adj" fmla="val 30072"/>
              </a:avLst>
            </a:prstGeom>
            <a:solidFill>
              <a:srgbClr val="9FAEA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íṩḷiḋè">
              <a:extLst>
                <a:ext uri="{FF2B5EF4-FFF2-40B4-BE49-F238E27FC236}">
                  <a16:creationId xmlns:a16="http://schemas.microsoft.com/office/drawing/2014/main" id="{1EA78F2D-A6AA-0030-E2C5-90DD6551209A}"/>
                </a:ext>
              </a:extLst>
            </p:cNvPr>
            <p:cNvSpPr/>
            <p:nvPr/>
          </p:nvSpPr>
          <p:spPr>
            <a:xfrm rot="8100000" flipH="1" flipV="1">
              <a:off x="5738815" y="3862533"/>
              <a:ext cx="2019300" cy="657225"/>
            </a:xfrm>
            <a:prstGeom prst="triangle">
              <a:avLst/>
            </a:prstGeom>
            <a:solidFill>
              <a:srgbClr val="9FAEA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işlîďé">
              <a:extLst>
                <a:ext uri="{FF2B5EF4-FFF2-40B4-BE49-F238E27FC236}">
                  <a16:creationId xmlns:a16="http://schemas.microsoft.com/office/drawing/2014/main" id="{AE5EEE6E-6DA2-A79B-8E76-ED81D583C371}"/>
                </a:ext>
              </a:extLst>
            </p:cNvPr>
            <p:cNvSpPr/>
            <p:nvPr/>
          </p:nvSpPr>
          <p:spPr>
            <a:xfrm rot="13500000" flipH="1" flipV="1">
              <a:off x="6742724" y="3988701"/>
              <a:ext cx="1625894" cy="2019300"/>
            </a:xfrm>
            <a:prstGeom prst="homePlate">
              <a:avLst>
                <a:gd name="adj" fmla="val 30072"/>
              </a:avLst>
            </a:prstGeom>
            <a:solidFill>
              <a:srgbClr val="8EC0B9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iŝlïďé">
              <a:extLst>
                <a:ext uri="{FF2B5EF4-FFF2-40B4-BE49-F238E27FC236}">
                  <a16:creationId xmlns:a16="http://schemas.microsoft.com/office/drawing/2014/main" id="{2DB3B903-372A-52A2-47CD-561B7FCC84C1}"/>
                </a:ext>
              </a:extLst>
            </p:cNvPr>
            <p:cNvSpPr/>
            <p:nvPr/>
          </p:nvSpPr>
          <p:spPr bwMode="auto">
            <a:xfrm>
              <a:off x="4423233" y="4608236"/>
              <a:ext cx="665940" cy="562767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śļiḋè">
              <a:extLst>
                <a:ext uri="{FF2B5EF4-FFF2-40B4-BE49-F238E27FC236}">
                  <a16:creationId xmlns:a16="http://schemas.microsoft.com/office/drawing/2014/main" id="{30F8F81A-2586-411D-A98D-FBBCEC22D2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88731" y="1998392"/>
              <a:ext cx="653386" cy="55215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ïṥḻiďè">
              <a:extLst>
                <a:ext uri="{FF2B5EF4-FFF2-40B4-BE49-F238E27FC236}">
                  <a16:creationId xmlns:a16="http://schemas.microsoft.com/office/drawing/2014/main" id="{111EE490-CD6F-9D1B-FB62-AE74478DC392}"/>
                </a:ext>
              </a:extLst>
            </p:cNvPr>
            <p:cNvSpPr/>
            <p:nvPr/>
          </p:nvSpPr>
          <p:spPr bwMode="auto">
            <a:xfrm>
              <a:off x="4475322" y="2037106"/>
              <a:ext cx="561762" cy="474729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îṩľíḋe">
              <a:extLst>
                <a:ext uri="{FF2B5EF4-FFF2-40B4-BE49-F238E27FC236}">
                  <a16:creationId xmlns:a16="http://schemas.microsoft.com/office/drawing/2014/main" id="{5DDC2D7D-669C-7EB2-8B25-886F08320793}"/>
                </a:ext>
              </a:extLst>
            </p:cNvPr>
            <p:cNvSpPr/>
            <p:nvPr/>
          </p:nvSpPr>
          <p:spPr bwMode="auto">
            <a:xfrm>
              <a:off x="7203100" y="4625684"/>
              <a:ext cx="624648" cy="52787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579AC60-A6BB-AFDB-AFD9-1D01D24A3EA9}"/>
              </a:ext>
            </a:extLst>
          </p:cNvPr>
          <p:cNvGrpSpPr/>
          <p:nvPr/>
        </p:nvGrpSpPr>
        <p:grpSpPr>
          <a:xfrm>
            <a:off x="1464956" y="1998707"/>
            <a:ext cx="2328979" cy="808381"/>
            <a:chOff x="1769578" y="2349127"/>
            <a:chExt cx="2329282" cy="80848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0624CC2-0556-FDCA-4925-0C1FC0A4E776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A1D65F9-F603-526E-0EEF-75C7002E5D1D}"/>
                </a:ext>
              </a:extLst>
            </p:cNvPr>
            <p:cNvSpPr txBox="1"/>
            <p:nvPr/>
          </p:nvSpPr>
          <p:spPr>
            <a:xfrm>
              <a:off x="1769578" y="2687681"/>
              <a:ext cx="2329282" cy="4699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A2BB77F-ABDF-D2BF-375F-7ED6CEEB5E44}"/>
              </a:ext>
            </a:extLst>
          </p:cNvPr>
          <p:cNvGrpSpPr/>
          <p:nvPr/>
        </p:nvGrpSpPr>
        <p:grpSpPr>
          <a:xfrm>
            <a:off x="1464956" y="4256824"/>
            <a:ext cx="2328979" cy="808381"/>
            <a:chOff x="1769578" y="2349127"/>
            <a:chExt cx="2329282" cy="80848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57B98DD-1E29-754C-5C30-7C59F177D24C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1840E7E-6457-7CCF-EEB4-B116730F2CBA}"/>
                </a:ext>
              </a:extLst>
            </p:cNvPr>
            <p:cNvSpPr txBox="1"/>
            <p:nvPr/>
          </p:nvSpPr>
          <p:spPr>
            <a:xfrm>
              <a:off x="1769578" y="2687681"/>
              <a:ext cx="2329282" cy="4699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1CF2EDE-EF5F-56F0-757D-0183B1BDD23F}"/>
              </a:ext>
            </a:extLst>
          </p:cNvPr>
          <p:cNvGrpSpPr/>
          <p:nvPr/>
        </p:nvGrpSpPr>
        <p:grpSpPr>
          <a:xfrm>
            <a:off x="8396477" y="1998707"/>
            <a:ext cx="2328979" cy="808381"/>
            <a:chOff x="1769578" y="2349127"/>
            <a:chExt cx="2329282" cy="80848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A18D7D6-E382-A6EA-385D-D9D589D8EA28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F052135-8ADD-F976-0787-0F9A9C3D8599}"/>
                </a:ext>
              </a:extLst>
            </p:cNvPr>
            <p:cNvSpPr txBox="1"/>
            <p:nvPr/>
          </p:nvSpPr>
          <p:spPr>
            <a:xfrm>
              <a:off x="1769578" y="2687681"/>
              <a:ext cx="2329282" cy="4699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1B4A271-F8D7-1B79-2DE9-B389E3BF078F}"/>
              </a:ext>
            </a:extLst>
          </p:cNvPr>
          <p:cNvGrpSpPr/>
          <p:nvPr/>
        </p:nvGrpSpPr>
        <p:grpSpPr>
          <a:xfrm>
            <a:off x="8396477" y="4256824"/>
            <a:ext cx="2328979" cy="808381"/>
            <a:chOff x="1769578" y="2349127"/>
            <a:chExt cx="2329282" cy="808487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95D2EF8-349E-9200-2C48-C1C467207032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D5A403A-1402-C0BD-34D1-383D1933A6B9}"/>
                </a:ext>
              </a:extLst>
            </p:cNvPr>
            <p:cNvSpPr txBox="1"/>
            <p:nvPr/>
          </p:nvSpPr>
          <p:spPr>
            <a:xfrm>
              <a:off x="1769578" y="2687681"/>
              <a:ext cx="2329282" cy="4699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3326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74AC826-2C2F-54A9-463E-8DCF0F185991}"/>
              </a:ext>
            </a:extLst>
          </p:cNvPr>
          <p:cNvSpPr/>
          <p:nvPr/>
        </p:nvSpPr>
        <p:spPr>
          <a:xfrm>
            <a:off x="3906329" y="2502815"/>
            <a:ext cx="1346025" cy="13460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411FAB1-C943-1BBC-902F-CB2B388DA697}"/>
              </a:ext>
            </a:extLst>
          </p:cNvPr>
          <p:cNvSpPr/>
          <p:nvPr/>
        </p:nvSpPr>
        <p:spPr>
          <a:xfrm>
            <a:off x="6938060" y="2502815"/>
            <a:ext cx="1346025" cy="13460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15BF04B-AD72-12A1-B852-B90AF9EFFDFD}"/>
              </a:ext>
            </a:extLst>
          </p:cNvPr>
          <p:cNvSpPr/>
          <p:nvPr/>
        </p:nvSpPr>
        <p:spPr>
          <a:xfrm>
            <a:off x="9969789" y="2502815"/>
            <a:ext cx="1346025" cy="13460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6231542-BCA7-25FF-B2C2-E87E5D48EAE6}"/>
              </a:ext>
            </a:extLst>
          </p:cNvPr>
          <p:cNvSpPr/>
          <p:nvPr/>
        </p:nvSpPr>
        <p:spPr>
          <a:xfrm>
            <a:off x="874598" y="2502815"/>
            <a:ext cx="1346025" cy="13460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BB432BE-9F65-2D63-8C41-7B0B5E3C9ACB}"/>
              </a:ext>
            </a:extLst>
          </p:cNvPr>
          <p:cNvSpPr/>
          <p:nvPr/>
        </p:nvSpPr>
        <p:spPr>
          <a:xfrm>
            <a:off x="2123798" y="2236150"/>
            <a:ext cx="1879355" cy="187935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04C5DC5-53F5-C523-DACF-15AD4DCF4CE2}"/>
              </a:ext>
            </a:extLst>
          </p:cNvPr>
          <p:cNvSpPr/>
          <p:nvPr/>
        </p:nvSpPr>
        <p:spPr>
          <a:xfrm>
            <a:off x="5155529" y="2236150"/>
            <a:ext cx="1879355" cy="1879355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7C63C02-5996-70E7-15B4-069E3DC523F8}"/>
              </a:ext>
            </a:extLst>
          </p:cNvPr>
          <p:cNvSpPr/>
          <p:nvPr/>
        </p:nvSpPr>
        <p:spPr>
          <a:xfrm>
            <a:off x="8187261" y="2236150"/>
            <a:ext cx="1879355" cy="1879355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318CB3A-B94F-2775-8F93-0181985B5BFF}"/>
              </a:ext>
            </a:extLst>
          </p:cNvPr>
          <p:cNvGrpSpPr/>
          <p:nvPr/>
        </p:nvGrpSpPr>
        <p:grpSpPr>
          <a:xfrm>
            <a:off x="1822212" y="4477995"/>
            <a:ext cx="2482527" cy="774015"/>
            <a:chOff x="3769435" y="2412339"/>
            <a:chExt cx="2482850" cy="77411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7C23D6B-7FE5-B1F3-4A4B-E09A873385DD}"/>
                </a:ext>
              </a:extLst>
            </p:cNvPr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5C8C7DB-1CE6-65F5-7D15-205658E84809}"/>
                </a:ext>
              </a:extLst>
            </p:cNvPr>
            <p:cNvSpPr txBox="1"/>
            <p:nvPr/>
          </p:nvSpPr>
          <p:spPr>
            <a:xfrm>
              <a:off x="3769435" y="2750893"/>
              <a:ext cx="2482850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1E12BE6-0264-441A-B6A8-E9D872A27C07}"/>
              </a:ext>
            </a:extLst>
          </p:cNvPr>
          <p:cNvGrpSpPr/>
          <p:nvPr/>
        </p:nvGrpSpPr>
        <p:grpSpPr>
          <a:xfrm>
            <a:off x="4853943" y="4477995"/>
            <a:ext cx="2482527" cy="774015"/>
            <a:chOff x="3769435" y="2412339"/>
            <a:chExt cx="2482850" cy="77411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858CC66-61B6-E2BA-2725-A88E4D020E56}"/>
                </a:ext>
              </a:extLst>
            </p:cNvPr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3B7615C-60BF-86FD-8617-70D8A01524ED}"/>
                </a:ext>
              </a:extLst>
            </p:cNvPr>
            <p:cNvSpPr txBox="1"/>
            <p:nvPr/>
          </p:nvSpPr>
          <p:spPr>
            <a:xfrm>
              <a:off x="3769435" y="2750893"/>
              <a:ext cx="2482850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2986084-03A8-7532-60BB-F915272B2167}"/>
              </a:ext>
            </a:extLst>
          </p:cNvPr>
          <p:cNvGrpSpPr/>
          <p:nvPr/>
        </p:nvGrpSpPr>
        <p:grpSpPr>
          <a:xfrm>
            <a:off x="7885675" y="4477995"/>
            <a:ext cx="2482527" cy="774015"/>
            <a:chOff x="3769435" y="2412339"/>
            <a:chExt cx="2482850" cy="77411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1E44D81-B941-36D7-D627-64050515072C}"/>
                </a:ext>
              </a:extLst>
            </p:cNvPr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4A78D49-ECEA-BD11-1E04-2F32967E34FF}"/>
                </a:ext>
              </a:extLst>
            </p:cNvPr>
            <p:cNvSpPr txBox="1"/>
            <p:nvPr/>
          </p:nvSpPr>
          <p:spPr>
            <a:xfrm>
              <a:off x="3769435" y="2750893"/>
              <a:ext cx="2482850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4" name="椭圆 38">
            <a:extLst>
              <a:ext uri="{FF2B5EF4-FFF2-40B4-BE49-F238E27FC236}">
                <a16:creationId xmlns:a16="http://schemas.microsoft.com/office/drawing/2014/main" id="{2F5BEF28-C186-2BBB-C9D3-88AD76077200}"/>
              </a:ext>
            </a:extLst>
          </p:cNvPr>
          <p:cNvSpPr/>
          <p:nvPr/>
        </p:nvSpPr>
        <p:spPr>
          <a:xfrm>
            <a:off x="4351859" y="2948688"/>
            <a:ext cx="454965" cy="45427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9FA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39">
            <a:extLst>
              <a:ext uri="{FF2B5EF4-FFF2-40B4-BE49-F238E27FC236}">
                <a16:creationId xmlns:a16="http://schemas.microsoft.com/office/drawing/2014/main" id="{E77CACE2-8CBB-7EB7-7839-D3EA4EAE8ECE}"/>
              </a:ext>
            </a:extLst>
          </p:cNvPr>
          <p:cNvSpPr/>
          <p:nvPr/>
        </p:nvSpPr>
        <p:spPr>
          <a:xfrm>
            <a:off x="7383590" y="2952780"/>
            <a:ext cx="454965" cy="44609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rgbClr val="8EC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40">
            <a:extLst>
              <a:ext uri="{FF2B5EF4-FFF2-40B4-BE49-F238E27FC236}">
                <a16:creationId xmlns:a16="http://schemas.microsoft.com/office/drawing/2014/main" id="{D0A5208C-2D36-A9B9-7173-CE50F2256465}"/>
              </a:ext>
            </a:extLst>
          </p:cNvPr>
          <p:cNvSpPr/>
          <p:nvPr/>
        </p:nvSpPr>
        <p:spPr>
          <a:xfrm>
            <a:off x="10415319" y="2948690"/>
            <a:ext cx="454965" cy="454277"/>
          </a:xfrm>
          <a:custGeom>
            <a:avLst/>
            <a:gdLst>
              <a:gd name="connsiteX0" fmla="*/ 278498 w 607639"/>
              <a:gd name="connsiteY0" fmla="*/ 505578 h 606722"/>
              <a:gd name="connsiteX1" fmla="*/ 253131 w 607639"/>
              <a:gd name="connsiteY1" fmla="*/ 530820 h 606722"/>
              <a:gd name="connsiteX2" fmla="*/ 278498 w 607639"/>
              <a:gd name="connsiteY2" fmla="*/ 556150 h 606722"/>
              <a:gd name="connsiteX3" fmla="*/ 506351 w 607639"/>
              <a:gd name="connsiteY3" fmla="*/ 556150 h 606722"/>
              <a:gd name="connsiteX4" fmla="*/ 531629 w 607639"/>
              <a:gd name="connsiteY4" fmla="*/ 530820 h 606722"/>
              <a:gd name="connsiteX5" fmla="*/ 506351 w 607639"/>
              <a:gd name="connsiteY5" fmla="*/ 505578 h 606722"/>
              <a:gd name="connsiteX6" fmla="*/ 126566 w 607639"/>
              <a:gd name="connsiteY6" fmla="*/ 505578 h 606722"/>
              <a:gd name="connsiteX7" fmla="*/ 101288 w 607639"/>
              <a:gd name="connsiteY7" fmla="*/ 530820 h 606722"/>
              <a:gd name="connsiteX8" fmla="*/ 126566 w 607639"/>
              <a:gd name="connsiteY8" fmla="*/ 556150 h 606722"/>
              <a:gd name="connsiteX9" fmla="*/ 177210 w 607639"/>
              <a:gd name="connsiteY9" fmla="*/ 556150 h 606722"/>
              <a:gd name="connsiteX10" fmla="*/ 202576 w 607639"/>
              <a:gd name="connsiteY10" fmla="*/ 530820 h 606722"/>
              <a:gd name="connsiteX11" fmla="*/ 177210 w 607639"/>
              <a:gd name="connsiteY11" fmla="*/ 505578 h 606722"/>
              <a:gd name="connsiteX12" fmla="*/ 0 w 607639"/>
              <a:gd name="connsiteY12" fmla="*/ 455006 h 606722"/>
              <a:gd name="connsiteX13" fmla="*/ 607639 w 607639"/>
              <a:gd name="connsiteY13" fmla="*/ 455006 h 606722"/>
              <a:gd name="connsiteX14" fmla="*/ 607639 w 607639"/>
              <a:gd name="connsiteY14" fmla="*/ 581392 h 606722"/>
              <a:gd name="connsiteX15" fmla="*/ 582273 w 607639"/>
              <a:gd name="connsiteY15" fmla="*/ 606722 h 606722"/>
              <a:gd name="connsiteX16" fmla="*/ 25278 w 607639"/>
              <a:gd name="connsiteY16" fmla="*/ 606722 h 606722"/>
              <a:gd name="connsiteX17" fmla="*/ 0 w 607639"/>
              <a:gd name="connsiteY17" fmla="*/ 581392 h 606722"/>
              <a:gd name="connsiteX18" fmla="*/ 253118 w 607639"/>
              <a:gd name="connsiteY18" fmla="*/ 173662 h 606722"/>
              <a:gd name="connsiteX19" fmla="*/ 334127 w 607639"/>
              <a:gd name="connsiteY19" fmla="*/ 227503 h 606722"/>
              <a:gd name="connsiteX20" fmla="*/ 253118 w 607639"/>
              <a:gd name="connsiteY20" fmla="*/ 281345 h 606722"/>
              <a:gd name="connsiteX21" fmla="*/ 215927 w 607639"/>
              <a:gd name="connsiteY21" fmla="*/ 104075 h 606722"/>
              <a:gd name="connsiteX22" fmla="*/ 202576 w 607639"/>
              <a:gd name="connsiteY22" fmla="*/ 126384 h 606722"/>
              <a:gd name="connsiteX23" fmla="*/ 202576 w 607639"/>
              <a:gd name="connsiteY23" fmla="*/ 328669 h 606722"/>
              <a:gd name="connsiteX24" fmla="*/ 215927 w 607639"/>
              <a:gd name="connsiteY24" fmla="*/ 350977 h 606722"/>
              <a:gd name="connsiteX25" fmla="*/ 227854 w 607639"/>
              <a:gd name="connsiteY25" fmla="*/ 353910 h 606722"/>
              <a:gd name="connsiteX26" fmla="*/ 241917 w 607639"/>
              <a:gd name="connsiteY26" fmla="*/ 349644 h 606722"/>
              <a:gd name="connsiteX27" fmla="*/ 393849 w 607639"/>
              <a:gd name="connsiteY27" fmla="*/ 248590 h 606722"/>
              <a:gd name="connsiteX28" fmla="*/ 405063 w 607639"/>
              <a:gd name="connsiteY28" fmla="*/ 227526 h 606722"/>
              <a:gd name="connsiteX29" fmla="*/ 393849 w 607639"/>
              <a:gd name="connsiteY29" fmla="*/ 206462 h 606722"/>
              <a:gd name="connsiteX30" fmla="*/ 241917 w 607639"/>
              <a:gd name="connsiteY30" fmla="*/ 105409 h 606722"/>
              <a:gd name="connsiteX31" fmla="*/ 215927 w 607639"/>
              <a:gd name="connsiteY31" fmla="*/ 104075 h 606722"/>
              <a:gd name="connsiteX32" fmla="*/ 25278 w 607639"/>
              <a:gd name="connsiteY32" fmla="*/ 0 h 606722"/>
              <a:gd name="connsiteX33" fmla="*/ 582273 w 607639"/>
              <a:gd name="connsiteY33" fmla="*/ 0 h 606722"/>
              <a:gd name="connsiteX34" fmla="*/ 607639 w 607639"/>
              <a:gd name="connsiteY34" fmla="*/ 25241 h 606722"/>
              <a:gd name="connsiteX35" fmla="*/ 607639 w 607639"/>
              <a:gd name="connsiteY35" fmla="*/ 404481 h 606722"/>
              <a:gd name="connsiteX36" fmla="*/ 0 w 607639"/>
              <a:gd name="connsiteY36" fmla="*/ 404481 h 606722"/>
              <a:gd name="connsiteX37" fmla="*/ 0 w 607639"/>
              <a:gd name="connsiteY37" fmla="*/ 25241 h 606722"/>
              <a:gd name="connsiteX38" fmla="*/ 25278 w 607639"/>
              <a:gd name="connsiteY3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7639" h="606722">
                <a:moveTo>
                  <a:pt x="278498" y="505578"/>
                </a:moveTo>
                <a:cubicBezTo>
                  <a:pt x="264524" y="505578"/>
                  <a:pt x="253131" y="516866"/>
                  <a:pt x="253131" y="530820"/>
                </a:cubicBezTo>
                <a:cubicBezTo>
                  <a:pt x="253131" y="544774"/>
                  <a:pt x="264524" y="556150"/>
                  <a:pt x="278498" y="556150"/>
                </a:cubicBezTo>
                <a:lnTo>
                  <a:pt x="506351" y="556150"/>
                </a:lnTo>
                <a:cubicBezTo>
                  <a:pt x="520325" y="556150"/>
                  <a:pt x="531629" y="544774"/>
                  <a:pt x="531629" y="530820"/>
                </a:cubicBezTo>
                <a:cubicBezTo>
                  <a:pt x="531629" y="516866"/>
                  <a:pt x="520325" y="505578"/>
                  <a:pt x="506351" y="505578"/>
                </a:cubicBezTo>
                <a:close/>
                <a:moveTo>
                  <a:pt x="126566" y="505578"/>
                </a:moveTo>
                <a:cubicBezTo>
                  <a:pt x="112592" y="505578"/>
                  <a:pt x="101288" y="516866"/>
                  <a:pt x="101288" y="530820"/>
                </a:cubicBezTo>
                <a:cubicBezTo>
                  <a:pt x="101288" y="544774"/>
                  <a:pt x="112592" y="556150"/>
                  <a:pt x="126566" y="556150"/>
                </a:cubicBezTo>
                <a:lnTo>
                  <a:pt x="177210" y="556150"/>
                </a:lnTo>
                <a:cubicBezTo>
                  <a:pt x="191184" y="556150"/>
                  <a:pt x="202576" y="544774"/>
                  <a:pt x="202576" y="530820"/>
                </a:cubicBezTo>
                <a:cubicBezTo>
                  <a:pt x="202576" y="516866"/>
                  <a:pt x="191184" y="505578"/>
                  <a:pt x="177210" y="505578"/>
                </a:cubicBezTo>
                <a:close/>
                <a:moveTo>
                  <a:pt x="0" y="455006"/>
                </a:moveTo>
                <a:lnTo>
                  <a:pt x="607639" y="455006"/>
                </a:lnTo>
                <a:lnTo>
                  <a:pt x="607639" y="581392"/>
                </a:lnTo>
                <a:cubicBezTo>
                  <a:pt x="607639" y="595346"/>
                  <a:pt x="596336" y="606722"/>
                  <a:pt x="582273" y="606722"/>
                </a:cubicBezTo>
                <a:lnTo>
                  <a:pt x="25278" y="606722"/>
                </a:lnTo>
                <a:cubicBezTo>
                  <a:pt x="11304" y="606722"/>
                  <a:pt x="0" y="595346"/>
                  <a:pt x="0" y="581392"/>
                </a:cubicBezTo>
                <a:close/>
                <a:moveTo>
                  <a:pt x="253118" y="173662"/>
                </a:moveTo>
                <a:lnTo>
                  <a:pt x="334127" y="227503"/>
                </a:lnTo>
                <a:lnTo>
                  <a:pt x="253118" y="281345"/>
                </a:lnTo>
                <a:close/>
                <a:moveTo>
                  <a:pt x="215927" y="104075"/>
                </a:moveTo>
                <a:cubicBezTo>
                  <a:pt x="207650" y="108519"/>
                  <a:pt x="202576" y="117052"/>
                  <a:pt x="202576" y="126384"/>
                </a:cubicBezTo>
                <a:lnTo>
                  <a:pt x="202576" y="328669"/>
                </a:lnTo>
                <a:cubicBezTo>
                  <a:pt x="202576" y="338001"/>
                  <a:pt x="207650" y="346533"/>
                  <a:pt x="215927" y="350977"/>
                </a:cubicBezTo>
                <a:cubicBezTo>
                  <a:pt x="219665" y="352932"/>
                  <a:pt x="223759" y="353910"/>
                  <a:pt x="227854" y="353910"/>
                </a:cubicBezTo>
                <a:cubicBezTo>
                  <a:pt x="232749" y="353910"/>
                  <a:pt x="237644" y="352488"/>
                  <a:pt x="241917" y="349644"/>
                </a:cubicBezTo>
                <a:lnTo>
                  <a:pt x="393849" y="248590"/>
                </a:lnTo>
                <a:cubicBezTo>
                  <a:pt x="400880" y="243880"/>
                  <a:pt x="405063" y="235969"/>
                  <a:pt x="405063" y="227526"/>
                </a:cubicBezTo>
                <a:cubicBezTo>
                  <a:pt x="405063" y="219083"/>
                  <a:pt x="400880" y="211173"/>
                  <a:pt x="393849" y="206462"/>
                </a:cubicBezTo>
                <a:lnTo>
                  <a:pt x="241917" y="105409"/>
                </a:lnTo>
                <a:cubicBezTo>
                  <a:pt x="234173" y="100165"/>
                  <a:pt x="224116" y="99720"/>
                  <a:pt x="215927" y="104075"/>
                </a:cubicBezTo>
                <a:close/>
                <a:moveTo>
                  <a:pt x="25278" y="0"/>
                </a:moveTo>
                <a:lnTo>
                  <a:pt x="582273" y="0"/>
                </a:lnTo>
                <a:cubicBezTo>
                  <a:pt x="596336" y="0"/>
                  <a:pt x="607639" y="11287"/>
                  <a:pt x="607639" y="25241"/>
                </a:cubicBezTo>
                <a:lnTo>
                  <a:pt x="607639" y="404481"/>
                </a:lnTo>
                <a:lnTo>
                  <a:pt x="0" y="404481"/>
                </a:lnTo>
                <a:lnTo>
                  <a:pt x="0" y="25241"/>
                </a:lnTo>
                <a:cubicBezTo>
                  <a:pt x="0" y="11287"/>
                  <a:pt x="11304" y="0"/>
                  <a:pt x="25278" y="0"/>
                </a:cubicBezTo>
                <a:close/>
              </a:path>
            </a:pathLst>
          </a:custGeom>
          <a:solidFill>
            <a:srgbClr val="9FA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41">
            <a:extLst>
              <a:ext uri="{FF2B5EF4-FFF2-40B4-BE49-F238E27FC236}">
                <a16:creationId xmlns:a16="http://schemas.microsoft.com/office/drawing/2014/main" id="{A1C97A29-CD84-B399-3389-3151F3261A30}"/>
              </a:ext>
            </a:extLst>
          </p:cNvPr>
          <p:cNvSpPr/>
          <p:nvPr/>
        </p:nvSpPr>
        <p:spPr>
          <a:xfrm>
            <a:off x="1320128" y="2991701"/>
            <a:ext cx="454965" cy="368252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8EC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6180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CFB5050-0B99-D0B3-1797-1EAB1914CC13}"/>
              </a:ext>
            </a:extLst>
          </p:cNvPr>
          <p:cNvGrpSpPr/>
          <p:nvPr/>
        </p:nvGrpSpPr>
        <p:grpSpPr>
          <a:xfrm>
            <a:off x="6692884" y="1760689"/>
            <a:ext cx="3808648" cy="3825639"/>
            <a:chOff x="6693756" y="2051815"/>
            <a:chExt cx="3809144" cy="3826137"/>
          </a:xfrm>
        </p:grpSpPr>
        <p:grpSp>
          <p:nvGrpSpPr>
            <p:cNvPr id="7" name="ïṣḷidè">
              <a:extLst>
                <a:ext uri="{FF2B5EF4-FFF2-40B4-BE49-F238E27FC236}">
                  <a16:creationId xmlns:a16="http://schemas.microsoft.com/office/drawing/2014/main" id="{E3F84DD3-15FB-E82E-2014-F52906DADA97}"/>
                </a:ext>
              </a:extLst>
            </p:cNvPr>
            <p:cNvGrpSpPr/>
            <p:nvPr/>
          </p:nvGrpSpPr>
          <p:grpSpPr>
            <a:xfrm>
              <a:off x="6909640" y="2597616"/>
              <a:ext cx="2078698" cy="2078694"/>
              <a:chOff x="953424" y="1486519"/>
              <a:chExt cx="2228412" cy="2228408"/>
            </a:xfrm>
          </p:grpSpPr>
          <p:sp>
            <p:nvSpPr>
              <p:cNvPr id="26" name="ïšľíďè">
                <a:extLst>
                  <a:ext uri="{FF2B5EF4-FFF2-40B4-BE49-F238E27FC236}">
                    <a16:creationId xmlns:a16="http://schemas.microsoft.com/office/drawing/2014/main" id="{3841E5B1-D7D3-B772-40F3-EB69C33D73FD}"/>
                  </a:ext>
                </a:extLst>
              </p:cNvPr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8EC0B9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ṥlïḋe">
                <a:extLst>
                  <a:ext uri="{FF2B5EF4-FFF2-40B4-BE49-F238E27FC236}">
                    <a16:creationId xmlns:a16="http://schemas.microsoft.com/office/drawing/2014/main" id="{992A675C-E80D-023E-551D-8083814F763A}"/>
                  </a:ext>
                </a:extLst>
              </p:cNvPr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rgbClr val="8EC0B9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îšliḑè">
              <a:extLst>
                <a:ext uri="{FF2B5EF4-FFF2-40B4-BE49-F238E27FC236}">
                  <a16:creationId xmlns:a16="http://schemas.microsoft.com/office/drawing/2014/main" id="{CEDDBE93-4BA1-AB82-74F9-7AA0704A1469}"/>
                </a:ext>
              </a:extLst>
            </p:cNvPr>
            <p:cNvGrpSpPr/>
            <p:nvPr/>
          </p:nvGrpSpPr>
          <p:grpSpPr>
            <a:xfrm>
              <a:off x="8619537" y="3673413"/>
              <a:ext cx="1766197" cy="1766193"/>
              <a:chOff x="953424" y="1486519"/>
              <a:chExt cx="2228412" cy="2228408"/>
            </a:xfrm>
          </p:grpSpPr>
          <p:sp>
            <p:nvSpPr>
              <p:cNvPr id="24" name="ïšḻîḓe">
                <a:extLst>
                  <a:ext uri="{FF2B5EF4-FFF2-40B4-BE49-F238E27FC236}">
                    <a16:creationId xmlns:a16="http://schemas.microsoft.com/office/drawing/2014/main" id="{23707349-AE23-A322-B272-F79CF6E6714E}"/>
                  </a:ext>
                </a:extLst>
              </p:cNvPr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8EC0B9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iS1íḑè">
                <a:extLst>
                  <a:ext uri="{FF2B5EF4-FFF2-40B4-BE49-F238E27FC236}">
                    <a16:creationId xmlns:a16="http://schemas.microsoft.com/office/drawing/2014/main" id="{B803D323-FD81-EC32-D070-D53BE1E58B09}"/>
                  </a:ext>
                </a:extLst>
              </p:cNvPr>
              <p:cNvSpPr/>
              <p:nvPr/>
            </p:nvSpPr>
            <p:spPr>
              <a:xfrm>
                <a:off x="1335155" y="1868251"/>
                <a:ext cx="1464952" cy="1464946"/>
              </a:xfrm>
              <a:prstGeom prst="ellipse">
                <a:avLst/>
              </a:prstGeom>
              <a:solidFill>
                <a:srgbClr val="8EC0B9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îśḻïḋé">
              <a:extLst>
                <a:ext uri="{FF2B5EF4-FFF2-40B4-BE49-F238E27FC236}">
                  <a16:creationId xmlns:a16="http://schemas.microsoft.com/office/drawing/2014/main" id="{491483FA-2788-377A-5D98-029C34B97FB2}"/>
                </a:ext>
              </a:extLst>
            </p:cNvPr>
            <p:cNvGrpSpPr/>
            <p:nvPr/>
          </p:nvGrpSpPr>
          <p:grpSpPr>
            <a:xfrm>
              <a:off x="7287349" y="4529774"/>
              <a:ext cx="1348180" cy="1348178"/>
              <a:chOff x="953424" y="1486519"/>
              <a:chExt cx="2228412" cy="2228408"/>
            </a:xfrm>
            <a:solidFill>
              <a:srgbClr val="FF3F3F"/>
            </a:solidFill>
          </p:grpSpPr>
          <p:sp>
            <p:nvSpPr>
              <p:cNvPr id="21" name="íŝlîḋè">
                <a:extLst>
                  <a:ext uri="{FF2B5EF4-FFF2-40B4-BE49-F238E27FC236}">
                    <a16:creationId xmlns:a16="http://schemas.microsoft.com/office/drawing/2014/main" id="{06302A38-C53F-EB0B-D16E-8307E11CFEBF}"/>
                  </a:ext>
                </a:extLst>
              </p:cNvPr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9FAEAC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ṧļîde">
                <a:extLst>
                  <a:ext uri="{FF2B5EF4-FFF2-40B4-BE49-F238E27FC236}">
                    <a16:creationId xmlns:a16="http://schemas.microsoft.com/office/drawing/2014/main" id="{9FFF82DE-09EC-8896-7458-38E7FF691E83}"/>
                  </a:ext>
                </a:extLst>
              </p:cNvPr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rgbClr val="9FAEAC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ïṧḻîḋe">
              <a:extLst>
                <a:ext uri="{FF2B5EF4-FFF2-40B4-BE49-F238E27FC236}">
                  <a16:creationId xmlns:a16="http://schemas.microsoft.com/office/drawing/2014/main" id="{B48D37EB-9DC2-BFCA-799E-182DAE079DC4}"/>
                </a:ext>
              </a:extLst>
            </p:cNvPr>
            <p:cNvGrpSpPr/>
            <p:nvPr/>
          </p:nvGrpSpPr>
          <p:grpSpPr>
            <a:xfrm>
              <a:off x="8642744" y="2204692"/>
              <a:ext cx="1318501" cy="1318499"/>
              <a:chOff x="953424" y="1486519"/>
              <a:chExt cx="2228412" cy="2228408"/>
            </a:xfrm>
            <a:solidFill>
              <a:srgbClr val="FFC000"/>
            </a:solidFill>
          </p:grpSpPr>
          <p:sp>
            <p:nvSpPr>
              <p:cNvPr id="19" name="islïḍè">
                <a:extLst>
                  <a:ext uri="{FF2B5EF4-FFF2-40B4-BE49-F238E27FC236}">
                    <a16:creationId xmlns:a16="http://schemas.microsoft.com/office/drawing/2014/main" id="{E3D4ED03-1C50-748B-CF0F-E588EB03C0CA}"/>
                  </a:ext>
                </a:extLst>
              </p:cNvPr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9FAEAC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íšḻîďê">
                <a:extLst>
                  <a:ext uri="{FF2B5EF4-FFF2-40B4-BE49-F238E27FC236}">
                    <a16:creationId xmlns:a16="http://schemas.microsoft.com/office/drawing/2014/main" id="{D9A2A403-1E1B-7B1E-48A5-C4BBE082B97E}"/>
                  </a:ext>
                </a:extLst>
              </p:cNvPr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rgbClr val="9FAEAC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" name="íšļídè">
              <a:extLst>
                <a:ext uri="{FF2B5EF4-FFF2-40B4-BE49-F238E27FC236}">
                  <a16:creationId xmlns:a16="http://schemas.microsoft.com/office/drawing/2014/main" id="{5441454F-E20F-9E12-C16C-CFFD0A277CAE}"/>
                </a:ext>
              </a:extLst>
            </p:cNvPr>
            <p:cNvSpPr/>
            <p:nvPr/>
          </p:nvSpPr>
          <p:spPr>
            <a:xfrm rot="19051047">
              <a:off x="8354879" y="2051815"/>
              <a:ext cx="1868872" cy="1868872"/>
            </a:xfrm>
            <a:prstGeom prst="arc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ṡlïďe">
              <a:extLst>
                <a:ext uri="{FF2B5EF4-FFF2-40B4-BE49-F238E27FC236}">
                  <a16:creationId xmlns:a16="http://schemas.microsoft.com/office/drawing/2014/main" id="{B6711855-30F0-5DB5-0190-431747E41097}"/>
                </a:ext>
              </a:extLst>
            </p:cNvPr>
            <p:cNvSpPr/>
            <p:nvPr/>
          </p:nvSpPr>
          <p:spPr>
            <a:xfrm rot="11931966">
              <a:off x="6693756" y="2791766"/>
              <a:ext cx="1868872" cy="1868872"/>
            </a:xfrm>
            <a:prstGeom prst="arc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ľïďé">
              <a:extLst>
                <a:ext uri="{FF2B5EF4-FFF2-40B4-BE49-F238E27FC236}">
                  <a16:creationId xmlns:a16="http://schemas.microsoft.com/office/drawing/2014/main" id="{9E9B3263-42A5-0BF8-A7F6-CA1F90E82682}"/>
                </a:ext>
              </a:extLst>
            </p:cNvPr>
            <p:cNvSpPr/>
            <p:nvPr/>
          </p:nvSpPr>
          <p:spPr>
            <a:xfrm rot="5691386">
              <a:off x="8634028" y="3720665"/>
              <a:ext cx="1868872" cy="1868872"/>
            </a:xfrm>
            <a:prstGeom prst="arc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śḻïḑé">
              <a:extLst>
                <a:ext uri="{FF2B5EF4-FFF2-40B4-BE49-F238E27FC236}">
                  <a16:creationId xmlns:a16="http://schemas.microsoft.com/office/drawing/2014/main" id="{D6E33326-B9CD-CD11-0EA9-DA882AC81EF9}"/>
                </a:ext>
              </a:extLst>
            </p:cNvPr>
            <p:cNvSpPr/>
            <p:nvPr/>
          </p:nvSpPr>
          <p:spPr bwMode="auto">
            <a:xfrm>
              <a:off x="7700503" y="3460422"/>
              <a:ext cx="511018" cy="4136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sļîdé">
              <a:extLst>
                <a:ext uri="{FF2B5EF4-FFF2-40B4-BE49-F238E27FC236}">
                  <a16:creationId xmlns:a16="http://schemas.microsoft.com/office/drawing/2014/main" id="{2BF08821-5CCD-74C7-C400-70F31415EC8E}"/>
                </a:ext>
              </a:extLst>
            </p:cNvPr>
            <p:cNvSpPr/>
            <p:nvPr/>
          </p:nvSpPr>
          <p:spPr bwMode="auto">
            <a:xfrm>
              <a:off x="9110204" y="2685895"/>
              <a:ext cx="378028" cy="377457"/>
            </a:xfrm>
            <a:custGeom>
              <a:avLst/>
              <a:gdLst>
                <a:gd name="connsiteX0" fmla="*/ 278498 w 607639"/>
                <a:gd name="connsiteY0" fmla="*/ 505578 h 606722"/>
                <a:gd name="connsiteX1" fmla="*/ 253131 w 607639"/>
                <a:gd name="connsiteY1" fmla="*/ 530820 h 606722"/>
                <a:gd name="connsiteX2" fmla="*/ 278498 w 607639"/>
                <a:gd name="connsiteY2" fmla="*/ 556150 h 606722"/>
                <a:gd name="connsiteX3" fmla="*/ 506351 w 607639"/>
                <a:gd name="connsiteY3" fmla="*/ 556150 h 606722"/>
                <a:gd name="connsiteX4" fmla="*/ 531629 w 607639"/>
                <a:gd name="connsiteY4" fmla="*/ 530820 h 606722"/>
                <a:gd name="connsiteX5" fmla="*/ 506351 w 607639"/>
                <a:gd name="connsiteY5" fmla="*/ 505578 h 606722"/>
                <a:gd name="connsiteX6" fmla="*/ 126566 w 607639"/>
                <a:gd name="connsiteY6" fmla="*/ 505578 h 606722"/>
                <a:gd name="connsiteX7" fmla="*/ 101288 w 607639"/>
                <a:gd name="connsiteY7" fmla="*/ 530820 h 606722"/>
                <a:gd name="connsiteX8" fmla="*/ 126566 w 607639"/>
                <a:gd name="connsiteY8" fmla="*/ 556150 h 606722"/>
                <a:gd name="connsiteX9" fmla="*/ 177210 w 607639"/>
                <a:gd name="connsiteY9" fmla="*/ 556150 h 606722"/>
                <a:gd name="connsiteX10" fmla="*/ 202576 w 607639"/>
                <a:gd name="connsiteY10" fmla="*/ 530820 h 606722"/>
                <a:gd name="connsiteX11" fmla="*/ 177210 w 607639"/>
                <a:gd name="connsiteY11" fmla="*/ 505578 h 606722"/>
                <a:gd name="connsiteX12" fmla="*/ 0 w 607639"/>
                <a:gd name="connsiteY12" fmla="*/ 455006 h 606722"/>
                <a:gd name="connsiteX13" fmla="*/ 607639 w 607639"/>
                <a:gd name="connsiteY13" fmla="*/ 455006 h 606722"/>
                <a:gd name="connsiteX14" fmla="*/ 607639 w 607639"/>
                <a:gd name="connsiteY14" fmla="*/ 581392 h 606722"/>
                <a:gd name="connsiteX15" fmla="*/ 582273 w 607639"/>
                <a:gd name="connsiteY15" fmla="*/ 606722 h 606722"/>
                <a:gd name="connsiteX16" fmla="*/ 25278 w 607639"/>
                <a:gd name="connsiteY16" fmla="*/ 606722 h 606722"/>
                <a:gd name="connsiteX17" fmla="*/ 0 w 607639"/>
                <a:gd name="connsiteY17" fmla="*/ 581392 h 606722"/>
                <a:gd name="connsiteX18" fmla="*/ 253118 w 607639"/>
                <a:gd name="connsiteY18" fmla="*/ 173662 h 606722"/>
                <a:gd name="connsiteX19" fmla="*/ 334127 w 607639"/>
                <a:gd name="connsiteY19" fmla="*/ 227503 h 606722"/>
                <a:gd name="connsiteX20" fmla="*/ 253118 w 607639"/>
                <a:gd name="connsiteY20" fmla="*/ 281345 h 606722"/>
                <a:gd name="connsiteX21" fmla="*/ 215927 w 607639"/>
                <a:gd name="connsiteY21" fmla="*/ 104075 h 606722"/>
                <a:gd name="connsiteX22" fmla="*/ 202576 w 607639"/>
                <a:gd name="connsiteY22" fmla="*/ 126384 h 606722"/>
                <a:gd name="connsiteX23" fmla="*/ 202576 w 607639"/>
                <a:gd name="connsiteY23" fmla="*/ 328669 h 606722"/>
                <a:gd name="connsiteX24" fmla="*/ 215927 w 607639"/>
                <a:gd name="connsiteY24" fmla="*/ 350977 h 606722"/>
                <a:gd name="connsiteX25" fmla="*/ 227854 w 607639"/>
                <a:gd name="connsiteY25" fmla="*/ 353910 h 606722"/>
                <a:gd name="connsiteX26" fmla="*/ 241917 w 607639"/>
                <a:gd name="connsiteY26" fmla="*/ 349644 h 606722"/>
                <a:gd name="connsiteX27" fmla="*/ 393849 w 607639"/>
                <a:gd name="connsiteY27" fmla="*/ 248590 h 606722"/>
                <a:gd name="connsiteX28" fmla="*/ 405063 w 607639"/>
                <a:gd name="connsiteY28" fmla="*/ 227526 h 606722"/>
                <a:gd name="connsiteX29" fmla="*/ 393849 w 607639"/>
                <a:gd name="connsiteY29" fmla="*/ 206462 h 606722"/>
                <a:gd name="connsiteX30" fmla="*/ 241917 w 607639"/>
                <a:gd name="connsiteY30" fmla="*/ 105409 h 606722"/>
                <a:gd name="connsiteX31" fmla="*/ 215927 w 607639"/>
                <a:gd name="connsiteY31" fmla="*/ 104075 h 606722"/>
                <a:gd name="connsiteX32" fmla="*/ 25278 w 607639"/>
                <a:gd name="connsiteY32" fmla="*/ 0 h 606722"/>
                <a:gd name="connsiteX33" fmla="*/ 582273 w 607639"/>
                <a:gd name="connsiteY33" fmla="*/ 0 h 606722"/>
                <a:gd name="connsiteX34" fmla="*/ 607639 w 607639"/>
                <a:gd name="connsiteY34" fmla="*/ 25241 h 606722"/>
                <a:gd name="connsiteX35" fmla="*/ 607639 w 607639"/>
                <a:gd name="connsiteY35" fmla="*/ 404481 h 606722"/>
                <a:gd name="connsiteX36" fmla="*/ 0 w 607639"/>
                <a:gd name="connsiteY36" fmla="*/ 404481 h 606722"/>
                <a:gd name="connsiteX37" fmla="*/ 0 w 607639"/>
                <a:gd name="connsiteY37" fmla="*/ 25241 h 606722"/>
                <a:gd name="connsiteX38" fmla="*/ 25278 w 607639"/>
                <a:gd name="connsiteY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7639" h="606722">
                  <a:moveTo>
                    <a:pt x="278498" y="505578"/>
                  </a:moveTo>
                  <a:cubicBezTo>
                    <a:pt x="264524" y="505578"/>
                    <a:pt x="253131" y="516866"/>
                    <a:pt x="253131" y="530820"/>
                  </a:cubicBezTo>
                  <a:cubicBezTo>
                    <a:pt x="253131" y="544774"/>
                    <a:pt x="264524" y="556150"/>
                    <a:pt x="278498" y="556150"/>
                  </a:cubicBezTo>
                  <a:lnTo>
                    <a:pt x="506351" y="556150"/>
                  </a:lnTo>
                  <a:cubicBezTo>
                    <a:pt x="520325" y="556150"/>
                    <a:pt x="531629" y="544774"/>
                    <a:pt x="531629" y="530820"/>
                  </a:cubicBezTo>
                  <a:cubicBezTo>
                    <a:pt x="531629" y="516866"/>
                    <a:pt x="520325" y="505578"/>
                    <a:pt x="506351" y="505578"/>
                  </a:cubicBezTo>
                  <a:close/>
                  <a:moveTo>
                    <a:pt x="126566" y="505578"/>
                  </a:moveTo>
                  <a:cubicBezTo>
                    <a:pt x="112592" y="505578"/>
                    <a:pt x="101288" y="516866"/>
                    <a:pt x="101288" y="530820"/>
                  </a:cubicBezTo>
                  <a:cubicBezTo>
                    <a:pt x="101288" y="544774"/>
                    <a:pt x="112592" y="556150"/>
                    <a:pt x="126566" y="556150"/>
                  </a:cubicBezTo>
                  <a:lnTo>
                    <a:pt x="177210" y="556150"/>
                  </a:lnTo>
                  <a:cubicBezTo>
                    <a:pt x="191184" y="556150"/>
                    <a:pt x="202576" y="544774"/>
                    <a:pt x="202576" y="530820"/>
                  </a:cubicBezTo>
                  <a:cubicBezTo>
                    <a:pt x="202576" y="516866"/>
                    <a:pt x="191184" y="505578"/>
                    <a:pt x="177210" y="505578"/>
                  </a:cubicBezTo>
                  <a:close/>
                  <a:moveTo>
                    <a:pt x="0" y="455006"/>
                  </a:moveTo>
                  <a:lnTo>
                    <a:pt x="607639" y="455006"/>
                  </a:lnTo>
                  <a:lnTo>
                    <a:pt x="607639" y="581392"/>
                  </a:lnTo>
                  <a:cubicBezTo>
                    <a:pt x="607639" y="595346"/>
                    <a:pt x="596336" y="606722"/>
                    <a:pt x="582273" y="606722"/>
                  </a:cubicBezTo>
                  <a:lnTo>
                    <a:pt x="25278" y="606722"/>
                  </a:lnTo>
                  <a:cubicBezTo>
                    <a:pt x="11304" y="606722"/>
                    <a:pt x="0" y="595346"/>
                    <a:pt x="0" y="581392"/>
                  </a:cubicBezTo>
                  <a:close/>
                  <a:moveTo>
                    <a:pt x="253118" y="173662"/>
                  </a:moveTo>
                  <a:lnTo>
                    <a:pt x="334127" y="227503"/>
                  </a:lnTo>
                  <a:lnTo>
                    <a:pt x="253118" y="281345"/>
                  </a:lnTo>
                  <a:close/>
                  <a:moveTo>
                    <a:pt x="215927" y="104075"/>
                  </a:moveTo>
                  <a:cubicBezTo>
                    <a:pt x="207650" y="108519"/>
                    <a:pt x="202576" y="117052"/>
                    <a:pt x="202576" y="126384"/>
                  </a:cubicBezTo>
                  <a:lnTo>
                    <a:pt x="202576" y="328669"/>
                  </a:lnTo>
                  <a:cubicBezTo>
                    <a:pt x="202576" y="338001"/>
                    <a:pt x="207650" y="346533"/>
                    <a:pt x="215927" y="350977"/>
                  </a:cubicBezTo>
                  <a:cubicBezTo>
                    <a:pt x="219665" y="352932"/>
                    <a:pt x="223759" y="353910"/>
                    <a:pt x="227854" y="353910"/>
                  </a:cubicBezTo>
                  <a:cubicBezTo>
                    <a:pt x="232749" y="353910"/>
                    <a:pt x="237644" y="352488"/>
                    <a:pt x="241917" y="349644"/>
                  </a:cubicBezTo>
                  <a:lnTo>
                    <a:pt x="393849" y="248590"/>
                  </a:lnTo>
                  <a:cubicBezTo>
                    <a:pt x="400880" y="243880"/>
                    <a:pt x="405063" y="235969"/>
                    <a:pt x="405063" y="227526"/>
                  </a:cubicBezTo>
                  <a:cubicBezTo>
                    <a:pt x="405063" y="219083"/>
                    <a:pt x="400880" y="211173"/>
                    <a:pt x="393849" y="206462"/>
                  </a:cubicBezTo>
                  <a:lnTo>
                    <a:pt x="241917" y="105409"/>
                  </a:lnTo>
                  <a:cubicBezTo>
                    <a:pt x="234173" y="100165"/>
                    <a:pt x="224116" y="99720"/>
                    <a:pt x="215927" y="104075"/>
                  </a:cubicBezTo>
                  <a:close/>
                  <a:moveTo>
                    <a:pt x="25278" y="0"/>
                  </a:moveTo>
                  <a:lnTo>
                    <a:pt x="582273" y="0"/>
                  </a:lnTo>
                  <a:cubicBezTo>
                    <a:pt x="596336" y="0"/>
                    <a:pt x="607639" y="11287"/>
                    <a:pt x="607639" y="25241"/>
                  </a:cubicBezTo>
                  <a:lnTo>
                    <a:pt x="607639" y="404481"/>
                  </a:lnTo>
                  <a:lnTo>
                    <a:pt x="0" y="404481"/>
                  </a:lnTo>
                  <a:lnTo>
                    <a:pt x="0" y="25241"/>
                  </a:lnTo>
                  <a:cubicBezTo>
                    <a:pt x="0" y="11287"/>
                    <a:pt x="11304" y="0"/>
                    <a:pt x="2527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šḷíḋè">
              <a:extLst>
                <a:ext uri="{FF2B5EF4-FFF2-40B4-BE49-F238E27FC236}">
                  <a16:creationId xmlns:a16="http://schemas.microsoft.com/office/drawing/2014/main" id="{AC4B7DA2-2F39-69F8-D4E8-F1863730F178}"/>
                </a:ext>
              </a:extLst>
            </p:cNvPr>
            <p:cNvSpPr/>
            <p:nvPr/>
          </p:nvSpPr>
          <p:spPr bwMode="auto">
            <a:xfrm>
              <a:off x="7819592" y="4995508"/>
              <a:ext cx="281609" cy="325048"/>
            </a:xfrm>
            <a:custGeom>
              <a:avLst/>
              <a:gdLst>
                <a:gd name="connsiteX0" fmla="*/ 364492 w 525642"/>
                <a:gd name="connsiteY0" fmla="*/ 201148 h 606722"/>
                <a:gd name="connsiteX1" fmla="*/ 378547 w 525642"/>
                <a:gd name="connsiteY1" fmla="*/ 215723 h 606722"/>
                <a:gd name="connsiteX2" fmla="*/ 374010 w 525642"/>
                <a:gd name="connsiteY2" fmla="*/ 448744 h 606722"/>
                <a:gd name="connsiteX3" fmla="*/ 359777 w 525642"/>
                <a:gd name="connsiteY3" fmla="*/ 462697 h 606722"/>
                <a:gd name="connsiteX4" fmla="*/ 359510 w 525642"/>
                <a:gd name="connsiteY4" fmla="*/ 462697 h 606722"/>
                <a:gd name="connsiteX5" fmla="*/ 345455 w 525642"/>
                <a:gd name="connsiteY5" fmla="*/ 448211 h 606722"/>
                <a:gd name="connsiteX6" fmla="*/ 349992 w 525642"/>
                <a:gd name="connsiteY6" fmla="*/ 215190 h 606722"/>
                <a:gd name="connsiteX7" fmla="*/ 364492 w 525642"/>
                <a:gd name="connsiteY7" fmla="*/ 201148 h 606722"/>
                <a:gd name="connsiteX8" fmla="*/ 262847 w 525642"/>
                <a:gd name="connsiteY8" fmla="*/ 201112 h 606722"/>
                <a:gd name="connsiteX9" fmla="*/ 277181 w 525642"/>
                <a:gd name="connsiteY9" fmla="*/ 215422 h 606722"/>
                <a:gd name="connsiteX10" fmla="*/ 277181 w 525642"/>
                <a:gd name="connsiteY10" fmla="*/ 448477 h 606722"/>
                <a:gd name="connsiteX11" fmla="*/ 262847 w 525642"/>
                <a:gd name="connsiteY11" fmla="*/ 462698 h 606722"/>
                <a:gd name="connsiteX12" fmla="*/ 248602 w 525642"/>
                <a:gd name="connsiteY12" fmla="*/ 448477 h 606722"/>
                <a:gd name="connsiteX13" fmla="*/ 248602 w 525642"/>
                <a:gd name="connsiteY13" fmla="*/ 215422 h 606722"/>
                <a:gd name="connsiteX14" fmla="*/ 262847 w 525642"/>
                <a:gd name="connsiteY14" fmla="*/ 201112 h 606722"/>
                <a:gd name="connsiteX15" fmla="*/ 161210 w 525642"/>
                <a:gd name="connsiteY15" fmla="*/ 201112 h 606722"/>
                <a:gd name="connsiteX16" fmla="*/ 161566 w 525642"/>
                <a:gd name="connsiteY16" fmla="*/ 201112 h 606722"/>
                <a:gd name="connsiteX17" fmla="*/ 175807 w 525642"/>
                <a:gd name="connsiteY17" fmla="*/ 215156 h 606722"/>
                <a:gd name="connsiteX18" fmla="*/ 180257 w 525642"/>
                <a:gd name="connsiteY18" fmla="*/ 448210 h 606722"/>
                <a:gd name="connsiteX19" fmla="*/ 166283 w 525642"/>
                <a:gd name="connsiteY19" fmla="*/ 462698 h 606722"/>
                <a:gd name="connsiteX20" fmla="*/ 166016 w 525642"/>
                <a:gd name="connsiteY20" fmla="*/ 462698 h 606722"/>
                <a:gd name="connsiteX21" fmla="*/ 151686 w 525642"/>
                <a:gd name="connsiteY21" fmla="*/ 448743 h 606722"/>
                <a:gd name="connsiteX22" fmla="*/ 147236 w 525642"/>
                <a:gd name="connsiteY22" fmla="*/ 215689 h 606722"/>
                <a:gd name="connsiteX23" fmla="*/ 161210 w 525642"/>
                <a:gd name="connsiteY23" fmla="*/ 201112 h 606722"/>
                <a:gd name="connsiteX24" fmla="*/ 69421 w 525642"/>
                <a:gd name="connsiteY24" fmla="*/ 85760 h 606722"/>
                <a:gd name="connsiteX25" fmla="*/ 87488 w 525642"/>
                <a:gd name="connsiteY25" fmla="*/ 554288 h 606722"/>
                <a:gd name="connsiteX26" fmla="*/ 112231 w 525642"/>
                <a:gd name="connsiteY26" fmla="*/ 578106 h 606722"/>
                <a:gd name="connsiteX27" fmla="*/ 413411 w 525642"/>
                <a:gd name="connsiteY27" fmla="*/ 578106 h 606722"/>
                <a:gd name="connsiteX28" fmla="*/ 438243 w 525642"/>
                <a:gd name="connsiteY28" fmla="*/ 554288 h 606722"/>
                <a:gd name="connsiteX29" fmla="*/ 456221 w 525642"/>
                <a:gd name="connsiteY29" fmla="*/ 85760 h 606722"/>
                <a:gd name="connsiteX30" fmla="*/ 206216 w 525642"/>
                <a:gd name="connsiteY30" fmla="*/ 28527 h 606722"/>
                <a:gd name="connsiteX31" fmla="*/ 206216 w 525642"/>
                <a:gd name="connsiteY31" fmla="*/ 57144 h 606722"/>
                <a:gd name="connsiteX32" fmla="*/ 319515 w 525642"/>
                <a:gd name="connsiteY32" fmla="*/ 57144 h 606722"/>
                <a:gd name="connsiteX33" fmla="*/ 319515 w 525642"/>
                <a:gd name="connsiteY33" fmla="*/ 28527 h 606722"/>
                <a:gd name="connsiteX34" fmla="*/ 206038 w 525642"/>
                <a:gd name="connsiteY34" fmla="*/ 0 h 606722"/>
                <a:gd name="connsiteX35" fmla="*/ 319693 w 525642"/>
                <a:gd name="connsiteY35" fmla="*/ 0 h 606722"/>
                <a:gd name="connsiteX36" fmla="*/ 348084 w 525642"/>
                <a:gd name="connsiteY36" fmla="*/ 28350 h 606722"/>
                <a:gd name="connsiteX37" fmla="*/ 348084 w 525642"/>
                <a:gd name="connsiteY37" fmla="*/ 57144 h 606722"/>
                <a:gd name="connsiteX38" fmla="*/ 511402 w 525642"/>
                <a:gd name="connsiteY38" fmla="*/ 57144 h 606722"/>
                <a:gd name="connsiteX39" fmla="*/ 525642 w 525642"/>
                <a:gd name="connsiteY39" fmla="*/ 71452 h 606722"/>
                <a:gd name="connsiteX40" fmla="*/ 511402 w 525642"/>
                <a:gd name="connsiteY40" fmla="*/ 85671 h 606722"/>
                <a:gd name="connsiteX41" fmla="*/ 484879 w 525642"/>
                <a:gd name="connsiteY41" fmla="*/ 85671 h 606722"/>
                <a:gd name="connsiteX42" fmla="*/ 466812 w 525642"/>
                <a:gd name="connsiteY42" fmla="*/ 555444 h 606722"/>
                <a:gd name="connsiteX43" fmla="*/ 413411 w 525642"/>
                <a:gd name="connsiteY43" fmla="*/ 606722 h 606722"/>
                <a:gd name="connsiteX44" fmla="*/ 112231 w 525642"/>
                <a:gd name="connsiteY44" fmla="*/ 606722 h 606722"/>
                <a:gd name="connsiteX45" fmla="*/ 58919 w 525642"/>
                <a:gd name="connsiteY45" fmla="*/ 555444 h 606722"/>
                <a:gd name="connsiteX46" fmla="*/ 40852 w 525642"/>
                <a:gd name="connsiteY46" fmla="*/ 85760 h 606722"/>
                <a:gd name="connsiteX47" fmla="*/ 14329 w 525642"/>
                <a:gd name="connsiteY47" fmla="*/ 85760 h 606722"/>
                <a:gd name="connsiteX48" fmla="*/ 0 w 525642"/>
                <a:gd name="connsiteY48" fmla="*/ 71452 h 606722"/>
                <a:gd name="connsiteX49" fmla="*/ 14329 w 525642"/>
                <a:gd name="connsiteY49" fmla="*/ 57144 h 606722"/>
                <a:gd name="connsiteX50" fmla="*/ 177647 w 525642"/>
                <a:gd name="connsiteY50" fmla="*/ 57144 h 606722"/>
                <a:gd name="connsiteX51" fmla="*/ 177647 w 525642"/>
                <a:gd name="connsiteY51" fmla="*/ 28350 h 606722"/>
                <a:gd name="connsiteX52" fmla="*/ 206038 w 525642"/>
                <a:gd name="connsiteY5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25642" h="606722">
                  <a:moveTo>
                    <a:pt x="364492" y="201148"/>
                  </a:moveTo>
                  <a:cubicBezTo>
                    <a:pt x="372409" y="201326"/>
                    <a:pt x="378725" y="207813"/>
                    <a:pt x="378547" y="215723"/>
                  </a:cubicBezTo>
                  <a:lnTo>
                    <a:pt x="374010" y="448744"/>
                  </a:lnTo>
                  <a:cubicBezTo>
                    <a:pt x="373921" y="456565"/>
                    <a:pt x="367516" y="462697"/>
                    <a:pt x="359777" y="462697"/>
                  </a:cubicBezTo>
                  <a:cubicBezTo>
                    <a:pt x="359688" y="462697"/>
                    <a:pt x="359599" y="462697"/>
                    <a:pt x="359510" y="462697"/>
                  </a:cubicBezTo>
                  <a:cubicBezTo>
                    <a:pt x="351593" y="462608"/>
                    <a:pt x="345277" y="456032"/>
                    <a:pt x="345455" y="448211"/>
                  </a:cubicBezTo>
                  <a:lnTo>
                    <a:pt x="349992" y="215190"/>
                  </a:lnTo>
                  <a:cubicBezTo>
                    <a:pt x="350081" y="207280"/>
                    <a:pt x="356664" y="200970"/>
                    <a:pt x="364492" y="201148"/>
                  </a:cubicBezTo>
                  <a:close/>
                  <a:moveTo>
                    <a:pt x="262847" y="201112"/>
                  </a:moveTo>
                  <a:cubicBezTo>
                    <a:pt x="270771" y="201112"/>
                    <a:pt x="277181" y="207512"/>
                    <a:pt x="277181" y="215422"/>
                  </a:cubicBezTo>
                  <a:lnTo>
                    <a:pt x="277181" y="448477"/>
                  </a:lnTo>
                  <a:cubicBezTo>
                    <a:pt x="277181" y="456387"/>
                    <a:pt x="270771" y="462698"/>
                    <a:pt x="262847" y="462698"/>
                  </a:cubicBezTo>
                  <a:cubicBezTo>
                    <a:pt x="255012" y="462698"/>
                    <a:pt x="248602" y="456387"/>
                    <a:pt x="248602" y="448477"/>
                  </a:cubicBezTo>
                  <a:lnTo>
                    <a:pt x="248602" y="215422"/>
                  </a:lnTo>
                  <a:cubicBezTo>
                    <a:pt x="248602" y="207512"/>
                    <a:pt x="255012" y="201112"/>
                    <a:pt x="262847" y="201112"/>
                  </a:cubicBezTo>
                  <a:close/>
                  <a:moveTo>
                    <a:pt x="161210" y="201112"/>
                  </a:moveTo>
                  <a:cubicBezTo>
                    <a:pt x="161299" y="201112"/>
                    <a:pt x="161388" y="201112"/>
                    <a:pt x="161566" y="201112"/>
                  </a:cubicBezTo>
                  <a:cubicBezTo>
                    <a:pt x="169309" y="201112"/>
                    <a:pt x="175629" y="207334"/>
                    <a:pt x="175807" y="215156"/>
                  </a:cubicBezTo>
                  <a:lnTo>
                    <a:pt x="180257" y="448210"/>
                  </a:lnTo>
                  <a:cubicBezTo>
                    <a:pt x="180435" y="456032"/>
                    <a:pt x="174205" y="462609"/>
                    <a:pt x="166283" y="462698"/>
                  </a:cubicBezTo>
                  <a:cubicBezTo>
                    <a:pt x="166194" y="462698"/>
                    <a:pt x="166105" y="462698"/>
                    <a:pt x="166016" y="462698"/>
                  </a:cubicBezTo>
                  <a:cubicBezTo>
                    <a:pt x="158273" y="462698"/>
                    <a:pt x="151864" y="456565"/>
                    <a:pt x="151686" y="448743"/>
                  </a:cubicBezTo>
                  <a:lnTo>
                    <a:pt x="147236" y="215689"/>
                  </a:lnTo>
                  <a:cubicBezTo>
                    <a:pt x="147058" y="207778"/>
                    <a:pt x="153377" y="201290"/>
                    <a:pt x="161210" y="201112"/>
                  </a:cubicBezTo>
                  <a:close/>
                  <a:moveTo>
                    <a:pt x="69421" y="85760"/>
                  </a:moveTo>
                  <a:lnTo>
                    <a:pt x="87488" y="554288"/>
                  </a:lnTo>
                  <a:cubicBezTo>
                    <a:pt x="88022" y="567708"/>
                    <a:pt x="98881" y="578106"/>
                    <a:pt x="112231" y="578106"/>
                  </a:cubicBezTo>
                  <a:lnTo>
                    <a:pt x="413411" y="578106"/>
                  </a:lnTo>
                  <a:cubicBezTo>
                    <a:pt x="426850" y="578106"/>
                    <a:pt x="437709" y="567708"/>
                    <a:pt x="438243" y="554288"/>
                  </a:cubicBezTo>
                  <a:lnTo>
                    <a:pt x="456221" y="85760"/>
                  </a:lnTo>
                  <a:close/>
                  <a:moveTo>
                    <a:pt x="206216" y="28527"/>
                  </a:moveTo>
                  <a:lnTo>
                    <a:pt x="206216" y="57144"/>
                  </a:lnTo>
                  <a:lnTo>
                    <a:pt x="319515" y="57144"/>
                  </a:lnTo>
                  <a:lnTo>
                    <a:pt x="319515" y="28527"/>
                  </a:lnTo>
                  <a:close/>
                  <a:moveTo>
                    <a:pt x="206038" y="0"/>
                  </a:moveTo>
                  <a:lnTo>
                    <a:pt x="319693" y="0"/>
                  </a:lnTo>
                  <a:cubicBezTo>
                    <a:pt x="335357" y="0"/>
                    <a:pt x="348084" y="12708"/>
                    <a:pt x="348084" y="28350"/>
                  </a:cubicBezTo>
                  <a:lnTo>
                    <a:pt x="348084" y="57144"/>
                  </a:lnTo>
                  <a:lnTo>
                    <a:pt x="511402" y="57144"/>
                  </a:lnTo>
                  <a:cubicBezTo>
                    <a:pt x="519234" y="57144"/>
                    <a:pt x="525642" y="63543"/>
                    <a:pt x="525642" y="71452"/>
                  </a:cubicBezTo>
                  <a:cubicBezTo>
                    <a:pt x="525642" y="79362"/>
                    <a:pt x="519234" y="85671"/>
                    <a:pt x="511402" y="85671"/>
                  </a:cubicBezTo>
                  <a:lnTo>
                    <a:pt x="484879" y="85671"/>
                  </a:lnTo>
                  <a:lnTo>
                    <a:pt x="466812" y="555444"/>
                  </a:lnTo>
                  <a:cubicBezTo>
                    <a:pt x="465655" y="584149"/>
                    <a:pt x="442248" y="606722"/>
                    <a:pt x="413411" y="606722"/>
                  </a:cubicBezTo>
                  <a:lnTo>
                    <a:pt x="112231" y="606722"/>
                  </a:lnTo>
                  <a:cubicBezTo>
                    <a:pt x="83483" y="606722"/>
                    <a:pt x="59987" y="584149"/>
                    <a:pt x="58919" y="555444"/>
                  </a:cubicBezTo>
                  <a:lnTo>
                    <a:pt x="40852" y="85760"/>
                  </a:lnTo>
                  <a:lnTo>
                    <a:pt x="14329" y="85760"/>
                  </a:lnTo>
                  <a:cubicBezTo>
                    <a:pt x="6408" y="85760"/>
                    <a:pt x="0" y="79362"/>
                    <a:pt x="0" y="71452"/>
                  </a:cubicBezTo>
                  <a:cubicBezTo>
                    <a:pt x="0" y="63543"/>
                    <a:pt x="6408" y="57144"/>
                    <a:pt x="14329" y="57144"/>
                  </a:cubicBezTo>
                  <a:lnTo>
                    <a:pt x="177647" y="57144"/>
                  </a:lnTo>
                  <a:lnTo>
                    <a:pt x="177647" y="28350"/>
                  </a:lnTo>
                  <a:cubicBezTo>
                    <a:pt x="177647" y="12708"/>
                    <a:pt x="190374" y="0"/>
                    <a:pt x="20603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ṩḷiḑé">
              <a:extLst>
                <a:ext uri="{FF2B5EF4-FFF2-40B4-BE49-F238E27FC236}">
                  <a16:creationId xmlns:a16="http://schemas.microsoft.com/office/drawing/2014/main" id="{125BBE90-76C2-996E-1047-D9D10993CB6C}"/>
                </a:ext>
              </a:extLst>
            </p:cNvPr>
            <p:cNvSpPr/>
            <p:nvPr/>
          </p:nvSpPr>
          <p:spPr bwMode="auto">
            <a:xfrm>
              <a:off x="9265567" y="4326491"/>
              <a:ext cx="475177" cy="465911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4D74057-BE77-0C44-D496-50E7D1D4D339}"/>
              </a:ext>
            </a:extLst>
          </p:cNvPr>
          <p:cNvGrpSpPr/>
          <p:nvPr/>
        </p:nvGrpSpPr>
        <p:grpSpPr>
          <a:xfrm>
            <a:off x="1644471" y="2163745"/>
            <a:ext cx="4279527" cy="598581"/>
            <a:chOff x="3624780" y="2412339"/>
            <a:chExt cx="4280084" cy="59865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99871DA-7076-F95B-AE2F-CB46A41B0F9B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9BF96A4-1218-123D-FC5F-8E1A016C865F}"/>
                </a:ext>
              </a:extLst>
            </p:cNvPr>
            <p:cNvSpPr txBox="1"/>
            <p:nvPr/>
          </p:nvSpPr>
          <p:spPr>
            <a:xfrm>
              <a:off x="3624780" y="2750893"/>
              <a:ext cx="4280084" cy="260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8D36A4D-FF52-8A6F-42D2-769EF42B8D66}"/>
              </a:ext>
            </a:extLst>
          </p:cNvPr>
          <p:cNvGrpSpPr/>
          <p:nvPr/>
        </p:nvGrpSpPr>
        <p:grpSpPr>
          <a:xfrm>
            <a:off x="1644471" y="3287177"/>
            <a:ext cx="4279527" cy="598581"/>
            <a:chOff x="3624780" y="2412339"/>
            <a:chExt cx="4280084" cy="59865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B942BCB-1324-9E98-4AB3-7C5F080271AC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F0B0F9A-E003-4805-CD06-3BEE35CAAEAE}"/>
                </a:ext>
              </a:extLst>
            </p:cNvPr>
            <p:cNvSpPr txBox="1"/>
            <p:nvPr/>
          </p:nvSpPr>
          <p:spPr>
            <a:xfrm>
              <a:off x="3624780" y="2750893"/>
              <a:ext cx="4280084" cy="260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9DD1EC-8CC8-B33F-163E-4B3271B5372E}"/>
              </a:ext>
            </a:extLst>
          </p:cNvPr>
          <p:cNvGrpSpPr/>
          <p:nvPr/>
        </p:nvGrpSpPr>
        <p:grpSpPr>
          <a:xfrm>
            <a:off x="1644471" y="4410607"/>
            <a:ext cx="4279527" cy="598581"/>
            <a:chOff x="3624780" y="2412339"/>
            <a:chExt cx="4280084" cy="59865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8EC145F-363E-7FCE-3807-06580AB918AB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B6A57C4-FCA2-1265-B9DB-7D2A821B26D6}"/>
                </a:ext>
              </a:extLst>
            </p:cNvPr>
            <p:cNvSpPr txBox="1"/>
            <p:nvPr/>
          </p:nvSpPr>
          <p:spPr>
            <a:xfrm>
              <a:off x="3624780" y="2750893"/>
              <a:ext cx="4280084" cy="260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5589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íṧ1ïḋé">
            <a:extLst>
              <a:ext uri="{FF2B5EF4-FFF2-40B4-BE49-F238E27FC236}">
                <a16:creationId xmlns:a16="http://schemas.microsoft.com/office/drawing/2014/main" id="{BF4DB47B-440B-7FC3-2E32-8B8626DDD6FF}"/>
              </a:ext>
            </a:extLst>
          </p:cNvPr>
          <p:cNvSpPr/>
          <p:nvPr/>
        </p:nvSpPr>
        <p:spPr>
          <a:xfrm>
            <a:off x="901096" y="2091098"/>
            <a:ext cx="3058966" cy="2154005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ṡḷîďê">
            <a:extLst>
              <a:ext uri="{FF2B5EF4-FFF2-40B4-BE49-F238E27FC236}">
                <a16:creationId xmlns:a16="http://schemas.microsoft.com/office/drawing/2014/main" id="{975894AA-8793-FE42-CA1F-035F3847F253}"/>
              </a:ext>
            </a:extLst>
          </p:cNvPr>
          <p:cNvSpPr/>
          <p:nvPr/>
        </p:nvSpPr>
        <p:spPr>
          <a:xfrm>
            <a:off x="4605993" y="2091098"/>
            <a:ext cx="3058966" cy="2154005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šlíḑê">
            <a:extLst>
              <a:ext uri="{FF2B5EF4-FFF2-40B4-BE49-F238E27FC236}">
                <a16:creationId xmlns:a16="http://schemas.microsoft.com/office/drawing/2014/main" id="{B3BBD853-5C05-070A-A113-329CC0A2C955}"/>
              </a:ext>
            </a:extLst>
          </p:cNvPr>
          <p:cNvSpPr/>
          <p:nvPr/>
        </p:nvSpPr>
        <p:spPr>
          <a:xfrm>
            <a:off x="8230348" y="2091098"/>
            <a:ext cx="3058966" cy="2154005"/>
          </a:xfrm>
          <a:prstGeom prst="roundRect">
            <a:avLst>
              <a:gd name="adj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7176A1C-9A93-C8D7-220A-B7C99130B789}"/>
              </a:ext>
            </a:extLst>
          </p:cNvPr>
          <p:cNvGrpSpPr/>
          <p:nvPr/>
        </p:nvGrpSpPr>
        <p:grpSpPr>
          <a:xfrm>
            <a:off x="906270" y="4327487"/>
            <a:ext cx="10383045" cy="1154651"/>
            <a:chOff x="906388" y="4326809"/>
            <a:chExt cx="10384397" cy="1154801"/>
          </a:xfrm>
        </p:grpSpPr>
        <p:sp>
          <p:nvSpPr>
            <p:cNvPr id="11" name="îṡḻidé">
              <a:extLst>
                <a:ext uri="{FF2B5EF4-FFF2-40B4-BE49-F238E27FC236}">
                  <a16:creationId xmlns:a16="http://schemas.microsoft.com/office/drawing/2014/main" id="{FD2AB530-D318-0575-6AEA-28DD211B0182}"/>
                </a:ext>
              </a:extLst>
            </p:cNvPr>
            <p:cNvSpPr/>
            <p:nvPr/>
          </p:nvSpPr>
          <p:spPr>
            <a:xfrm>
              <a:off x="906388" y="4326809"/>
              <a:ext cx="2301757" cy="347244"/>
            </a:xfrm>
            <a:prstGeom prst="rect">
              <a:avLst/>
            </a:prstGeom>
            <a:effectLst/>
          </p:spPr>
          <p:txBody>
            <a:bodyPr wrap="none">
              <a:noAutofit/>
              <a:scene3d>
                <a:camera prst="orthographicFront"/>
                <a:lightRig rig="balanced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išḻïďê">
              <a:extLst>
                <a:ext uri="{FF2B5EF4-FFF2-40B4-BE49-F238E27FC236}">
                  <a16:creationId xmlns:a16="http://schemas.microsoft.com/office/drawing/2014/main" id="{3D574A05-1021-44A8-F2AD-9AA9DC3F470C}"/>
                </a:ext>
              </a:extLst>
            </p:cNvPr>
            <p:cNvSpPr/>
            <p:nvPr/>
          </p:nvSpPr>
          <p:spPr>
            <a:xfrm rot="5400000">
              <a:off x="2312241" y="3309753"/>
              <a:ext cx="245933" cy="3050743"/>
            </a:xfrm>
            <a:prstGeom prst="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ŝḻïḓè">
              <a:extLst>
                <a:ext uri="{FF2B5EF4-FFF2-40B4-BE49-F238E27FC236}">
                  <a16:creationId xmlns:a16="http://schemas.microsoft.com/office/drawing/2014/main" id="{E6E1B810-8B6F-DA3A-A694-9768D14A691F}"/>
                </a:ext>
              </a:extLst>
            </p:cNvPr>
            <p:cNvSpPr/>
            <p:nvPr/>
          </p:nvSpPr>
          <p:spPr>
            <a:xfrm>
              <a:off x="909837" y="4712157"/>
              <a:ext cx="2648847" cy="245930"/>
            </a:xfrm>
            <a:prstGeom prst="rect">
              <a:avLst/>
            </a:prstGeom>
            <a:solidFill>
              <a:srgbClr val="8EC0B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28" bIns="91428" anchor="ctr" anchorCtr="0">
              <a:normAutofit fontScale="40000" lnSpcReduction="20000"/>
            </a:bodyPr>
            <a:lstStyle/>
            <a:p>
              <a:pPr algn="r"/>
              <a:endParaRPr lang="en-US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iSḷïḍe">
              <a:extLst>
                <a:ext uri="{FF2B5EF4-FFF2-40B4-BE49-F238E27FC236}">
                  <a16:creationId xmlns:a16="http://schemas.microsoft.com/office/drawing/2014/main" id="{0B9ECC16-2D41-A604-1122-587B88B3D4CF}"/>
                </a:ext>
              </a:extLst>
            </p:cNvPr>
            <p:cNvSpPr/>
            <p:nvPr/>
          </p:nvSpPr>
          <p:spPr>
            <a:xfrm>
              <a:off x="4611767" y="4326809"/>
              <a:ext cx="2301757" cy="347244"/>
            </a:xfrm>
            <a:prstGeom prst="rect">
              <a:avLst/>
            </a:prstGeom>
            <a:effectLst/>
          </p:spPr>
          <p:txBody>
            <a:bodyPr wrap="none">
              <a:noAutofit/>
              <a:scene3d>
                <a:camera prst="orthographicFront"/>
                <a:lightRig rig="balanced" dir="t"/>
              </a:scene3d>
              <a:sp3d contourW="12700"/>
            </a:bodyPr>
            <a:lstStyle/>
            <a:p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îŝliḓé">
              <a:extLst>
                <a:ext uri="{FF2B5EF4-FFF2-40B4-BE49-F238E27FC236}">
                  <a16:creationId xmlns:a16="http://schemas.microsoft.com/office/drawing/2014/main" id="{D8C7ADE3-1FA1-0894-BC2B-11FB2C270665}"/>
                </a:ext>
              </a:extLst>
            </p:cNvPr>
            <p:cNvSpPr/>
            <p:nvPr/>
          </p:nvSpPr>
          <p:spPr>
            <a:xfrm rot="5400000">
              <a:off x="6017620" y="3309753"/>
              <a:ext cx="245933" cy="3050743"/>
            </a:xfrm>
            <a:prstGeom prst="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iṩḷiďé">
              <a:extLst>
                <a:ext uri="{FF2B5EF4-FFF2-40B4-BE49-F238E27FC236}">
                  <a16:creationId xmlns:a16="http://schemas.microsoft.com/office/drawing/2014/main" id="{AABC5F8B-4A9C-AE5C-62AB-AE013AA4F5B8}"/>
                </a:ext>
              </a:extLst>
            </p:cNvPr>
            <p:cNvSpPr/>
            <p:nvPr/>
          </p:nvSpPr>
          <p:spPr>
            <a:xfrm>
              <a:off x="4615215" y="4712157"/>
              <a:ext cx="2648847" cy="245930"/>
            </a:xfrm>
            <a:prstGeom prst="rect">
              <a:avLst/>
            </a:prstGeom>
            <a:solidFill>
              <a:srgbClr val="9FAEA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28" bIns="91428" anchor="ctr" anchorCtr="0">
              <a:normAutofit fontScale="40000" lnSpcReduction="20000"/>
            </a:bodyPr>
            <a:lstStyle/>
            <a:p>
              <a:pPr algn="r"/>
              <a:endParaRPr lang="en-US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îṡľîḋe">
              <a:extLst>
                <a:ext uri="{FF2B5EF4-FFF2-40B4-BE49-F238E27FC236}">
                  <a16:creationId xmlns:a16="http://schemas.microsoft.com/office/drawing/2014/main" id="{8A979A56-EC19-DC5C-B127-A7FDFD2C6002}"/>
                </a:ext>
              </a:extLst>
            </p:cNvPr>
            <p:cNvSpPr/>
            <p:nvPr/>
          </p:nvSpPr>
          <p:spPr>
            <a:xfrm>
              <a:off x="8236594" y="4326809"/>
              <a:ext cx="2301757" cy="347244"/>
            </a:xfrm>
            <a:prstGeom prst="rect">
              <a:avLst/>
            </a:prstGeom>
            <a:effectLst/>
          </p:spPr>
          <p:txBody>
            <a:bodyPr wrap="none">
              <a:noAutofit/>
              <a:scene3d>
                <a:camera prst="orthographicFront"/>
                <a:lightRig rig="balanced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íṣ1iḓé">
              <a:extLst>
                <a:ext uri="{FF2B5EF4-FFF2-40B4-BE49-F238E27FC236}">
                  <a16:creationId xmlns:a16="http://schemas.microsoft.com/office/drawing/2014/main" id="{5712B283-9B60-5707-5B09-4931A194F261}"/>
                </a:ext>
              </a:extLst>
            </p:cNvPr>
            <p:cNvSpPr/>
            <p:nvPr/>
          </p:nvSpPr>
          <p:spPr>
            <a:xfrm rot="5400000">
              <a:off x="9642447" y="3309753"/>
              <a:ext cx="245933" cy="3050743"/>
            </a:xfrm>
            <a:prstGeom prst="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$ľide">
              <a:extLst>
                <a:ext uri="{FF2B5EF4-FFF2-40B4-BE49-F238E27FC236}">
                  <a16:creationId xmlns:a16="http://schemas.microsoft.com/office/drawing/2014/main" id="{DF44BCA6-6EA0-D5F3-07C2-D03C4AC4C84B}"/>
                </a:ext>
              </a:extLst>
            </p:cNvPr>
            <p:cNvSpPr/>
            <p:nvPr/>
          </p:nvSpPr>
          <p:spPr>
            <a:xfrm>
              <a:off x="8240043" y="4712157"/>
              <a:ext cx="2648847" cy="245930"/>
            </a:xfrm>
            <a:prstGeom prst="rect">
              <a:avLst/>
            </a:prstGeom>
            <a:solidFill>
              <a:srgbClr val="8EC0B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28" bIns="91428" anchor="ctr" anchorCtr="0">
              <a:normAutofit fontScale="40000" lnSpcReduction="20000"/>
            </a:bodyPr>
            <a:lstStyle/>
            <a:p>
              <a:pPr algn="r"/>
              <a:endParaRPr lang="en-US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E65B36-F046-6135-BD0D-A30F6315ED14}"/>
                </a:ext>
              </a:extLst>
            </p:cNvPr>
            <p:cNvSpPr txBox="1"/>
            <p:nvPr/>
          </p:nvSpPr>
          <p:spPr>
            <a:xfrm>
              <a:off x="906388" y="5046049"/>
              <a:ext cx="2963862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F7BB20C-A25E-D2B9-5BAF-411D02159FD4}"/>
                </a:ext>
              </a:extLst>
            </p:cNvPr>
            <p:cNvSpPr txBox="1"/>
            <p:nvPr/>
          </p:nvSpPr>
          <p:spPr>
            <a:xfrm>
              <a:off x="4611767" y="5046049"/>
              <a:ext cx="2963862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BCEDCA6-3376-0CC7-81BB-96E09FC921DC}"/>
                </a:ext>
              </a:extLst>
            </p:cNvPr>
            <p:cNvSpPr txBox="1"/>
            <p:nvPr/>
          </p:nvSpPr>
          <p:spPr>
            <a:xfrm>
              <a:off x="8236594" y="5046049"/>
              <a:ext cx="2963862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912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>
            <a:extLst>
              <a:ext uri="{FF2B5EF4-FFF2-40B4-BE49-F238E27FC236}">
                <a16:creationId xmlns:a16="http://schemas.microsoft.com/office/drawing/2014/main" id="{82DC0ECB-9B7A-70AB-17EE-3652EA142A3D}"/>
              </a:ext>
            </a:extLst>
          </p:cNvPr>
          <p:cNvSpPr/>
          <p:nvPr/>
        </p:nvSpPr>
        <p:spPr>
          <a:xfrm>
            <a:off x="5109029" y="771062"/>
            <a:ext cx="1973942" cy="1973942"/>
          </a:xfrm>
          <a:prstGeom prst="ellipse">
            <a:avLst/>
          </a:prstGeom>
          <a:solidFill>
            <a:srgbClr val="8EC0B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272B55-7A54-86AC-0715-5E5FB3504B7C}"/>
              </a:ext>
            </a:extLst>
          </p:cNvPr>
          <p:cNvSpPr/>
          <p:nvPr/>
        </p:nvSpPr>
        <p:spPr>
          <a:xfrm>
            <a:off x="-1" y="3050470"/>
            <a:ext cx="6916273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FB9708A-6701-0938-354E-CC314F3F594A}"/>
              </a:ext>
            </a:extLst>
          </p:cNvPr>
          <p:cNvSpPr/>
          <p:nvPr/>
        </p:nvSpPr>
        <p:spPr>
          <a:xfrm flipH="1">
            <a:off x="5274138" y="3050470"/>
            <a:ext cx="6916274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C653C7C-2C95-ACF4-233C-7A82785E328F}"/>
              </a:ext>
            </a:extLst>
          </p:cNvPr>
          <p:cNvSpPr/>
          <p:nvPr/>
        </p:nvSpPr>
        <p:spPr>
          <a:xfrm>
            <a:off x="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D0AF587-7627-7306-FCD1-E33331891DB1}"/>
              </a:ext>
            </a:extLst>
          </p:cNvPr>
          <p:cNvSpPr/>
          <p:nvPr/>
        </p:nvSpPr>
        <p:spPr>
          <a:xfrm flipH="1">
            <a:off x="665163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B7EA52-C451-8322-9EB4-E1863F40E93A}"/>
              </a:ext>
            </a:extLst>
          </p:cNvPr>
          <p:cNvGrpSpPr/>
          <p:nvPr/>
        </p:nvGrpSpPr>
        <p:grpSpPr>
          <a:xfrm>
            <a:off x="3321104" y="2635333"/>
            <a:ext cx="5549791" cy="914400"/>
            <a:chOff x="3026341" y="2119858"/>
            <a:chExt cx="5549791" cy="914400"/>
          </a:xfrm>
        </p:grpSpPr>
        <p:sp>
          <p:nvSpPr>
            <p:cNvPr id="18" name="左大括号 17">
              <a:extLst>
                <a:ext uri="{FF2B5EF4-FFF2-40B4-BE49-F238E27FC236}">
                  <a16:creationId xmlns:a16="http://schemas.microsoft.com/office/drawing/2014/main" id="{623D9447-8989-6B0F-41BB-DE00F195DA01}"/>
                </a:ext>
              </a:extLst>
            </p:cNvPr>
            <p:cNvSpPr/>
            <p:nvPr/>
          </p:nvSpPr>
          <p:spPr>
            <a:xfrm>
              <a:off x="3026341" y="2119858"/>
              <a:ext cx="542925" cy="914400"/>
            </a:xfrm>
            <a:prstGeom prst="leftBrace">
              <a:avLst>
                <a:gd name="adj1" fmla="val 42105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左大括号 18">
              <a:extLst>
                <a:ext uri="{FF2B5EF4-FFF2-40B4-BE49-F238E27FC236}">
                  <a16:creationId xmlns:a16="http://schemas.microsoft.com/office/drawing/2014/main" id="{BAB844A6-2C3A-4D11-8644-14E70C82CF2A}"/>
                </a:ext>
              </a:extLst>
            </p:cNvPr>
            <p:cNvSpPr/>
            <p:nvPr/>
          </p:nvSpPr>
          <p:spPr>
            <a:xfrm rot="10800000">
              <a:off x="8033207" y="2119858"/>
              <a:ext cx="542925" cy="914400"/>
            </a:xfrm>
            <a:prstGeom prst="leftBrace">
              <a:avLst>
                <a:gd name="adj1" fmla="val 42105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4233672" y="2817730"/>
            <a:ext cx="3723067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添加标题文本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5540370" y="1208361"/>
            <a:ext cx="1111260" cy="1111260"/>
          </a:xfrm>
          <a:prstGeom prst="ellipse">
            <a:avLst/>
          </a:prstGeom>
          <a:solidFill>
            <a:srgbClr val="8EC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cs typeface="+mn-ea"/>
                <a:sym typeface="+mn-lt"/>
              </a:rPr>
              <a:t>04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0447DC9-457E-B18D-A2DF-8D9598497C74}"/>
              </a:ext>
            </a:extLst>
          </p:cNvPr>
          <p:cNvSpPr txBox="1"/>
          <p:nvPr/>
        </p:nvSpPr>
        <p:spPr>
          <a:xfrm>
            <a:off x="3048000" y="3898569"/>
            <a:ext cx="6096000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942857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06B5497-6147-3538-AFF4-9CAB10E52AA8}"/>
              </a:ext>
            </a:extLst>
          </p:cNvPr>
          <p:cNvGrpSpPr/>
          <p:nvPr/>
        </p:nvGrpSpPr>
        <p:grpSpPr>
          <a:xfrm>
            <a:off x="1445733" y="2085504"/>
            <a:ext cx="5072554" cy="3409213"/>
            <a:chOff x="1491190" y="1418089"/>
            <a:chExt cx="5940252" cy="3992384"/>
          </a:xfrm>
        </p:grpSpPr>
        <p:sp>
          <p:nvSpPr>
            <p:cNvPr id="25" name="i$ḻíḑê">
              <a:extLst>
                <a:ext uri="{FF2B5EF4-FFF2-40B4-BE49-F238E27FC236}">
                  <a16:creationId xmlns:a16="http://schemas.microsoft.com/office/drawing/2014/main" id="{D4432EFC-CBD7-9F70-4765-3F87936E5904}"/>
                </a:ext>
              </a:extLst>
            </p:cNvPr>
            <p:cNvSpPr/>
            <p:nvPr/>
          </p:nvSpPr>
          <p:spPr>
            <a:xfrm>
              <a:off x="1863564" y="1965716"/>
              <a:ext cx="3072381" cy="3072380"/>
            </a:xfrm>
            <a:prstGeom prst="ellipse">
              <a:avLst/>
            </a:prstGeom>
            <a:ln w="381000" cap="rnd" cmpd="sng">
              <a:solidFill>
                <a:schemeClr val="bg1">
                  <a:lumMod val="75000"/>
                  <a:alpha val="3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ṡḷíḓe">
              <a:extLst>
                <a:ext uri="{FF2B5EF4-FFF2-40B4-BE49-F238E27FC236}">
                  <a16:creationId xmlns:a16="http://schemas.microsoft.com/office/drawing/2014/main" id="{AA4261BB-2BF2-8661-FA30-A62CBEFF34C1}"/>
                </a:ext>
              </a:extLst>
            </p:cNvPr>
            <p:cNvSpPr/>
            <p:nvPr/>
          </p:nvSpPr>
          <p:spPr>
            <a:xfrm>
              <a:off x="2236897" y="2339051"/>
              <a:ext cx="2325716" cy="2325717"/>
            </a:xfrm>
            <a:prstGeom prst="ellipse">
              <a:avLst/>
            </a:prstGeom>
            <a:ln w="381000" cap="rnd" cmpd="sng">
              <a:solidFill>
                <a:schemeClr val="bg1">
                  <a:lumMod val="75000"/>
                  <a:alpha val="1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ŝḷïḓê">
              <a:extLst>
                <a:ext uri="{FF2B5EF4-FFF2-40B4-BE49-F238E27FC236}">
                  <a16:creationId xmlns:a16="http://schemas.microsoft.com/office/drawing/2014/main" id="{32EE6B31-567E-B1D9-F9F0-A41E3B2EEB89}"/>
                </a:ext>
              </a:extLst>
            </p:cNvPr>
            <p:cNvSpPr/>
            <p:nvPr/>
          </p:nvSpPr>
          <p:spPr>
            <a:xfrm>
              <a:off x="2611570" y="2713723"/>
              <a:ext cx="1576370" cy="1576371"/>
            </a:xfrm>
            <a:prstGeom prst="ellipse">
              <a:avLst/>
            </a:prstGeom>
            <a:ln w="381000" cap="rnd" cmpd="sng">
              <a:solidFill>
                <a:schemeClr val="bg1">
                  <a:lumMod val="75000"/>
                  <a:alpha val="3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ṥ1îḓé">
              <a:extLst>
                <a:ext uri="{FF2B5EF4-FFF2-40B4-BE49-F238E27FC236}">
                  <a16:creationId xmlns:a16="http://schemas.microsoft.com/office/drawing/2014/main" id="{4E8803C2-C9F1-38F0-5227-B0104AE49F7A}"/>
                </a:ext>
              </a:extLst>
            </p:cNvPr>
            <p:cNvSpPr/>
            <p:nvPr/>
          </p:nvSpPr>
          <p:spPr>
            <a:xfrm>
              <a:off x="1491190" y="1593344"/>
              <a:ext cx="3817128" cy="3817129"/>
            </a:xfrm>
            <a:prstGeom prst="ellipse">
              <a:avLst/>
            </a:prstGeom>
            <a:ln w="381000" cap="rnd" cmpd="sng">
              <a:solidFill>
                <a:schemeClr val="bg1">
                  <a:lumMod val="75000"/>
                  <a:alpha val="1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Sḷíḑê">
              <a:extLst>
                <a:ext uri="{FF2B5EF4-FFF2-40B4-BE49-F238E27FC236}">
                  <a16:creationId xmlns:a16="http://schemas.microsoft.com/office/drawing/2014/main" id="{2BEAD97D-4069-136C-21E1-25A719D167D4}"/>
                </a:ext>
              </a:extLst>
            </p:cNvPr>
            <p:cNvSpPr/>
            <p:nvPr/>
          </p:nvSpPr>
          <p:spPr>
            <a:xfrm>
              <a:off x="2611570" y="2713723"/>
              <a:ext cx="1576370" cy="1576371"/>
            </a:xfrm>
            <a:prstGeom prst="arc">
              <a:avLst>
                <a:gd name="adj1" fmla="val 16200000"/>
                <a:gd name="adj2" fmla="val 9376870"/>
              </a:avLst>
            </a:prstGeom>
            <a:ln w="381000" cap="rnd" cmpd="sng">
              <a:solidFill>
                <a:srgbClr val="8EC0B9"/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ï$ļiḍe">
              <a:extLst>
                <a:ext uri="{FF2B5EF4-FFF2-40B4-BE49-F238E27FC236}">
                  <a16:creationId xmlns:a16="http://schemas.microsoft.com/office/drawing/2014/main" id="{76FB6F12-8A65-5595-C471-0AD310589E07}"/>
                </a:ext>
              </a:extLst>
            </p:cNvPr>
            <p:cNvSpPr/>
            <p:nvPr/>
          </p:nvSpPr>
          <p:spPr>
            <a:xfrm>
              <a:off x="3399753" y="4289620"/>
              <a:ext cx="4006587" cy="1085908"/>
            </a:xfrm>
            <a:custGeom>
              <a:avLst/>
              <a:gdLst>
                <a:gd name="connsiteX0" fmla="*/ 9167091 w 9167091"/>
                <a:gd name="connsiteY0" fmla="*/ 5137727 h 5149273"/>
                <a:gd name="connsiteX1" fmla="*/ 11546 w 9167091"/>
                <a:gd name="connsiteY1" fmla="*/ 5149273 h 5149273"/>
                <a:gd name="connsiteX2" fmla="*/ 0 w 9167091"/>
                <a:gd name="connsiteY2" fmla="*/ 0 h 514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67091" h="5149273">
                  <a:moveTo>
                    <a:pt x="9167091" y="5137727"/>
                  </a:moveTo>
                  <a:lnTo>
                    <a:pt x="11546" y="5149273"/>
                  </a:lnTo>
                  <a:cubicBezTo>
                    <a:pt x="7697" y="3432849"/>
                    <a:pt x="3849" y="1716424"/>
                    <a:pt x="0" y="0"/>
                  </a:cubicBezTo>
                </a:path>
              </a:pathLst>
            </a:custGeom>
            <a:ln w="9525" cmpd="sng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1" name="Straight Connector 18">
              <a:extLst>
                <a:ext uri="{FF2B5EF4-FFF2-40B4-BE49-F238E27FC236}">
                  <a16:creationId xmlns:a16="http://schemas.microsoft.com/office/drawing/2014/main" id="{31081896-F00D-1F52-DCDA-E2BED3439061}"/>
                </a:ext>
              </a:extLst>
            </p:cNvPr>
            <p:cNvCxnSpPr/>
            <p:nvPr/>
          </p:nvCxnSpPr>
          <p:spPr>
            <a:xfrm flipH="1">
              <a:off x="4294211" y="4228261"/>
              <a:ext cx="3137231" cy="0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9">
              <a:extLst>
                <a:ext uri="{FF2B5EF4-FFF2-40B4-BE49-F238E27FC236}">
                  <a16:creationId xmlns:a16="http://schemas.microsoft.com/office/drawing/2014/main" id="{A66A14B9-3934-9D41-366B-62E169592DE8}"/>
                </a:ext>
              </a:extLst>
            </p:cNvPr>
            <p:cNvCxnSpPr/>
            <p:nvPr/>
          </p:nvCxnSpPr>
          <p:spPr>
            <a:xfrm flipH="1">
              <a:off x="4979258" y="3053743"/>
              <a:ext cx="2452182" cy="0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0">
              <a:extLst>
                <a:ext uri="{FF2B5EF4-FFF2-40B4-BE49-F238E27FC236}">
                  <a16:creationId xmlns:a16="http://schemas.microsoft.com/office/drawing/2014/main" id="{CD674EA6-3BA4-D6DD-1D2C-487E1DFA4CDE}"/>
                </a:ext>
              </a:extLst>
            </p:cNvPr>
            <p:cNvCxnSpPr/>
            <p:nvPr/>
          </p:nvCxnSpPr>
          <p:spPr>
            <a:xfrm flipH="1">
              <a:off x="4584385" y="1842029"/>
              <a:ext cx="2847056" cy="24492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$ľíḓê">
              <a:extLst>
                <a:ext uri="{FF2B5EF4-FFF2-40B4-BE49-F238E27FC236}">
                  <a16:creationId xmlns:a16="http://schemas.microsoft.com/office/drawing/2014/main" id="{DC81BEAD-6F70-5D71-D9E5-3CF343A81CC0}"/>
                </a:ext>
              </a:extLst>
            </p:cNvPr>
            <p:cNvSpPr/>
            <p:nvPr/>
          </p:nvSpPr>
          <p:spPr>
            <a:xfrm>
              <a:off x="2236897" y="2339051"/>
              <a:ext cx="2325716" cy="2325717"/>
            </a:xfrm>
            <a:prstGeom prst="arc">
              <a:avLst>
                <a:gd name="adj1" fmla="val 16200000"/>
                <a:gd name="adj2" fmla="val 4074945"/>
              </a:avLst>
            </a:prstGeom>
            <a:ln w="381000" cap="rnd" cmpd="sng">
              <a:solidFill>
                <a:srgbClr val="9FAEAC"/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íŝ1idê">
              <a:extLst>
                <a:ext uri="{FF2B5EF4-FFF2-40B4-BE49-F238E27FC236}">
                  <a16:creationId xmlns:a16="http://schemas.microsoft.com/office/drawing/2014/main" id="{3CC34394-F140-118D-2791-6E22A5415948}"/>
                </a:ext>
              </a:extLst>
            </p:cNvPr>
            <p:cNvSpPr/>
            <p:nvPr/>
          </p:nvSpPr>
          <p:spPr>
            <a:xfrm>
              <a:off x="1863564" y="1965716"/>
              <a:ext cx="3072381" cy="3072380"/>
            </a:xfrm>
            <a:prstGeom prst="arc">
              <a:avLst/>
            </a:prstGeom>
            <a:ln w="381000" cap="rnd" cmpd="sng">
              <a:solidFill>
                <a:srgbClr val="8EC0B9"/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š1ïde">
              <a:extLst>
                <a:ext uri="{FF2B5EF4-FFF2-40B4-BE49-F238E27FC236}">
                  <a16:creationId xmlns:a16="http://schemas.microsoft.com/office/drawing/2014/main" id="{04627CC2-4662-C732-E46B-5C5CF8DEF873}"/>
                </a:ext>
              </a:extLst>
            </p:cNvPr>
            <p:cNvSpPr/>
            <p:nvPr/>
          </p:nvSpPr>
          <p:spPr>
            <a:xfrm>
              <a:off x="1491190" y="1593344"/>
              <a:ext cx="3817128" cy="3817129"/>
            </a:xfrm>
            <a:prstGeom prst="arc">
              <a:avLst>
                <a:gd name="adj1" fmla="val 16200000"/>
                <a:gd name="adj2" fmla="val 19195557"/>
              </a:avLst>
            </a:prstGeom>
            <a:ln w="381000" cap="rnd" cmpd="sng">
              <a:solidFill>
                <a:srgbClr val="9FAEAC"/>
              </a:solidFill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ṡḷîḋe">
              <a:extLst>
                <a:ext uri="{FF2B5EF4-FFF2-40B4-BE49-F238E27FC236}">
                  <a16:creationId xmlns:a16="http://schemas.microsoft.com/office/drawing/2014/main" id="{8AC275C7-B3F4-1424-0E8E-45F934E96438}"/>
                </a:ext>
              </a:extLst>
            </p:cNvPr>
            <p:cNvSpPr/>
            <p:nvPr/>
          </p:nvSpPr>
          <p:spPr>
            <a:xfrm>
              <a:off x="3239865" y="1418089"/>
              <a:ext cx="280846" cy="40395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8" name="i$líḍé">
              <a:extLst>
                <a:ext uri="{FF2B5EF4-FFF2-40B4-BE49-F238E27FC236}">
                  <a16:creationId xmlns:a16="http://schemas.microsoft.com/office/drawing/2014/main" id="{6C7B835F-8AD3-1FA1-84B4-43D5E48407CE}"/>
                </a:ext>
              </a:extLst>
            </p:cNvPr>
            <p:cNvSpPr/>
            <p:nvPr/>
          </p:nvSpPr>
          <p:spPr>
            <a:xfrm>
              <a:off x="3239865" y="1792854"/>
              <a:ext cx="280846" cy="40395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9" name="ïṣļïďé">
              <a:extLst>
                <a:ext uri="{FF2B5EF4-FFF2-40B4-BE49-F238E27FC236}">
                  <a16:creationId xmlns:a16="http://schemas.microsoft.com/office/drawing/2014/main" id="{5006E422-5E61-A896-8B77-BCE7DD6126F5}"/>
                </a:ext>
              </a:extLst>
            </p:cNvPr>
            <p:cNvSpPr/>
            <p:nvPr/>
          </p:nvSpPr>
          <p:spPr>
            <a:xfrm>
              <a:off x="3239865" y="2158481"/>
              <a:ext cx="280846" cy="40395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0" name="íṡļîḍe">
              <a:extLst>
                <a:ext uri="{FF2B5EF4-FFF2-40B4-BE49-F238E27FC236}">
                  <a16:creationId xmlns:a16="http://schemas.microsoft.com/office/drawing/2014/main" id="{22CD9289-B465-3D6B-56D9-E0E6668520E4}"/>
                </a:ext>
              </a:extLst>
            </p:cNvPr>
            <p:cNvSpPr/>
            <p:nvPr/>
          </p:nvSpPr>
          <p:spPr>
            <a:xfrm>
              <a:off x="3239865" y="2551526"/>
              <a:ext cx="280846" cy="40395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2445568-4D06-2BE5-F2C6-BB485EA68B0D}"/>
              </a:ext>
            </a:extLst>
          </p:cNvPr>
          <p:cNvGrpSpPr/>
          <p:nvPr/>
        </p:nvGrpSpPr>
        <p:grpSpPr>
          <a:xfrm>
            <a:off x="6671873" y="1986001"/>
            <a:ext cx="4643941" cy="562374"/>
            <a:chOff x="3624780" y="2412339"/>
            <a:chExt cx="4115830" cy="56244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F616283-8538-39F6-A2F1-DD6E0520549F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1577B8B-1FF0-73BD-DE3E-246BAAD54B2C}"/>
                </a:ext>
              </a:extLst>
            </p:cNvPr>
            <p:cNvSpPr txBox="1"/>
            <p:nvPr/>
          </p:nvSpPr>
          <p:spPr>
            <a:xfrm>
              <a:off x="3624780" y="2714681"/>
              <a:ext cx="4115830" cy="260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824056C-2105-9A70-57BC-F58B2AEF1ED5}"/>
              </a:ext>
            </a:extLst>
          </p:cNvPr>
          <p:cNvGrpSpPr/>
          <p:nvPr/>
        </p:nvGrpSpPr>
        <p:grpSpPr>
          <a:xfrm>
            <a:off x="6671873" y="2999857"/>
            <a:ext cx="4643941" cy="562374"/>
            <a:chOff x="3624780" y="2412339"/>
            <a:chExt cx="4115830" cy="56244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335EF8C-4BB5-8904-6188-F64DF36BC19D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BB5ABA6-2ACE-411B-B116-28F51A2CDD56}"/>
                </a:ext>
              </a:extLst>
            </p:cNvPr>
            <p:cNvSpPr txBox="1"/>
            <p:nvPr/>
          </p:nvSpPr>
          <p:spPr>
            <a:xfrm>
              <a:off x="3624780" y="2714681"/>
              <a:ext cx="4115830" cy="260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98C407D-908E-C26E-55CF-59EAFB625859}"/>
              </a:ext>
            </a:extLst>
          </p:cNvPr>
          <p:cNvGrpSpPr/>
          <p:nvPr/>
        </p:nvGrpSpPr>
        <p:grpSpPr>
          <a:xfrm>
            <a:off x="6671873" y="4013713"/>
            <a:ext cx="4643941" cy="562374"/>
            <a:chOff x="3624780" y="2412339"/>
            <a:chExt cx="4115830" cy="56244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396FCDC-26D5-E724-9BAA-48B3FFDBE390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16F1BA2-CBC1-D4A6-0182-BC1C24DBA324}"/>
                </a:ext>
              </a:extLst>
            </p:cNvPr>
            <p:cNvSpPr txBox="1"/>
            <p:nvPr/>
          </p:nvSpPr>
          <p:spPr>
            <a:xfrm>
              <a:off x="3624780" y="2714681"/>
              <a:ext cx="4115830" cy="260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312A9F5-5093-1F8F-CBF6-7D5BAC0D3A66}"/>
              </a:ext>
            </a:extLst>
          </p:cNvPr>
          <p:cNvGrpSpPr/>
          <p:nvPr/>
        </p:nvGrpSpPr>
        <p:grpSpPr>
          <a:xfrm>
            <a:off x="6671873" y="5027569"/>
            <a:ext cx="4643941" cy="562374"/>
            <a:chOff x="3624780" y="2412339"/>
            <a:chExt cx="4115830" cy="56244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56A7E19-1D44-D62F-ED05-0EF9035ADB4A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08EAF4E-9FD7-A4FD-AF99-1B2D0B4349B5}"/>
                </a:ext>
              </a:extLst>
            </p:cNvPr>
            <p:cNvSpPr txBox="1"/>
            <p:nvPr/>
          </p:nvSpPr>
          <p:spPr>
            <a:xfrm>
              <a:off x="3624780" y="2714681"/>
              <a:ext cx="4115830" cy="260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6551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272B55-7A54-86AC-0715-5E5FB3504B7C}"/>
              </a:ext>
            </a:extLst>
          </p:cNvPr>
          <p:cNvSpPr/>
          <p:nvPr/>
        </p:nvSpPr>
        <p:spPr>
          <a:xfrm>
            <a:off x="-1" y="3767055"/>
            <a:ext cx="6916273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FB9708A-6701-0938-354E-CC314F3F594A}"/>
              </a:ext>
            </a:extLst>
          </p:cNvPr>
          <p:cNvSpPr/>
          <p:nvPr/>
        </p:nvSpPr>
        <p:spPr>
          <a:xfrm flipH="1">
            <a:off x="5274138" y="3767055"/>
            <a:ext cx="6916274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EEDD784-47E1-1E70-ADA2-589FFD84D128}"/>
              </a:ext>
            </a:extLst>
          </p:cNvPr>
          <p:cNvGrpSpPr/>
          <p:nvPr/>
        </p:nvGrpSpPr>
        <p:grpSpPr>
          <a:xfrm>
            <a:off x="4376020" y="1361210"/>
            <a:ext cx="3438371" cy="355600"/>
            <a:chOff x="-253243" y="2034707"/>
            <a:chExt cx="3438371" cy="35560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B919B674-79E6-C91F-9378-C0E48226D8CC}"/>
                </a:ext>
              </a:extLst>
            </p:cNvPr>
            <p:cNvSpPr/>
            <p:nvPr/>
          </p:nvSpPr>
          <p:spPr>
            <a:xfrm>
              <a:off x="-253243" y="2034707"/>
              <a:ext cx="3438371" cy="3556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8EC0B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6249" y="2058618"/>
              <a:ext cx="27193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b="1" dirty="0">
                  <a:solidFill>
                    <a:srgbClr val="8EC0B9"/>
                  </a:solidFill>
                  <a:cs typeface="+mn-ea"/>
                  <a:sym typeface="+mn-lt"/>
                </a:rPr>
                <a:t>CONTENTS</a:t>
              </a:r>
              <a:endParaRPr lang="zh-CN" altLang="en-US" sz="1400" b="1" dirty="0">
                <a:solidFill>
                  <a:srgbClr val="8EC0B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734718" y="253214"/>
            <a:ext cx="272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78ADA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C653C7C-2C95-ACF4-233C-7A82785E328F}"/>
              </a:ext>
            </a:extLst>
          </p:cNvPr>
          <p:cNvSpPr/>
          <p:nvPr/>
        </p:nvSpPr>
        <p:spPr>
          <a:xfrm>
            <a:off x="0" y="4525703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D0AF587-7627-7306-FCD1-E33331891DB1}"/>
              </a:ext>
            </a:extLst>
          </p:cNvPr>
          <p:cNvSpPr/>
          <p:nvPr/>
        </p:nvSpPr>
        <p:spPr>
          <a:xfrm flipH="1">
            <a:off x="6651630" y="4525703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左大括号 17">
            <a:extLst>
              <a:ext uri="{FF2B5EF4-FFF2-40B4-BE49-F238E27FC236}">
                <a16:creationId xmlns:a16="http://schemas.microsoft.com/office/drawing/2014/main" id="{623D9447-8989-6B0F-41BB-DE00F195DA01}"/>
              </a:ext>
            </a:extLst>
          </p:cNvPr>
          <p:cNvSpPr/>
          <p:nvPr/>
        </p:nvSpPr>
        <p:spPr>
          <a:xfrm>
            <a:off x="4463255" y="350012"/>
            <a:ext cx="542925" cy="914400"/>
          </a:xfrm>
          <a:prstGeom prst="leftBrace">
            <a:avLst>
              <a:gd name="adj1" fmla="val 42105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左大括号 18">
            <a:extLst>
              <a:ext uri="{FF2B5EF4-FFF2-40B4-BE49-F238E27FC236}">
                <a16:creationId xmlns:a16="http://schemas.microsoft.com/office/drawing/2014/main" id="{BAB844A6-2C3A-4D11-8644-14E70C82CF2A}"/>
              </a:ext>
            </a:extLst>
          </p:cNvPr>
          <p:cNvSpPr/>
          <p:nvPr/>
        </p:nvSpPr>
        <p:spPr>
          <a:xfrm rot="10800000">
            <a:off x="7184231" y="350012"/>
            <a:ext cx="542925" cy="914400"/>
          </a:xfrm>
          <a:prstGeom prst="leftBrace">
            <a:avLst>
              <a:gd name="adj1" fmla="val 42105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49C6364-1EE8-3493-9BFC-73D7D0B322B8}"/>
              </a:ext>
            </a:extLst>
          </p:cNvPr>
          <p:cNvGrpSpPr/>
          <p:nvPr/>
        </p:nvGrpSpPr>
        <p:grpSpPr>
          <a:xfrm>
            <a:off x="2133957" y="2272847"/>
            <a:ext cx="8189013" cy="2173693"/>
            <a:chOff x="2366185" y="2272847"/>
            <a:chExt cx="8189013" cy="217369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9930E34-94BA-1F29-F88E-2A60D243343D}"/>
                </a:ext>
              </a:extLst>
            </p:cNvPr>
            <p:cNvSpPr/>
            <p:nvPr/>
          </p:nvSpPr>
          <p:spPr bwMode="auto">
            <a:xfrm>
              <a:off x="3296422" y="2392106"/>
              <a:ext cx="2876590" cy="549605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1CD954D-7621-0355-8624-9A2FABC4D630}"/>
                </a:ext>
              </a:extLst>
            </p:cNvPr>
            <p:cNvSpPr/>
            <p:nvPr/>
          </p:nvSpPr>
          <p:spPr>
            <a:xfrm>
              <a:off x="2366185" y="2272847"/>
              <a:ext cx="788122" cy="788122"/>
            </a:xfrm>
            <a:prstGeom prst="ellipse">
              <a:avLst/>
            </a:prstGeom>
            <a:solidFill>
              <a:srgbClr val="8EC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01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5D2BCAC-971E-E523-2158-8283DA7C20DF}"/>
                </a:ext>
              </a:extLst>
            </p:cNvPr>
            <p:cNvSpPr/>
            <p:nvPr/>
          </p:nvSpPr>
          <p:spPr>
            <a:xfrm>
              <a:off x="6747702" y="2272847"/>
              <a:ext cx="788122" cy="788122"/>
            </a:xfrm>
            <a:prstGeom prst="ellipse">
              <a:avLst/>
            </a:prstGeom>
            <a:solidFill>
              <a:srgbClr val="9FAE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02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138B4B4-4B59-8A58-B67D-06CD66AFD5ED}"/>
                </a:ext>
              </a:extLst>
            </p:cNvPr>
            <p:cNvSpPr/>
            <p:nvPr/>
          </p:nvSpPr>
          <p:spPr>
            <a:xfrm>
              <a:off x="2366185" y="3658418"/>
              <a:ext cx="788122" cy="788122"/>
            </a:xfrm>
            <a:prstGeom prst="ellipse">
              <a:avLst/>
            </a:prstGeom>
            <a:solidFill>
              <a:srgbClr val="9FAE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03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D258D0A-33B1-002E-8AD9-8F3CD8DD648A}"/>
                </a:ext>
              </a:extLst>
            </p:cNvPr>
            <p:cNvSpPr/>
            <p:nvPr/>
          </p:nvSpPr>
          <p:spPr>
            <a:xfrm>
              <a:off x="6747702" y="3658418"/>
              <a:ext cx="788122" cy="788122"/>
            </a:xfrm>
            <a:prstGeom prst="ellipse">
              <a:avLst/>
            </a:prstGeom>
            <a:solidFill>
              <a:srgbClr val="8EC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04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5CD2993-CB11-8785-8F42-0DC5DB069E86}"/>
                </a:ext>
              </a:extLst>
            </p:cNvPr>
            <p:cNvSpPr/>
            <p:nvPr/>
          </p:nvSpPr>
          <p:spPr bwMode="auto">
            <a:xfrm>
              <a:off x="3296422" y="3766065"/>
              <a:ext cx="2876590" cy="549605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FCDFA6C-B60D-3AA1-51FA-7ACD08835574}"/>
                </a:ext>
              </a:extLst>
            </p:cNvPr>
            <p:cNvSpPr/>
            <p:nvPr/>
          </p:nvSpPr>
          <p:spPr bwMode="auto">
            <a:xfrm>
              <a:off x="7678608" y="2392106"/>
              <a:ext cx="2876590" cy="549605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B14C26F6-6084-BFF4-93EB-4522207BA01A}"/>
                </a:ext>
              </a:extLst>
            </p:cNvPr>
            <p:cNvSpPr/>
            <p:nvPr/>
          </p:nvSpPr>
          <p:spPr bwMode="auto">
            <a:xfrm>
              <a:off x="7678608" y="3766065"/>
              <a:ext cx="2876590" cy="549605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1452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D178D31-82FE-F959-19E4-62F31415AF80}"/>
              </a:ext>
            </a:extLst>
          </p:cNvPr>
          <p:cNvGrpSpPr/>
          <p:nvPr/>
        </p:nvGrpSpPr>
        <p:grpSpPr>
          <a:xfrm>
            <a:off x="1587292" y="2117617"/>
            <a:ext cx="9041225" cy="2827412"/>
            <a:chOff x="1335725" y="2032307"/>
            <a:chExt cx="9581819" cy="2996470"/>
          </a:xfrm>
        </p:grpSpPr>
        <p:sp>
          <p:nvSpPr>
            <p:cNvPr id="7" name="îṥľîḋe">
              <a:extLst>
                <a:ext uri="{FF2B5EF4-FFF2-40B4-BE49-F238E27FC236}">
                  <a16:creationId xmlns:a16="http://schemas.microsoft.com/office/drawing/2014/main" id="{EC9073AA-CDBF-6308-B8DB-C1E8E3DCACC2}"/>
                </a:ext>
              </a:extLst>
            </p:cNvPr>
            <p:cNvSpPr/>
            <p:nvPr/>
          </p:nvSpPr>
          <p:spPr>
            <a:xfrm>
              <a:off x="2184998" y="2739810"/>
              <a:ext cx="6651920" cy="1703517"/>
            </a:xfrm>
            <a:custGeom>
              <a:avLst/>
              <a:gdLst>
                <a:gd name="connsiteX0" fmla="*/ 0 w 7485681"/>
                <a:gd name="connsiteY0" fmla="*/ 1917038 h 1917038"/>
                <a:gd name="connsiteX1" fmla="*/ 418454 w 7485681"/>
                <a:gd name="connsiteY1" fmla="*/ 1545079 h 1917038"/>
                <a:gd name="connsiteX2" fmla="*/ 1937288 w 7485681"/>
                <a:gd name="connsiteY2" fmla="*/ 1576076 h 1917038"/>
                <a:gd name="connsiteX3" fmla="*/ 2572718 w 7485681"/>
                <a:gd name="connsiteY3" fmla="*/ 212225 h 1917038"/>
                <a:gd name="connsiteX4" fmla="*/ 5098942 w 7485681"/>
                <a:gd name="connsiteY4" fmla="*/ 150232 h 1917038"/>
                <a:gd name="connsiteX5" fmla="*/ 4912962 w 7485681"/>
                <a:gd name="connsiteY5" fmla="*/ 1638069 h 1917038"/>
                <a:gd name="connsiteX6" fmla="*/ 7485681 w 7485681"/>
                <a:gd name="connsiteY6" fmla="*/ 1359099 h 19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5681" h="1917038">
                  <a:moveTo>
                    <a:pt x="0" y="1917038"/>
                  </a:moveTo>
                  <a:cubicBezTo>
                    <a:pt x="47786" y="1759472"/>
                    <a:pt x="95573" y="1601906"/>
                    <a:pt x="418454" y="1545079"/>
                  </a:cubicBezTo>
                  <a:cubicBezTo>
                    <a:pt x="741335" y="1488252"/>
                    <a:pt x="1578244" y="1798218"/>
                    <a:pt x="1937288" y="1576076"/>
                  </a:cubicBezTo>
                  <a:cubicBezTo>
                    <a:pt x="2296332" y="1353934"/>
                    <a:pt x="2045776" y="449866"/>
                    <a:pt x="2572718" y="212225"/>
                  </a:cubicBezTo>
                  <a:cubicBezTo>
                    <a:pt x="3099660" y="-25416"/>
                    <a:pt x="4708901" y="-87409"/>
                    <a:pt x="5098942" y="150232"/>
                  </a:cubicBezTo>
                  <a:cubicBezTo>
                    <a:pt x="5488983" y="387873"/>
                    <a:pt x="4515172" y="1436591"/>
                    <a:pt x="4912962" y="1638069"/>
                  </a:cubicBezTo>
                  <a:cubicBezTo>
                    <a:pt x="5310752" y="1839547"/>
                    <a:pt x="6398216" y="1599323"/>
                    <a:pt x="7485681" y="1359099"/>
                  </a:cubicBezTo>
                </a:path>
              </a:pathLst>
            </a:custGeom>
            <a:noFill/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îṩľîḓê">
              <a:extLst>
                <a:ext uri="{FF2B5EF4-FFF2-40B4-BE49-F238E27FC236}">
                  <a16:creationId xmlns:a16="http://schemas.microsoft.com/office/drawing/2014/main" id="{2CEA3E63-8AB0-E5DA-52D5-B59B46151D8D}"/>
                </a:ext>
              </a:extLst>
            </p:cNvPr>
            <p:cNvSpPr/>
            <p:nvPr/>
          </p:nvSpPr>
          <p:spPr>
            <a:xfrm>
              <a:off x="2405351" y="2583902"/>
              <a:ext cx="6362707" cy="1831881"/>
            </a:xfrm>
            <a:custGeom>
              <a:avLst/>
              <a:gdLst>
                <a:gd name="connsiteX0" fmla="*/ 0 w 7160217"/>
                <a:gd name="connsiteY0" fmla="*/ 2061492 h 2061492"/>
                <a:gd name="connsiteX1" fmla="*/ 681926 w 7160217"/>
                <a:gd name="connsiteY1" fmla="*/ 1782522 h 2061492"/>
                <a:gd name="connsiteX2" fmla="*/ 1363851 w 7160217"/>
                <a:gd name="connsiteY2" fmla="*/ 1038604 h 2061492"/>
                <a:gd name="connsiteX3" fmla="*/ 2572719 w 7160217"/>
                <a:gd name="connsiteY3" fmla="*/ 604651 h 2061492"/>
                <a:gd name="connsiteX4" fmla="*/ 3657600 w 7160217"/>
                <a:gd name="connsiteY4" fmla="*/ 139702 h 2061492"/>
                <a:gd name="connsiteX5" fmla="*/ 4494509 w 7160217"/>
                <a:gd name="connsiteY5" fmla="*/ 93207 h 2061492"/>
                <a:gd name="connsiteX6" fmla="*/ 4649492 w 7160217"/>
                <a:gd name="connsiteY6" fmla="*/ 1302075 h 2061492"/>
                <a:gd name="connsiteX7" fmla="*/ 7160217 w 7160217"/>
                <a:gd name="connsiteY7" fmla="*/ 1472556 h 20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0217" h="2061492">
                  <a:moveTo>
                    <a:pt x="0" y="2061492"/>
                  </a:moveTo>
                  <a:cubicBezTo>
                    <a:pt x="227309" y="2007247"/>
                    <a:pt x="454618" y="1953003"/>
                    <a:pt x="681926" y="1782522"/>
                  </a:cubicBezTo>
                  <a:cubicBezTo>
                    <a:pt x="909235" y="1612041"/>
                    <a:pt x="1048719" y="1234916"/>
                    <a:pt x="1363851" y="1038604"/>
                  </a:cubicBezTo>
                  <a:cubicBezTo>
                    <a:pt x="1678983" y="842292"/>
                    <a:pt x="2190428" y="754468"/>
                    <a:pt x="2572719" y="604651"/>
                  </a:cubicBezTo>
                  <a:cubicBezTo>
                    <a:pt x="2955010" y="454834"/>
                    <a:pt x="3337302" y="224943"/>
                    <a:pt x="3657600" y="139702"/>
                  </a:cubicBezTo>
                  <a:cubicBezTo>
                    <a:pt x="3977898" y="54461"/>
                    <a:pt x="4329194" y="-100522"/>
                    <a:pt x="4494509" y="93207"/>
                  </a:cubicBezTo>
                  <a:cubicBezTo>
                    <a:pt x="4659824" y="286936"/>
                    <a:pt x="4205207" y="1072183"/>
                    <a:pt x="4649492" y="1302075"/>
                  </a:cubicBezTo>
                  <a:cubicBezTo>
                    <a:pt x="5093777" y="1531967"/>
                    <a:pt x="6126997" y="1502261"/>
                    <a:pt x="7160217" y="1472556"/>
                  </a:cubicBezTo>
                </a:path>
              </a:pathLst>
            </a:custGeom>
            <a:noFill/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ṥļiďè">
              <a:extLst>
                <a:ext uri="{FF2B5EF4-FFF2-40B4-BE49-F238E27FC236}">
                  <a16:creationId xmlns:a16="http://schemas.microsoft.com/office/drawing/2014/main" id="{5E0A88B9-D9CA-D77E-8D65-3FB7F17A9D77}"/>
                </a:ext>
              </a:extLst>
            </p:cNvPr>
            <p:cNvSpPr/>
            <p:nvPr/>
          </p:nvSpPr>
          <p:spPr>
            <a:xfrm>
              <a:off x="2432890" y="2713558"/>
              <a:ext cx="6224987" cy="1771086"/>
            </a:xfrm>
            <a:custGeom>
              <a:avLst/>
              <a:gdLst>
                <a:gd name="connsiteX0" fmla="*/ 0 w 7005234"/>
                <a:gd name="connsiteY0" fmla="*/ 1993077 h 1993077"/>
                <a:gd name="connsiteX1" fmla="*/ 418454 w 7005234"/>
                <a:gd name="connsiteY1" fmla="*/ 1621118 h 1993077"/>
                <a:gd name="connsiteX2" fmla="*/ 1425844 w 7005234"/>
                <a:gd name="connsiteY2" fmla="*/ 1605620 h 1993077"/>
                <a:gd name="connsiteX3" fmla="*/ 2417736 w 7005234"/>
                <a:gd name="connsiteY3" fmla="*/ 164277 h 1993077"/>
                <a:gd name="connsiteX4" fmla="*/ 4448014 w 7005234"/>
                <a:gd name="connsiteY4" fmla="*/ 195274 h 1993077"/>
                <a:gd name="connsiteX5" fmla="*/ 5238427 w 7005234"/>
                <a:gd name="connsiteY5" fmla="*/ 1621118 h 1993077"/>
                <a:gd name="connsiteX6" fmla="*/ 7005234 w 7005234"/>
                <a:gd name="connsiteY6" fmla="*/ 1140670 h 19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05234" h="1993077">
                  <a:moveTo>
                    <a:pt x="0" y="1993077"/>
                  </a:moveTo>
                  <a:cubicBezTo>
                    <a:pt x="90406" y="1839385"/>
                    <a:pt x="180813" y="1685694"/>
                    <a:pt x="418454" y="1621118"/>
                  </a:cubicBezTo>
                  <a:cubicBezTo>
                    <a:pt x="656095" y="1556542"/>
                    <a:pt x="1092630" y="1848427"/>
                    <a:pt x="1425844" y="1605620"/>
                  </a:cubicBezTo>
                  <a:cubicBezTo>
                    <a:pt x="1759058" y="1362813"/>
                    <a:pt x="1914041" y="399335"/>
                    <a:pt x="2417736" y="164277"/>
                  </a:cubicBezTo>
                  <a:cubicBezTo>
                    <a:pt x="2921431" y="-70781"/>
                    <a:pt x="3977899" y="-47533"/>
                    <a:pt x="4448014" y="195274"/>
                  </a:cubicBezTo>
                  <a:cubicBezTo>
                    <a:pt x="4918129" y="438081"/>
                    <a:pt x="4812224" y="1463552"/>
                    <a:pt x="5238427" y="1621118"/>
                  </a:cubicBezTo>
                  <a:cubicBezTo>
                    <a:pt x="5664630" y="1778684"/>
                    <a:pt x="6334932" y="1459677"/>
                    <a:pt x="7005234" y="1140670"/>
                  </a:cubicBezTo>
                </a:path>
              </a:pathLst>
            </a:custGeom>
            <a:noFill/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ṣļîdé">
              <a:extLst>
                <a:ext uri="{FF2B5EF4-FFF2-40B4-BE49-F238E27FC236}">
                  <a16:creationId xmlns:a16="http://schemas.microsoft.com/office/drawing/2014/main" id="{EFDEF678-63F0-CE89-BB61-4501840B17FC}"/>
                </a:ext>
              </a:extLst>
            </p:cNvPr>
            <p:cNvSpPr/>
            <p:nvPr/>
          </p:nvSpPr>
          <p:spPr>
            <a:xfrm>
              <a:off x="1767474" y="4292907"/>
              <a:ext cx="735872" cy="73587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01600">
              <a:solidFill>
                <a:srgbClr val="8EC0B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ṥḷïďê">
              <a:extLst>
                <a:ext uri="{FF2B5EF4-FFF2-40B4-BE49-F238E27FC236}">
                  <a16:creationId xmlns:a16="http://schemas.microsoft.com/office/drawing/2014/main" id="{D096098A-4C07-7FE2-BF69-8798D497CC7D}"/>
                </a:ext>
              </a:extLst>
            </p:cNvPr>
            <p:cNvSpPr/>
            <p:nvPr/>
          </p:nvSpPr>
          <p:spPr>
            <a:xfrm>
              <a:off x="2995228" y="3394436"/>
              <a:ext cx="1058988" cy="1058986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42875">
              <a:solidFill>
                <a:srgbClr val="9FAEA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$lïḍé">
              <a:extLst>
                <a:ext uri="{FF2B5EF4-FFF2-40B4-BE49-F238E27FC236}">
                  <a16:creationId xmlns:a16="http://schemas.microsoft.com/office/drawing/2014/main" id="{1FC25BA2-88DD-0312-C5ED-CCDDFD6BE7F6}"/>
                </a:ext>
              </a:extLst>
            </p:cNvPr>
            <p:cNvSpPr/>
            <p:nvPr/>
          </p:nvSpPr>
          <p:spPr>
            <a:xfrm>
              <a:off x="4452923" y="2249692"/>
              <a:ext cx="1243208" cy="1243206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68275">
              <a:solidFill>
                <a:srgbClr val="8EC0B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Sľïde">
              <a:extLst>
                <a:ext uri="{FF2B5EF4-FFF2-40B4-BE49-F238E27FC236}">
                  <a16:creationId xmlns:a16="http://schemas.microsoft.com/office/drawing/2014/main" id="{9A3EC47A-F6F4-F4C1-EB50-888CD6FB3FFE}"/>
                </a:ext>
              </a:extLst>
            </p:cNvPr>
            <p:cNvSpPr/>
            <p:nvPr/>
          </p:nvSpPr>
          <p:spPr>
            <a:xfrm>
              <a:off x="6409022" y="3438800"/>
              <a:ext cx="1535964" cy="1535962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87325">
              <a:solidFill>
                <a:srgbClr val="9FAEA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ŝḷîḍê">
              <a:extLst>
                <a:ext uri="{FF2B5EF4-FFF2-40B4-BE49-F238E27FC236}">
                  <a16:creationId xmlns:a16="http://schemas.microsoft.com/office/drawing/2014/main" id="{5F9545AD-4A92-78DE-79F9-1276BA3888B5}"/>
                </a:ext>
              </a:extLst>
            </p:cNvPr>
            <p:cNvSpPr/>
            <p:nvPr/>
          </p:nvSpPr>
          <p:spPr>
            <a:xfrm>
              <a:off x="8534780" y="2262543"/>
              <a:ext cx="1815754" cy="1815752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8600">
              <a:solidFill>
                <a:srgbClr val="8EC0B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íšļíḋé">
              <a:extLst>
                <a:ext uri="{FF2B5EF4-FFF2-40B4-BE49-F238E27FC236}">
                  <a16:creationId xmlns:a16="http://schemas.microsoft.com/office/drawing/2014/main" id="{52F8C6E4-79F1-EA0E-7F30-AD91658461C1}"/>
                </a:ext>
              </a:extLst>
            </p:cNvPr>
            <p:cNvSpPr/>
            <p:nvPr/>
          </p:nvSpPr>
          <p:spPr bwMode="auto">
            <a:xfrm>
              <a:off x="5775407" y="2032307"/>
              <a:ext cx="357750" cy="303250"/>
            </a:xfrm>
            <a:custGeom>
              <a:avLst/>
              <a:gdLst>
                <a:gd name="T0" fmla="*/ 9008 w 16128"/>
                <a:gd name="T1" fmla="*/ 9118 h 13670"/>
                <a:gd name="T2" fmla="*/ 11668 w 16128"/>
                <a:gd name="T3" fmla="*/ 8439 h 13670"/>
                <a:gd name="T4" fmla="*/ 14502 w 16128"/>
                <a:gd name="T5" fmla="*/ 7645 h 13670"/>
                <a:gd name="T6" fmla="*/ 16083 w 16128"/>
                <a:gd name="T7" fmla="*/ 7107 h 13670"/>
                <a:gd name="T8" fmla="*/ 15867 w 16128"/>
                <a:gd name="T9" fmla="*/ 6545 h 13670"/>
                <a:gd name="T10" fmla="*/ 14995 w 16128"/>
                <a:gd name="T11" fmla="*/ 5410 h 13670"/>
                <a:gd name="T12" fmla="*/ 13743 w 16128"/>
                <a:gd name="T13" fmla="*/ 3931 h 13670"/>
                <a:gd name="T14" fmla="*/ 6671 w 16128"/>
                <a:gd name="T15" fmla="*/ 6187 h 13670"/>
                <a:gd name="T16" fmla="*/ 7399 w 16128"/>
                <a:gd name="T17" fmla="*/ 8114 h 13670"/>
                <a:gd name="T18" fmla="*/ 7834 w 16128"/>
                <a:gd name="T19" fmla="*/ 9142 h 13670"/>
                <a:gd name="T20" fmla="*/ 6171 w 16128"/>
                <a:gd name="T21" fmla="*/ 7159 h 13670"/>
                <a:gd name="T22" fmla="*/ 5413 w 16128"/>
                <a:gd name="T23" fmla="*/ 8193 h 13670"/>
                <a:gd name="T24" fmla="*/ 4789 w 16128"/>
                <a:gd name="T25" fmla="*/ 8949 h 13670"/>
                <a:gd name="T26" fmla="*/ 4394 w 16128"/>
                <a:gd name="T27" fmla="*/ 9233 h 13670"/>
                <a:gd name="T28" fmla="*/ 3806 w 16128"/>
                <a:gd name="T29" fmla="*/ 8807 h 13670"/>
                <a:gd name="T30" fmla="*/ 2946 w 16128"/>
                <a:gd name="T31" fmla="*/ 7995 h 13670"/>
                <a:gd name="T32" fmla="*/ 1946 w 16128"/>
                <a:gd name="T33" fmla="*/ 6977 h 13670"/>
                <a:gd name="T34" fmla="*/ 1903 w 16128"/>
                <a:gd name="T35" fmla="*/ 7958 h 13670"/>
                <a:gd name="T36" fmla="*/ 1902 w 16128"/>
                <a:gd name="T37" fmla="*/ 9349 h 13670"/>
                <a:gd name="T38" fmla="*/ 2036 w 16128"/>
                <a:gd name="T39" fmla="*/ 9736 h 13670"/>
                <a:gd name="T40" fmla="*/ 3069 w 16128"/>
                <a:gd name="T41" fmla="*/ 10776 h 13670"/>
                <a:gd name="T42" fmla="*/ 4618 w 16128"/>
                <a:gd name="T43" fmla="*/ 12220 h 13670"/>
                <a:gd name="T44" fmla="*/ 5996 w 16128"/>
                <a:gd name="T45" fmla="*/ 13385 h 13670"/>
                <a:gd name="T46" fmla="*/ 6767 w 16128"/>
                <a:gd name="T47" fmla="*/ 13636 h 13670"/>
                <a:gd name="T48" fmla="*/ 8689 w 16128"/>
                <a:gd name="T49" fmla="*/ 13137 h 13670"/>
                <a:gd name="T50" fmla="*/ 11288 w 16128"/>
                <a:gd name="T51" fmla="*/ 12351 h 13670"/>
                <a:gd name="T52" fmla="*/ 13358 w 16128"/>
                <a:gd name="T53" fmla="*/ 11677 h 13670"/>
                <a:gd name="T54" fmla="*/ 13885 w 16128"/>
                <a:gd name="T55" fmla="*/ 11379 h 13670"/>
                <a:gd name="T56" fmla="*/ 14007 w 16128"/>
                <a:gd name="T57" fmla="*/ 10539 h 13670"/>
                <a:gd name="T58" fmla="*/ 14216 w 16128"/>
                <a:gd name="T59" fmla="*/ 8501 h 13670"/>
                <a:gd name="T60" fmla="*/ 12749 w 16128"/>
                <a:gd name="T61" fmla="*/ 8644 h 13670"/>
                <a:gd name="T62" fmla="*/ 8990 w 16128"/>
                <a:gd name="T63" fmla="*/ 9702 h 13670"/>
                <a:gd name="T64" fmla="*/ 7661 w 16128"/>
                <a:gd name="T65" fmla="*/ 10019 h 13670"/>
                <a:gd name="T66" fmla="*/ 7380 w 16128"/>
                <a:gd name="T67" fmla="*/ 9609 h 13670"/>
                <a:gd name="T68" fmla="*/ 6949 w 16128"/>
                <a:gd name="T69" fmla="*/ 8595 h 13670"/>
                <a:gd name="T70" fmla="*/ 6330 w 16128"/>
                <a:gd name="T71" fmla="*/ 6984 h 13670"/>
                <a:gd name="T72" fmla="*/ 7769 w 16128"/>
                <a:gd name="T73" fmla="*/ 244 h 13670"/>
                <a:gd name="T74" fmla="*/ 4580 w 16128"/>
                <a:gd name="T75" fmla="*/ 1102 h 13670"/>
                <a:gd name="T76" fmla="*/ 2926 w 16128"/>
                <a:gd name="T77" fmla="*/ 1610 h 13670"/>
                <a:gd name="T78" fmla="*/ 2820 w 16128"/>
                <a:gd name="T79" fmla="*/ 1937 h 13670"/>
                <a:gd name="T80" fmla="*/ 3833 w 16128"/>
                <a:gd name="T81" fmla="*/ 2838 h 13670"/>
                <a:gd name="T82" fmla="*/ 5235 w 16128"/>
                <a:gd name="T83" fmla="*/ 3977 h 13670"/>
                <a:gd name="T84" fmla="*/ 6374 w 16128"/>
                <a:gd name="T85" fmla="*/ 4818 h 13670"/>
                <a:gd name="T86" fmla="*/ 7007 w 16128"/>
                <a:gd name="T87" fmla="*/ 4905 h 13670"/>
                <a:gd name="T88" fmla="*/ 8782 w 16128"/>
                <a:gd name="T89" fmla="*/ 4451 h 13670"/>
                <a:gd name="T90" fmla="*/ 11048 w 16128"/>
                <a:gd name="T91" fmla="*/ 3797 h 13670"/>
                <a:gd name="T92" fmla="*/ 12729 w 16128"/>
                <a:gd name="T93" fmla="*/ 3245 h 13670"/>
                <a:gd name="T94" fmla="*/ 12897 w 16128"/>
                <a:gd name="T95" fmla="*/ 2914 h 13670"/>
                <a:gd name="T96" fmla="*/ 12015 w 16128"/>
                <a:gd name="T97" fmla="*/ 2075 h 13670"/>
                <a:gd name="T98" fmla="*/ 10264 w 16128"/>
                <a:gd name="T99" fmla="*/ 587 h 13670"/>
                <a:gd name="T100" fmla="*/ 100 w 16128"/>
                <a:gd name="T101" fmla="*/ 4443 h 13670"/>
                <a:gd name="T102" fmla="*/ 1108 w 16128"/>
                <a:gd name="T103" fmla="*/ 5506 h 13670"/>
                <a:gd name="T104" fmla="*/ 2621 w 16128"/>
                <a:gd name="T105" fmla="*/ 6979 h 13670"/>
                <a:gd name="T106" fmla="*/ 3911 w 16128"/>
                <a:gd name="T107" fmla="*/ 8146 h 13670"/>
                <a:gd name="T108" fmla="*/ 4398 w 16128"/>
                <a:gd name="T109" fmla="*/ 8331 h 13670"/>
                <a:gd name="T110" fmla="*/ 4998 w 16128"/>
                <a:gd name="T111" fmla="*/ 7639 h 13670"/>
                <a:gd name="T112" fmla="*/ 6013 w 16128"/>
                <a:gd name="T113" fmla="*/ 6264 h 13670"/>
                <a:gd name="T114" fmla="*/ 2048 w 16128"/>
                <a:gd name="T115" fmla="*/ 2138 h 13670"/>
                <a:gd name="T116" fmla="*/ 871 w 16128"/>
                <a:gd name="T117" fmla="*/ 3303 h 13670"/>
                <a:gd name="T118" fmla="*/ 198 w 16128"/>
                <a:gd name="T119" fmla="*/ 4018 h 13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3670">
                  <a:moveTo>
                    <a:pt x="7951" y="9328"/>
                  </a:moveTo>
                  <a:lnTo>
                    <a:pt x="7990" y="9330"/>
                  </a:lnTo>
                  <a:lnTo>
                    <a:pt x="8072" y="9320"/>
                  </a:lnTo>
                  <a:lnTo>
                    <a:pt x="8193" y="9299"/>
                  </a:lnTo>
                  <a:lnTo>
                    <a:pt x="8349" y="9268"/>
                  </a:lnTo>
                  <a:lnTo>
                    <a:pt x="8540" y="9227"/>
                  </a:lnTo>
                  <a:lnTo>
                    <a:pt x="8761" y="9176"/>
                  </a:lnTo>
                  <a:lnTo>
                    <a:pt x="9008" y="9118"/>
                  </a:lnTo>
                  <a:lnTo>
                    <a:pt x="9283" y="9053"/>
                  </a:lnTo>
                  <a:lnTo>
                    <a:pt x="9579" y="8979"/>
                  </a:lnTo>
                  <a:lnTo>
                    <a:pt x="9895" y="8900"/>
                  </a:lnTo>
                  <a:lnTo>
                    <a:pt x="10226" y="8816"/>
                  </a:lnTo>
                  <a:lnTo>
                    <a:pt x="10573" y="8727"/>
                  </a:lnTo>
                  <a:lnTo>
                    <a:pt x="10931" y="8633"/>
                  </a:lnTo>
                  <a:lnTo>
                    <a:pt x="11296" y="8538"/>
                  </a:lnTo>
                  <a:lnTo>
                    <a:pt x="11668" y="8439"/>
                  </a:lnTo>
                  <a:lnTo>
                    <a:pt x="12042" y="8338"/>
                  </a:lnTo>
                  <a:lnTo>
                    <a:pt x="12416" y="8236"/>
                  </a:lnTo>
                  <a:lnTo>
                    <a:pt x="12786" y="8134"/>
                  </a:lnTo>
                  <a:lnTo>
                    <a:pt x="13151" y="8033"/>
                  </a:lnTo>
                  <a:lnTo>
                    <a:pt x="13509" y="7932"/>
                  </a:lnTo>
                  <a:lnTo>
                    <a:pt x="13855" y="7833"/>
                  </a:lnTo>
                  <a:lnTo>
                    <a:pt x="14187" y="7737"/>
                  </a:lnTo>
                  <a:lnTo>
                    <a:pt x="14502" y="7645"/>
                  </a:lnTo>
                  <a:lnTo>
                    <a:pt x="14797" y="7555"/>
                  </a:lnTo>
                  <a:lnTo>
                    <a:pt x="15071" y="7471"/>
                  </a:lnTo>
                  <a:lnTo>
                    <a:pt x="15319" y="7393"/>
                  </a:lnTo>
                  <a:lnTo>
                    <a:pt x="15538" y="7320"/>
                  </a:lnTo>
                  <a:lnTo>
                    <a:pt x="15727" y="7255"/>
                  </a:lnTo>
                  <a:lnTo>
                    <a:pt x="15883" y="7197"/>
                  </a:lnTo>
                  <a:lnTo>
                    <a:pt x="16002" y="7147"/>
                  </a:lnTo>
                  <a:lnTo>
                    <a:pt x="16083" y="7107"/>
                  </a:lnTo>
                  <a:lnTo>
                    <a:pt x="16120" y="7076"/>
                  </a:lnTo>
                  <a:lnTo>
                    <a:pt x="16128" y="7042"/>
                  </a:lnTo>
                  <a:lnTo>
                    <a:pt x="16119" y="6993"/>
                  </a:lnTo>
                  <a:lnTo>
                    <a:pt x="16095" y="6928"/>
                  </a:lnTo>
                  <a:lnTo>
                    <a:pt x="16056" y="6851"/>
                  </a:lnTo>
                  <a:lnTo>
                    <a:pt x="16005" y="6760"/>
                  </a:lnTo>
                  <a:lnTo>
                    <a:pt x="15942" y="6658"/>
                  </a:lnTo>
                  <a:lnTo>
                    <a:pt x="15867" y="6545"/>
                  </a:lnTo>
                  <a:lnTo>
                    <a:pt x="15781" y="6424"/>
                  </a:lnTo>
                  <a:lnTo>
                    <a:pt x="15688" y="6294"/>
                  </a:lnTo>
                  <a:lnTo>
                    <a:pt x="15586" y="6157"/>
                  </a:lnTo>
                  <a:lnTo>
                    <a:pt x="15477" y="6015"/>
                  </a:lnTo>
                  <a:lnTo>
                    <a:pt x="15363" y="5868"/>
                  </a:lnTo>
                  <a:lnTo>
                    <a:pt x="15243" y="5718"/>
                  </a:lnTo>
                  <a:lnTo>
                    <a:pt x="15120" y="5564"/>
                  </a:lnTo>
                  <a:lnTo>
                    <a:pt x="14995" y="5410"/>
                  </a:lnTo>
                  <a:lnTo>
                    <a:pt x="14868" y="5254"/>
                  </a:lnTo>
                  <a:lnTo>
                    <a:pt x="14740" y="5100"/>
                  </a:lnTo>
                  <a:lnTo>
                    <a:pt x="14613" y="4948"/>
                  </a:lnTo>
                  <a:lnTo>
                    <a:pt x="14487" y="4799"/>
                  </a:lnTo>
                  <a:lnTo>
                    <a:pt x="14364" y="4653"/>
                  </a:lnTo>
                  <a:lnTo>
                    <a:pt x="14131" y="4380"/>
                  </a:lnTo>
                  <a:lnTo>
                    <a:pt x="13920" y="4136"/>
                  </a:lnTo>
                  <a:lnTo>
                    <a:pt x="13743" y="3931"/>
                  </a:lnTo>
                  <a:lnTo>
                    <a:pt x="13605" y="3773"/>
                  </a:lnTo>
                  <a:lnTo>
                    <a:pt x="13516" y="3672"/>
                  </a:lnTo>
                  <a:lnTo>
                    <a:pt x="13485" y="3637"/>
                  </a:lnTo>
                  <a:lnTo>
                    <a:pt x="6465" y="5620"/>
                  </a:lnTo>
                  <a:lnTo>
                    <a:pt x="6480" y="5661"/>
                  </a:lnTo>
                  <a:lnTo>
                    <a:pt x="6522" y="5776"/>
                  </a:lnTo>
                  <a:lnTo>
                    <a:pt x="6586" y="5955"/>
                  </a:lnTo>
                  <a:lnTo>
                    <a:pt x="6671" y="6187"/>
                  </a:lnTo>
                  <a:lnTo>
                    <a:pt x="6773" y="6462"/>
                  </a:lnTo>
                  <a:lnTo>
                    <a:pt x="6886" y="6769"/>
                  </a:lnTo>
                  <a:lnTo>
                    <a:pt x="7010" y="7099"/>
                  </a:lnTo>
                  <a:lnTo>
                    <a:pt x="7139" y="7440"/>
                  </a:lnTo>
                  <a:lnTo>
                    <a:pt x="7203" y="7611"/>
                  </a:lnTo>
                  <a:lnTo>
                    <a:pt x="7269" y="7782"/>
                  </a:lnTo>
                  <a:lnTo>
                    <a:pt x="7334" y="7950"/>
                  </a:lnTo>
                  <a:lnTo>
                    <a:pt x="7399" y="8114"/>
                  </a:lnTo>
                  <a:lnTo>
                    <a:pt x="7462" y="8275"/>
                  </a:lnTo>
                  <a:lnTo>
                    <a:pt x="7524" y="8428"/>
                  </a:lnTo>
                  <a:lnTo>
                    <a:pt x="7583" y="8573"/>
                  </a:lnTo>
                  <a:lnTo>
                    <a:pt x="7640" y="8710"/>
                  </a:lnTo>
                  <a:lnTo>
                    <a:pt x="7694" y="8837"/>
                  </a:lnTo>
                  <a:lnTo>
                    <a:pt x="7744" y="8952"/>
                  </a:lnTo>
                  <a:lnTo>
                    <a:pt x="7791" y="9055"/>
                  </a:lnTo>
                  <a:lnTo>
                    <a:pt x="7834" y="9142"/>
                  </a:lnTo>
                  <a:lnTo>
                    <a:pt x="7871" y="9215"/>
                  </a:lnTo>
                  <a:lnTo>
                    <a:pt x="7904" y="9271"/>
                  </a:lnTo>
                  <a:lnTo>
                    <a:pt x="7931" y="9308"/>
                  </a:lnTo>
                  <a:lnTo>
                    <a:pt x="7951" y="9328"/>
                  </a:lnTo>
                  <a:close/>
                  <a:moveTo>
                    <a:pt x="6318" y="6950"/>
                  </a:moveTo>
                  <a:lnTo>
                    <a:pt x="6301" y="6976"/>
                  </a:lnTo>
                  <a:lnTo>
                    <a:pt x="6251" y="7047"/>
                  </a:lnTo>
                  <a:lnTo>
                    <a:pt x="6171" y="7159"/>
                  </a:lnTo>
                  <a:lnTo>
                    <a:pt x="6068" y="7304"/>
                  </a:lnTo>
                  <a:lnTo>
                    <a:pt x="5944" y="7476"/>
                  </a:lnTo>
                  <a:lnTo>
                    <a:pt x="5805" y="7668"/>
                  </a:lnTo>
                  <a:lnTo>
                    <a:pt x="5730" y="7770"/>
                  </a:lnTo>
                  <a:lnTo>
                    <a:pt x="5653" y="7873"/>
                  </a:lnTo>
                  <a:lnTo>
                    <a:pt x="5574" y="7979"/>
                  </a:lnTo>
                  <a:lnTo>
                    <a:pt x="5494" y="8086"/>
                  </a:lnTo>
                  <a:lnTo>
                    <a:pt x="5413" y="8193"/>
                  </a:lnTo>
                  <a:lnTo>
                    <a:pt x="5330" y="8299"/>
                  </a:lnTo>
                  <a:lnTo>
                    <a:pt x="5249" y="8403"/>
                  </a:lnTo>
                  <a:lnTo>
                    <a:pt x="5168" y="8504"/>
                  </a:lnTo>
                  <a:lnTo>
                    <a:pt x="5087" y="8603"/>
                  </a:lnTo>
                  <a:lnTo>
                    <a:pt x="5009" y="8698"/>
                  </a:lnTo>
                  <a:lnTo>
                    <a:pt x="4933" y="8787"/>
                  </a:lnTo>
                  <a:lnTo>
                    <a:pt x="4860" y="8871"/>
                  </a:lnTo>
                  <a:lnTo>
                    <a:pt x="4789" y="8949"/>
                  </a:lnTo>
                  <a:lnTo>
                    <a:pt x="4722" y="9018"/>
                  </a:lnTo>
                  <a:lnTo>
                    <a:pt x="4660" y="9080"/>
                  </a:lnTo>
                  <a:lnTo>
                    <a:pt x="4603" y="9133"/>
                  </a:lnTo>
                  <a:lnTo>
                    <a:pt x="4550" y="9175"/>
                  </a:lnTo>
                  <a:lnTo>
                    <a:pt x="4503" y="9208"/>
                  </a:lnTo>
                  <a:lnTo>
                    <a:pt x="4462" y="9229"/>
                  </a:lnTo>
                  <a:lnTo>
                    <a:pt x="4429" y="9237"/>
                  </a:lnTo>
                  <a:lnTo>
                    <a:pt x="4394" y="9233"/>
                  </a:lnTo>
                  <a:lnTo>
                    <a:pt x="4349" y="9216"/>
                  </a:lnTo>
                  <a:lnTo>
                    <a:pt x="4293" y="9187"/>
                  </a:lnTo>
                  <a:lnTo>
                    <a:pt x="4230" y="9146"/>
                  </a:lnTo>
                  <a:lnTo>
                    <a:pt x="4158" y="9095"/>
                  </a:lnTo>
                  <a:lnTo>
                    <a:pt x="4079" y="9035"/>
                  </a:lnTo>
                  <a:lnTo>
                    <a:pt x="3994" y="8967"/>
                  </a:lnTo>
                  <a:lnTo>
                    <a:pt x="3902" y="8890"/>
                  </a:lnTo>
                  <a:lnTo>
                    <a:pt x="3806" y="8807"/>
                  </a:lnTo>
                  <a:lnTo>
                    <a:pt x="3705" y="8718"/>
                  </a:lnTo>
                  <a:lnTo>
                    <a:pt x="3602" y="8623"/>
                  </a:lnTo>
                  <a:lnTo>
                    <a:pt x="3495" y="8524"/>
                  </a:lnTo>
                  <a:lnTo>
                    <a:pt x="3387" y="8422"/>
                  </a:lnTo>
                  <a:lnTo>
                    <a:pt x="3276" y="8317"/>
                  </a:lnTo>
                  <a:lnTo>
                    <a:pt x="3166" y="8210"/>
                  </a:lnTo>
                  <a:lnTo>
                    <a:pt x="3055" y="8103"/>
                  </a:lnTo>
                  <a:lnTo>
                    <a:pt x="2946" y="7995"/>
                  </a:lnTo>
                  <a:lnTo>
                    <a:pt x="2839" y="7889"/>
                  </a:lnTo>
                  <a:lnTo>
                    <a:pt x="2733" y="7783"/>
                  </a:lnTo>
                  <a:lnTo>
                    <a:pt x="2631" y="7680"/>
                  </a:lnTo>
                  <a:lnTo>
                    <a:pt x="2439" y="7485"/>
                  </a:lnTo>
                  <a:lnTo>
                    <a:pt x="2269" y="7311"/>
                  </a:lnTo>
                  <a:lnTo>
                    <a:pt x="2126" y="7163"/>
                  </a:lnTo>
                  <a:lnTo>
                    <a:pt x="2017" y="7049"/>
                  </a:lnTo>
                  <a:lnTo>
                    <a:pt x="1946" y="6977"/>
                  </a:lnTo>
                  <a:lnTo>
                    <a:pt x="1922" y="6950"/>
                  </a:lnTo>
                  <a:lnTo>
                    <a:pt x="1921" y="6978"/>
                  </a:lnTo>
                  <a:lnTo>
                    <a:pt x="1920" y="7055"/>
                  </a:lnTo>
                  <a:lnTo>
                    <a:pt x="1917" y="7176"/>
                  </a:lnTo>
                  <a:lnTo>
                    <a:pt x="1914" y="7334"/>
                  </a:lnTo>
                  <a:lnTo>
                    <a:pt x="1910" y="7522"/>
                  </a:lnTo>
                  <a:lnTo>
                    <a:pt x="1906" y="7732"/>
                  </a:lnTo>
                  <a:lnTo>
                    <a:pt x="1903" y="7958"/>
                  </a:lnTo>
                  <a:lnTo>
                    <a:pt x="1899" y="8194"/>
                  </a:lnTo>
                  <a:lnTo>
                    <a:pt x="1897" y="8432"/>
                  </a:lnTo>
                  <a:lnTo>
                    <a:pt x="1895" y="8666"/>
                  </a:lnTo>
                  <a:lnTo>
                    <a:pt x="1895" y="8888"/>
                  </a:lnTo>
                  <a:lnTo>
                    <a:pt x="1896" y="9092"/>
                  </a:lnTo>
                  <a:lnTo>
                    <a:pt x="1898" y="9186"/>
                  </a:lnTo>
                  <a:lnTo>
                    <a:pt x="1899" y="9271"/>
                  </a:lnTo>
                  <a:lnTo>
                    <a:pt x="1902" y="9349"/>
                  </a:lnTo>
                  <a:lnTo>
                    <a:pt x="1905" y="9418"/>
                  </a:lnTo>
                  <a:lnTo>
                    <a:pt x="1908" y="9478"/>
                  </a:lnTo>
                  <a:lnTo>
                    <a:pt x="1912" y="9526"/>
                  </a:lnTo>
                  <a:lnTo>
                    <a:pt x="1917" y="9564"/>
                  </a:lnTo>
                  <a:lnTo>
                    <a:pt x="1922" y="9590"/>
                  </a:lnTo>
                  <a:lnTo>
                    <a:pt x="1939" y="9619"/>
                  </a:lnTo>
                  <a:lnTo>
                    <a:pt x="1978" y="9668"/>
                  </a:lnTo>
                  <a:lnTo>
                    <a:pt x="2036" y="9736"/>
                  </a:lnTo>
                  <a:lnTo>
                    <a:pt x="2114" y="9820"/>
                  </a:lnTo>
                  <a:lnTo>
                    <a:pt x="2209" y="9920"/>
                  </a:lnTo>
                  <a:lnTo>
                    <a:pt x="2319" y="10035"/>
                  </a:lnTo>
                  <a:lnTo>
                    <a:pt x="2445" y="10163"/>
                  </a:lnTo>
                  <a:lnTo>
                    <a:pt x="2585" y="10301"/>
                  </a:lnTo>
                  <a:lnTo>
                    <a:pt x="2736" y="10451"/>
                  </a:lnTo>
                  <a:lnTo>
                    <a:pt x="2898" y="10609"/>
                  </a:lnTo>
                  <a:lnTo>
                    <a:pt x="3069" y="10776"/>
                  </a:lnTo>
                  <a:lnTo>
                    <a:pt x="3249" y="10948"/>
                  </a:lnTo>
                  <a:lnTo>
                    <a:pt x="3434" y="11125"/>
                  </a:lnTo>
                  <a:lnTo>
                    <a:pt x="3626" y="11307"/>
                  </a:lnTo>
                  <a:lnTo>
                    <a:pt x="3821" y="11490"/>
                  </a:lnTo>
                  <a:lnTo>
                    <a:pt x="4020" y="11675"/>
                  </a:lnTo>
                  <a:lnTo>
                    <a:pt x="4219" y="11858"/>
                  </a:lnTo>
                  <a:lnTo>
                    <a:pt x="4419" y="12040"/>
                  </a:lnTo>
                  <a:lnTo>
                    <a:pt x="4618" y="12220"/>
                  </a:lnTo>
                  <a:lnTo>
                    <a:pt x="4813" y="12395"/>
                  </a:lnTo>
                  <a:lnTo>
                    <a:pt x="5005" y="12563"/>
                  </a:lnTo>
                  <a:lnTo>
                    <a:pt x="5191" y="12726"/>
                  </a:lnTo>
                  <a:lnTo>
                    <a:pt x="5371" y="12880"/>
                  </a:lnTo>
                  <a:lnTo>
                    <a:pt x="5543" y="13024"/>
                  </a:lnTo>
                  <a:lnTo>
                    <a:pt x="5705" y="13157"/>
                  </a:lnTo>
                  <a:lnTo>
                    <a:pt x="5856" y="13278"/>
                  </a:lnTo>
                  <a:lnTo>
                    <a:pt x="5996" y="13385"/>
                  </a:lnTo>
                  <a:lnTo>
                    <a:pt x="6122" y="13478"/>
                  </a:lnTo>
                  <a:lnTo>
                    <a:pt x="6233" y="13553"/>
                  </a:lnTo>
                  <a:lnTo>
                    <a:pt x="6328" y="13612"/>
                  </a:lnTo>
                  <a:lnTo>
                    <a:pt x="6406" y="13650"/>
                  </a:lnTo>
                  <a:lnTo>
                    <a:pt x="6465" y="13669"/>
                  </a:lnTo>
                  <a:lnTo>
                    <a:pt x="6532" y="13670"/>
                  </a:lnTo>
                  <a:lnTo>
                    <a:pt x="6634" y="13659"/>
                  </a:lnTo>
                  <a:lnTo>
                    <a:pt x="6767" y="13636"/>
                  </a:lnTo>
                  <a:lnTo>
                    <a:pt x="6929" y="13603"/>
                  </a:lnTo>
                  <a:lnTo>
                    <a:pt x="7117" y="13560"/>
                  </a:lnTo>
                  <a:lnTo>
                    <a:pt x="7332" y="13508"/>
                  </a:lnTo>
                  <a:lnTo>
                    <a:pt x="7568" y="13447"/>
                  </a:lnTo>
                  <a:lnTo>
                    <a:pt x="7824" y="13379"/>
                  </a:lnTo>
                  <a:lnTo>
                    <a:pt x="8098" y="13304"/>
                  </a:lnTo>
                  <a:lnTo>
                    <a:pt x="8388" y="13223"/>
                  </a:lnTo>
                  <a:lnTo>
                    <a:pt x="8689" y="13137"/>
                  </a:lnTo>
                  <a:lnTo>
                    <a:pt x="9001" y="13046"/>
                  </a:lnTo>
                  <a:lnTo>
                    <a:pt x="9323" y="12951"/>
                  </a:lnTo>
                  <a:lnTo>
                    <a:pt x="9650" y="12854"/>
                  </a:lnTo>
                  <a:lnTo>
                    <a:pt x="9979" y="12755"/>
                  </a:lnTo>
                  <a:lnTo>
                    <a:pt x="10311" y="12654"/>
                  </a:lnTo>
                  <a:lnTo>
                    <a:pt x="10640" y="12552"/>
                  </a:lnTo>
                  <a:lnTo>
                    <a:pt x="10967" y="12451"/>
                  </a:lnTo>
                  <a:lnTo>
                    <a:pt x="11288" y="12351"/>
                  </a:lnTo>
                  <a:lnTo>
                    <a:pt x="11600" y="12252"/>
                  </a:lnTo>
                  <a:lnTo>
                    <a:pt x="11902" y="12156"/>
                  </a:lnTo>
                  <a:lnTo>
                    <a:pt x="12191" y="12064"/>
                  </a:lnTo>
                  <a:lnTo>
                    <a:pt x="12464" y="11975"/>
                  </a:lnTo>
                  <a:lnTo>
                    <a:pt x="12720" y="11891"/>
                  </a:lnTo>
                  <a:lnTo>
                    <a:pt x="12956" y="11813"/>
                  </a:lnTo>
                  <a:lnTo>
                    <a:pt x="13170" y="11741"/>
                  </a:lnTo>
                  <a:lnTo>
                    <a:pt x="13358" y="11677"/>
                  </a:lnTo>
                  <a:lnTo>
                    <a:pt x="13519" y="11619"/>
                  </a:lnTo>
                  <a:lnTo>
                    <a:pt x="13652" y="11572"/>
                  </a:lnTo>
                  <a:lnTo>
                    <a:pt x="13752" y="11534"/>
                  </a:lnTo>
                  <a:lnTo>
                    <a:pt x="13819" y="11505"/>
                  </a:lnTo>
                  <a:lnTo>
                    <a:pt x="13848" y="11488"/>
                  </a:lnTo>
                  <a:lnTo>
                    <a:pt x="13860" y="11468"/>
                  </a:lnTo>
                  <a:lnTo>
                    <a:pt x="13872" y="11431"/>
                  </a:lnTo>
                  <a:lnTo>
                    <a:pt x="13885" y="11379"/>
                  </a:lnTo>
                  <a:lnTo>
                    <a:pt x="13898" y="11313"/>
                  </a:lnTo>
                  <a:lnTo>
                    <a:pt x="13912" y="11232"/>
                  </a:lnTo>
                  <a:lnTo>
                    <a:pt x="13928" y="11141"/>
                  </a:lnTo>
                  <a:lnTo>
                    <a:pt x="13943" y="11038"/>
                  </a:lnTo>
                  <a:lnTo>
                    <a:pt x="13959" y="10925"/>
                  </a:lnTo>
                  <a:lnTo>
                    <a:pt x="13975" y="10803"/>
                  </a:lnTo>
                  <a:lnTo>
                    <a:pt x="13991" y="10674"/>
                  </a:lnTo>
                  <a:lnTo>
                    <a:pt x="14007" y="10539"/>
                  </a:lnTo>
                  <a:lnTo>
                    <a:pt x="14023" y="10398"/>
                  </a:lnTo>
                  <a:lnTo>
                    <a:pt x="14057" y="10105"/>
                  </a:lnTo>
                  <a:lnTo>
                    <a:pt x="14089" y="9803"/>
                  </a:lnTo>
                  <a:lnTo>
                    <a:pt x="14119" y="9504"/>
                  </a:lnTo>
                  <a:lnTo>
                    <a:pt x="14148" y="9215"/>
                  </a:lnTo>
                  <a:lnTo>
                    <a:pt x="14174" y="8946"/>
                  </a:lnTo>
                  <a:lnTo>
                    <a:pt x="14197" y="8705"/>
                  </a:lnTo>
                  <a:lnTo>
                    <a:pt x="14216" y="8501"/>
                  </a:lnTo>
                  <a:lnTo>
                    <a:pt x="14230" y="8345"/>
                  </a:lnTo>
                  <a:lnTo>
                    <a:pt x="14239" y="8245"/>
                  </a:lnTo>
                  <a:lnTo>
                    <a:pt x="14242" y="8209"/>
                  </a:lnTo>
                  <a:lnTo>
                    <a:pt x="14170" y="8230"/>
                  </a:lnTo>
                  <a:lnTo>
                    <a:pt x="13967" y="8290"/>
                  </a:lnTo>
                  <a:lnTo>
                    <a:pt x="13649" y="8382"/>
                  </a:lnTo>
                  <a:lnTo>
                    <a:pt x="13237" y="8502"/>
                  </a:lnTo>
                  <a:lnTo>
                    <a:pt x="12749" y="8644"/>
                  </a:lnTo>
                  <a:lnTo>
                    <a:pt x="12203" y="8802"/>
                  </a:lnTo>
                  <a:lnTo>
                    <a:pt x="11617" y="8969"/>
                  </a:lnTo>
                  <a:lnTo>
                    <a:pt x="11011" y="9141"/>
                  </a:lnTo>
                  <a:lnTo>
                    <a:pt x="10403" y="9314"/>
                  </a:lnTo>
                  <a:lnTo>
                    <a:pt x="9809" y="9479"/>
                  </a:lnTo>
                  <a:lnTo>
                    <a:pt x="9525" y="9556"/>
                  </a:lnTo>
                  <a:lnTo>
                    <a:pt x="9251" y="9632"/>
                  </a:lnTo>
                  <a:lnTo>
                    <a:pt x="8990" y="9702"/>
                  </a:lnTo>
                  <a:lnTo>
                    <a:pt x="8745" y="9767"/>
                  </a:lnTo>
                  <a:lnTo>
                    <a:pt x="8519" y="9826"/>
                  </a:lnTo>
                  <a:lnTo>
                    <a:pt x="8312" y="9879"/>
                  </a:lnTo>
                  <a:lnTo>
                    <a:pt x="8128" y="9924"/>
                  </a:lnTo>
                  <a:lnTo>
                    <a:pt x="7967" y="9962"/>
                  </a:lnTo>
                  <a:lnTo>
                    <a:pt x="7835" y="9991"/>
                  </a:lnTo>
                  <a:lnTo>
                    <a:pt x="7732" y="10010"/>
                  </a:lnTo>
                  <a:lnTo>
                    <a:pt x="7661" y="10019"/>
                  </a:lnTo>
                  <a:lnTo>
                    <a:pt x="7624" y="10018"/>
                  </a:lnTo>
                  <a:lnTo>
                    <a:pt x="7601" y="10002"/>
                  </a:lnTo>
                  <a:lnTo>
                    <a:pt x="7574" y="9970"/>
                  </a:lnTo>
                  <a:lnTo>
                    <a:pt x="7543" y="9923"/>
                  </a:lnTo>
                  <a:lnTo>
                    <a:pt x="7508" y="9863"/>
                  </a:lnTo>
                  <a:lnTo>
                    <a:pt x="7468" y="9789"/>
                  </a:lnTo>
                  <a:lnTo>
                    <a:pt x="7426" y="9705"/>
                  </a:lnTo>
                  <a:lnTo>
                    <a:pt x="7380" y="9609"/>
                  </a:lnTo>
                  <a:lnTo>
                    <a:pt x="7331" y="9504"/>
                  </a:lnTo>
                  <a:lnTo>
                    <a:pt x="7281" y="9391"/>
                  </a:lnTo>
                  <a:lnTo>
                    <a:pt x="7228" y="9270"/>
                  </a:lnTo>
                  <a:lnTo>
                    <a:pt x="7174" y="9143"/>
                  </a:lnTo>
                  <a:lnTo>
                    <a:pt x="7118" y="9011"/>
                  </a:lnTo>
                  <a:lnTo>
                    <a:pt x="7063" y="8875"/>
                  </a:lnTo>
                  <a:lnTo>
                    <a:pt x="7006" y="8736"/>
                  </a:lnTo>
                  <a:lnTo>
                    <a:pt x="6949" y="8595"/>
                  </a:lnTo>
                  <a:lnTo>
                    <a:pt x="6893" y="8454"/>
                  </a:lnTo>
                  <a:lnTo>
                    <a:pt x="6782" y="8172"/>
                  </a:lnTo>
                  <a:lnTo>
                    <a:pt x="6676" y="7900"/>
                  </a:lnTo>
                  <a:lnTo>
                    <a:pt x="6579" y="7646"/>
                  </a:lnTo>
                  <a:lnTo>
                    <a:pt x="6493" y="7418"/>
                  </a:lnTo>
                  <a:lnTo>
                    <a:pt x="6421" y="7227"/>
                  </a:lnTo>
                  <a:lnTo>
                    <a:pt x="6366" y="7078"/>
                  </a:lnTo>
                  <a:lnTo>
                    <a:pt x="6330" y="6984"/>
                  </a:lnTo>
                  <a:lnTo>
                    <a:pt x="6318" y="6950"/>
                  </a:lnTo>
                  <a:close/>
                  <a:moveTo>
                    <a:pt x="9742" y="156"/>
                  </a:moveTo>
                  <a:lnTo>
                    <a:pt x="9130" y="3375"/>
                  </a:lnTo>
                  <a:lnTo>
                    <a:pt x="8713" y="0"/>
                  </a:lnTo>
                  <a:lnTo>
                    <a:pt x="8645" y="17"/>
                  </a:lnTo>
                  <a:lnTo>
                    <a:pt x="8453" y="67"/>
                  </a:lnTo>
                  <a:lnTo>
                    <a:pt x="8155" y="144"/>
                  </a:lnTo>
                  <a:lnTo>
                    <a:pt x="7769" y="244"/>
                  </a:lnTo>
                  <a:lnTo>
                    <a:pt x="7311" y="364"/>
                  </a:lnTo>
                  <a:lnTo>
                    <a:pt x="6800" y="499"/>
                  </a:lnTo>
                  <a:lnTo>
                    <a:pt x="6255" y="644"/>
                  </a:lnTo>
                  <a:lnTo>
                    <a:pt x="5690" y="796"/>
                  </a:lnTo>
                  <a:lnTo>
                    <a:pt x="5408" y="873"/>
                  </a:lnTo>
                  <a:lnTo>
                    <a:pt x="5127" y="950"/>
                  </a:lnTo>
                  <a:lnTo>
                    <a:pt x="4850" y="1027"/>
                  </a:lnTo>
                  <a:lnTo>
                    <a:pt x="4580" y="1102"/>
                  </a:lnTo>
                  <a:lnTo>
                    <a:pt x="4319" y="1177"/>
                  </a:lnTo>
                  <a:lnTo>
                    <a:pt x="4069" y="1250"/>
                  </a:lnTo>
                  <a:lnTo>
                    <a:pt x="3833" y="1319"/>
                  </a:lnTo>
                  <a:lnTo>
                    <a:pt x="3612" y="1386"/>
                  </a:lnTo>
                  <a:lnTo>
                    <a:pt x="3408" y="1448"/>
                  </a:lnTo>
                  <a:lnTo>
                    <a:pt x="3225" y="1508"/>
                  </a:lnTo>
                  <a:lnTo>
                    <a:pt x="3063" y="1562"/>
                  </a:lnTo>
                  <a:lnTo>
                    <a:pt x="2926" y="1610"/>
                  </a:lnTo>
                  <a:lnTo>
                    <a:pt x="2815" y="1654"/>
                  </a:lnTo>
                  <a:lnTo>
                    <a:pt x="2734" y="1690"/>
                  </a:lnTo>
                  <a:lnTo>
                    <a:pt x="2682" y="1720"/>
                  </a:lnTo>
                  <a:lnTo>
                    <a:pt x="2665" y="1743"/>
                  </a:lnTo>
                  <a:lnTo>
                    <a:pt x="2675" y="1770"/>
                  </a:lnTo>
                  <a:lnTo>
                    <a:pt x="2705" y="1812"/>
                  </a:lnTo>
                  <a:lnTo>
                    <a:pt x="2754" y="1868"/>
                  </a:lnTo>
                  <a:lnTo>
                    <a:pt x="2820" y="1937"/>
                  </a:lnTo>
                  <a:lnTo>
                    <a:pt x="2904" y="2019"/>
                  </a:lnTo>
                  <a:lnTo>
                    <a:pt x="3002" y="2111"/>
                  </a:lnTo>
                  <a:lnTo>
                    <a:pt x="3114" y="2213"/>
                  </a:lnTo>
                  <a:lnTo>
                    <a:pt x="3238" y="2325"/>
                  </a:lnTo>
                  <a:lnTo>
                    <a:pt x="3373" y="2444"/>
                  </a:lnTo>
                  <a:lnTo>
                    <a:pt x="3518" y="2570"/>
                  </a:lnTo>
                  <a:lnTo>
                    <a:pt x="3672" y="2702"/>
                  </a:lnTo>
                  <a:lnTo>
                    <a:pt x="3833" y="2838"/>
                  </a:lnTo>
                  <a:lnTo>
                    <a:pt x="4001" y="2978"/>
                  </a:lnTo>
                  <a:lnTo>
                    <a:pt x="4172" y="3121"/>
                  </a:lnTo>
                  <a:lnTo>
                    <a:pt x="4349" y="3265"/>
                  </a:lnTo>
                  <a:lnTo>
                    <a:pt x="4526" y="3410"/>
                  </a:lnTo>
                  <a:lnTo>
                    <a:pt x="4705" y="3555"/>
                  </a:lnTo>
                  <a:lnTo>
                    <a:pt x="4884" y="3698"/>
                  </a:lnTo>
                  <a:lnTo>
                    <a:pt x="5061" y="3839"/>
                  </a:lnTo>
                  <a:lnTo>
                    <a:pt x="5235" y="3977"/>
                  </a:lnTo>
                  <a:lnTo>
                    <a:pt x="5405" y="4109"/>
                  </a:lnTo>
                  <a:lnTo>
                    <a:pt x="5570" y="4236"/>
                  </a:lnTo>
                  <a:lnTo>
                    <a:pt x="5727" y="4355"/>
                  </a:lnTo>
                  <a:lnTo>
                    <a:pt x="5878" y="4467"/>
                  </a:lnTo>
                  <a:lnTo>
                    <a:pt x="6019" y="4571"/>
                  </a:lnTo>
                  <a:lnTo>
                    <a:pt x="6150" y="4665"/>
                  </a:lnTo>
                  <a:lnTo>
                    <a:pt x="6268" y="4747"/>
                  </a:lnTo>
                  <a:lnTo>
                    <a:pt x="6374" y="4818"/>
                  </a:lnTo>
                  <a:lnTo>
                    <a:pt x="6465" y="4875"/>
                  </a:lnTo>
                  <a:lnTo>
                    <a:pt x="6541" y="4920"/>
                  </a:lnTo>
                  <a:lnTo>
                    <a:pt x="6600" y="4948"/>
                  </a:lnTo>
                  <a:lnTo>
                    <a:pt x="6641" y="4961"/>
                  </a:lnTo>
                  <a:lnTo>
                    <a:pt x="6688" y="4961"/>
                  </a:lnTo>
                  <a:lnTo>
                    <a:pt x="6767" y="4951"/>
                  </a:lnTo>
                  <a:lnTo>
                    <a:pt x="6874" y="4932"/>
                  </a:lnTo>
                  <a:lnTo>
                    <a:pt x="7007" y="4905"/>
                  </a:lnTo>
                  <a:lnTo>
                    <a:pt x="7165" y="4869"/>
                  </a:lnTo>
                  <a:lnTo>
                    <a:pt x="7345" y="4826"/>
                  </a:lnTo>
                  <a:lnTo>
                    <a:pt x="7546" y="4777"/>
                  </a:lnTo>
                  <a:lnTo>
                    <a:pt x="7766" y="4721"/>
                  </a:lnTo>
                  <a:lnTo>
                    <a:pt x="8000" y="4661"/>
                  </a:lnTo>
                  <a:lnTo>
                    <a:pt x="8249" y="4595"/>
                  </a:lnTo>
                  <a:lnTo>
                    <a:pt x="8511" y="4525"/>
                  </a:lnTo>
                  <a:lnTo>
                    <a:pt x="8782" y="4451"/>
                  </a:lnTo>
                  <a:lnTo>
                    <a:pt x="9060" y="4374"/>
                  </a:lnTo>
                  <a:lnTo>
                    <a:pt x="9344" y="4294"/>
                  </a:lnTo>
                  <a:lnTo>
                    <a:pt x="9631" y="4213"/>
                  </a:lnTo>
                  <a:lnTo>
                    <a:pt x="9921" y="4130"/>
                  </a:lnTo>
                  <a:lnTo>
                    <a:pt x="10209" y="4046"/>
                  </a:lnTo>
                  <a:lnTo>
                    <a:pt x="10494" y="3962"/>
                  </a:lnTo>
                  <a:lnTo>
                    <a:pt x="10775" y="3880"/>
                  </a:lnTo>
                  <a:lnTo>
                    <a:pt x="11048" y="3797"/>
                  </a:lnTo>
                  <a:lnTo>
                    <a:pt x="11313" y="3717"/>
                  </a:lnTo>
                  <a:lnTo>
                    <a:pt x="11566" y="3638"/>
                  </a:lnTo>
                  <a:lnTo>
                    <a:pt x="11805" y="3561"/>
                  </a:lnTo>
                  <a:lnTo>
                    <a:pt x="12029" y="3490"/>
                  </a:lnTo>
                  <a:lnTo>
                    <a:pt x="12236" y="3421"/>
                  </a:lnTo>
                  <a:lnTo>
                    <a:pt x="12423" y="3357"/>
                  </a:lnTo>
                  <a:lnTo>
                    <a:pt x="12588" y="3298"/>
                  </a:lnTo>
                  <a:lnTo>
                    <a:pt x="12729" y="3245"/>
                  </a:lnTo>
                  <a:lnTo>
                    <a:pt x="12845" y="3199"/>
                  </a:lnTo>
                  <a:lnTo>
                    <a:pt x="12932" y="3159"/>
                  </a:lnTo>
                  <a:lnTo>
                    <a:pt x="12989" y="3127"/>
                  </a:lnTo>
                  <a:lnTo>
                    <a:pt x="13013" y="3103"/>
                  </a:lnTo>
                  <a:lnTo>
                    <a:pt x="13011" y="3076"/>
                  </a:lnTo>
                  <a:lnTo>
                    <a:pt x="12991" y="3034"/>
                  </a:lnTo>
                  <a:lnTo>
                    <a:pt x="12952" y="2980"/>
                  </a:lnTo>
                  <a:lnTo>
                    <a:pt x="12897" y="2914"/>
                  </a:lnTo>
                  <a:lnTo>
                    <a:pt x="12827" y="2837"/>
                  </a:lnTo>
                  <a:lnTo>
                    <a:pt x="12743" y="2750"/>
                  </a:lnTo>
                  <a:lnTo>
                    <a:pt x="12646" y="2654"/>
                  </a:lnTo>
                  <a:lnTo>
                    <a:pt x="12538" y="2551"/>
                  </a:lnTo>
                  <a:lnTo>
                    <a:pt x="12420" y="2441"/>
                  </a:lnTo>
                  <a:lnTo>
                    <a:pt x="12292" y="2324"/>
                  </a:lnTo>
                  <a:lnTo>
                    <a:pt x="12156" y="2202"/>
                  </a:lnTo>
                  <a:lnTo>
                    <a:pt x="12015" y="2075"/>
                  </a:lnTo>
                  <a:lnTo>
                    <a:pt x="11868" y="1946"/>
                  </a:lnTo>
                  <a:lnTo>
                    <a:pt x="11718" y="1815"/>
                  </a:lnTo>
                  <a:lnTo>
                    <a:pt x="11565" y="1682"/>
                  </a:lnTo>
                  <a:lnTo>
                    <a:pt x="11410" y="1548"/>
                  </a:lnTo>
                  <a:lnTo>
                    <a:pt x="11100" y="1285"/>
                  </a:lnTo>
                  <a:lnTo>
                    <a:pt x="10800" y="1032"/>
                  </a:lnTo>
                  <a:lnTo>
                    <a:pt x="10517" y="796"/>
                  </a:lnTo>
                  <a:lnTo>
                    <a:pt x="10264" y="587"/>
                  </a:lnTo>
                  <a:lnTo>
                    <a:pt x="10051" y="410"/>
                  </a:lnTo>
                  <a:lnTo>
                    <a:pt x="9885" y="274"/>
                  </a:lnTo>
                  <a:lnTo>
                    <a:pt x="9780" y="187"/>
                  </a:lnTo>
                  <a:lnTo>
                    <a:pt x="9742" y="156"/>
                  </a:lnTo>
                  <a:close/>
                  <a:moveTo>
                    <a:pt x="0" y="4296"/>
                  </a:moveTo>
                  <a:lnTo>
                    <a:pt x="12" y="4325"/>
                  </a:lnTo>
                  <a:lnTo>
                    <a:pt x="45" y="4375"/>
                  </a:lnTo>
                  <a:lnTo>
                    <a:pt x="100" y="4443"/>
                  </a:lnTo>
                  <a:lnTo>
                    <a:pt x="173" y="4529"/>
                  </a:lnTo>
                  <a:lnTo>
                    <a:pt x="264" y="4632"/>
                  </a:lnTo>
                  <a:lnTo>
                    <a:pt x="372" y="4748"/>
                  </a:lnTo>
                  <a:lnTo>
                    <a:pt x="495" y="4878"/>
                  </a:lnTo>
                  <a:lnTo>
                    <a:pt x="631" y="5022"/>
                  </a:lnTo>
                  <a:lnTo>
                    <a:pt x="780" y="5174"/>
                  </a:lnTo>
                  <a:lnTo>
                    <a:pt x="939" y="5336"/>
                  </a:lnTo>
                  <a:lnTo>
                    <a:pt x="1108" y="5506"/>
                  </a:lnTo>
                  <a:lnTo>
                    <a:pt x="1284" y="5683"/>
                  </a:lnTo>
                  <a:lnTo>
                    <a:pt x="1467" y="5864"/>
                  </a:lnTo>
                  <a:lnTo>
                    <a:pt x="1655" y="6048"/>
                  </a:lnTo>
                  <a:lnTo>
                    <a:pt x="1847" y="6236"/>
                  </a:lnTo>
                  <a:lnTo>
                    <a:pt x="2040" y="6424"/>
                  </a:lnTo>
                  <a:lnTo>
                    <a:pt x="2235" y="6612"/>
                  </a:lnTo>
                  <a:lnTo>
                    <a:pt x="2429" y="6797"/>
                  </a:lnTo>
                  <a:lnTo>
                    <a:pt x="2621" y="6979"/>
                  </a:lnTo>
                  <a:lnTo>
                    <a:pt x="2809" y="7156"/>
                  </a:lnTo>
                  <a:lnTo>
                    <a:pt x="2993" y="7327"/>
                  </a:lnTo>
                  <a:lnTo>
                    <a:pt x="3170" y="7491"/>
                  </a:lnTo>
                  <a:lnTo>
                    <a:pt x="3340" y="7645"/>
                  </a:lnTo>
                  <a:lnTo>
                    <a:pt x="3500" y="7789"/>
                  </a:lnTo>
                  <a:lnTo>
                    <a:pt x="3649" y="7922"/>
                  </a:lnTo>
                  <a:lnTo>
                    <a:pt x="3787" y="8041"/>
                  </a:lnTo>
                  <a:lnTo>
                    <a:pt x="3911" y="8146"/>
                  </a:lnTo>
                  <a:lnTo>
                    <a:pt x="4021" y="8234"/>
                  </a:lnTo>
                  <a:lnTo>
                    <a:pt x="4114" y="8305"/>
                  </a:lnTo>
                  <a:lnTo>
                    <a:pt x="4189" y="8357"/>
                  </a:lnTo>
                  <a:lnTo>
                    <a:pt x="4246" y="8390"/>
                  </a:lnTo>
                  <a:lnTo>
                    <a:pt x="4282" y="8401"/>
                  </a:lnTo>
                  <a:lnTo>
                    <a:pt x="4311" y="8392"/>
                  </a:lnTo>
                  <a:lnTo>
                    <a:pt x="4351" y="8368"/>
                  </a:lnTo>
                  <a:lnTo>
                    <a:pt x="4398" y="8331"/>
                  </a:lnTo>
                  <a:lnTo>
                    <a:pt x="4452" y="8280"/>
                  </a:lnTo>
                  <a:lnTo>
                    <a:pt x="4514" y="8217"/>
                  </a:lnTo>
                  <a:lnTo>
                    <a:pt x="4582" y="8143"/>
                  </a:lnTo>
                  <a:lnTo>
                    <a:pt x="4657" y="8058"/>
                  </a:lnTo>
                  <a:lnTo>
                    <a:pt x="4736" y="7964"/>
                  </a:lnTo>
                  <a:lnTo>
                    <a:pt x="4819" y="7862"/>
                  </a:lnTo>
                  <a:lnTo>
                    <a:pt x="4907" y="7754"/>
                  </a:lnTo>
                  <a:lnTo>
                    <a:pt x="4998" y="7639"/>
                  </a:lnTo>
                  <a:lnTo>
                    <a:pt x="5090" y="7519"/>
                  </a:lnTo>
                  <a:lnTo>
                    <a:pt x="5185" y="7395"/>
                  </a:lnTo>
                  <a:lnTo>
                    <a:pt x="5281" y="7268"/>
                  </a:lnTo>
                  <a:lnTo>
                    <a:pt x="5378" y="7139"/>
                  </a:lnTo>
                  <a:lnTo>
                    <a:pt x="5474" y="7009"/>
                  </a:lnTo>
                  <a:lnTo>
                    <a:pt x="5664" y="6750"/>
                  </a:lnTo>
                  <a:lnTo>
                    <a:pt x="5845" y="6499"/>
                  </a:lnTo>
                  <a:lnTo>
                    <a:pt x="6013" y="6264"/>
                  </a:lnTo>
                  <a:lnTo>
                    <a:pt x="6162" y="6055"/>
                  </a:lnTo>
                  <a:lnTo>
                    <a:pt x="6287" y="5877"/>
                  </a:lnTo>
                  <a:lnTo>
                    <a:pt x="6383" y="5740"/>
                  </a:lnTo>
                  <a:lnTo>
                    <a:pt x="6444" y="5652"/>
                  </a:lnTo>
                  <a:lnTo>
                    <a:pt x="6465" y="5621"/>
                  </a:lnTo>
                  <a:lnTo>
                    <a:pt x="2140" y="2050"/>
                  </a:lnTo>
                  <a:lnTo>
                    <a:pt x="2116" y="2073"/>
                  </a:lnTo>
                  <a:lnTo>
                    <a:pt x="2048" y="2138"/>
                  </a:lnTo>
                  <a:lnTo>
                    <a:pt x="1942" y="2241"/>
                  </a:lnTo>
                  <a:lnTo>
                    <a:pt x="1805" y="2374"/>
                  </a:lnTo>
                  <a:lnTo>
                    <a:pt x="1644" y="2532"/>
                  </a:lnTo>
                  <a:lnTo>
                    <a:pt x="1463" y="2710"/>
                  </a:lnTo>
                  <a:lnTo>
                    <a:pt x="1270" y="2901"/>
                  </a:lnTo>
                  <a:lnTo>
                    <a:pt x="1070" y="3101"/>
                  </a:lnTo>
                  <a:lnTo>
                    <a:pt x="970" y="3203"/>
                  </a:lnTo>
                  <a:lnTo>
                    <a:pt x="871" y="3303"/>
                  </a:lnTo>
                  <a:lnTo>
                    <a:pt x="773" y="3403"/>
                  </a:lnTo>
                  <a:lnTo>
                    <a:pt x="677" y="3502"/>
                  </a:lnTo>
                  <a:lnTo>
                    <a:pt x="585" y="3598"/>
                  </a:lnTo>
                  <a:lnTo>
                    <a:pt x="496" y="3690"/>
                  </a:lnTo>
                  <a:lnTo>
                    <a:pt x="412" y="3780"/>
                  </a:lnTo>
                  <a:lnTo>
                    <a:pt x="335" y="3865"/>
                  </a:lnTo>
                  <a:lnTo>
                    <a:pt x="262" y="3944"/>
                  </a:lnTo>
                  <a:lnTo>
                    <a:pt x="198" y="4018"/>
                  </a:lnTo>
                  <a:lnTo>
                    <a:pt x="140" y="4085"/>
                  </a:lnTo>
                  <a:lnTo>
                    <a:pt x="92" y="4145"/>
                  </a:lnTo>
                  <a:lnTo>
                    <a:pt x="53" y="4196"/>
                  </a:lnTo>
                  <a:lnTo>
                    <a:pt x="24" y="4240"/>
                  </a:lnTo>
                  <a:lnTo>
                    <a:pt x="6" y="4273"/>
                  </a:lnTo>
                  <a:lnTo>
                    <a:pt x="0" y="42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ḻíḋê">
              <a:extLst>
                <a:ext uri="{FF2B5EF4-FFF2-40B4-BE49-F238E27FC236}">
                  <a16:creationId xmlns:a16="http://schemas.microsoft.com/office/drawing/2014/main" id="{D6DBB238-6B72-BDF9-F86D-0B67403E33EA}"/>
                </a:ext>
              </a:extLst>
            </p:cNvPr>
            <p:cNvSpPr/>
            <p:nvPr/>
          </p:nvSpPr>
          <p:spPr bwMode="auto">
            <a:xfrm>
              <a:off x="10607032" y="2190665"/>
              <a:ext cx="310512" cy="321826"/>
            </a:xfrm>
            <a:custGeom>
              <a:avLst/>
              <a:gdLst>
                <a:gd name="T0" fmla="*/ 11756 w 15561"/>
                <a:gd name="T1" fmla="*/ 11710 h 16127"/>
                <a:gd name="T2" fmla="*/ 11764 w 15561"/>
                <a:gd name="T3" fmla="*/ 11201 h 16127"/>
                <a:gd name="T4" fmla="*/ 13246 w 15561"/>
                <a:gd name="T5" fmla="*/ 11223 h 16127"/>
                <a:gd name="T6" fmla="*/ 14516 w 15561"/>
                <a:gd name="T7" fmla="*/ 10799 h 16127"/>
                <a:gd name="T8" fmla="*/ 15019 w 15561"/>
                <a:gd name="T9" fmla="*/ 9764 h 16127"/>
                <a:gd name="T10" fmla="*/ 14640 w 15561"/>
                <a:gd name="T11" fmla="*/ 9601 h 16127"/>
                <a:gd name="T12" fmla="*/ 13604 w 15561"/>
                <a:gd name="T13" fmla="*/ 9504 h 16127"/>
                <a:gd name="T14" fmla="*/ 12573 w 15561"/>
                <a:gd name="T15" fmla="*/ 9264 h 16127"/>
                <a:gd name="T16" fmla="*/ 11663 w 15561"/>
                <a:gd name="T17" fmla="*/ 8766 h 16127"/>
                <a:gd name="T18" fmla="*/ 11017 w 15561"/>
                <a:gd name="T19" fmla="*/ 8232 h 16127"/>
                <a:gd name="T20" fmla="*/ 10681 w 15561"/>
                <a:gd name="T21" fmla="*/ 7871 h 16127"/>
                <a:gd name="T22" fmla="*/ 10298 w 15561"/>
                <a:gd name="T23" fmla="*/ 7197 h 16127"/>
                <a:gd name="T24" fmla="*/ 9830 w 15561"/>
                <a:gd name="T25" fmla="*/ 5728 h 16127"/>
                <a:gd name="T26" fmla="*/ 9597 w 15561"/>
                <a:gd name="T27" fmla="*/ 4029 h 16127"/>
                <a:gd name="T28" fmla="*/ 9339 w 15561"/>
                <a:gd name="T29" fmla="*/ 3691 h 16127"/>
                <a:gd name="T30" fmla="*/ 8860 w 15561"/>
                <a:gd name="T31" fmla="*/ 3488 h 16127"/>
                <a:gd name="T32" fmla="*/ 8307 w 15561"/>
                <a:gd name="T33" fmla="*/ 3331 h 16127"/>
                <a:gd name="T34" fmla="*/ 8380 w 15561"/>
                <a:gd name="T35" fmla="*/ 2454 h 16127"/>
                <a:gd name="T36" fmla="*/ 8517 w 15561"/>
                <a:gd name="T37" fmla="*/ 1469 h 16127"/>
                <a:gd name="T38" fmla="*/ 8721 w 15561"/>
                <a:gd name="T39" fmla="*/ 338 h 16127"/>
                <a:gd name="T40" fmla="*/ 8701 w 15561"/>
                <a:gd name="T41" fmla="*/ 50 h 16127"/>
                <a:gd name="T42" fmla="*/ 8062 w 15561"/>
                <a:gd name="T43" fmla="*/ 34 h 16127"/>
                <a:gd name="T44" fmla="*/ 7116 w 15561"/>
                <a:gd name="T45" fmla="*/ 266 h 16127"/>
                <a:gd name="T46" fmla="*/ 6546 w 15561"/>
                <a:gd name="T47" fmla="*/ 578 h 16127"/>
                <a:gd name="T48" fmla="*/ 6528 w 15561"/>
                <a:gd name="T49" fmla="*/ 1371 h 16127"/>
                <a:gd name="T50" fmla="*/ 6668 w 15561"/>
                <a:gd name="T51" fmla="*/ 2356 h 16127"/>
                <a:gd name="T52" fmla="*/ 6855 w 15561"/>
                <a:gd name="T53" fmla="*/ 3480 h 16127"/>
                <a:gd name="T54" fmla="*/ 6238 w 15561"/>
                <a:gd name="T55" fmla="*/ 3615 h 16127"/>
                <a:gd name="T56" fmla="*/ 5781 w 15561"/>
                <a:gd name="T57" fmla="*/ 3785 h 16127"/>
                <a:gd name="T58" fmla="*/ 5565 w 15561"/>
                <a:gd name="T59" fmla="*/ 3970 h 16127"/>
                <a:gd name="T60" fmla="*/ 5229 w 15561"/>
                <a:gd name="T61" fmla="*/ 5241 h 16127"/>
                <a:gd name="T62" fmla="*/ 4800 w 15561"/>
                <a:gd name="T63" fmla="*/ 6479 h 16127"/>
                <a:gd name="T64" fmla="*/ 4448 w 15561"/>
                <a:gd name="T65" fmla="*/ 7367 h 16127"/>
                <a:gd name="T66" fmla="*/ 4037 w 15561"/>
                <a:gd name="T67" fmla="*/ 8168 h 16127"/>
                <a:gd name="T68" fmla="*/ 3314 w 15561"/>
                <a:gd name="T69" fmla="*/ 9117 h 16127"/>
                <a:gd name="T70" fmla="*/ 2287 w 15561"/>
                <a:gd name="T71" fmla="*/ 9861 h 16127"/>
                <a:gd name="T72" fmla="*/ 1150 w 15561"/>
                <a:gd name="T73" fmla="*/ 10273 h 16127"/>
                <a:gd name="T74" fmla="*/ 156 w 15561"/>
                <a:gd name="T75" fmla="*/ 10551 h 16127"/>
                <a:gd name="T76" fmla="*/ 34 w 15561"/>
                <a:gd name="T77" fmla="*/ 10965 h 16127"/>
                <a:gd name="T78" fmla="*/ 674 w 15561"/>
                <a:gd name="T79" fmla="*/ 11869 h 16127"/>
                <a:gd name="T80" fmla="*/ 2299 w 15561"/>
                <a:gd name="T81" fmla="*/ 12370 h 16127"/>
                <a:gd name="T82" fmla="*/ 4064 w 15561"/>
                <a:gd name="T83" fmla="*/ 12173 h 16127"/>
                <a:gd name="T84" fmla="*/ 3561 w 15561"/>
                <a:gd name="T85" fmla="*/ 13156 h 16127"/>
                <a:gd name="T86" fmla="*/ 2724 w 15561"/>
                <a:gd name="T87" fmla="*/ 14306 h 16127"/>
                <a:gd name="T88" fmla="*/ 2162 w 15561"/>
                <a:gd name="T89" fmla="*/ 15252 h 16127"/>
                <a:gd name="T90" fmla="*/ 2377 w 15561"/>
                <a:gd name="T91" fmla="*/ 15926 h 16127"/>
                <a:gd name="T92" fmla="*/ 3744 w 15561"/>
                <a:gd name="T93" fmla="*/ 16099 h 16127"/>
                <a:gd name="T94" fmla="*/ 5735 w 15561"/>
                <a:gd name="T95" fmla="*/ 15122 h 16127"/>
                <a:gd name="T96" fmla="*/ 7416 w 15561"/>
                <a:gd name="T97" fmla="*/ 12603 h 16127"/>
                <a:gd name="T98" fmla="*/ 7963 w 15561"/>
                <a:gd name="T99" fmla="*/ 13505 h 16127"/>
                <a:gd name="T100" fmla="*/ 8690 w 15561"/>
                <a:gd name="T101" fmla="*/ 14388 h 16127"/>
                <a:gd name="T102" fmla="*/ 9609 w 15561"/>
                <a:gd name="T103" fmla="*/ 15151 h 16127"/>
                <a:gd name="T104" fmla="*/ 11499 w 15561"/>
                <a:gd name="T105" fmla="*/ 15845 h 16127"/>
                <a:gd name="T106" fmla="*/ 13652 w 15561"/>
                <a:gd name="T107" fmla="*/ 15818 h 16127"/>
                <a:gd name="T108" fmla="*/ 15262 w 15561"/>
                <a:gd name="T109" fmla="*/ 15059 h 16127"/>
                <a:gd name="T110" fmla="*/ 15415 w 15561"/>
                <a:gd name="T111" fmla="*/ 14300 h 16127"/>
                <a:gd name="T112" fmla="*/ 14411 w 15561"/>
                <a:gd name="T113" fmla="*/ 13735 h 16127"/>
                <a:gd name="T114" fmla="*/ 12988 w 15561"/>
                <a:gd name="T115" fmla="*/ 12936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61" h="16127">
                  <a:moveTo>
                    <a:pt x="12316" y="12369"/>
                  </a:moveTo>
                  <a:lnTo>
                    <a:pt x="12252" y="12302"/>
                  </a:lnTo>
                  <a:lnTo>
                    <a:pt x="12187" y="12232"/>
                  </a:lnTo>
                  <a:lnTo>
                    <a:pt x="12123" y="12162"/>
                  </a:lnTo>
                  <a:lnTo>
                    <a:pt x="12061" y="12089"/>
                  </a:lnTo>
                  <a:lnTo>
                    <a:pt x="11998" y="12015"/>
                  </a:lnTo>
                  <a:lnTo>
                    <a:pt x="11936" y="11941"/>
                  </a:lnTo>
                  <a:lnTo>
                    <a:pt x="11875" y="11865"/>
                  </a:lnTo>
                  <a:lnTo>
                    <a:pt x="11815" y="11788"/>
                  </a:lnTo>
                  <a:lnTo>
                    <a:pt x="11756" y="11710"/>
                  </a:lnTo>
                  <a:lnTo>
                    <a:pt x="11697" y="11632"/>
                  </a:lnTo>
                  <a:lnTo>
                    <a:pt x="11638" y="11553"/>
                  </a:lnTo>
                  <a:lnTo>
                    <a:pt x="11581" y="11473"/>
                  </a:lnTo>
                  <a:lnTo>
                    <a:pt x="11524" y="11392"/>
                  </a:lnTo>
                  <a:lnTo>
                    <a:pt x="11469" y="11312"/>
                  </a:lnTo>
                  <a:lnTo>
                    <a:pt x="11414" y="11231"/>
                  </a:lnTo>
                  <a:lnTo>
                    <a:pt x="11361" y="11149"/>
                  </a:lnTo>
                  <a:lnTo>
                    <a:pt x="11490" y="11168"/>
                  </a:lnTo>
                  <a:lnTo>
                    <a:pt x="11625" y="11185"/>
                  </a:lnTo>
                  <a:lnTo>
                    <a:pt x="11764" y="11201"/>
                  </a:lnTo>
                  <a:lnTo>
                    <a:pt x="11905" y="11215"/>
                  </a:lnTo>
                  <a:lnTo>
                    <a:pt x="12051" y="11227"/>
                  </a:lnTo>
                  <a:lnTo>
                    <a:pt x="12197" y="11237"/>
                  </a:lnTo>
                  <a:lnTo>
                    <a:pt x="12347" y="11245"/>
                  </a:lnTo>
                  <a:lnTo>
                    <a:pt x="12496" y="11249"/>
                  </a:lnTo>
                  <a:lnTo>
                    <a:pt x="12648" y="11251"/>
                  </a:lnTo>
                  <a:lnTo>
                    <a:pt x="12798" y="11250"/>
                  </a:lnTo>
                  <a:lnTo>
                    <a:pt x="12949" y="11245"/>
                  </a:lnTo>
                  <a:lnTo>
                    <a:pt x="13098" y="11236"/>
                  </a:lnTo>
                  <a:lnTo>
                    <a:pt x="13246" y="11223"/>
                  </a:lnTo>
                  <a:lnTo>
                    <a:pt x="13391" y="11206"/>
                  </a:lnTo>
                  <a:lnTo>
                    <a:pt x="13535" y="11184"/>
                  </a:lnTo>
                  <a:lnTo>
                    <a:pt x="13674" y="11156"/>
                  </a:lnTo>
                  <a:lnTo>
                    <a:pt x="13810" y="11123"/>
                  </a:lnTo>
                  <a:lnTo>
                    <a:pt x="13943" y="11085"/>
                  </a:lnTo>
                  <a:lnTo>
                    <a:pt x="14069" y="11041"/>
                  </a:lnTo>
                  <a:lnTo>
                    <a:pt x="14190" y="10990"/>
                  </a:lnTo>
                  <a:lnTo>
                    <a:pt x="14305" y="10934"/>
                  </a:lnTo>
                  <a:lnTo>
                    <a:pt x="14414" y="10869"/>
                  </a:lnTo>
                  <a:lnTo>
                    <a:pt x="14516" y="10799"/>
                  </a:lnTo>
                  <a:lnTo>
                    <a:pt x="14610" y="10720"/>
                  </a:lnTo>
                  <a:lnTo>
                    <a:pt x="14696" y="10634"/>
                  </a:lnTo>
                  <a:lnTo>
                    <a:pt x="14773" y="10541"/>
                  </a:lnTo>
                  <a:lnTo>
                    <a:pt x="14841" y="10439"/>
                  </a:lnTo>
                  <a:lnTo>
                    <a:pt x="14899" y="10328"/>
                  </a:lnTo>
                  <a:lnTo>
                    <a:pt x="14947" y="10208"/>
                  </a:lnTo>
                  <a:lnTo>
                    <a:pt x="14983" y="10080"/>
                  </a:lnTo>
                  <a:lnTo>
                    <a:pt x="15007" y="9942"/>
                  </a:lnTo>
                  <a:lnTo>
                    <a:pt x="15021" y="9794"/>
                  </a:lnTo>
                  <a:lnTo>
                    <a:pt x="15019" y="9764"/>
                  </a:lnTo>
                  <a:lnTo>
                    <a:pt x="15008" y="9738"/>
                  </a:lnTo>
                  <a:lnTo>
                    <a:pt x="14992" y="9715"/>
                  </a:lnTo>
                  <a:lnTo>
                    <a:pt x="14968" y="9694"/>
                  </a:lnTo>
                  <a:lnTo>
                    <a:pt x="14939" y="9676"/>
                  </a:lnTo>
                  <a:lnTo>
                    <a:pt x="14902" y="9660"/>
                  </a:lnTo>
                  <a:lnTo>
                    <a:pt x="14861" y="9645"/>
                  </a:lnTo>
                  <a:lnTo>
                    <a:pt x="14813" y="9631"/>
                  </a:lnTo>
                  <a:lnTo>
                    <a:pt x="14760" y="9620"/>
                  </a:lnTo>
                  <a:lnTo>
                    <a:pt x="14702" y="9610"/>
                  </a:lnTo>
                  <a:lnTo>
                    <a:pt x="14640" y="9601"/>
                  </a:lnTo>
                  <a:lnTo>
                    <a:pt x="14572" y="9593"/>
                  </a:lnTo>
                  <a:lnTo>
                    <a:pt x="14500" y="9586"/>
                  </a:lnTo>
                  <a:lnTo>
                    <a:pt x="14425" y="9579"/>
                  </a:lnTo>
                  <a:lnTo>
                    <a:pt x="14345" y="9573"/>
                  </a:lnTo>
                  <a:lnTo>
                    <a:pt x="14261" y="9566"/>
                  </a:lnTo>
                  <a:lnTo>
                    <a:pt x="14086" y="9552"/>
                  </a:lnTo>
                  <a:lnTo>
                    <a:pt x="13899" y="9537"/>
                  </a:lnTo>
                  <a:lnTo>
                    <a:pt x="13802" y="9527"/>
                  </a:lnTo>
                  <a:lnTo>
                    <a:pt x="13704" y="9517"/>
                  </a:lnTo>
                  <a:lnTo>
                    <a:pt x="13604" y="9504"/>
                  </a:lnTo>
                  <a:lnTo>
                    <a:pt x="13502" y="9490"/>
                  </a:lnTo>
                  <a:lnTo>
                    <a:pt x="13400" y="9475"/>
                  </a:lnTo>
                  <a:lnTo>
                    <a:pt x="13297" y="9458"/>
                  </a:lnTo>
                  <a:lnTo>
                    <a:pt x="13193" y="9439"/>
                  </a:lnTo>
                  <a:lnTo>
                    <a:pt x="13089" y="9417"/>
                  </a:lnTo>
                  <a:lnTo>
                    <a:pt x="12984" y="9392"/>
                  </a:lnTo>
                  <a:lnTo>
                    <a:pt x="12880" y="9364"/>
                  </a:lnTo>
                  <a:lnTo>
                    <a:pt x="12777" y="9334"/>
                  </a:lnTo>
                  <a:lnTo>
                    <a:pt x="12675" y="9300"/>
                  </a:lnTo>
                  <a:lnTo>
                    <a:pt x="12573" y="9264"/>
                  </a:lnTo>
                  <a:lnTo>
                    <a:pt x="12473" y="9223"/>
                  </a:lnTo>
                  <a:lnTo>
                    <a:pt x="12375" y="9181"/>
                  </a:lnTo>
                  <a:lnTo>
                    <a:pt x="12279" y="9136"/>
                  </a:lnTo>
                  <a:lnTo>
                    <a:pt x="12184" y="9087"/>
                  </a:lnTo>
                  <a:lnTo>
                    <a:pt x="12091" y="9037"/>
                  </a:lnTo>
                  <a:lnTo>
                    <a:pt x="12001" y="8985"/>
                  </a:lnTo>
                  <a:lnTo>
                    <a:pt x="11913" y="8932"/>
                  </a:lnTo>
                  <a:lnTo>
                    <a:pt x="11827" y="8877"/>
                  </a:lnTo>
                  <a:lnTo>
                    <a:pt x="11743" y="8822"/>
                  </a:lnTo>
                  <a:lnTo>
                    <a:pt x="11663" y="8766"/>
                  </a:lnTo>
                  <a:lnTo>
                    <a:pt x="11585" y="8709"/>
                  </a:lnTo>
                  <a:lnTo>
                    <a:pt x="11509" y="8653"/>
                  </a:lnTo>
                  <a:lnTo>
                    <a:pt x="11436" y="8596"/>
                  </a:lnTo>
                  <a:lnTo>
                    <a:pt x="11367" y="8540"/>
                  </a:lnTo>
                  <a:lnTo>
                    <a:pt x="11300" y="8485"/>
                  </a:lnTo>
                  <a:lnTo>
                    <a:pt x="11236" y="8431"/>
                  </a:lnTo>
                  <a:lnTo>
                    <a:pt x="11177" y="8378"/>
                  </a:lnTo>
                  <a:lnTo>
                    <a:pt x="11120" y="8327"/>
                  </a:lnTo>
                  <a:lnTo>
                    <a:pt x="11067" y="8279"/>
                  </a:lnTo>
                  <a:lnTo>
                    <a:pt x="11017" y="8232"/>
                  </a:lnTo>
                  <a:lnTo>
                    <a:pt x="10972" y="8188"/>
                  </a:lnTo>
                  <a:lnTo>
                    <a:pt x="10930" y="8147"/>
                  </a:lnTo>
                  <a:lnTo>
                    <a:pt x="10892" y="8108"/>
                  </a:lnTo>
                  <a:lnTo>
                    <a:pt x="10828" y="8043"/>
                  </a:lnTo>
                  <a:lnTo>
                    <a:pt x="10782" y="7992"/>
                  </a:lnTo>
                  <a:lnTo>
                    <a:pt x="10753" y="7960"/>
                  </a:lnTo>
                  <a:lnTo>
                    <a:pt x="10743" y="7950"/>
                  </a:lnTo>
                  <a:lnTo>
                    <a:pt x="10733" y="7937"/>
                  </a:lnTo>
                  <a:lnTo>
                    <a:pt x="10703" y="7900"/>
                  </a:lnTo>
                  <a:lnTo>
                    <a:pt x="10681" y="7871"/>
                  </a:lnTo>
                  <a:lnTo>
                    <a:pt x="10656" y="7836"/>
                  </a:lnTo>
                  <a:lnTo>
                    <a:pt x="10626" y="7794"/>
                  </a:lnTo>
                  <a:lnTo>
                    <a:pt x="10594" y="7745"/>
                  </a:lnTo>
                  <a:lnTo>
                    <a:pt x="10558" y="7689"/>
                  </a:lnTo>
                  <a:lnTo>
                    <a:pt x="10520" y="7626"/>
                  </a:lnTo>
                  <a:lnTo>
                    <a:pt x="10479" y="7555"/>
                  </a:lnTo>
                  <a:lnTo>
                    <a:pt x="10436" y="7477"/>
                  </a:lnTo>
                  <a:lnTo>
                    <a:pt x="10392" y="7392"/>
                  </a:lnTo>
                  <a:lnTo>
                    <a:pt x="10345" y="7299"/>
                  </a:lnTo>
                  <a:lnTo>
                    <a:pt x="10298" y="7197"/>
                  </a:lnTo>
                  <a:lnTo>
                    <a:pt x="10250" y="7088"/>
                  </a:lnTo>
                  <a:lnTo>
                    <a:pt x="10202" y="6971"/>
                  </a:lnTo>
                  <a:lnTo>
                    <a:pt x="10152" y="6846"/>
                  </a:lnTo>
                  <a:lnTo>
                    <a:pt x="10104" y="6712"/>
                  </a:lnTo>
                  <a:lnTo>
                    <a:pt x="10055" y="6570"/>
                  </a:lnTo>
                  <a:lnTo>
                    <a:pt x="10008" y="6420"/>
                  </a:lnTo>
                  <a:lnTo>
                    <a:pt x="9962" y="6260"/>
                  </a:lnTo>
                  <a:lnTo>
                    <a:pt x="9916" y="6092"/>
                  </a:lnTo>
                  <a:lnTo>
                    <a:pt x="9873" y="5915"/>
                  </a:lnTo>
                  <a:lnTo>
                    <a:pt x="9830" y="5728"/>
                  </a:lnTo>
                  <a:lnTo>
                    <a:pt x="9791" y="5533"/>
                  </a:lnTo>
                  <a:lnTo>
                    <a:pt x="9754" y="5328"/>
                  </a:lnTo>
                  <a:lnTo>
                    <a:pt x="9720" y="5114"/>
                  </a:lnTo>
                  <a:lnTo>
                    <a:pt x="9690" y="4890"/>
                  </a:lnTo>
                  <a:lnTo>
                    <a:pt x="9662" y="4657"/>
                  </a:lnTo>
                  <a:lnTo>
                    <a:pt x="9639" y="4413"/>
                  </a:lnTo>
                  <a:lnTo>
                    <a:pt x="9620" y="4160"/>
                  </a:lnTo>
                  <a:lnTo>
                    <a:pt x="9615" y="4115"/>
                  </a:lnTo>
                  <a:lnTo>
                    <a:pt x="9607" y="4071"/>
                  </a:lnTo>
                  <a:lnTo>
                    <a:pt x="9597" y="4029"/>
                  </a:lnTo>
                  <a:lnTo>
                    <a:pt x="9583" y="3989"/>
                  </a:lnTo>
                  <a:lnTo>
                    <a:pt x="9567" y="3950"/>
                  </a:lnTo>
                  <a:lnTo>
                    <a:pt x="9547" y="3913"/>
                  </a:lnTo>
                  <a:lnTo>
                    <a:pt x="9525" y="3877"/>
                  </a:lnTo>
                  <a:lnTo>
                    <a:pt x="9500" y="3842"/>
                  </a:lnTo>
                  <a:lnTo>
                    <a:pt x="9473" y="3809"/>
                  </a:lnTo>
                  <a:lnTo>
                    <a:pt x="9443" y="3778"/>
                  </a:lnTo>
                  <a:lnTo>
                    <a:pt x="9410" y="3748"/>
                  </a:lnTo>
                  <a:lnTo>
                    <a:pt x="9376" y="3719"/>
                  </a:lnTo>
                  <a:lnTo>
                    <a:pt x="9339" y="3691"/>
                  </a:lnTo>
                  <a:lnTo>
                    <a:pt x="9300" y="3665"/>
                  </a:lnTo>
                  <a:lnTo>
                    <a:pt x="9258" y="3641"/>
                  </a:lnTo>
                  <a:lnTo>
                    <a:pt x="9215" y="3618"/>
                  </a:lnTo>
                  <a:lnTo>
                    <a:pt x="9170" y="3596"/>
                  </a:lnTo>
                  <a:lnTo>
                    <a:pt x="9122" y="3574"/>
                  </a:lnTo>
                  <a:lnTo>
                    <a:pt x="9074" y="3554"/>
                  </a:lnTo>
                  <a:lnTo>
                    <a:pt x="9023" y="3536"/>
                  </a:lnTo>
                  <a:lnTo>
                    <a:pt x="8971" y="3519"/>
                  </a:lnTo>
                  <a:lnTo>
                    <a:pt x="8916" y="3503"/>
                  </a:lnTo>
                  <a:lnTo>
                    <a:pt x="8860" y="3488"/>
                  </a:lnTo>
                  <a:lnTo>
                    <a:pt x="8803" y="3475"/>
                  </a:lnTo>
                  <a:lnTo>
                    <a:pt x="8744" y="3461"/>
                  </a:lnTo>
                  <a:lnTo>
                    <a:pt x="8685" y="3450"/>
                  </a:lnTo>
                  <a:lnTo>
                    <a:pt x="8624" y="3440"/>
                  </a:lnTo>
                  <a:lnTo>
                    <a:pt x="8561" y="3430"/>
                  </a:lnTo>
                  <a:lnTo>
                    <a:pt x="8499" y="3422"/>
                  </a:lnTo>
                  <a:lnTo>
                    <a:pt x="8434" y="3415"/>
                  </a:lnTo>
                  <a:lnTo>
                    <a:pt x="8369" y="3409"/>
                  </a:lnTo>
                  <a:lnTo>
                    <a:pt x="8303" y="3404"/>
                  </a:lnTo>
                  <a:lnTo>
                    <a:pt x="8307" y="3331"/>
                  </a:lnTo>
                  <a:lnTo>
                    <a:pt x="8312" y="3255"/>
                  </a:lnTo>
                  <a:lnTo>
                    <a:pt x="8317" y="3175"/>
                  </a:lnTo>
                  <a:lnTo>
                    <a:pt x="8323" y="3094"/>
                  </a:lnTo>
                  <a:lnTo>
                    <a:pt x="8329" y="3008"/>
                  </a:lnTo>
                  <a:lnTo>
                    <a:pt x="8336" y="2921"/>
                  </a:lnTo>
                  <a:lnTo>
                    <a:pt x="8343" y="2831"/>
                  </a:lnTo>
                  <a:lnTo>
                    <a:pt x="8351" y="2740"/>
                  </a:lnTo>
                  <a:lnTo>
                    <a:pt x="8360" y="2646"/>
                  </a:lnTo>
                  <a:lnTo>
                    <a:pt x="8369" y="2551"/>
                  </a:lnTo>
                  <a:lnTo>
                    <a:pt x="8380" y="2454"/>
                  </a:lnTo>
                  <a:lnTo>
                    <a:pt x="8390" y="2358"/>
                  </a:lnTo>
                  <a:lnTo>
                    <a:pt x="8401" y="2260"/>
                  </a:lnTo>
                  <a:lnTo>
                    <a:pt x="8413" y="2160"/>
                  </a:lnTo>
                  <a:lnTo>
                    <a:pt x="8426" y="2061"/>
                  </a:lnTo>
                  <a:lnTo>
                    <a:pt x="8439" y="1963"/>
                  </a:lnTo>
                  <a:lnTo>
                    <a:pt x="8450" y="1879"/>
                  </a:lnTo>
                  <a:lnTo>
                    <a:pt x="8463" y="1796"/>
                  </a:lnTo>
                  <a:lnTo>
                    <a:pt x="8476" y="1714"/>
                  </a:lnTo>
                  <a:lnTo>
                    <a:pt x="8490" y="1631"/>
                  </a:lnTo>
                  <a:lnTo>
                    <a:pt x="8517" y="1469"/>
                  </a:lnTo>
                  <a:lnTo>
                    <a:pt x="8545" y="1309"/>
                  </a:lnTo>
                  <a:lnTo>
                    <a:pt x="8575" y="1155"/>
                  </a:lnTo>
                  <a:lnTo>
                    <a:pt x="8603" y="1006"/>
                  </a:lnTo>
                  <a:lnTo>
                    <a:pt x="8629" y="864"/>
                  </a:lnTo>
                  <a:lnTo>
                    <a:pt x="8655" y="730"/>
                  </a:lnTo>
                  <a:lnTo>
                    <a:pt x="8678" y="605"/>
                  </a:lnTo>
                  <a:lnTo>
                    <a:pt x="8698" y="490"/>
                  </a:lnTo>
                  <a:lnTo>
                    <a:pt x="8707" y="436"/>
                  </a:lnTo>
                  <a:lnTo>
                    <a:pt x="8715" y="386"/>
                  </a:lnTo>
                  <a:lnTo>
                    <a:pt x="8721" y="338"/>
                  </a:lnTo>
                  <a:lnTo>
                    <a:pt x="8727" y="294"/>
                  </a:lnTo>
                  <a:lnTo>
                    <a:pt x="8731" y="253"/>
                  </a:lnTo>
                  <a:lnTo>
                    <a:pt x="8734" y="216"/>
                  </a:lnTo>
                  <a:lnTo>
                    <a:pt x="8736" y="181"/>
                  </a:lnTo>
                  <a:lnTo>
                    <a:pt x="8736" y="152"/>
                  </a:lnTo>
                  <a:lnTo>
                    <a:pt x="8735" y="126"/>
                  </a:lnTo>
                  <a:lnTo>
                    <a:pt x="8732" y="104"/>
                  </a:lnTo>
                  <a:lnTo>
                    <a:pt x="8727" y="86"/>
                  </a:lnTo>
                  <a:lnTo>
                    <a:pt x="8721" y="73"/>
                  </a:lnTo>
                  <a:lnTo>
                    <a:pt x="8701" y="50"/>
                  </a:lnTo>
                  <a:lnTo>
                    <a:pt x="8670" y="32"/>
                  </a:lnTo>
                  <a:lnTo>
                    <a:pt x="8631" y="19"/>
                  </a:lnTo>
                  <a:lnTo>
                    <a:pt x="8583" y="9"/>
                  </a:lnTo>
                  <a:lnTo>
                    <a:pt x="8526" y="3"/>
                  </a:lnTo>
                  <a:lnTo>
                    <a:pt x="8463" y="0"/>
                  </a:lnTo>
                  <a:lnTo>
                    <a:pt x="8394" y="1"/>
                  </a:lnTo>
                  <a:lnTo>
                    <a:pt x="8318" y="5"/>
                  </a:lnTo>
                  <a:lnTo>
                    <a:pt x="8237" y="12"/>
                  </a:lnTo>
                  <a:lnTo>
                    <a:pt x="8151" y="21"/>
                  </a:lnTo>
                  <a:lnTo>
                    <a:pt x="8062" y="34"/>
                  </a:lnTo>
                  <a:lnTo>
                    <a:pt x="7970" y="48"/>
                  </a:lnTo>
                  <a:lnTo>
                    <a:pt x="7876" y="66"/>
                  </a:lnTo>
                  <a:lnTo>
                    <a:pt x="7779" y="85"/>
                  </a:lnTo>
                  <a:lnTo>
                    <a:pt x="7683" y="107"/>
                  </a:lnTo>
                  <a:lnTo>
                    <a:pt x="7585" y="130"/>
                  </a:lnTo>
                  <a:lnTo>
                    <a:pt x="7488" y="154"/>
                  </a:lnTo>
                  <a:lnTo>
                    <a:pt x="7392" y="180"/>
                  </a:lnTo>
                  <a:lnTo>
                    <a:pt x="7297" y="208"/>
                  </a:lnTo>
                  <a:lnTo>
                    <a:pt x="7205" y="237"/>
                  </a:lnTo>
                  <a:lnTo>
                    <a:pt x="7116" y="266"/>
                  </a:lnTo>
                  <a:lnTo>
                    <a:pt x="7031" y="297"/>
                  </a:lnTo>
                  <a:lnTo>
                    <a:pt x="6949" y="328"/>
                  </a:lnTo>
                  <a:lnTo>
                    <a:pt x="6874" y="360"/>
                  </a:lnTo>
                  <a:lnTo>
                    <a:pt x="6805" y="391"/>
                  </a:lnTo>
                  <a:lnTo>
                    <a:pt x="6741" y="423"/>
                  </a:lnTo>
                  <a:lnTo>
                    <a:pt x="6684" y="455"/>
                  </a:lnTo>
                  <a:lnTo>
                    <a:pt x="6636" y="486"/>
                  </a:lnTo>
                  <a:lnTo>
                    <a:pt x="6597" y="517"/>
                  </a:lnTo>
                  <a:lnTo>
                    <a:pt x="6566" y="548"/>
                  </a:lnTo>
                  <a:lnTo>
                    <a:pt x="6546" y="578"/>
                  </a:lnTo>
                  <a:lnTo>
                    <a:pt x="6536" y="607"/>
                  </a:lnTo>
                  <a:lnTo>
                    <a:pt x="6526" y="680"/>
                  </a:lnTo>
                  <a:lnTo>
                    <a:pt x="6519" y="757"/>
                  </a:lnTo>
                  <a:lnTo>
                    <a:pt x="6514" y="838"/>
                  </a:lnTo>
                  <a:lnTo>
                    <a:pt x="6512" y="920"/>
                  </a:lnTo>
                  <a:lnTo>
                    <a:pt x="6511" y="1006"/>
                  </a:lnTo>
                  <a:lnTo>
                    <a:pt x="6513" y="1095"/>
                  </a:lnTo>
                  <a:lnTo>
                    <a:pt x="6516" y="1184"/>
                  </a:lnTo>
                  <a:lnTo>
                    <a:pt x="6521" y="1277"/>
                  </a:lnTo>
                  <a:lnTo>
                    <a:pt x="6528" y="1371"/>
                  </a:lnTo>
                  <a:lnTo>
                    <a:pt x="6536" y="1467"/>
                  </a:lnTo>
                  <a:lnTo>
                    <a:pt x="6546" y="1563"/>
                  </a:lnTo>
                  <a:lnTo>
                    <a:pt x="6558" y="1661"/>
                  </a:lnTo>
                  <a:lnTo>
                    <a:pt x="6570" y="1760"/>
                  </a:lnTo>
                  <a:lnTo>
                    <a:pt x="6584" y="1860"/>
                  </a:lnTo>
                  <a:lnTo>
                    <a:pt x="6600" y="1959"/>
                  </a:lnTo>
                  <a:lnTo>
                    <a:pt x="6616" y="2058"/>
                  </a:lnTo>
                  <a:lnTo>
                    <a:pt x="6633" y="2158"/>
                  </a:lnTo>
                  <a:lnTo>
                    <a:pt x="6650" y="2257"/>
                  </a:lnTo>
                  <a:lnTo>
                    <a:pt x="6668" y="2356"/>
                  </a:lnTo>
                  <a:lnTo>
                    <a:pt x="6687" y="2453"/>
                  </a:lnTo>
                  <a:lnTo>
                    <a:pt x="6707" y="2549"/>
                  </a:lnTo>
                  <a:lnTo>
                    <a:pt x="6727" y="2645"/>
                  </a:lnTo>
                  <a:lnTo>
                    <a:pt x="6747" y="2738"/>
                  </a:lnTo>
                  <a:lnTo>
                    <a:pt x="6767" y="2829"/>
                  </a:lnTo>
                  <a:lnTo>
                    <a:pt x="6808" y="3007"/>
                  </a:lnTo>
                  <a:lnTo>
                    <a:pt x="6848" y="3173"/>
                  </a:lnTo>
                  <a:lnTo>
                    <a:pt x="6886" y="3328"/>
                  </a:lnTo>
                  <a:lnTo>
                    <a:pt x="6923" y="3470"/>
                  </a:lnTo>
                  <a:lnTo>
                    <a:pt x="6855" y="3480"/>
                  </a:lnTo>
                  <a:lnTo>
                    <a:pt x="6788" y="3491"/>
                  </a:lnTo>
                  <a:lnTo>
                    <a:pt x="6723" y="3503"/>
                  </a:lnTo>
                  <a:lnTo>
                    <a:pt x="6658" y="3515"/>
                  </a:lnTo>
                  <a:lnTo>
                    <a:pt x="6595" y="3528"/>
                  </a:lnTo>
                  <a:lnTo>
                    <a:pt x="6532" y="3541"/>
                  </a:lnTo>
                  <a:lnTo>
                    <a:pt x="6470" y="3555"/>
                  </a:lnTo>
                  <a:lnTo>
                    <a:pt x="6410" y="3569"/>
                  </a:lnTo>
                  <a:lnTo>
                    <a:pt x="6351" y="3584"/>
                  </a:lnTo>
                  <a:lnTo>
                    <a:pt x="6293" y="3600"/>
                  </a:lnTo>
                  <a:lnTo>
                    <a:pt x="6238" y="3615"/>
                  </a:lnTo>
                  <a:lnTo>
                    <a:pt x="6184" y="3630"/>
                  </a:lnTo>
                  <a:lnTo>
                    <a:pt x="6132" y="3646"/>
                  </a:lnTo>
                  <a:lnTo>
                    <a:pt x="6080" y="3663"/>
                  </a:lnTo>
                  <a:lnTo>
                    <a:pt x="6032" y="3679"/>
                  </a:lnTo>
                  <a:lnTo>
                    <a:pt x="5985" y="3696"/>
                  </a:lnTo>
                  <a:lnTo>
                    <a:pt x="5940" y="3713"/>
                  </a:lnTo>
                  <a:lnTo>
                    <a:pt x="5898" y="3732"/>
                  </a:lnTo>
                  <a:lnTo>
                    <a:pt x="5856" y="3749"/>
                  </a:lnTo>
                  <a:lnTo>
                    <a:pt x="5818" y="3767"/>
                  </a:lnTo>
                  <a:lnTo>
                    <a:pt x="5781" y="3785"/>
                  </a:lnTo>
                  <a:lnTo>
                    <a:pt x="5748" y="3803"/>
                  </a:lnTo>
                  <a:lnTo>
                    <a:pt x="5717" y="3821"/>
                  </a:lnTo>
                  <a:lnTo>
                    <a:pt x="5688" y="3839"/>
                  </a:lnTo>
                  <a:lnTo>
                    <a:pt x="5662" y="3859"/>
                  </a:lnTo>
                  <a:lnTo>
                    <a:pt x="5639" y="3877"/>
                  </a:lnTo>
                  <a:lnTo>
                    <a:pt x="5618" y="3895"/>
                  </a:lnTo>
                  <a:lnTo>
                    <a:pt x="5601" y="3914"/>
                  </a:lnTo>
                  <a:lnTo>
                    <a:pt x="5585" y="3932"/>
                  </a:lnTo>
                  <a:lnTo>
                    <a:pt x="5574" y="3951"/>
                  </a:lnTo>
                  <a:lnTo>
                    <a:pt x="5565" y="3970"/>
                  </a:lnTo>
                  <a:lnTo>
                    <a:pt x="5560" y="3989"/>
                  </a:lnTo>
                  <a:lnTo>
                    <a:pt x="5531" y="4125"/>
                  </a:lnTo>
                  <a:lnTo>
                    <a:pt x="5499" y="4262"/>
                  </a:lnTo>
                  <a:lnTo>
                    <a:pt x="5466" y="4401"/>
                  </a:lnTo>
                  <a:lnTo>
                    <a:pt x="5430" y="4541"/>
                  </a:lnTo>
                  <a:lnTo>
                    <a:pt x="5392" y="4681"/>
                  </a:lnTo>
                  <a:lnTo>
                    <a:pt x="5353" y="4822"/>
                  </a:lnTo>
                  <a:lnTo>
                    <a:pt x="5313" y="4962"/>
                  </a:lnTo>
                  <a:lnTo>
                    <a:pt x="5271" y="5101"/>
                  </a:lnTo>
                  <a:lnTo>
                    <a:pt x="5229" y="5241"/>
                  </a:lnTo>
                  <a:lnTo>
                    <a:pt x="5185" y="5378"/>
                  </a:lnTo>
                  <a:lnTo>
                    <a:pt x="5142" y="5513"/>
                  </a:lnTo>
                  <a:lnTo>
                    <a:pt x="5097" y="5645"/>
                  </a:lnTo>
                  <a:lnTo>
                    <a:pt x="5053" y="5776"/>
                  </a:lnTo>
                  <a:lnTo>
                    <a:pt x="5010" y="5903"/>
                  </a:lnTo>
                  <a:lnTo>
                    <a:pt x="4966" y="6027"/>
                  </a:lnTo>
                  <a:lnTo>
                    <a:pt x="4923" y="6147"/>
                  </a:lnTo>
                  <a:lnTo>
                    <a:pt x="4881" y="6262"/>
                  </a:lnTo>
                  <a:lnTo>
                    <a:pt x="4840" y="6374"/>
                  </a:lnTo>
                  <a:lnTo>
                    <a:pt x="4800" y="6479"/>
                  </a:lnTo>
                  <a:lnTo>
                    <a:pt x="4762" y="6580"/>
                  </a:lnTo>
                  <a:lnTo>
                    <a:pt x="4691" y="6764"/>
                  </a:lnTo>
                  <a:lnTo>
                    <a:pt x="4630" y="6921"/>
                  </a:lnTo>
                  <a:lnTo>
                    <a:pt x="4578" y="7049"/>
                  </a:lnTo>
                  <a:lnTo>
                    <a:pt x="4540" y="7144"/>
                  </a:lnTo>
                  <a:lnTo>
                    <a:pt x="4515" y="7203"/>
                  </a:lnTo>
                  <a:lnTo>
                    <a:pt x="4506" y="7224"/>
                  </a:lnTo>
                  <a:lnTo>
                    <a:pt x="4500" y="7240"/>
                  </a:lnTo>
                  <a:lnTo>
                    <a:pt x="4480" y="7290"/>
                  </a:lnTo>
                  <a:lnTo>
                    <a:pt x="4448" y="7367"/>
                  </a:lnTo>
                  <a:lnTo>
                    <a:pt x="4402" y="7471"/>
                  </a:lnTo>
                  <a:lnTo>
                    <a:pt x="4375" y="7532"/>
                  </a:lnTo>
                  <a:lnTo>
                    <a:pt x="4345" y="7597"/>
                  </a:lnTo>
                  <a:lnTo>
                    <a:pt x="4310" y="7667"/>
                  </a:lnTo>
                  <a:lnTo>
                    <a:pt x="4273" y="7742"/>
                  </a:lnTo>
                  <a:lnTo>
                    <a:pt x="4233" y="7821"/>
                  </a:lnTo>
                  <a:lnTo>
                    <a:pt x="4188" y="7903"/>
                  </a:lnTo>
                  <a:lnTo>
                    <a:pt x="4141" y="7988"/>
                  </a:lnTo>
                  <a:lnTo>
                    <a:pt x="4090" y="8077"/>
                  </a:lnTo>
                  <a:lnTo>
                    <a:pt x="4037" y="8168"/>
                  </a:lnTo>
                  <a:lnTo>
                    <a:pt x="3979" y="8261"/>
                  </a:lnTo>
                  <a:lnTo>
                    <a:pt x="3919" y="8354"/>
                  </a:lnTo>
                  <a:lnTo>
                    <a:pt x="3855" y="8450"/>
                  </a:lnTo>
                  <a:lnTo>
                    <a:pt x="3788" y="8546"/>
                  </a:lnTo>
                  <a:lnTo>
                    <a:pt x="3718" y="8643"/>
                  </a:lnTo>
                  <a:lnTo>
                    <a:pt x="3644" y="8739"/>
                  </a:lnTo>
                  <a:lnTo>
                    <a:pt x="3566" y="8835"/>
                  </a:lnTo>
                  <a:lnTo>
                    <a:pt x="3485" y="8931"/>
                  </a:lnTo>
                  <a:lnTo>
                    <a:pt x="3401" y="9025"/>
                  </a:lnTo>
                  <a:lnTo>
                    <a:pt x="3314" y="9117"/>
                  </a:lnTo>
                  <a:lnTo>
                    <a:pt x="3224" y="9208"/>
                  </a:lnTo>
                  <a:lnTo>
                    <a:pt x="3130" y="9297"/>
                  </a:lnTo>
                  <a:lnTo>
                    <a:pt x="3032" y="9381"/>
                  </a:lnTo>
                  <a:lnTo>
                    <a:pt x="2931" y="9464"/>
                  </a:lnTo>
                  <a:lnTo>
                    <a:pt x="2827" y="9543"/>
                  </a:lnTo>
                  <a:lnTo>
                    <a:pt x="2723" y="9613"/>
                  </a:lnTo>
                  <a:lnTo>
                    <a:pt x="2618" y="9681"/>
                  </a:lnTo>
                  <a:lnTo>
                    <a:pt x="2509" y="9744"/>
                  </a:lnTo>
                  <a:lnTo>
                    <a:pt x="2399" y="9805"/>
                  </a:lnTo>
                  <a:lnTo>
                    <a:pt x="2287" y="9861"/>
                  </a:lnTo>
                  <a:lnTo>
                    <a:pt x="2173" y="9915"/>
                  </a:lnTo>
                  <a:lnTo>
                    <a:pt x="2058" y="9964"/>
                  </a:lnTo>
                  <a:lnTo>
                    <a:pt x="1943" y="10011"/>
                  </a:lnTo>
                  <a:lnTo>
                    <a:pt x="1826" y="10056"/>
                  </a:lnTo>
                  <a:lnTo>
                    <a:pt x="1711" y="10098"/>
                  </a:lnTo>
                  <a:lnTo>
                    <a:pt x="1596" y="10137"/>
                  </a:lnTo>
                  <a:lnTo>
                    <a:pt x="1482" y="10174"/>
                  </a:lnTo>
                  <a:lnTo>
                    <a:pt x="1370" y="10209"/>
                  </a:lnTo>
                  <a:lnTo>
                    <a:pt x="1259" y="10241"/>
                  </a:lnTo>
                  <a:lnTo>
                    <a:pt x="1150" y="10273"/>
                  </a:lnTo>
                  <a:lnTo>
                    <a:pt x="1044" y="10302"/>
                  </a:lnTo>
                  <a:lnTo>
                    <a:pt x="840" y="10355"/>
                  </a:lnTo>
                  <a:lnTo>
                    <a:pt x="652" y="10404"/>
                  </a:lnTo>
                  <a:lnTo>
                    <a:pt x="564" y="10426"/>
                  </a:lnTo>
                  <a:lnTo>
                    <a:pt x="481" y="10448"/>
                  </a:lnTo>
                  <a:lnTo>
                    <a:pt x="404" y="10469"/>
                  </a:lnTo>
                  <a:lnTo>
                    <a:pt x="332" y="10489"/>
                  </a:lnTo>
                  <a:lnTo>
                    <a:pt x="267" y="10510"/>
                  </a:lnTo>
                  <a:lnTo>
                    <a:pt x="208" y="10531"/>
                  </a:lnTo>
                  <a:lnTo>
                    <a:pt x="156" y="10551"/>
                  </a:lnTo>
                  <a:lnTo>
                    <a:pt x="111" y="10571"/>
                  </a:lnTo>
                  <a:lnTo>
                    <a:pt x="74" y="10591"/>
                  </a:lnTo>
                  <a:lnTo>
                    <a:pt x="44" y="10612"/>
                  </a:lnTo>
                  <a:lnTo>
                    <a:pt x="24" y="10633"/>
                  </a:lnTo>
                  <a:lnTo>
                    <a:pt x="12" y="10656"/>
                  </a:lnTo>
                  <a:lnTo>
                    <a:pt x="3" y="10701"/>
                  </a:lnTo>
                  <a:lnTo>
                    <a:pt x="0" y="10756"/>
                  </a:lnTo>
                  <a:lnTo>
                    <a:pt x="4" y="10819"/>
                  </a:lnTo>
                  <a:lnTo>
                    <a:pt x="15" y="10889"/>
                  </a:lnTo>
                  <a:lnTo>
                    <a:pt x="34" y="10965"/>
                  </a:lnTo>
                  <a:lnTo>
                    <a:pt x="61" y="11047"/>
                  </a:lnTo>
                  <a:lnTo>
                    <a:pt x="94" y="11133"/>
                  </a:lnTo>
                  <a:lnTo>
                    <a:pt x="136" y="11223"/>
                  </a:lnTo>
                  <a:lnTo>
                    <a:pt x="187" y="11315"/>
                  </a:lnTo>
                  <a:lnTo>
                    <a:pt x="245" y="11409"/>
                  </a:lnTo>
                  <a:lnTo>
                    <a:pt x="313" y="11503"/>
                  </a:lnTo>
                  <a:lnTo>
                    <a:pt x="389" y="11598"/>
                  </a:lnTo>
                  <a:lnTo>
                    <a:pt x="475" y="11691"/>
                  </a:lnTo>
                  <a:lnTo>
                    <a:pt x="570" y="11782"/>
                  </a:lnTo>
                  <a:lnTo>
                    <a:pt x="674" y="11869"/>
                  </a:lnTo>
                  <a:lnTo>
                    <a:pt x="789" y="11953"/>
                  </a:lnTo>
                  <a:lnTo>
                    <a:pt x="913" y="12031"/>
                  </a:lnTo>
                  <a:lnTo>
                    <a:pt x="1048" y="12105"/>
                  </a:lnTo>
                  <a:lnTo>
                    <a:pt x="1193" y="12171"/>
                  </a:lnTo>
                  <a:lnTo>
                    <a:pt x="1350" y="12229"/>
                  </a:lnTo>
                  <a:lnTo>
                    <a:pt x="1516" y="12278"/>
                  </a:lnTo>
                  <a:lnTo>
                    <a:pt x="1695" y="12318"/>
                  </a:lnTo>
                  <a:lnTo>
                    <a:pt x="1885" y="12347"/>
                  </a:lnTo>
                  <a:lnTo>
                    <a:pt x="2086" y="12365"/>
                  </a:lnTo>
                  <a:lnTo>
                    <a:pt x="2299" y="12370"/>
                  </a:lnTo>
                  <a:lnTo>
                    <a:pt x="2524" y="12361"/>
                  </a:lnTo>
                  <a:lnTo>
                    <a:pt x="2763" y="12339"/>
                  </a:lnTo>
                  <a:lnTo>
                    <a:pt x="3012" y="12301"/>
                  </a:lnTo>
                  <a:lnTo>
                    <a:pt x="3276" y="12246"/>
                  </a:lnTo>
                  <a:lnTo>
                    <a:pt x="3552" y="12175"/>
                  </a:lnTo>
                  <a:lnTo>
                    <a:pt x="3842" y="12085"/>
                  </a:lnTo>
                  <a:lnTo>
                    <a:pt x="4144" y="11976"/>
                  </a:lnTo>
                  <a:lnTo>
                    <a:pt x="4118" y="12042"/>
                  </a:lnTo>
                  <a:lnTo>
                    <a:pt x="4091" y="12107"/>
                  </a:lnTo>
                  <a:lnTo>
                    <a:pt x="4064" y="12173"/>
                  </a:lnTo>
                  <a:lnTo>
                    <a:pt x="4036" y="12239"/>
                  </a:lnTo>
                  <a:lnTo>
                    <a:pt x="4007" y="12307"/>
                  </a:lnTo>
                  <a:lnTo>
                    <a:pt x="3978" y="12374"/>
                  </a:lnTo>
                  <a:lnTo>
                    <a:pt x="3948" y="12443"/>
                  </a:lnTo>
                  <a:lnTo>
                    <a:pt x="3918" y="12510"/>
                  </a:lnTo>
                  <a:lnTo>
                    <a:pt x="3854" y="12643"/>
                  </a:lnTo>
                  <a:lnTo>
                    <a:pt x="3786" y="12774"/>
                  </a:lnTo>
                  <a:lnTo>
                    <a:pt x="3714" y="12903"/>
                  </a:lnTo>
                  <a:lnTo>
                    <a:pt x="3640" y="13030"/>
                  </a:lnTo>
                  <a:lnTo>
                    <a:pt x="3561" y="13156"/>
                  </a:lnTo>
                  <a:lnTo>
                    <a:pt x="3480" y="13279"/>
                  </a:lnTo>
                  <a:lnTo>
                    <a:pt x="3397" y="13401"/>
                  </a:lnTo>
                  <a:lnTo>
                    <a:pt x="3312" y="13521"/>
                  </a:lnTo>
                  <a:lnTo>
                    <a:pt x="3227" y="13639"/>
                  </a:lnTo>
                  <a:lnTo>
                    <a:pt x="3141" y="13755"/>
                  </a:lnTo>
                  <a:lnTo>
                    <a:pt x="3056" y="13869"/>
                  </a:lnTo>
                  <a:lnTo>
                    <a:pt x="2970" y="13981"/>
                  </a:lnTo>
                  <a:lnTo>
                    <a:pt x="2886" y="14091"/>
                  </a:lnTo>
                  <a:lnTo>
                    <a:pt x="2804" y="14200"/>
                  </a:lnTo>
                  <a:lnTo>
                    <a:pt x="2724" y="14306"/>
                  </a:lnTo>
                  <a:lnTo>
                    <a:pt x="2647" y="14409"/>
                  </a:lnTo>
                  <a:lnTo>
                    <a:pt x="2573" y="14511"/>
                  </a:lnTo>
                  <a:lnTo>
                    <a:pt x="2502" y="14611"/>
                  </a:lnTo>
                  <a:lnTo>
                    <a:pt x="2437" y="14709"/>
                  </a:lnTo>
                  <a:lnTo>
                    <a:pt x="2376" y="14804"/>
                  </a:lnTo>
                  <a:lnTo>
                    <a:pt x="2320" y="14898"/>
                  </a:lnTo>
                  <a:lnTo>
                    <a:pt x="2270" y="14990"/>
                  </a:lnTo>
                  <a:lnTo>
                    <a:pt x="2226" y="15080"/>
                  </a:lnTo>
                  <a:lnTo>
                    <a:pt x="2190" y="15166"/>
                  </a:lnTo>
                  <a:lnTo>
                    <a:pt x="2162" y="15252"/>
                  </a:lnTo>
                  <a:lnTo>
                    <a:pt x="2141" y="15335"/>
                  </a:lnTo>
                  <a:lnTo>
                    <a:pt x="2128" y="15415"/>
                  </a:lnTo>
                  <a:lnTo>
                    <a:pt x="2124" y="15494"/>
                  </a:lnTo>
                  <a:lnTo>
                    <a:pt x="2132" y="15571"/>
                  </a:lnTo>
                  <a:lnTo>
                    <a:pt x="2148" y="15645"/>
                  </a:lnTo>
                  <a:lnTo>
                    <a:pt x="2175" y="15717"/>
                  </a:lnTo>
                  <a:lnTo>
                    <a:pt x="2213" y="15786"/>
                  </a:lnTo>
                  <a:lnTo>
                    <a:pt x="2252" y="15835"/>
                  </a:lnTo>
                  <a:lnTo>
                    <a:pt x="2306" y="15881"/>
                  </a:lnTo>
                  <a:lnTo>
                    <a:pt x="2377" y="15926"/>
                  </a:lnTo>
                  <a:lnTo>
                    <a:pt x="2462" y="15970"/>
                  </a:lnTo>
                  <a:lnTo>
                    <a:pt x="2560" y="16010"/>
                  </a:lnTo>
                  <a:lnTo>
                    <a:pt x="2672" y="16045"/>
                  </a:lnTo>
                  <a:lnTo>
                    <a:pt x="2795" y="16076"/>
                  </a:lnTo>
                  <a:lnTo>
                    <a:pt x="2931" y="16100"/>
                  </a:lnTo>
                  <a:lnTo>
                    <a:pt x="3075" y="16117"/>
                  </a:lnTo>
                  <a:lnTo>
                    <a:pt x="3231" y="16126"/>
                  </a:lnTo>
                  <a:lnTo>
                    <a:pt x="3394" y="16127"/>
                  </a:lnTo>
                  <a:lnTo>
                    <a:pt x="3565" y="16118"/>
                  </a:lnTo>
                  <a:lnTo>
                    <a:pt x="3744" y="16099"/>
                  </a:lnTo>
                  <a:lnTo>
                    <a:pt x="3929" y="16068"/>
                  </a:lnTo>
                  <a:lnTo>
                    <a:pt x="4119" y="16024"/>
                  </a:lnTo>
                  <a:lnTo>
                    <a:pt x="4314" y="15968"/>
                  </a:lnTo>
                  <a:lnTo>
                    <a:pt x="4512" y="15896"/>
                  </a:lnTo>
                  <a:lnTo>
                    <a:pt x="4714" y="15810"/>
                  </a:lnTo>
                  <a:lnTo>
                    <a:pt x="4917" y="15709"/>
                  </a:lnTo>
                  <a:lnTo>
                    <a:pt x="5122" y="15590"/>
                  </a:lnTo>
                  <a:lnTo>
                    <a:pt x="5327" y="15453"/>
                  </a:lnTo>
                  <a:lnTo>
                    <a:pt x="5531" y="15297"/>
                  </a:lnTo>
                  <a:lnTo>
                    <a:pt x="5735" y="15122"/>
                  </a:lnTo>
                  <a:lnTo>
                    <a:pt x="5936" y="14926"/>
                  </a:lnTo>
                  <a:lnTo>
                    <a:pt x="6134" y="14710"/>
                  </a:lnTo>
                  <a:lnTo>
                    <a:pt x="6329" y="14471"/>
                  </a:lnTo>
                  <a:lnTo>
                    <a:pt x="6519" y="14208"/>
                  </a:lnTo>
                  <a:lnTo>
                    <a:pt x="6704" y="13921"/>
                  </a:lnTo>
                  <a:lnTo>
                    <a:pt x="6881" y="13610"/>
                  </a:lnTo>
                  <a:lnTo>
                    <a:pt x="7053" y="13272"/>
                  </a:lnTo>
                  <a:lnTo>
                    <a:pt x="7216" y="12907"/>
                  </a:lnTo>
                  <a:lnTo>
                    <a:pt x="7370" y="12515"/>
                  </a:lnTo>
                  <a:lnTo>
                    <a:pt x="7416" y="12603"/>
                  </a:lnTo>
                  <a:lnTo>
                    <a:pt x="7463" y="12691"/>
                  </a:lnTo>
                  <a:lnTo>
                    <a:pt x="7512" y="12780"/>
                  </a:lnTo>
                  <a:lnTo>
                    <a:pt x="7563" y="12869"/>
                  </a:lnTo>
                  <a:lnTo>
                    <a:pt x="7615" y="12960"/>
                  </a:lnTo>
                  <a:lnTo>
                    <a:pt x="7668" y="13050"/>
                  </a:lnTo>
                  <a:lnTo>
                    <a:pt x="7724" y="13141"/>
                  </a:lnTo>
                  <a:lnTo>
                    <a:pt x="7782" y="13232"/>
                  </a:lnTo>
                  <a:lnTo>
                    <a:pt x="7840" y="13323"/>
                  </a:lnTo>
                  <a:lnTo>
                    <a:pt x="7902" y="13413"/>
                  </a:lnTo>
                  <a:lnTo>
                    <a:pt x="7963" y="13505"/>
                  </a:lnTo>
                  <a:lnTo>
                    <a:pt x="8028" y="13596"/>
                  </a:lnTo>
                  <a:lnTo>
                    <a:pt x="8095" y="13687"/>
                  </a:lnTo>
                  <a:lnTo>
                    <a:pt x="8162" y="13776"/>
                  </a:lnTo>
                  <a:lnTo>
                    <a:pt x="8232" y="13866"/>
                  </a:lnTo>
                  <a:lnTo>
                    <a:pt x="8304" y="13955"/>
                  </a:lnTo>
                  <a:lnTo>
                    <a:pt x="8377" y="14043"/>
                  </a:lnTo>
                  <a:lnTo>
                    <a:pt x="8452" y="14131"/>
                  </a:lnTo>
                  <a:lnTo>
                    <a:pt x="8529" y="14218"/>
                  </a:lnTo>
                  <a:lnTo>
                    <a:pt x="8609" y="14304"/>
                  </a:lnTo>
                  <a:lnTo>
                    <a:pt x="8690" y="14388"/>
                  </a:lnTo>
                  <a:lnTo>
                    <a:pt x="8773" y="14472"/>
                  </a:lnTo>
                  <a:lnTo>
                    <a:pt x="8857" y="14554"/>
                  </a:lnTo>
                  <a:lnTo>
                    <a:pt x="8944" y="14634"/>
                  </a:lnTo>
                  <a:lnTo>
                    <a:pt x="9033" y="14713"/>
                  </a:lnTo>
                  <a:lnTo>
                    <a:pt x="9124" y="14790"/>
                  </a:lnTo>
                  <a:lnTo>
                    <a:pt x="9217" y="14867"/>
                  </a:lnTo>
                  <a:lnTo>
                    <a:pt x="9312" y="14941"/>
                  </a:lnTo>
                  <a:lnTo>
                    <a:pt x="9409" y="15013"/>
                  </a:lnTo>
                  <a:lnTo>
                    <a:pt x="9508" y="15083"/>
                  </a:lnTo>
                  <a:lnTo>
                    <a:pt x="9609" y="15151"/>
                  </a:lnTo>
                  <a:lnTo>
                    <a:pt x="9713" y="15217"/>
                  </a:lnTo>
                  <a:lnTo>
                    <a:pt x="9886" y="15318"/>
                  </a:lnTo>
                  <a:lnTo>
                    <a:pt x="10068" y="15411"/>
                  </a:lnTo>
                  <a:lnTo>
                    <a:pt x="10256" y="15496"/>
                  </a:lnTo>
                  <a:lnTo>
                    <a:pt x="10451" y="15574"/>
                  </a:lnTo>
                  <a:lnTo>
                    <a:pt x="10652" y="15643"/>
                  </a:lnTo>
                  <a:lnTo>
                    <a:pt x="10859" y="15705"/>
                  </a:lnTo>
                  <a:lnTo>
                    <a:pt x="11069" y="15759"/>
                  </a:lnTo>
                  <a:lnTo>
                    <a:pt x="11282" y="15805"/>
                  </a:lnTo>
                  <a:lnTo>
                    <a:pt x="11499" y="15845"/>
                  </a:lnTo>
                  <a:lnTo>
                    <a:pt x="11717" y="15875"/>
                  </a:lnTo>
                  <a:lnTo>
                    <a:pt x="11936" y="15899"/>
                  </a:lnTo>
                  <a:lnTo>
                    <a:pt x="12157" y="15915"/>
                  </a:lnTo>
                  <a:lnTo>
                    <a:pt x="12377" y="15923"/>
                  </a:lnTo>
                  <a:lnTo>
                    <a:pt x="12596" y="15924"/>
                  </a:lnTo>
                  <a:lnTo>
                    <a:pt x="12813" y="15917"/>
                  </a:lnTo>
                  <a:lnTo>
                    <a:pt x="13028" y="15903"/>
                  </a:lnTo>
                  <a:lnTo>
                    <a:pt x="13241" y="15882"/>
                  </a:lnTo>
                  <a:lnTo>
                    <a:pt x="13449" y="15854"/>
                  </a:lnTo>
                  <a:lnTo>
                    <a:pt x="13652" y="15818"/>
                  </a:lnTo>
                  <a:lnTo>
                    <a:pt x="13850" y="15774"/>
                  </a:lnTo>
                  <a:lnTo>
                    <a:pt x="14041" y="15723"/>
                  </a:lnTo>
                  <a:lnTo>
                    <a:pt x="14226" y="15665"/>
                  </a:lnTo>
                  <a:lnTo>
                    <a:pt x="14402" y="15600"/>
                  </a:lnTo>
                  <a:lnTo>
                    <a:pt x="14571" y="15527"/>
                  </a:lnTo>
                  <a:lnTo>
                    <a:pt x="14731" y="15448"/>
                  </a:lnTo>
                  <a:lnTo>
                    <a:pt x="14880" y="15361"/>
                  </a:lnTo>
                  <a:lnTo>
                    <a:pt x="15020" y="15267"/>
                  </a:lnTo>
                  <a:lnTo>
                    <a:pt x="15147" y="15166"/>
                  </a:lnTo>
                  <a:lnTo>
                    <a:pt x="15262" y="15059"/>
                  </a:lnTo>
                  <a:lnTo>
                    <a:pt x="15365" y="14944"/>
                  </a:lnTo>
                  <a:lnTo>
                    <a:pt x="15454" y="14822"/>
                  </a:lnTo>
                  <a:lnTo>
                    <a:pt x="15528" y="14693"/>
                  </a:lnTo>
                  <a:lnTo>
                    <a:pt x="15552" y="14633"/>
                  </a:lnTo>
                  <a:lnTo>
                    <a:pt x="15561" y="14575"/>
                  </a:lnTo>
                  <a:lnTo>
                    <a:pt x="15556" y="14517"/>
                  </a:lnTo>
                  <a:lnTo>
                    <a:pt x="15539" y="14462"/>
                  </a:lnTo>
                  <a:lnTo>
                    <a:pt x="15508" y="14407"/>
                  </a:lnTo>
                  <a:lnTo>
                    <a:pt x="15467" y="14354"/>
                  </a:lnTo>
                  <a:lnTo>
                    <a:pt x="15415" y="14300"/>
                  </a:lnTo>
                  <a:lnTo>
                    <a:pt x="15351" y="14247"/>
                  </a:lnTo>
                  <a:lnTo>
                    <a:pt x="15278" y="14194"/>
                  </a:lnTo>
                  <a:lnTo>
                    <a:pt x="15195" y="14140"/>
                  </a:lnTo>
                  <a:lnTo>
                    <a:pt x="15104" y="14086"/>
                  </a:lnTo>
                  <a:lnTo>
                    <a:pt x="15005" y="14030"/>
                  </a:lnTo>
                  <a:lnTo>
                    <a:pt x="14898" y="13975"/>
                  </a:lnTo>
                  <a:lnTo>
                    <a:pt x="14785" y="13917"/>
                  </a:lnTo>
                  <a:lnTo>
                    <a:pt x="14666" y="13858"/>
                  </a:lnTo>
                  <a:lnTo>
                    <a:pt x="14542" y="13798"/>
                  </a:lnTo>
                  <a:lnTo>
                    <a:pt x="14411" y="13735"/>
                  </a:lnTo>
                  <a:lnTo>
                    <a:pt x="14278" y="13669"/>
                  </a:lnTo>
                  <a:lnTo>
                    <a:pt x="14141" y="13602"/>
                  </a:lnTo>
                  <a:lnTo>
                    <a:pt x="14000" y="13531"/>
                  </a:lnTo>
                  <a:lnTo>
                    <a:pt x="13858" y="13458"/>
                  </a:lnTo>
                  <a:lnTo>
                    <a:pt x="13713" y="13380"/>
                  </a:lnTo>
                  <a:lnTo>
                    <a:pt x="13568" y="13300"/>
                  </a:lnTo>
                  <a:lnTo>
                    <a:pt x="13422" y="13215"/>
                  </a:lnTo>
                  <a:lnTo>
                    <a:pt x="13276" y="13126"/>
                  </a:lnTo>
                  <a:lnTo>
                    <a:pt x="13131" y="13033"/>
                  </a:lnTo>
                  <a:lnTo>
                    <a:pt x="12988" y="12936"/>
                  </a:lnTo>
                  <a:lnTo>
                    <a:pt x="12848" y="12833"/>
                  </a:lnTo>
                  <a:lnTo>
                    <a:pt x="12709" y="12726"/>
                  </a:lnTo>
                  <a:lnTo>
                    <a:pt x="12574" y="12612"/>
                  </a:lnTo>
                  <a:lnTo>
                    <a:pt x="12443" y="12494"/>
                  </a:lnTo>
                  <a:lnTo>
                    <a:pt x="12316" y="123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ṧ1iḍê">
              <a:extLst>
                <a:ext uri="{FF2B5EF4-FFF2-40B4-BE49-F238E27FC236}">
                  <a16:creationId xmlns:a16="http://schemas.microsoft.com/office/drawing/2014/main" id="{C2E4EB74-02E8-C706-843A-DAECECF474E9}"/>
                </a:ext>
              </a:extLst>
            </p:cNvPr>
            <p:cNvSpPr/>
            <p:nvPr/>
          </p:nvSpPr>
          <p:spPr bwMode="auto">
            <a:xfrm>
              <a:off x="8412798" y="4312065"/>
              <a:ext cx="372052" cy="204918"/>
            </a:xfrm>
            <a:custGeom>
              <a:avLst/>
              <a:gdLst>
                <a:gd name="T0" fmla="*/ 10971 w 16128"/>
                <a:gd name="T1" fmla="*/ 8176 h 8883"/>
                <a:gd name="T2" fmla="*/ 7655 w 16128"/>
                <a:gd name="T3" fmla="*/ 8061 h 8883"/>
                <a:gd name="T4" fmla="*/ 4083 w 16128"/>
                <a:gd name="T5" fmla="*/ 7866 h 8883"/>
                <a:gd name="T6" fmla="*/ 2042 w 16128"/>
                <a:gd name="T7" fmla="*/ 7706 h 8883"/>
                <a:gd name="T8" fmla="*/ 1589 w 16128"/>
                <a:gd name="T9" fmla="*/ 7235 h 8883"/>
                <a:gd name="T10" fmla="*/ 1006 w 16128"/>
                <a:gd name="T11" fmla="*/ 5968 h 8883"/>
                <a:gd name="T12" fmla="*/ 771 w 16128"/>
                <a:gd name="T13" fmla="*/ 4243 h 8883"/>
                <a:gd name="T14" fmla="*/ 1393 w 16128"/>
                <a:gd name="T15" fmla="*/ 2405 h 8883"/>
                <a:gd name="T16" fmla="*/ 2964 w 16128"/>
                <a:gd name="T17" fmla="*/ 1909 h 8883"/>
                <a:gd name="T18" fmla="*/ 6564 w 16128"/>
                <a:gd name="T19" fmla="*/ 1447 h 8883"/>
                <a:gd name="T20" fmla="*/ 10424 w 16128"/>
                <a:gd name="T21" fmla="*/ 1038 h 8883"/>
                <a:gd name="T22" fmla="*/ 12597 w 16128"/>
                <a:gd name="T23" fmla="*/ 899 h 8883"/>
                <a:gd name="T24" fmla="*/ 13128 w 16128"/>
                <a:gd name="T25" fmla="*/ 1626 h 8883"/>
                <a:gd name="T26" fmla="*/ 13488 w 16128"/>
                <a:gd name="T27" fmla="*/ 3261 h 8883"/>
                <a:gd name="T28" fmla="*/ 13360 w 16128"/>
                <a:gd name="T29" fmla="*/ 5440 h 8883"/>
                <a:gd name="T30" fmla="*/ 12442 w 16128"/>
                <a:gd name="T31" fmla="*/ 7822 h 8883"/>
                <a:gd name="T32" fmla="*/ 1722 w 16128"/>
                <a:gd name="T33" fmla="*/ 3559 h 8883"/>
                <a:gd name="T34" fmla="*/ 1610 w 16128"/>
                <a:gd name="T35" fmla="*/ 4827 h 8883"/>
                <a:gd name="T36" fmla="*/ 1821 w 16128"/>
                <a:gd name="T37" fmla="*/ 6105 h 8883"/>
                <a:gd name="T38" fmla="*/ 2223 w 16128"/>
                <a:gd name="T39" fmla="*/ 6890 h 8883"/>
                <a:gd name="T40" fmla="*/ 2815 w 16128"/>
                <a:gd name="T41" fmla="*/ 7027 h 8883"/>
                <a:gd name="T42" fmla="*/ 3708 w 16128"/>
                <a:gd name="T43" fmla="*/ 7106 h 8883"/>
                <a:gd name="T44" fmla="*/ 4626 w 16128"/>
                <a:gd name="T45" fmla="*/ 7114 h 8883"/>
                <a:gd name="T46" fmla="*/ 5277 w 16128"/>
                <a:gd name="T47" fmla="*/ 7002 h 8883"/>
                <a:gd name="T48" fmla="*/ 6117 w 16128"/>
                <a:gd name="T49" fmla="*/ 6048 h 8883"/>
                <a:gd name="T50" fmla="*/ 6592 w 16128"/>
                <a:gd name="T51" fmla="*/ 4703 h 8883"/>
                <a:gd name="T52" fmla="*/ 6605 w 16128"/>
                <a:gd name="T53" fmla="*/ 3423 h 8883"/>
                <a:gd name="T54" fmla="*/ 6306 w 16128"/>
                <a:gd name="T55" fmla="*/ 2459 h 8883"/>
                <a:gd name="T56" fmla="*/ 5768 w 16128"/>
                <a:gd name="T57" fmla="*/ 2220 h 8883"/>
                <a:gd name="T58" fmla="*/ 4548 w 16128"/>
                <a:gd name="T59" fmla="*/ 2338 h 8883"/>
                <a:gd name="T60" fmla="*/ 3154 w 16128"/>
                <a:gd name="T61" fmla="*/ 2591 h 8883"/>
                <a:gd name="T62" fmla="*/ 2196 w 16128"/>
                <a:gd name="T63" fmla="*/ 2861 h 8883"/>
                <a:gd name="T64" fmla="*/ 15671 w 16128"/>
                <a:gd name="T65" fmla="*/ 2135 h 8883"/>
                <a:gd name="T66" fmla="*/ 15349 w 16128"/>
                <a:gd name="T67" fmla="*/ 2127 h 8883"/>
                <a:gd name="T68" fmla="*/ 14910 w 16128"/>
                <a:gd name="T69" fmla="*/ 2222 h 8883"/>
                <a:gd name="T70" fmla="*/ 14284 w 16128"/>
                <a:gd name="T71" fmla="*/ 2300 h 8883"/>
                <a:gd name="T72" fmla="*/ 14116 w 16128"/>
                <a:gd name="T73" fmla="*/ 1445 h 8883"/>
                <a:gd name="T74" fmla="*/ 13892 w 16128"/>
                <a:gd name="T75" fmla="*/ 757 h 8883"/>
                <a:gd name="T76" fmla="*/ 13637 w 16128"/>
                <a:gd name="T77" fmla="*/ 266 h 8883"/>
                <a:gd name="T78" fmla="*/ 13345 w 16128"/>
                <a:gd name="T79" fmla="*/ 6 h 8883"/>
                <a:gd name="T80" fmla="*/ 10894 w 16128"/>
                <a:gd name="T81" fmla="*/ 175 h 8883"/>
                <a:gd name="T82" fmla="*/ 6541 w 16128"/>
                <a:gd name="T83" fmla="*/ 674 h 8883"/>
                <a:gd name="T84" fmla="*/ 2481 w 16128"/>
                <a:gd name="T85" fmla="*/ 1237 h 8883"/>
                <a:gd name="T86" fmla="*/ 710 w 16128"/>
                <a:gd name="T87" fmla="*/ 1842 h 8883"/>
                <a:gd name="T88" fmla="*/ 8 w 16128"/>
                <a:gd name="T89" fmla="*/ 4083 h 8883"/>
                <a:gd name="T90" fmla="*/ 272 w 16128"/>
                <a:gd name="T91" fmla="*/ 6186 h 8883"/>
                <a:gd name="T92" fmla="*/ 929 w 16128"/>
                <a:gd name="T93" fmla="*/ 7732 h 8883"/>
                <a:gd name="T94" fmla="*/ 1441 w 16128"/>
                <a:gd name="T95" fmla="*/ 8309 h 8883"/>
                <a:gd name="T96" fmla="*/ 3744 w 16128"/>
                <a:gd name="T97" fmla="*/ 8503 h 8883"/>
                <a:gd name="T98" fmla="*/ 7772 w 16128"/>
                <a:gd name="T99" fmla="*/ 8740 h 8883"/>
                <a:gd name="T100" fmla="*/ 11511 w 16128"/>
                <a:gd name="T101" fmla="*/ 8879 h 8883"/>
                <a:gd name="T102" fmla="*/ 13007 w 16128"/>
                <a:gd name="T103" fmla="*/ 8734 h 8883"/>
                <a:gd name="T104" fmla="*/ 13342 w 16128"/>
                <a:gd name="T105" fmla="*/ 8126 h 8883"/>
                <a:gd name="T106" fmla="*/ 13623 w 16128"/>
                <a:gd name="T107" fmla="*/ 7510 h 8883"/>
                <a:gd name="T108" fmla="*/ 13854 w 16128"/>
                <a:gd name="T109" fmla="*/ 6893 h 8883"/>
                <a:gd name="T110" fmla="*/ 14106 w 16128"/>
                <a:gd name="T111" fmla="*/ 6375 h 8883"/>
                <a:gd name="T112" fmla="*/ 14908 w 16128"/>
                <a:gd name="T113" fmla="*/ 6542 h 8883"/>
                <a:gd name="T114" fmla="*/ 15282 w 16128"/>
                <a:gd name="T115" fmla="*/ 6577 h 8883"/>
                <a:gd name="T116" fmla="*/ 15493 w 16128"/>
                <a:gd name="T117" fmla="*/ 6514 h 8883"/>
                <a:gd name="T118" fmla="*/ 15767 w 16128"/>
                <a:gd name="T119" fmla="*/ 5991 h 8883"/>
                <a:gd name="T120" fmla="*/ 16052 w 16128"/>
                <a:gd name="T121" fmla="*/ 4959 h 8883"/>
                <a:gd name="T122" fmla="*/ 16105 w 16128"/>
                <a:gd name="T123" fmla="*/ 3580 h 8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28" h="8883">
                  <a:moveTo>
                    <a:pt x="12256" y="8117"/>
                  </a:moveTo>
                  <a:lnTo>
                    <a:pt x="12214" y="8137"/>
                  </a:lnTo>
                  <a:lnTo>
                    <a:pt x="12118" y="8153"/>
                  </a:lnTo>
                  <a:lnTo>
                    <a:pt x="11974" y="8165"/>
                  </a:lnTo>
                  <a:lnTo>
                    <a:pt x="11784" y="8173"/>
                  </a:lnTo>
                  <a:lnTo>
                    <a:pt x="11551" y="8178"/>
                  </a:lnTo>
                  <a:lnTo>
                    <a:pt x="11279" y="8178"/>
                  </a:lnTo>
                  <a:lnTo>
                    <a:pt x="10971" y="8176"/>
                  </a:lnTo>
                  <a:lnTo>
                    <a:pt x="10631" y="8169"/>
                  </a:lnTo>
                  <a:lnTo>
                    <a:pt x="10263" y="8160"/>
                  </a:lnTo>
                  <a:lnTo>
                    <a:pt x="9870" y="8149"/>
                  </a:lnTo>
                  <a:lnTo>
                    <a:pt x="9457" y="8136"/>
                  </a:lnTo>
                  <a:lnTo>
                    <a:pt x="9025" y="8120"/>
                  </a:lnTo>
                  <a:lnTo>
                    <a:pt x="8578" y="8103"/>
                  </a:lnTo>
                  <a:lnTo>
                    <a:pt x="8120" y="8083"/>
                  </a:lnTo>
                  <a:lnTo>
                    <a:pt x="7655" y="8061"/>
                  </a:lnTo>
                  <a:lnTo>
                    <a:pt x="7186" y="8039"/>
                  </a:lnTo>
                  <a:lnTo>
                    <a:pt x="6716" y="8016"/>
                  </a:lnTo>
                  <a:lnTo>
                    <a:pt x="6250" y="7992"/>
                  </a:lnTo>
                  <a:lnTo>
                    <a:pt x="5790" y="7967"/>
                  </a:lnTo>
                  <a:lnTo>
                    <a:pt x="5339" y="7942"/>
                  </a:lnTo>
                  <a:lnTo>
                    <a:pt x="4902" y="7917"/>
                  </a:lnTo>
                  <a:lnTo>
                    <a:pt x="4483" y="7892"/>
                  </a:lnTo>
                  <a:lnTo>
                    <a:pt x="4083" y="7866"/>
                  </a:lnTo>
                  <a:lnTo>
                    <a:pt x="3707" y="7842"/>
                  </a:lnTo>
                  <a:lnTo>
                    <a:pt x="3360" y="7819"/>
                  </a:lnTo>
                  <a:lnTo>
                    <a:pt x="3042" y="7795"/>
                  </a:lnTo>
                  <a:lnTo>
                    <a:pt x="2760" y="7774"/>
                  </a:lnTo>
                  <a:lnTo>
                    <a:pt x="2515" y="7754"/>
                  </a:lnTo>
                  <a:lnTo>
                    <a:pt x="2311" y="7736"/>
                  </a:lnTo>
                  <a:lnTo>
                    <a:pt x="2152" y="7720"/>
                  </a:lnTo>
                  <a:lnTo>
                    <a:pt x="2042" y="7706"/>
                  </a:lnTo>
                  <a:lnTo>
                    <a:pt x="1984" y="7693"/>
                  </a:lnTo>
                  <a:lnTo>
                    <a:pt x="1947" y="7674"/>
                  </a:lnTo>
                  <a:lnTo>
                    <a:pt x="1903" y="7639"/>
                  </a:lnTo>
                  <a:lnTo>
                    <a:pt x="1851" y="7587"/>
                  </a:lnTo>
                  <a:lnTo>
                    <a:pt x="1792" y="7520"/>
                  </a:lnTo>
                  <a:lnTo>
                    <a:pt x="1729" y="7439"/>
                  </a:lnTo>
                  <a:lnTo>
                    <a:pt x="1660" y="7343"/>
                  </a:lnTo>
                  <a:lnTo>
                    <a:pt x="1589" y="7235"/>
                  </a:lnTo>
                  <a:lnTo>
                    <a:pt x="1514" y="7113"/>
                  </a:lnTo>
                  <a:lnTo>
                    <a:pt x="1438" y="6980"/>
                  </a:lnTo>
                  <a:lnTo>
                    <a:pt x="1362" y="6835"/>
                  </a:lnTo>
                  <a:lnTo>
                    <a:pt x="1285" y="6681"/>
                  </a:lnTo>
                  <a:lnTo>
                    <a:pt x="1211" y="6516"/>
                  </a:lnTo>
                  <a:lnTo>
                    <a:pt x="1139" y="6341"/>
                  </a:lnTo>
                  <a:lnTo>
                    <a:pt x="1070" y="6159"/>
                  </a:lnTo>
                  <a:lnTo>
                    <a:pt x="1006" y="5968"/>
                  </a:lnTo>
                  <a:lnTo>
                    <a:pt x="948" y="5771"/>
                  </a:lnTo>
                  <a:lnTo>
                    <a:pt x="895" y="5567"/>
                  </a:lnTo>
                  <a:lnTo>
                    <a:pt x="850" y="5357"/>
                  </a:lnTo>
                  <a:lnTo>
                    <a:pt x="813" y="5141"/>
                  </a:lnTo>
                  <a:lnTo>
                    <a:pt x="786" y="4922"/>
                  </a:lnTo>
                  <a:lnTo>
                    <a:pt x="769" y="4699"/>
                  </a:lnTo>
                  <a:lnTo>
                    <a:pt x="764" y="4472"/>
                  </a:lnTo>
                  <a:lnTo>
                    <a:pt x="771" y="4243"/>
                  </a:lnTo>
                  <a:lnTo>
                    <a:pt x="791" y="4012"/>
                  </a:lnTo>
                  <a:lnTo>
                    <a:pt x="827" y="3781"/>
                  </a:lnTo>
                  <a:lnTo>
                    <a:pt x="877" y="3549"/>
                  </a:lnTo>
                  <a:lnTo>
                    <a:pt x="943" y="3317"/>
                  </a:lnTo>
                  <a:lnTo>
                    <a:pt x="1027" y="3086"/>
                  </a:lnTo>
                  <a:lnTo>
                    <a:pt x="1130" y="2856"/>
                  </a:lnTo>
                  <a:lnTo>
                    <a:pt x="1251" y="2630"/>
                  </a:lnTo>
                  <a:lnTo>
                    <a:pt x="1393" y="2405"/>
                  </a:lnTo>
                  <a:lnTo>
                    <a:pt x="1556" y="2185"/>
                  </a:lnTo>
                  <a:lnTo>
                    <a:pt x="1605" y="2159"/>
                  </a:lnTo>
                  <a:lnTo>
                    <a:pt x="1711" y="2128"/>
                  </a:lnTo>
                  <a:lnTo>
                    <a:pt x="1870" y="2092"/>
                  </a:lnTo>
                  <a:lnTo>
                    <a:pt x="2077" y="2052"/>
                  </a:lnTo>
                  <a:lnTo>
                    <a:pt x="2333" y="2007"/>
                  </a:lnTo>
                  <a:lnTo>
                    <a:pt x="2629" y="1960"/>
                  </a:lnTo>
                  <a:lnTo>
                    <a:pt x="2964" y="1909"/>
                  </a:lnTo>
                  <a:lnTo>
                    <a:pt x="3333" y="1857"/>
                  </a:lnTo>
                  <a:lnTo>
                    <a:pt x="3734" y="1801"/>
                  </a:lnTo>
                  <a:lnTo>
                    <a:pt x="4160" y="1744"/>
                  </a:lnTo>
                  <a:lnTo>
                    <a:pt x="4610" y="1686"/>
                  </a:lnTo>
                  <a:lnTo>
                    <a:pt x="5079" y="1626"/>
                  </a:lnTo>
                  <a:lnTo>
                    <a:pt x="5563" y="1567"/>
                  </a:lnTo>
                  <a:lnTo>
                    <a:pt x="6060" y="1507"/>
                  </a:lnTo>
                  <a:lnTo>
                    <a:pt x="6564" y="1447"/>
                  </a:lnTo>
                  <a:lnTo>
                    <a:pt x="7072" y="1389"/>
                  </a:lnTo>
                  <a:lnTo>
                    <a:pt x="7580" y="1331"/>
                  </a:lnTo>
                  <a:lnTo>
                    <a:pt x="8085" y="1275"/>
                  </a:lnTo>
                  <a:lnTo>
                    <a:pt x="8583" y="1222"/>
                  </a:lnTo>
                  <a:lnTo>
                    <a:pt x="9069" y="1171"/>
                  </a:lnTo>
                  <a:lnTo>
                    <a:pt x="9541" y="1123"/>
                  </a:lnTo>
                  <a:lnTo>
                    <a:pt x="9993" y="1078"/>
                  </a:lnTo>
                  <a:lnTo>
                    <a:pt x="10424" y="1038"/>
                  </a:lnTo>
                  <a:lnTo>
                    <a:pt x="10827" y="1001"/>
                  </a:lnTo>
                  <a:lnTo>
                    <a:pt x="11201" y="969"/>
                  </a:lnTo>
                  <a:lnTo>
                    <a:pt x="11541" y="942"/>
                  </a:lnTo>
                  <a:lnTo>
                    <a:pt x="11842" y="921"/>
                  </a:lnTo>
                  <a:lnTo>
                    <a:pt x="12103" y="906"/>
                  </a:lnTo>
                  <a:lnTo>
                    <a:pt x="12318" y="896"/>
                  </a:lnTo>
                  <a:lnTo>
                    <a:pt x="12484" y="893"/>
                  </a:lnTo>
                  <a:lnTo>
                    <a:pt x="12597" y="899"/>
                  </a:lnTo>
                  <a:lnTo>
                    <a:pt x="12653" y="912"/>
                  </a:lnTo>
                  <a:lnTo>
                    <a:pt x="12722" y="963"/>
                  </a:lnTo>
                  <a:lnTo>
                    <a:pt x="12792" y="1033"/>
                  </a:lnTo>
                  <a:lnTo>
                    <a:pt x="12860" y="1120"/>
                  </a:lnTo>
                  <a:lnTo>
                    <a:pt x="12930" y="1223"/>
                  </a:lnTo>
                  <a:lnTo>
                    <a:pt x="12997" y="1342"/>
                  </a:lnTo>
                  <a:lnTo>
                    <a:pt x="13064" y="1477"/>
                  </a:lnTo>
                  <a:lnTo>
                    <a:pt x="13128" y="1626"/>
                  </a:lnTo>
                  <a:lnTo>
                    <a:pt x="13189" y="1789"/>
                  </a:lnTo>
                  <a:lnTo>
                    <a:pt x="13247" y="1965"/>
                  </a:lnTo>
                  <a:lnTo>
                    <a:pt x="13301" y="2153"/>
                  </a:lnTo>
                  <a:lnTo>
                    <a:pt x="13350" y="2354"/>
                  </a:lnTo>
                  <a:lnTo>
                    <a:pt x="13393" y="2565"/>
                  </a:lnTo>
                  <a:lnTo>
                    <a:pt x="13432" y="2787"/>
                  </a:lnTo>
                  <a:lnTo>
                    <a:pt x="13463" y="3019"/>
                  </a:lnTo>
                  <a:lnTo>
                    <a:pt x="13488" y="3261"/>
                  </a:lnTo>
                  <a:lnTo>
                    <a:pt x="13505" y="3510"/>
                  </a:lnTo>
                  <a:lnTo>
                    <a:pt x="13513" y="3768"/>
                  </a:lnTo>
                  <a:lnTo>
                    <a:pt x="13513" y="4032"/>
                  </a:lnTo>
                  <a:lnTo>
                    <a:pt x="13504" y="4304"/>
                  </a:lnTo>
                  <a:lnTo>
                    <a:pt x="13485" y="4580"/>
                  </a:lnTo>
                  <a:lnTo>
                    <a:pt x="13455" y="4862"/>
                  </a:lnTo>
                  <a:lnTo>
                    <a:pt x="13413" y="5149"/>
                  </a:lnTo>
                  <a:lnTo>
                    <a:pt x="13360" y="5440"/>
                  </a:lnTo>
                  <a:lnTo>
                    <a:pt x="13296" y="5734"/>
                  </a:lnTo>
                  <a:lnTo>
                    <a:pt x="13217" y="6030"/>
                  </a:lnTo>
                  <a:lnTo>
                    <a:pt x="13125" y="6328"/>
                  </a:lnTo>
                  <a:lnTo>
                    <a:pt x="13019" y="6627"/>
                  </a:lnTo>
                  <a:lnTo>
                    <a:pt x="12898" y="6926"/>
                  </a:lnTo>
                  <a:lnTo>
                    <a:pt x="12762" y="7226"/>
                  </a:lnTo>
                  <a:lnTo>
                    <a:pt x="12611" y="7525"/>
                  </a:lnTo>
                  <a:lnTo>
                    <a:pt x="12442" y="7822"/>
                  </a:lnTo>
                  <a:lnTo>
                    <a:pt x="12256" y="8117"/>
                  </a:lnTo>
                  <a:close/>
                  <a:moveTo>
                    <a:pt x="2098" y="2918"/>
                  </a:moveTo>
                  <a:lnTo>
                    <a:pt x="2015" y="2995"/>
                  </a:lnTo>
                  <a:lnTo>
                    <a:pt x="1940" y="3086"/>
                  </a:lnTo>
                  <a:lnTo>
                    <a:pt x="1874" y="3189"/>
                  </a:lnTo>
                  <a:lnTo>
                    <a:pt x="1815" y="3302"/>
                  </a:lnTo>
                  <a:lnTo>
                    <a:pt x="1765" y="3426"/>
                  </a:lnTo>
                  <a:lnTo>
                    <a:pt x="1722" y="3559"/>
                  </a:lnTo>
                  <a:lnTo>
                    <a:pt x="1685" y="3700"/>
                  </a:lnTo>
                  <a:lnTo>
                    <a:pt x="1656" y="3848"/>
                  </a:lnTo>
                  <a:lnTo>
                    <a:pt x="1634" y="4001"/>
                  </a:lnTo>
                  <a:lnTo>
                    <a:pt x="1617" y="4160"/>
                  </a:lnTo>
                  <a:lnTo>
                    <a:pt x="1607" y="4323"/>
                  </a:lnTo>
                  <a:lnTo>
                    <a:pt x="1603" y="4490"/>
                  </a:lnTo>
                  <a:lnTo>
                    <a:pt x="1604" y="4657"/>
                  </a:lnTo>
                  <a:lnTo>
                    <a:pt x="1610" y="4827"/>
                  </a:lnTo>
                  <a:lnTo>
                    <a:pt x="1622" y="4996"/>
                  </a:lnTo>
                  <a:lnTo>
                    <a:pt x="1638" y="5165"/>
                  </a:lnTo>
                  <a:lnTo>
                    <a:pt x="1658" y="5331"/>
                  </a:lnTo>
                  <a:lnTo>
                    <a:pt x="1683" y="5496"/>
                  </a:lnTo>
                  <a:lnTo>
                    <a:pt x="1713" y="5656"/>
                  </a:lnTo>
                  <a:lnTo>
                    <a:pt x="1745" y="5811"/>
                  </a:lnTo>
                  <a:lnTo>
                    <a:pt x="1781" y="5961"/>
                  </a:lnTo>
                  <a:lnTo>
                    <a:pt x="1821" y="6105"/>
                  </a:lnTo>
                  <a:lnTo>
                    <a:pt x="1864" y="6240"/>
                  </a:lnTo>
                  <a:lnTo>
                    <a:pt x="1909" y="6366"/>
                  </a:lnTo>
                  <a:lnTo>
                    <a:pt x="1957" y="6484"/>
                  </a:lnTo>
                  <a:lnTo>
                    <a:pt x="2006" y="6591"/>
                  </a:lnTo>
                  <a:lnTo>
                    <a:pt x="2058" y="6685"/>
                  </a:lnTo>
                  <a:lnTo>
                    <a:pt x="2112" y="6768"/>
                  </a:lnTo>
                  <a:lnTo>
                    <a:pt x="2166" y="6835"/>
                  </a:lnTo>
                  <a:lnTo>
                    <a:pt x="2223" y="6890"/>
                  </a:lnTo>
                  <a:lnTo>
                    <a:pt x="2280" y="6928"/>
                  </a:lnTo>
                  <a:lnTo>
                    <a:pt x="2338" y="6950"/>
                  </a:lnTo>
                  <a:lnTo>
                    <a:pt x="2400" y="6963"/>
                  </a:lnTo>
                  <a:lnTo>
                    <a:pt x="2470" y="6976"/>
                  </a:lnTo>
                  <a:lnTo>
                    <a:pt x="2547" y="6989"/>
                  </a:lnTo>
                  <a:lnTo>
                    <a:pt x="2631" y="7002"/>
                  </a:lnTo>
                  <a:lnTo>
                    <a:pt x="2721" y="7014"/>
                  </a:lnTo>
                  <a:lnTo>
                    <a:pt x="2815" y="7027"/>
                  </a:lnTo>
                  <a:lnTo>
                    <a:pt x="2916" y="7039"/>
                  </a:lnTo>
                  <a:lnTo>
                    <a:pt x="3021" y="7051"/>
                  </a:lnTo>
                  <a:lnTo>
                    <a:pt x="3129" y="7062"/>
                  </a:lnTo>
                  <a:lnTo>
                    <a:pt x="3241" y="7073"/>
                  </a:lnTo>
                  <a:lnTo>
                    <a:pt x="3355" y="7082"/>
                  </a:lnTo>
                  <a:lnTo>
                    <a:pt x="3472" y="7091"/>
                  </a:lnTo>
                  <a:lnTo>
                    <a:pt x="3589" y="7099"/>
                  </a:lnTo>
                  <a:lnTo>
                    <a:pt x="3708" y="7106"/>
                  </a:lnTo>
                  <a:lnTo>
                    <a:pt x="3827" y="7112"/>
                  </a:lnTo>
                  <a:lnTo>
                    <a:pt x="3946" y="7116"/>
                  </a:lnTo>
                  <a:lnTo>
                    <a:pt x="4065" y="7120"/>
                  </a:lnTo>
                  <a:lnTo>
                    <a:pt x="4182" y="7122"/>
                  </a:lnTo>
                  <a:lnTo>
                    <a:pt x="4297" y="7122"/>
                  </a:lnTo>
                  <a:lnTo>
                    <a:pt x="4410" y="7121"/>
                  </a:lnTo>
                  <a:lnTo>
                    <a:pt x="4520" y="7118"/>
                  </a:lnTo>
                  <a:lnTo>
                    <a:pt x="4626" y="7114"/>
                  </a:lnTo>
                  <a:lnTo>
                    <a:pt x="4728" y="7107"/>
                  </a:lnTo>
                  <a:lnTo>
                    <a:pt x="4824" y="7099"/>
                  </a:lnTo>
                  <a:lnTo>
                    <a:pt x="4917" y="7089"/>
                  </a:lnTo>
                  <a:lnTo>
                    <a:pt x="5003" y="7076"/>
                  </a:lnTo>
                  <a:lnTo>
                    <a:pt x="5082" y="7062"/>
                  </a:lnTo>
                  <a:lnTo>
                    <a:pt x="5155" y="7045"/>
                  </a:lnTo>
                  <a:lnTo>
                    <a:pt x="5219" y="7024"/>
                  </a:lnTo>
                  <a:lnTo>
                    <a:pt x="5277" y="7002"/>
                  </a:lnTo>
                  <a:lnTo>
                    <a:pt x="5324" y="6978"/>
                  </a:lnTo>
                  <a:lnTo>
                    <a:pt x="5364" y="6950"/>
                  </a:lnTo>
                  <a:lnTo>
                    <a:pt x="5516" y="6811"/>
                  </a:lnTo>
                  <a:lnTo>
                    <a:pt x="5657" y="6667"/>
                  </a:lnTo>
                  <a:lnTo>
                    <a:pt x="5787" y="6518"/>
                  </a:lnTo>
                  <a:lnTo>
                    <a:pt x="5907" y="6365"/>
                  </a:lnTo>
                  <a:lnTo>
                    <a:pt x="6017" y="6208"/>
                  </a:lnTo>
                  <a:lnTo>
                    <a:pt x="6117" y="6048"/>
                  </a:lnTo>
                  <a:lnTo>
                    <a:pt x="6206" y="5884"/>
                  </a:lnTo>
                  <a:lnTo>
                    <a:pt x="6287" y="5719"/>
                  </a:lnTo>
                  <a:lnTo>
                    <a:pt x="6358" y="5552"/>
                  </a:lnTo>
                  <a:lnTo>
                    <a:pt x="6422" y="5382"/>
                  </a:lnTo>
                  <a:lnTo>
                    <a:pt x="6476" y="5213"/>
                  </a:lnTo>
                  <a:lnTo>
                    <a:pt x="6523" y="5042"/>
                  </a:lnTo>
                  <a:lnTo>
                    <a:pt x="6561" y="4873"/>
                  </a:lnTo>
                  <a:lnTo>
                    <a:pt x="6592" y="4703"/>
                  </a:lnTo>
                  <a:lnTo>
                    <a:pt x="6617" y="4534"/>
                  </a:lnTo>
                  <a:lnTo>
                    <a:pt x="6634" y="4367"/>
                  </a:lnTo>
                  <a:lnTo>
                    <a:pt x="6644" y="4202"/>
                  </a:lnTo>
                  <a:lnTo>
                    <a:pt x="6647" y="4040"/>
                  </a:lnTo>
                  <a:lnTo>
                    <a:pt x="6645" y="3880"/>
                  </a:lnTo>
                  <a:lnTo>
                    <a:pt x="6637" y="3723"/>
                  </a:lnTo>
                  <a:lnTo>
                    <a:pt x="6624" y="3572"/>
                  </a:lnTo>
                  <a:lnTo>
                    <a:pt x="6605" y="3423"/>
                  </a:lnTo>
                  <a:lnTo>
                    <a:pt x="6581" y="3281"/>
                  </a:lnTo>
                  <a:lnTo>
                    <a:pt x="6554" y="3143"/>
                  </a:lnTo>
                  <a:lnTo>
                    <a:pt x="6522" y="3012"/>
                  </a:lnTo>
                  <a:lnTo>
                    <a:pt x="6485" y="2887"/>
                  </a:lnTo>
                  <a:lnTo>
                    <a:pt x="6445" y="2768"/>
                  </a:lnTo>
                  <a:lnTo>
                    <a:pt x="6402" y="2657"/>
                  </a:lnTo>
                  <a:lnTo>
                    <a:pt x="6355" y="2554"/>
                  </a:lnTo>
                  <a:lnTo>
                    <a:pt x="6306" y="2459"/>
                  </a:lnTo>
                  <a:lnTo>
                    <a:pt x="6255" y="2373"/>
                  </a:lnTo>
                  <a:lnTo>
                    <a:pt x="6201" y="2296"/>
                  </a:lnTo>
                  <a:lnTo>
                    <a:pt x="6170" y="2271"/>
                  </a:lnTo>
                  <a:lnTo>
                    <a:pt x="6122" y="2252"/>
                  </a:lnTo>
                  <a:lnTo>
                    <a:pt x="6055" y="2237"/>
                  </a:lnTo>
                  <a:lnTo>
                    <a:pt x="5973" y="2227"/>
                  </a:lnTo>
                  <a:lnTo>
                    <a:pt x="5878" y="2222"/>
                  </a:lnTo>
                  <a:lnTo>
                    <a:pt x="5768" y="2220"/>
                  </a:lnTo>
                  <a:lnTo>
                    <a:pt x="5646" y="2224"/>
                  </a:lnTo>
                  <a:lnTo>
                    <a:pt x="5513" y="2231"/>
                  </a:lnTo>
                  <a:lnTo>
                    <a:pt x="5370" y="2241"/>
                  </a:lnTo>
                  <a:lnTo>
                    <a:pt x="5217" y="2254"/>
                  </a:lnTo>
                  <a:lnTo>
                    <a:pt x="5058" y="2271"/>
                  </a:lnTo>
                  <a:lnTo>
                    <a:pt x="4893" y="2290"/>
                  </a:lnTo>
                  <a:lnTo>
                    <a:pt x="4722" y="2312"/>
                  </a:lnTo>
                  <a:lnTo>
                    <a:pt x="4548" y="2338"/>
                  </a:lnTo>
                  <a:lnTo>
                    <a:pt x="4371" y="2364"/>
                  </a:lnTo>
                  <a:lnTo>
                    <a:pt x="4191" y="2392"/>
                  </a:lnTo>
                  <a:lnTo>
                    <a:pt x="4013" y="2423"/>
                  </a:lnTo>
                  <a:lnTo>
                    <a:pt x="3834" y="2455"/>
                  </a:lnTo>
                  <a:lnTo>
                    <a:pt x="3658" y="2487"/>
                  </a:lnTo>
                  <a:lnTo>
                    <a:pt x="3486" y="2522"/>
                  </a:lnTo>
                  <a:lnTo>
                    <a:pt x="3316" y="2556"/>
                  </a:lnTo>
                  <a:lnTo>
                    <a:pt x="3154" y="2591"/>
                  </a:lnTo>
                  <a:lnTo>
                    <a:pt x="2998" y="2627"/>
                  </a:lnTo>
                  <a:lnTo>
                    <a:pt x="2850" y="2662"/>
                  </a:lnTo>
                  <a:lnTo>
                    <a:pt x="2711" y="2698"/>
                  </a:lnTo>
                  <a:lnTo>
                    <a:pt x="2582" y="2732"/>
                  </a:lnTo>
                  <a:lnTo>
                    <a:pt x="2466" y="2766"/>
                  </a:lnTo>
                  <a:lnTo>
                    <a:pt x="2362" y="2799"/>
                  </a:lnTo>
                  <a:lnTo>
                    <a:pt x="2272" y="2831"/>
                  </a:lnTo>
                  <a:lnTo>
                    <a:pt x="2196" y="2861"/>
                  </a:lnTo>
                  <a:lnTo>
                    <a:pt x="2138" y="2891"/>
                  </a:lnTo>
                  <a:lnTo>
                    <a:pt x="2098" y="2918"/>
                  </a:lnTo>
                  <a:close/>
                  <a:moveTo>
                    <a:pt x="15769" y="2215"/>
                  </a:moveTo>
                  <a:lnTo>
                    <a:pt x="15757" y="2193"/>
                  </a:lnTo>
                  <a:lnTo>
                    <a:pt x="15742" y="2175"/>
                  </a:lnTo>
                  <a:lnTo>
                    <a:pt x="15722" y="2159"/>
                  </a:lnTo>
                  <a:lnTo>
                    <a:pt x="15699" y="2145"/>
                  </a:lnTo>
                  <a:lnTo>
                    <a:pt x="15671" y="2135"/>
                  </a:lnTo>
                  <a:lnTo>
                    <a:pt x="15641" y="2125"/>
                  </a:lnTo>
                  <a:lnTo>
                    <a:pt x="15607" y="2119"/>
                  </a:lnTo>
                  <a:lnTo>
                    <a:pt x="15571" y="2116"/>
                  </a:lnTo>
                  <a:lnTo>
                    <a:pt x="15531" y="2114"/>
                  </a:lnTo>
                  <a:lnTo>
                    <a:pt x="15489" y="2114"/>
                  </a:lnTo>
                  <a:lnTo>
                    <a:pt x="15445" y="2116"/>
                  </a:lnTo>
                  <a:lnTo>
                    <a:pt x="15398" y="2121"/>
                  </a:lnTo>
                  <a:lnTo>
                    <a:pt x="15349" y="2127"/>
                  </a:lnTo>
                  <a:lnTo>
                    <a:pt x="15298" y="2134"/>
                  </a:lnTo>
                  <a:lnTo>
                    <a:pt x="15247" y="2143"/>
                  </a:lnTo>
                  <a:lnTo>
                    <a:pt x="15193" y="2153"/>
                  </a:lnTo>
                  <a:lnTo>
                    <a:pt x="15138" y="2165"/>
                  </a:lnTo>
                  <a:lnTo>
                    <a:pt x="15083" y="2177"/>
                  </a:lnTo>
                  <a:lnTo>
                    <a:pt x="15025" y="2191"/>
                  </a:lnTo>
                  <a:lnTo>
                    <a:pt x="14968" y="2205"/>
                  </a:lnTo>
                  <a:lnTo>
                    <a:pt x="14910" y="2222"/>
                  </a:lnTo>
                  <a:lnTo>
                    <a:pt x="14852" y="2238"/>
                  </a:lnTo>
                  <a:lnTo>
                    <a:pt x="14794" y="2255"/>
                  </a:lnTo>
                  <a:lnTo>
                    <a:pt x="14736" y="2272"/>
                  </a:lnTo>
                  <a:lnTo>
                    <a:pt x="14621" y="2307"/>
                  </a:lnTo>
                  <a:lnTo>
                    <a:pt x="14509" y="2345"/>
                  </a:lnTo>
                  <a:lnTo>
                    <a:pt x="14402" y="2381"/>
                  </a:lnTo>
                  <a:lnTo>
                    <a:pt x="14300" y="2418"/>
                  </a:lnTo>
                  <a:lnTo>
                    <a:pt x="14284" y="2300"/>
                  </a:lnTo>
                  <a:lnTo>
                    <a:pt x="14267" y="2185"/>
                  </a:lnTo>
                  <a:lnTo>
                    <a:pt x="14249" y="2073"/>
                  </a:lnTo>
                  <a:lnTo>
                    <a:pt x="14230" y="1963"/>
                  </a:lnTo>
                  <a:lnTo>
                    <a:pt x="14209" y="1855"/>
                  </a:lnTo>
                  <a:lnTo>
                    <a:pt x="14187" y="1749"/>
                  </a:lnTo>
                  <a:lnTo>
                    <a:pt x="14164" y="1645"/>
                  </a:lnTo>
                  <a:lnTo>
                    <a:pt x="14140" y="1544"/>
                  </a:lnTo>
                  <a:lnTo>
                    <a:pt x="14116" y="1445"/>
                  </a:lnTo>
                  <a:lnTo>
                    <a:pt x="14091" y="1350"/>
                  </a:lnTo>
                  <a:lnTo>
                    <a:pt x="14065" y="1256"/>
                  </a:lnTo>
                  <a:lnTo>
                    <a:pt x="14037" y="1166"/>
                  </a:lnTo>
                  <a:lnTo>
                    <a:pt x="14009" y="1078"/>
                  </a:lnTo>
                  <a:lnTo>
                    <a:pt x="13981" y="994"/>
                  </a:lnTo>
                  <a:lnTo>
                    <a:pt x="13952" y="912"/>
                  </a:lnTo>
                  <a:lnTo>
                    <a:pt x="13922" y="833"/>
                  </a:lnTo>
                  <a:lnTo>
                    <a:pt x="13892" y="757"/>
                  </a:lnTo>
                  <a:lnTo>
                    <a:pt x="13861" y="684"/>
                  </a:lnTo>
                  <a:lnTo>
                    <a:pt x="13830" y="615"/>
                  </a:lnTo>
                  <a:lnTo>
                    <a:pt x="13799" y="548"/>
                  </a:lnTo>
                  <a:lnTo>
                    <a:pt x="13766" y="485"/>
                  </a:lnTo>
                  <a:lnTo>
                    <a:pt x="13735" y="424"/>
                  </a:lnTo>
                  <a:lnTo>
                    <a:pt x="13703" y="368"/>
                  </a:lnTo>
                  <a:lnTo>
                    <a:pt x="13669" y="315"/>
                  </a:lnTo>
                  <a:lnTo>
                    <a:pt x="13637" y="266"/>
                  </a:lnTo>
                  <a:lnTo>
                    <a:pt x="13604" y="219"/>
                  </a:lnTo>
                  <a:lnTo>
                    <a:pt x="13572" y="177"/>
                  </a:lnTo>
                  <a:lnTo>
                    <a:pt x="13538" y="138"/>
                  </a:lnTo>
                  <a:lnTo>
                    <a:pt x="13506" y="103"/>
                  </a:lnTo>
                  <a:lnTo>
                    <a:pt x="13473" y="73"/>
                  </a:lnTo>
                  <a:lnTo>
                    <a:pt x="13441" y="45"/>
                  </a:lnTo>
                  <a:lnTo>
                    <a:pt x="13408" y="22"/>
                  </a:lnTo>
                  <a:lnTo>
                    <a:pt x="13345" y="6"/>
                  </a:lnTo>
                  <a:lnTo>
                    <a:pt x="13218" y="0"/>
                  </a:lnTo>
                  <a:lnTo>
                    <a:pt x="13030" y="3"/>
                  </a:lnTo>
                  <a:lnTo>
                    <a:pt x="12788" y="14"/>
                  </a:lnTo>
                  <a:lnTo>
                    <a:pt x="12495" y="32"/>
                  </a:lnTo>
                  <a:lnTo>
                    <a:pt x="12154" y="59"/>
                  </a:lnTo>
                  <a:lnTo>
                    <a:pt x="11771" y="91"/>
                  </a:lnTo>
                  <a:lnTo>
                    <a:pt x="11350" y="130"/>
                  </a:lnTo>
                  <a:lnTo>
                    <a:pt x="10894" y="175"/>
                  </a:lnTo>
                  <a:lnTo>
                    <a:pt x="10410" y="224"/>
                  </a:lnTo>
                  <a:lnTo>
                    <a:pt x="9899" y="279"/>
                  </a:lnTo>
                  <a:lnTo>
                    <a:pt x="9367" y="338"/>
                  </a:lnTo>
                  <a:lnTo>
                    <a:pt x="8818" y="399"/>
                  </a:lnTo>
                  <a:lnTo>
                    <a:pt x="8258" y="465"/>
                  </a:lnTo>
                  <a:lnTo>
                    <a:pt x="7688" y="533"/>
                  </a:lnTo>
                  <a:lnTo>
                    <a:pt x="7114" y="602"/>
                  </a:lnTo>
                  <a:lnTo>
                    <a:pt x="6541" y="674"/>
                  </a:lnTo>
                  <a:lnTo>
                    <a:pt x="5972" y="746"/>
                  </a:lnTo>
                  <a:lnTo>
                    <a:pt x="5413" y="819"/>
                  </a:lnTo>
                  <a:lnTo>
                    <a:pt x="4867" y="892"/>
                  </a:lnTo>
                  <a:lnTo>
                    <a:pt x="4337" y="964"/>
                  </a:lnTo>
                  <a:lnTo>
                    <a:pt x="3830" y="1035"/>
                  </a:lnTo>
                  <a:lnTo>
                    <a:pt x="3349" y="1105"/>
                  </a:lnTo>
                  <a:lnTo>
                    <a:pt x="2898" y="1172"/>
                  </a:lnTo>
                  <a:lnTo>
                    <a:pt x="2481" y="1237"/>
                  </a:lnTo>
                  <a:lnTo>
                    <a:pt x="2104" y="1299"/>
                  </a:lnTo>
                  <a:lnTo>
                    <a:pt x="1769" y="1357"/>
                  </a:lnTo>
                  <a:lnTo>
                    <a:pt x="1482" y="1411"/>
                  </a:lnTo>
                  <a:lnTo>
                    <a:pt x="1247" y="1459"/>
                  </a:lnTo>
                  <a:lnTo>
                    <a:pt x="1067" y="1504"/>
                  </a:lnTo>
                  <a:lnTo>
                    <a:pt x="949" y="1541"/>
                  </a:lnTo>
                  <a:lnTo>
                    <a:pt x="894" y="1574"/>
                  </a:lnTo>
                  <a:lnTo>
                    <a:pt x="710" y="1842"/>
                  </a:lnTo>
                  <a:lnTo>
                    <a:pt x="549" y="2115"/>
                  </a:lnTo>
                  <a:lnTo>
                    <a:pt x="412" y="2392"/>
                  </a:lnTo>
                  <a:lnTo>
                    <a:pt x="297" y="2671"/>
                  </a:lnTo>
                  <a:lnTo>
                    <a:pt x="203" y="2953"/>
                  </a:lnTo>
                  <a:lnTo>
                    <a:pt x="127" y="3236"/>
                  </a:lnTo>
                  <a:lnTo>
                    <a:pt x="71" y="3519"/>
                  </a:lnTo>
                  <a:lnTo>
                    <a:pt x="31" y="3801"/>
                  </a:lnTo>
                  <a:lnTo>
                    <a:pt x="8" y="4083"/>
                  </a:lnTo>
                  <a:lnTo>
                    <a:pt x="0" y="4362"/>
                  </a:lnTo>
                  <a:lnTo>
                    <a:pt x="6" y="4638"/>
                  </a:lnTo>
                  <a:lnTo>
                    <a:pt x="25" y="4911"/>
                  </a:lnTo>
                  <a:lnTo>
                    <a:pt x="55" y="5178"/>
                  </a:lnTo>
                  <a:lnTo>
                    <a:pt x="97" y="5441"/>
                  </a:lnTo>
                  <a:lnTo>
                    <a:pt x="147" y="5696"/>
                  </a:lnTo>
                  <a:lnTo>
                    <a:pt x="207" y="5946"/>
                  </a:lnTo>
                  <a:lnTo>
                    <a:pt x="272" y="6186"/>
                  </a:lnTo>
                  <a:lnTo>
                    <a:pt x="345" y="6419"/>
                  </a:lnTo>
                  <a:lnTo>
                    <a:pt x="422" y="6642"/>
                  </a:lnTo>
                  <a:lnTo>
                    <a:pt x="504" y="6855"/>
                  </a:lnTo>
                  <a:lnTo>
                    <a:pt x="588" y="7056"/>
                  </a:lnTo>
                  <a:lnTo>
                    <a:pt x="673" y="7245"/>
                  </a:lnTo>
                  <a:lnTo>
                    <a:pt x="760" y="7421"/>
                  </a:lnTo>
                  <a:lnTo>
                    <a:pt x="846" y="7583"/>
                  </a:lnTo>
                  <a:lnTo>
                    <a:pt x="929" y="7732"/>
                  </a:lnTo>
                  <a:lnTo>
                    <a:pt x="1011" y="7864"/>
                  </a:lnTo>
                  <a:lnTo>
                    <a:pt x="1088" y="7981"/>
                  </a:lnTo>
                  <a:lnTo>
                    <a:pt x="1160" y="8082"/>
                  </a:lnTo>
                  <a:lnTo>
                    <a:pt x="1226" y="8163"/>
                  </a:lnTo>
                  <a:lnTo>
                    <a:pt x="1284" y="8226"/>
                  </a:lnTo>
                  <a:lnTo>
                    <a:pt x="1335" y="8271"/>
                  </a:lnTo>
                  <a:lnTo>
                    <a:pt x="1375" y="8294"/>
                  </a:lnTo>
                  <a:lnTo>
                    <a:pt x="1441" y="8309"/>
                  </a:lnTo>
                  <a:lnTo>
                    <a:pt x="1565" y="8326"/>
                  </a:lnTo>
                  <a:lnTo>
                    <a:pt x="1745" y="8345"/>
                  </a:lnTo>
                  <a:lnTo>
                    <a:pt x="1974" y="8368"/>
                  </a:lnTo>
                  <a:lnTo>
                    <a:pt x="2251" y="8392"/>
                  </a:lnTo>
                  <a:lnTo>
                    <a:pt x="2569" y="8417"/>
                  </a:lnTo>
                  <a:lnTo>
                    <a:pt x="2927" y="8444"/>
                  </a:lnTo>
                  <a:lnTo>
                    <a:pt x="3319" y="8474"/>
                  </a:lnTo>
                  <a:lnTo>
                    <a:pt x="3744" y="8503"/>
                  </a:lnTo>
                  <a:lnTo>
                    <a:pt x="4194" y="8533"/>
                  </a:lnTo>
                  <a:lnTo>
                    <a:pt x="4667" y="8564"/>
                  </a:lnTo>
                  <a:lnTo>
                    <a:pt x="5160" y="8594"/>
                  </a:lnTo>
                  <a:lnTo>
                    <a:pt x="5668" y="8625"/>
                  </a:lnTo>
                  <a:lnTo>
                    <a:pt x="6187" y="8656"/>
                  </a:lnTo>
                  <a:lnTo>
                    <a:pt x="6713" y="8685"/>
                  </a:lnTo>
                  <a:lnTo>
                    <a:pt x="7242" y="8713"/>
                  </a:lnTo>
                  <a:lnTo>
                    <a:pt x="7772" y="8740"/>
                  </a:lnTo>
                  <a:lnTo>
                    <a:pt x="8297" y="8766"/>
                  </a:lnTo>
                  <a:lnTo>
                    <a:pt x="8813" y="8789"/>
                  </a:lnTo>
                  <a:lnTo>
                    <a:pt x="9316" y="8811"/>
                  </a:lnTo>
                  <a:lnTo>
                    <a:pt x="9804" y="8830"/>
                  </a:lnTo>
                  <a:lnTo>
                    <a:pt x="10271" y="8848"/>
                  </a:lnTo>
                  <a:lnTo>
                    <a:pt x="10714" y="8861"/>
                  </a:lnTo>
                  <a:lnTo>
                    <a:pt x="11128" y="8872"/>
                  </a:lnTo>
                  <a:lnTo>
                    <a:pt x="11511" y="8879"/>
                  </a:lnTo>
                  <a:lnTo>
                    <a:pt x="11858" y="8883"/>
                  </a:lnTo>
                  <a:lnTo>
                    <a:pt x="12165" y="8882"/>
                  </a:lnTo>
                  <a:lnTo>
                    <a:pt x="12428" y="8877"/>
                  </a:lnTo>
                  <a:lnTo>
                    <a:pt x="12642" y="8868"/>
                  </a:lnTo>
                  <a:lnTo>
                    <a:pt x="12806" y="8854"/>
                  </a:lnTo>
                  <a:lnTo>
                    <a:pt x="12913" y="8834"/>
                  </a:lnTo>
                  <a:lnTo>
                    <a:pt x="12962" y="8809"/>
                  </a:lnTo>
                  <a:lnTo>
                    <a:pt x="13007" y="8734"/>
                  </a:lnTo>
                  <a:lnTo>
                    <a:pt x="13053" y="8659"/>
                  </a:lnTo>
                  <a:lnTo>
                    <a:pt x="13096" y="8583"/>
                  </a:lnTo>
                  <a:lnTo>
                    <a:pt x="13139" y="8507"/>
                  </a:lnTo>
                  <a:lnTo>
                    <a:pt x="13182" y="8431"/>
                  </a:lnTo>
                  <a:lnTo>
                    <a:pt x="13223" y="8354"/>
                  </a:lnTo>
                  <a:lnTo>
                    <a:pt x="13263" y="8279"/>
                  </a:lnTo>
                  <a:lnTo>
                    <a:pt x="13303" y="8202"/>
                  </a:lnTo>
                  <a:lnTo>
                    <a:pt x="13342" y="8126"/>
                  </a:lnTo>
                  <a:lnTo>
                    <a:pt x="13380" y="8049"/>
                  </a:lnTo>
                  <a:lnTo>
                    <a:pt x="13417" y="7972"/>
                  </a:lnTo>
                  <a:lnTo>
                    <a:pt x="13454" y="7896"/>
                  </a:lnTo>
                  <a:lnTo>
                    <a:pt x="13489" y="7819"/>
                  </a:lnTo>
                  <a:lnTo>
                    <a:pt x="13523" y="7742"/>
                  </a:lnTo>
                  <a:lnTo>
                    <a:pt x="13558" y="7664"/>
                  </a:lnTo>
                  <a:lnTo>
                    <a:pt x="13591" y="7587"/>
                  </a:lnTo>
                  <a:lnTo>
                    <a:pt x="13623" y="7510"/>
                  </a:lnTo>
                  <a:lnTo>
                    <a:pt x="13654" y="7433"/>
                  </a:lnTo>
                  <a:lnTo>
                    <a:pt x="13686" y="7356"/>
                  </a:lnTo>
                  <a:lnTo>
                    <a:pt x="13715" y="7279"/>
                  </a:lnTo>
                  <a:lnTo>
                    <a:pt x="13745" y="7201"/>
                  </a:lnTo>
                  <a:lnTo>
                    <a:pt x="13773" y="7124"/>
                  </a:lnTo>
                  <a:lnTo>
                    <a:pt x="13801" y="7047"/>
                  </a:lnTo>
                  <a:lnTo>
                    <a:pt x="13828" y="6970"/>
                  </a:lnTo>
                  <a:lnTo>
                    <a:pt x="13854" y="6893"/>
                  </a:lnTo>
                  <a:lnTo>
                    <a:pt x="13880" y="6815"/>
                  </a:lnTo>
                  <a:lnTo>
                    <a:pt x="13904" y="6738"/>
                  </a:lnTo>
                  <a:lnTo>
                    <a:pt x="13929" y="6661"/>
                  </a:lnTo>
                  <a:lnTo>
                    <a:pt x="13952" y="6585"/>
                  </a:lnTo>
                  <a:lnTo>
                    <a:pt x="13975" y="6508"/>
                  </a:lnTo>
                  <a:lnTo>
                    <a:pt x="13997" y="6431"/>
                  </a:lnTo>
                  <a:lnTo>
                    <a:pt x="14018" y="6354"/>
                  </a:lnTo>
                  <a:lnTo>
                    <a:pt x="14106" y="6375"/>
                  </a:lnTo>
                  <a:lnTo>
                    <a:pt x="14202" y="6399"/>
                  </a:lnTo>
                  <a:lnTo>
                    <a:pt x="14305" y="6423"/>
                  </a:lnTo>
                  <a:lnTo>
                    <a:pt x="14411" y="6447"/>
                  </a:lnTo>
                  <a:lnTo>
                    <a:pt x="14521" y="6470"/>
                  </a:lnTo>
                  <a:lnTo>
                    <a:pt x="14633" y="6494"/>
                  </a:lnTo>
                  <a:lnTo>
                    <a:pt x="14745" y="6515"/>
                  </a:lnTo>
                  <a:lnTo>
                    <a:pt x="14855" y="6534"/>
                  </a:lnTo>
                  <a:lnTo>
                    <a:pt x="14908" y="6542"/>
                  </a:lnTo>
                  <a:lnTo>
                    <a:pt x="14961" y="6550"/>
                  </a:lnTo>
                  <a:lnTo>
                    <a:pt x="15012" y="6557"/>
                  </a:lnTo>
                  <a:lnTo>
                    <a:pt x="15063" y="6562"/>
                  </a:lnTo>
                  <a:lnTo>
                    <a:pt x="15110" y="6567"/>
                  </a:lnTo>
                  <a:lnTo>
                    <a:pt x="15156" y="6572"/>
                  </a:lnTo>
                  <a:lnTo>
                    <a:pt x="15201" y="6575"/>
                  </a:lnTo>
                  <a:lnTo>
                    <a:pt x="15243" y="6577"/>
                  </a:lnTo>
                  <a:lnTo>
                    <a:pt x="15282" y="6577"/>
                  </a:lnTo>
                  <a:lnTo>
                    <a:pt x="15319" y="6576"/>
                  </a:lnTo>
                  <a:lnTo>
                    <a:pt x="15353" y="6573"/>
                  </a:lnTo>
                  <a:lnTo>
                    <a:pt x="15384" y="6569"/>
                  </a:lnTo>
                  <a:lnTo>
                    <a:pt x="15411" y="6563"/>
                  </a:lnTo>
                  <a:lnTo>
                    <a:pt x="15434" y="6555"/>
                  </a:lnTo>
                  <a:lnTo>
                    <a:pt x="15455" y="6546"/>
                  </a:lnTo>
                  <a:lnTo>
                    <a:pt x="15472" y="6536"/>
                  </a:lnTo>
                  <a:lnTo>
                    <a:pt x="15493" y="6514"/>
                  </a:lnTo>
                  <a:lnTo>
                    <a:pt x="15518" y="6483"/>
                  </a:lnTo>
                  <a:lnTo>
                    <a:pt x="15547" y="6440"/>
                  </a:lnTo>
                  <a:lnTo>
                    <a:pt x="15580" y="6389"/>
                  </a:lnTo>
                  <a:lnTo>
                    <a:pt x="15614" y="6327"/>
                  </a:lnTo>
                  <a:lnTo>
                    <a:pt x="15650" y="6256"/>
                  </a:lnTo>
                  <a:lnTo>
                    <a:pt x="15689" y="6176"/>
                  </a:lnTo>
                  <a:lnTo>
                    <a:pt x="15728" y="6087"/>
                  </a:lnTo>
                  <a:lnTo>
                    <a:pt x="15767" y="5991"/>
                  </a:lnTo>
                  <a:lnTo>
                    <a:pt x="15807" y="5887"/>
                  </a:lnTo>
                  <a:lnTo>
                    <a:pt x="15847" y="5775"/>
                  </a:lnTo>
                  <a:lnTo>
                    <a:pt x="15886" y="5655"/>
                  </a:lnTo>
                  <a:lnTo>
                    <a:pt x="15923" y="5529"/>
                  </a:lnTo>
                  <a:lnTo>
                    <a:pt x="15960" y="5396"/>
                  </a:lnTo>
                  <a:lnTo>
                    <a:pt x="15993" y="5257"/>
                  </a:lnTo>
                  <a:lnTo>
                    <a:pt x="16024" y="5111"/>
                  </a:lnTo>
                  <a:lnTo>
                    <a:pt x="16052" y="4959"/>
                  </a:lnTo>
                  <a:lnTo>
                    <a:pt x="16077" y="4803"/>
                  </a:lnTo>
                  <a:lnTo>
                    <a:pt x="16097" y="4640"/>
                  </a:lnTo>
                  <a:lnTo>
                    <a:pt x="16112" y="4474"/>
                  </a:lnTo>
                  <a:lnTo>
                    <a:pt x="16123" y="4303"/>
                  </a:lnTo>
                  <a:lnTo>
                    <a:pt x="16128" y="4128"/>
                  </a:lnTo>
                  <a:lnTo>
                    <a:pt x="16127" y="3949"/>
                  </a:lnTo>
                  <a:lnTo>
                    <a:pt x="16119" y="3766"/>
                  </a:lnTo>
                  <a:lnTo>
                    <a:pt x="16105" y="3580"/>
                  </a:lnTo>
                  <a:lnTo>
                    <a:pt x="16083" y="3391"/>
                  </a:lnTo>
                  <a:lnTo>
                    <a:pt x="16052" y="3200"/>
                  </a:lnTo>
                  <a:lnTo>
                    <a:pt x="16015" y="3006"/>
                  </a:lnTo>
                  <a:lnTo>
                    <a:pt x="15968" y="2811"/>
                  </a:lnTo>
                  <a:lnTo>
                    <a:pt x="15911" y="2614"/>
                  </a:lnTo>
                  <a:lnTo>
                    <a:pt x="15846" y="2415"/>
                  </a:lnTo>
                  <a:lnTo>
                    <a:pt x="15769" y="22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ṣ1ïḑê">
              <a:extLst>
                <a:ext uri="{FF2B5EF4-FFF2-40B4-BE49-F238E27FC236}">
                  <a16:creationId xmlns:a16="http://schemas.microsoft.com/office/drawing/2014/main" id="{759DC9EF-BD50-0965-2A8F-473A326412E7}"/>
                </a:ext>
              </a:extLst>
            </p:cNvPr>
            <p:cNvSpPr/>
            <p:nvPr/>
          </p:nvSpPr>
          <p:spPr bwMode="auto">
            <a:xfrm>
              <a:off x="7395271" y="2959533"/>
              <a:ext cx="196922" cy="229144"/>
            </a:xfrm>
            <a:custGeom>
              <a:avLst/>
              <a:gdLst>
                <a:gd name="T0" fmla="*/ 2317 w 13859"/>
                <a:gd name="T1" fmla="*/ 8004 h 16128"/>
                <a:gd name="T2" fmla="*/ 1967 w 13859"/>
                <a:gd name="T3" fmla="*/ 8285 h 16128"/>
                <a:gd name="T4" fmla="*/ 1694 w 13859"/>
                <a:gd name="T5" fmla="*/ 8189 h 16128"/>
                <a:gd name="T6" fmla="*/ 1481 w 13859"/>
                <a:gd name="T7" fmla="*/ 8207 h 16128"/>
                <a:gd name="T8" fmla="*/ 1015 w 13859"/>
                <a:gd name="T9" fmla="*/ 8838 h 16128"/>
                <a:gd name="T10" fmla="*/ 404 w 13859"/>
                <a:gd name="T11" fmla="*/ 10161 h 16128"/>
                <a:gd name="T12" fmla="*/ 18 w 13859"/>
                <a:gd name="T13" fmla="*/ 11295 h 16128"/>
                <a:gd name="T14" fmla="*/ 40 w 13859"/>
                <a:gd name="T15" fmla="*/ 11571 h 16128"/>
                <a:gd name="T16" fmla="*/ 184 w 13859"/>
                <a:gd name="T17" fmla="*/ 11696 h 16128"/>
                <a:gd name="T18" fmla="*/ 504 w 13859"/>
                <a:gd name="T19" fmla="*/ 11935 h 16128"/>
                <a:gd name="T20" fmla="*/ 429 w 13859"/>
                <a:gd name="T21" fmla="*/ 12718 h 16128"/>
                <a:gd name="T22" fmla="*/ 538 w 13859"/>
                <a:gd name="T23" fmla="*/ 13327 h 16128"/>
                <a:gd name="T24" fmla="*/ 1117 w 13859"/>
                <a:gd name="T25" fmla="*/ 14247 h 16128"/>
                <a:gd name="T26" fmla="*/ 2368 w 13859"/>
                <a:gd name="T27" fmla="*/ 14903 h 16128"/>
                <a:gd name="T28" fmla="*/ 4069 w 13859"/>
                <a:gd name="T29" fmla="*/ 14654 h 16128"/>
                <a:gd name="T30" fmla="*/ 4877 w 13859"/>
                <a:gd name="T31" fmla="*/ 12294 h 16128"/>
                <a:gd name="T32" fmla="*/ 5243 w 13859"/>
                <a:gd name="T33" fmla="*/ 9182 h 16128"/>
                <a:gd name="T34" fmla="*/ 5131 w 13859"/>
                <a:gd name="T35" fmla="*/ 7572 h 16128"/>
                <a:gd name="T36" fmla="*/ 4463 w 13859"/>
                <a:gd name="T37" fmla="*/ 7305 h 16128"/>
                <a:gd name="T38" fmla="*/ 3526 w 13859"/>
                <a:gd name="T39" fmla="*/ 7315 h 16128"/>
                <a:gd name="T40" fmla="*/ 2765 w 13859"/>
                <a:gd name="T41" fmla="*/ 7576 h 16128"/>
                <a:gd name="T42" fmla="*/ 12945 w 13859"/>
                <a:gd name="T43" fmla="*/ 8879 h 16128"/>
                <a:gd name="T44" fmla="*/ 13234 w 13859"/>
                <a:gd name="T45" fmla="*/ 8953 h 16128"/>
                <a:gd name="T46" fmla="*/ 13512 w 13859"/>
                <a:gd name="T47" fmla="*/ 8943 h 16128"/>
                <a:gd name="T48" fmla="*/ 13774 w 13859"/>
                <a:gd name="T49" fmla="*/ 8047 h 16128"/>
                <a:gd name="T50" fmla="*/ 13576 w 13859"/>
                <a:gd name="T51" fmla="*/ 4414 h 16128"/>
                <a:gd name="T52" fmla="*/ 10849 w 13859"/>
                <a:gd name="T53" fmla="*/ 812 h 16128"/>
                <a:gd name="T54" fmla="*/ 4579 w 13859"/>
                <a:gd name="T55" fmla="*/ 323 h 16128"/>
                <a:gd name="T56" fmla="*/ 1107 w 13859"/>
                <a:gd name="T57" fmla="*/ 3063 h 16128"/>
                <a:gd name="T58" fmla="*/ 298 w 13859"/>
                <a:gd name="T59" fmla="*/ 6381 h 16128"/>
                <a:gd name="T60" fmla="*/ 468 w 13859"/>
                <a:gd name="T61" fmla="*/ 7635 h 16128"/>
                <a:gd name="T62" fmla="*/ 669 w 13859"/>
                <a:gd name="T63" fmla="*/ 7694 h 16128"/>
                <a:gd name="T64" fmla="*/ 867 w 13859"/>
                <a:gd name="T65" fmla="*/ 7689 h 16128"/>
                <a:gd name="T66" fmla="*/ 1040 w 13859"/>
                <a:gd name="T67" fmla="*/ 7615 h 16128"/>
                <a:gd name="T68" fmla="*/ 1153 w 13859"/>
                <a:gd name="T69" fmla="*/ 6002 h 16128"/>
                <a:gd name="T70" fmla="*/ 2207 w 13859"/>
                <a:gd name="T71" fmla="*/ 2984 h 16128"/>
                <a:gd name="T72" fmla="*/ 5730 w 13859"/>
                <a:gd name="T73" fmla="*/ 968 h 16128"/>
                <a:gd name="T74" fmla="*/ 11096 w 13859"/>
                <a:gd name="T75" fmla="*/ 2116 h 16128"/>
                <a:gd name="T76" fmla="*/ 12882 w 13859"/>
                <a:gd name="T77" fmla="*/ 5512 h 16128"/>
                <a:gd name="T78" fmla="*/ 12837 w 13859"/>
                <a:gd name="T79" fmla="*/ 8391 h 16128"/>
                <a:gd name="T80" fmla="*/ 12363 w 13859"/>
                <a:gd name="T81" fmla="*/ 9207 h 16128"/>
                <a:gd name="T82" fmla="*/ 12196 w 13859"/>
                <a:gd name="T83" fmla="*/ 9200 h 16128"/>
                <a:gd name="T84" fmla="*/ 11803 w 13859"/>
                <a:gd name="T85" fmla="*/ 8483 h 16128"/>
                <a:gd name="T86" fmla="*/ 11506 w 13859"/>
                <a:gd name="T87" fmla="*/ 8049 h 16128"/>
                <a:gd name="T88" fmla="*/ 11126 w 13859"/>
                <a:gd name="T89" fmla="*/ 7668 h 16128"/>
                <a:gd name="T90" fmla="*/ 10363 w 13859"/>
                <a:gd name="T91" fmla="*/ 7693 h 16128"/>
                <a:gd name="T92" fmla="*/ 9499 w 13859"/>
                <a:gd name="T93" fmla="*/ 8070 h 16128"/>
                <a:gd name="T94" fmla="*/ 8926 w 13859"/>
                <a:gd name="T95" fmla="*/ 8534 h 16128"/>
                <a:gd name="T96" fmla="*/ 8632 w 13859"/>
                <a:gd name="T97" fmla="*/ 10488 h 16128"/>
                <a:gd name="T98" fmla="*/ 8646 w 13859"/>
                <a:gd name="T99" fmla="*/ 13526 h 16128"/>
                <a:gd name="T100" fmla="*/ 9240 w 13859"/>
                <a:gd name="T101" fmla="*/ 15599 h 16128"/>
                <a:gd name="T102" fmla="*/ 11060 w 13859"/>
                <a:gd name="T103" fmla="*/ 16119 h 16128"/>
                <a:gd name="T104" fmla="*/ 12333 w 13859"/>
                <a:gd name="T105" fmla="*/ 15535 h 16128"/>
                <a:gd name="T106" fmla="*/ 12971 w 13859"/>
                <a:gd name="T107" fmla="*/ 14631 h 16128"/>
                <a:gd name="T108" fmla="*/ 13083 w 13859"/>
                <a:gd name="T109" fmla="*/ 14119 h 16128"/>
                <a:gd name="T110" fmla="*/ 13150 w 13859"/>
                <a:gd name="T111" fmla="*/ 13442 h 16128"/>
                <a:gd name="T112" fmla="*/ 13522 w 13859"/>
                <a:gd name="T113" fmla="*/ 13307 h 16128"/>
                <a:gd name="T114" fmla="*/ 13720 w 13859"/>
                <a:gd name="T115" fmla="*/ 13151 h 16128"/>
                <a:gd name="T116" fmla="*/ 13766 w 13859"/>
                <a:gd name="T117" fmla="*/ 12817 h 16128"/>
                <a:gd name="T118" fmla="*/ 13425 w 13859"/>
                <a:gd name="T119" fmla="*/ 11505 h 16128"/>
                <a:gd name="T120" fmla="*/ 12866 w 13859"/>
                <a:gd name="T121" fmla="*/ 9968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59" h="16128">
                  <a:moveTo>
                    <a:pt x="2717" y="7615"/>
                  </a:moveTo>
                  <a:lnTo>
                    <a:pt x="2670" y="7657"/>
                  </a:lnTo>
                  <a:lnTo>
                    <a:pt x="2624" y="7699"/>
                  </a:lnTo>
                  <a:lnTo>
                    <a:pt x="2578" y="7741"/>
                  </a:lnTo>
                  <a:lnTo>
                    <a:pt x="2533" y="7785"/>
                  </a:lnTo>
                  <a:lnTo>
                    <a:pt x="2489" y="7827"/>
                  </a:lnTo>
                  <a:lnTo>
                    <a:pt x="2445" y="7871"/>
                  </a:lnTo>
                  <a:lnTo>
                    <a:pt x="2402" y="7915"/>
                  </a:lnTo>
                  <a:lnTo>
                    <a:pt x="2359" y="7959"/>
                  </a:lnTo>
                  <a:lnTo>
                    <a:pt x="2317" y="8004"/>
                  </a:lnTo>
                  <a:lnTo>
                    <a:pt x="2276" y="8049"/>
                  </a:lnTo>
                  <a:lnTo>
                    <a:pt x="2235" y="8094"/>
                  </a:lnTo>
                  <a:lnTo>
                    <a:pt x="2195" y="8140"/>
                  </a:lnTo>
                  <a:lnTo>
                    <a:pt x="2154" y="8186"/>
                  </a:lnTo>
                  <a:lnTo>
                    <a:pt x="2115" y="8232"/>
                  </a:lnTo>
                  <a:lnTo>
                    <a:pt x="2077" y="8279"/>
                  </a:lnTo>
                  <a:lnTo>
                    <a:pt x="2038" y="8326"/>
                  </a:lnTo>
                  <a:lnTo>
                    <a:pt x="2018" y="8314"/>
                  </a:lnTo>
                  <a:lnTo>
                    <a:pt x="1994" y="8300"/>
                  </a:lnTo>
                  <a:lnTo>
                    <a:pt x="1967" y="8285"/>
                  </a:lnTo>
                  <a:lnTo>
                    <a:pt x="1937" y="8270"/>
                  </a:lnTo>
                  <a:lnTo>
                    <a:pt x="1905" y="8255"/>
                  </a:lnTo>
                  <a:lnTo>
                    <a:pt x="1870" y="8239"/>
                  </a:lnTo>
                  <a:lnTo>
                    <a:pt x="1834" y="8224"/>
                  </a:lnTo>
                  <a:lnTo>
                    <a:pt x="1795" y="8212"/>
                  </a:lnTo>
                  <a:lnTo>
                    <a:pt x="1776" y="8206"/>
                  </a:lnTo>
                  <a:lnTo>
                    <a:pt x="1755" y="8201"/>
                  </a:lnTo>
                  <a:lnTo>
                    <a:pt x="1735" y="8196"/>
                  </a:lnTo>
                  <a:lnTo>
                    <a:pt x="1714" y="8192"/>
                  </a:lnTo>
                  <a:lnTo>
                    <a:pt x="1694" y="8189"/>
                  </a:lnTo>
                  <a:lnTo>
                    <a:pt x="1673" y="8186"/>
                  </a:lnTo>
                  <a:lnTo>
                    <a:pt x="1651" y="8184"/>
                  </a:lnTo>
                  <a:lnTo>
                    <a:pt x="1630" y="8183"/>
                  </a:lnTo>
                  <a:lnTo>
                    <a:pt x="1608" y="8183"/>
                  </a:lnTo>
                  <a:lnTo>
                    <a:pt x="1587" y="8184"/>
                  </a:lnTo>
                  <a:lnTo>
                    <a:pt x="1565" y="8187"/>
                  </a:lnTo>
                  <a:lnTo>
                    <a:pt x="1544" y="8190"/>
                  </a:lnTo>
                  <a:lnTo>
                    <a:pt x="1523" y="8194"/>
                  </a:lnTo>
                  <a:lnTo>
                    <a:pt x="1502" y="8200"/>
                  </a:lnTo>
                  <a:lnTo>
                    <a:pt x="1481" y="8207"/>
                  </a:lnTo>
                  <a:lnTo>
                    <a:pt x="1459" y="8215"/>
                  </a:lnTo>
                  <a:lnTo>
                    <a:pt x="1424" y="8236"/>
                  </a:lnTo>
                  <a:lnTo>
                    <a:pt x="1384" y="8272"/>
                  </a:lnTo>
                  <a:lnTo>
                    <a:pt x="1339" y="8320"/>
                  </a:lnTo>
                  <a:lnTo>
                    <a:pt x="1292" y="8382"/>
                  </a:lnTo>
                  <a:lnTo>
                    <a:pt x="1241" y="8453"/>
                  </a:lnTo>
                  <a:lnTo>
                    <a:pt x="1188" y="8536"/>
                  </a:lnTo>
                  <a:lnTo>
                    <a:pt x="1132" y="8628"/>
                  </a:lnTo>
                  <a:lnTo>
                    <a:pt x="1075" y="8729"/>
                  </a:lnTo>
                  <a:lnTo>
                    <a:pt x="1015" y="8838"/>
                  </a:lnTo>
                  <a:lnTo>
                    <a:pt x="953" y="8954"/>
                  </a:lnTo>
                  <a:lnTo>
                    <a:pt x="892" y="9075"/>
                  </a:lnTo>
                  <a:lnTo>
                    <a:pt x="829" y="9202"/>
                  </a:lnTo>
                  <a:lnTo>
                    <a:pt x="767" y="9333"/>
                  </a:lnTo>
                  <a:lnTo>
                    <a:pt x="704" y="9468"/>
                  </a:lnTo>
                  <a:lnTo>
                    <a:pt x="641" y="9605"/>
                  </a:lnTo>
                  <a:lnTo>
                    <a:pt x="580" y="9744"/>
                  </a:lnTo>
                  <a:lnTo>
                    <a:pt x="520" y="9883"/>
                  </a:lnTo>
                  <a:lnTo>
                    <a:pt x="462" y="10023"/>
                  </a:lnTo>
                  <a:lnTo>
                    <a:pt x="404" y="10161"/>
                  </a:lnTo>
                  <a:lnTo>
                    <a:pt x="349" y="10298"/>
                  </a:lnTo>
                  <a:lnTo>
                    <a:pt x="298" y="10431"/>
                  </a:lnTo>
                  <a:lnTo>
                    <a:pt x="248" y="10561"/>
                  </a:lnTo>
                  <a:lnTo>
                    <a:pt x="203" y="10687"/>
                  </a:lnTo>
                  <a:lnTo>
                    <a:pt x="161" y="10807"/>
                  </a:lnTo>
                  <a:lnTo>
                    <a:pt x="123" y="10921"/>
                  </a:lnTo>
                  <a:lnTo>
                    <a:pt x="89" y="11027"/>
                  </a:lnTo>
                  <a:lnTo>
                    <a:pt x="61" y="11125"/>
                  </a:lnTo>
                  <a:lnTo>
                    <a:pt x="36" y="11215"/>
                  </a:lnTo>
                  <a:lnTo>
                    <a:pt x="18" y="11295"/>
                  </a:lnTo>
                  <a:lnTo>
                    <a:pt x="6" y="11363"/>
                  </a:lnTo>
                  <a:lnTo>
                    <a:pt x="0" y="11421"/>
                  </a:lnTo>
                  <a:lnTo>
                    <a:pt x="0" y="11466"/>
                  </a:lnTo>
                  <a:lnTo>
                    <a:pt x="2" y="11481"/>
                  </a:lnTo>
                  <a:lnTo>
                    <a:pt x="6" y="11497"/>
                  </a:lnTo>
                  <a:lnTo>
                    <a:pt x="10" y="11512"/>
                  </a:lnTo>
                  <a:lnTo>
                    <a:pt x="16" y="11527"/>
                  </a:lnTo>
                  <a:lnTo>
                    <a:pt x="23" y="11542"/>
                  </a:lnTo>
                  <a:lnTo>
                    <a:pt x="31" y="11557"/>
                  </a:lnTo>
                  <a:lnTo>
                    <a:pt x="40" y="11571"/>
                  </a:lnTo>
                  <a:lnTo>
                    <a:pt x="51" y="11584"/>
                  </a:lnTo>
                  <a:lnTo>
                    <a:pt x="62" y="11598"/>
                  </a:lnTo>
                  <a:lnTo>
                    <a:pt x="74" y="11611"/>
                  </a:lnTo>
                  <a:lnTo>
                    <a:pt x="87" y="11623"/>
                  </a:lnTo>
                  <a:lnTo>
                    <a:pt x="101" y="11636"/>
                  </a:lnTo>
                  <a:lnTo>
                    <a:pt x="116" y="11648"/>
                  </a:lnTo>
                  <a:lnTo>
                    <a:pt x="132" y="11661"/>
                  </a:lnTo>
                  <a:lnTo>
                    <a:pt x="148" y="11673"/>
                  </a:lnTo>
                  <a:lnTo>
                    <a:pt x="166" y="11685"/>
                  </a:lnTo>
                  <a:lnTo>
                    <a:pt x="184" y="11696"/>
                  </a:lnTo>
                  <a:lnTo>
                    <a:pt x="203" y="11707"/>
                  </a:lnTo>
                  <a:lnTo>
                    <a:pt x="222" y="11718"/>
                  </a:lnTo>
                  <a:lnTo>
                    <a:pt x="242" y="11728"/>
                  </a:lnTo>
                  <a:lnTo>
                    <a:pt x="284" y="11748"/>
                  </a:lnTo>
                  <a:lnTo>
                    <a:pt x="328" y="11768"/>
                  </a:lnTo>
                  <a:lnTo>
                    <a:pt x="374" y="11787"/>
                  </a:lnTo>
                  <a:lnTo>
                    <a:pt x="421" y="11805"/>
                  </a:lnTo>
                  <a:lnTo>
                    <a:pt x="470" y="11822"/>
                  </a:lnTo>
                  <a:lnTo>
                    <a:pt x="519" y="11839"/>
                  </a:lnTo>
                  <a:lnTo>
                    <a:pt x="504" y="11935"/>
                  </a:lnTo>
                  <a:lnTo>
                    <a:pt x="489" y="12027"/>
                  </a:lnTo>
                  <a:lnTo>
                    <a:pt x="477" y="12118"/>
                  </a:lnTo>
                  <a:lnTo>
                    <a:pt x="466" y="12206"/>
                  </a:lnTo>
                  <a:lnTo>
                    <a:pt x="457" y="12290"/>
                  </a:lnTo>
                  <a:lnTo>
                    <a:pt x="448" y="12370"/>
                  </a:lnTo>
                  <a:lnTo>
                    <a:pt x="441" y="12448"/>
                  </a:lnTo>
                  <a:lnTo>
                    <a:pt x="436" y="12521"/>
                  </a:lnTo>
                  <a:lnTo>
                    <a:pt x="433" y="12591"/>
                  </a:lnTo>
                  <a:lnTo>
                    <a:pt x="430" y="12656"/>
                  </a:lnTo>
                  <a:lnTo>
                    <a:pt x="429" y="12718"/>
                  </a:lnTo>
                  <a:lnTo>
                    <a:pt x="429" y="12774"/>
                  </a:lnTo>
                  <a:lnTo>
                    <a:pt x="431" y="12828"/>
                  </a:lnTo>
                  <a:lnTo>
                    <a:pt x="433" y="12875"/>
                  </a:lnTo>
                  <a:lnTo>
                    <a:pt x="437" y="12920"/>
                  </a:lnTo>
                  <a:lnTo>
                    <a:pt x="442" y="12958"/>
                  </a:lnTo>
                  <a:lnTo>
                    <a:pt x="452" y="13020"/>
                  </a:lnTo>
                  <a:lnTo>
                    <a:pt x="468" y="13090"/>
                  </a:lnTo>
                  <a:lnTo>
                    <a:pt x="486" y="13164"/>
                  </a:lnTo>
                  <a:lnTo>
                    <a:pt x="510" y="13243"/>
                  </a:lnTo>
                  <a:lnTo>
                    <a:pt x="538" y="13327"/>
                  </a:lnTo>
                  <a:lnTo>
                    <a:pt x="571" y="13412"/>
                  </a:lnTo>
                  <a:lnTo>
                    <a:pt x="609" y="13502"/>
                  </a:lnTo>
                  <a:lnTo>
                    <a:pt x="652" y="13594"/>
                  </a:lnTo>
                  <a:lnTo>
                    <a:pt x="701" y="13688"/>
                  </a:lnTo>
                  <a:lnTo>
                    <a:pt x="755" y="13781"/>
                  </a:lnTo>
                  <a:lnTo>
                    <a:pt x="815" y="13876"/>
                  </a:lnTo>
                  <a:lnTo>
                    <a:pt x="881" y="13971"/>
                  </a:lnTo>
                  <a:lnTo>
                    <a:pt x="953" y="14065"/>
                  </a:lnTo>
                  <a:lnTo>
                    <a:pt x="1032" y="14157"/>
                  </a:lnTo>
                  <a:lnTo>
                    <a:pt x="1117" y="14247"/>
                  </a:lnTo>
                  <a:lnTo>
                    <a:pt x="1209" y="14335"/>
                  </a:lnTo>
                  <a:lnTo>
                    <a:pt x="1307" y="14419"/>
                  </a:lnTo>
                  <a:lnTo>
                    <a:pt x="1413" y="14500"/>
                  </a:lnTo>
                  <a:lnTo>
                    <a:pt x="1526" y="14576"/>
                  </a:lnTo>
                  <a:lnTo>
                    <a:pt x="1647" y="14647"/>
                  </a:lnTo>
                  <a:lnTo>
                    <a:pt x="1776" y="14712"/>
                  </a:lnTo>
                  <a:lnTo>
                    <a:pt x="1911" y="14771"/>
                  </a:lnTo>
                  <a:lnTo>
                    <a:pt x="2055" y="14823"/>
                  </a:lnTo>
                  <a:lnTo>
                    <a:pt x="2208" y="14868"/>
                  </a:lnTo>
                  <a:lnTo>
                    <a:pt x="2368" y="14903"/>
                  </a:lnTo>
                  <a:lnTo>
                    <a:pt x="2538" y="14932"/>
                  </a:lnTo>
                  <a:lnTo>
                    <a:pt x="2717" y="14950"/>
                  </a:lnTo>
                  <a:lnTo>
                    <a:pt x="2904" y="14958"/>
                  </a:lnTo>
                  <a:lnTo>
                    <a:pt x="3100" y="14955"/>
                  </a:lnTo>
                  <a:lnTo>
                    <a:pt x="3306" y="14942"/>
                  </a:lnTo>
                  <a:lnTo>
                    <a:pt x="3522" y="14915"/>
                  </a:lnTo>
                  <a:lnTo>
                    <a:pt x="3746" y="14878"/>
                  </a:lnTo>
                  <a:lnTo>
                    <a:pt x="3858" y="14838"/>
                  </a:lnTo>
                  <a:lnTo>
                    <a:pt x="3966" y="14762"/>
                  </a:lnTo>
                  <a:lnTo>
                    <a:pt x="4069" y="14654"/>
                  </a:lnTo>
                  <a:lnTo>
                    <a:pt x="4169" y="14517"/>
                  </a:lnTo>
                  <a:lnTo>
                    <a:pt x="4265" y="14351"/>
                  </a:lnTo>
                  <a:lnTo>
                    <a:pt x="4356" y="14160"/>
                  </a:lnTo>
                  <a:lnTo>
                    <a:pt x="4444" y="13946"/>
                  </a:lnTo>
                  <a:lnTo>
                    <a:pt x="4527" y="13710"/>
                  </a:lnTo>
                  <a:lnTo>
                    <a:pt x="4606" y="13455"/>
                  </a:lnTo>
                  <a:lnTo>
                    <a:pt x="4679" y="13184"/>
                  </a:lnTo>
                  <a:lnTo>
                    <a:pt x="4750" y="12898"/>
                  </a:lnTo>
                  <a:lnTo>
                    <a:pt x="4816" y="12600"/>
                  </a:lnTo>
                  <a:lnTo>
                    <a:pt x="4877" y="12294"/>
                  </a:lnTo>
                  <a:lnTo>
                    <a:pt x="4934" y="11978"/>
                  </a:lnTo>
                  <a:lnTo>
                    <a:pt x="4986" y="11659"/>
                  </a:lnTo>
                  <a:lnTo>
                    <a:pt x="5035" y="11335"/>
                  </a:lnTo>
                  <a:lnTo>
                    <a:pt x="5078" y="11011"/>
                  </a:lnTo>
                  <a:lnTo>
                    <a:pt x="5118" y="10689"/>
                  </a:lnTo>
                  <a:lnTo>
                    <a:pt x="5152" y="10371"/>
                  </a:lnTo>
                  <a:lnTo>
                    <a:pt x="5181" y="10059"/>
                  </a:lnTo>
                  <a:lnTo>
                    <a:pt x="5206" y="9755"/>
                  </a:lnTo>
                  <a:lnTo>
                    <a:pt x="5227" y="9462"/>
                  </a:lnTo>
                  <a:lnTo>
                    <a:pt x="5243" y="9182"/>
                  </a:lnTo>
                  <a:lnTo>
                    <a:pt x="5253" y="8917"/>
                  </a:lnTo>
                  <a:lnTo>
                    <a:pt x="5260" y="8669"/>
                  </a:lnTo>
                  <a:lnTo>
                    <a:pt x="5261" y="8441"/>
                  </a:lnTo>
                  <a:lnTo>
                    <a:pt x="5257" y="8235"/>
                  </a:lnTo>
                  <a:lnTo>
                    <a:pt x="5249" y="8054"/>
                  </a:lnTo>
                  <a:lnTo>
                    <a:pt x="5236" y="7899"/>
                  </a:lnTo>
                  <a:lnTo>
                    <a:pt x="5218" y="7773"/>
                  </a:lnTo>
                  <a:lnTo>
                    <a:pt x="5193" y="7677"/>
                  </a:lnTo>
                  <a:lnTo>
                    <a:pt x="5165" y="7615"/>
                  </a:lnTo>
                  <a:lnTo>
                    <a:pt x="5131" y="7572"/>
                  </a:lnTo>
                  <a:lnTo>
                    <a:pt x="5089" y="7533"/>
                  </a:lnTo>
                  <a:lnTo>
                    <a:pt x="5041" y="7495"/>
                  </a:lnTo>
                  <a:lnTo>
                    <a:pt x="4985" y="7461"/>
                  </a:lnTo>
                  <a:lnTo>
                    <a:pt x="4925" y="7431"/>
                  </a:lnTo>
                  <a:lnTo>
                    <a:pt x="4859" y="7403"/>
                  </a:lnTo>
                  <a:lnTo>
                    <a:pt x="4787" y="7378"/>
                  </a:lnTo>
                  <a:lnTo>
                    <a:pt x="4713" y="7355"/>
                  </a:lnTo>
                  <a:lnTo>
                    <a:pt x="4633" y="7335"/>
                  </a:lnTo>
                  <a:lnTo>
                    <a:pt x="4550" y="7319"/>
                  </a:lnTo>
                  <a:lnTo>
                    <a:pt x="4463" y="7305"/>
                  </a:lnTo>
                  <a:lnTo>
                    <a:pt x="4374" y="7294"/>
                  </a:lnTo>
                  <a:lnTo>
                    <a:pt x="4283" y="7286"/>
                  </a:lnTo>
                  <a:lnTo>
                    <a:pt x="4190" y="7280"/>
                  </a:lnTo>
                  <a:lnTo>
                    <a:pt x="4095" y="7277"/>
                  </a:lnTo>
                  <a:lnTo>
                    <a:pt x="4001" y="7277"/>
                  </a:lnTo>
                  <a:lnTo>
                    <a:pt x="3905" y="7280"/>
                  </a:lnTo>
                  <a:lnTo>
                    <a:pt x="3809" y="7285"/>
                  </a:lnTo>
                  <a:lnTo>
                    <a:pt x="3714" y="7292"/>
                  </a:lnTo>
                  <a:lnTo>
                    <a:pt x="3619" y="7302"/>
                  </a:lnTo>
                  <a:lnTo>
                    <a:pt x="3526" y="7315"/>
                  </a:lnTo>
                  <a:lnTo>
                    <a:pt x="3435" y="7330"/>
                  </a:lnTo>
                  <a:lnTo>
                    <a:pt x="3345" y="7347"/>
                  </a:lnTo>
                  <a:lnTo>
                    <a:pt x="3259" y="7367"/>
                  </a:lnTo>
                  <a:lnTo>
                    <a:pt x="3175" y="7391"/>
                  </a:lnTo>
                  <a:lnTo>
                    <a:pt x="3096" y="7416"/>
                  </a:lnTo>
                  <a:lnTo>
                    <a:pt x="3020" y="7443"/>
                  </a:lnTo>
                  <a:lnTo>
                    <a:pt x="2948" y="7472"/>
                  </a:lnTo>
                  <a:lnTo>
                    <a:pt x="2883" y="7505"/>
                  </a:lnTo>
                  <a:lnTo>
                    <a:pt x="2821" y="7540"/>
                  </a:lnTo>
                  <a:lnTo>
                    <a:pt x="2765" y="7576"/>
                  </a:lnTo>
                  <a:lnTo>
                    <a:pt x="2717" y="7615"/>
                  </a:lnTo>
                  <a:close/>
                  <a:moveTo>
                    <a:pt x="12800" y="8775"/>
                  </a:moveTo>
                  <a:lnTo>
                    <a:pt x="12812" y="8789"/>
                  </a:lnTo>
                  <a:lnTo>
                    <a:pt x="12825" y="8804"/>
                  </a:lnTo>
                  <a:lnTo>
                    <a:pt x="12840" y="8818"/>
                  </a:lnTo>
                  <a:lnTo>
                    <a:pt x="12858" y="8831"/>
                  </a:lnTo>
                  <a:lnTo>
                    <a:pt x="12877" y="8844"/>
                  </a:lnTo>
                  <a:lnTo>
                    <a:pt x="12899" y="8856"/>
                  </a:lnTo>
                  <a:lnTo>
                    <a:pt x="12922" y="8868"/>
                  </a:lnTo>
                  <a:lnTo>
                    <a:pt x="12945" y="8879"/>
                  </a:lnTo>
                  <a:lnTo>
                    <a:pt x="12971" y="8890"/>
                  </a:lnTo>
                  <a:lnTo>
                    <a:pt x="12997" y="8900"/>
                  </a:lnTo>
                  <a:lnTo>
                    <a:pt x="13025" y="8909"/>
                  </a:lnTo>
                  <a:lnTo>
                    <a:pt x="13053" y="8918"/>
                  </a:lnTo>
                  <a:lnTo>
                    <a:pt x="13082" y="8926"/>
                  </a:lnTo>
                  <a:lnTo>
                    <a:pt x="13113" y="8933"/>
                  </a:lnTo>
                  <a:lnTo>
                    <a:pt x="13142" y="8939"/>
                  </a:lnTo>
                  <a:lnTo>
                    <a:pt x="13173" y="8945"/>
                  </a:lnTo>
                  <a:lnTo>
                    <a:pt x="13204" y="8949"/>
                  </a:lnTo>
                  <a:lnTo>
                    <a:pt x="13234" y="8953"/>
                  </a:lnTo>
                  <a:lnTo>
                    <a:pt x="13265" y="8956"/>
                  </a:lnTo>
                  <a:lnTo>
                    <a:pt x="13295" y="8959"/>
                  </a:lnTo>
                  <a:lnTo>
                    <a:pt x="13325" y="8960"/>
                  </a:lnTo>
                  <a:lnTo>
                    <a:pt x="13354" y="8960"/>
                  </a:lnTo>
                  <a:lnTo>
                    <a:pt x="13383" y="8960"/>
                  </a:lnTo>
                  <a:lnTo>
                    <a:pt x="13411" y="8959"/>
                  </a:lnTo>
                  <a:lnTo>
                    <a:pt x="13438" y="8956"/>
                  </a:lnTo>
                  <a:lnTo>
                    <a:pt x="13464" y="8953"/>
                  </a:lnTo>
                  <a:lnTo>
                    <a:pt x="13488" y="8949"/>
                  </a:lnTo>
                  <a:lnTo>
                    <a:pt x="13512" y="8943"/>
                  </a:lnTo>
                  <a:lnTo>
                    <a:pt x="13534" y="8937"/>
                  </a:lnTo>
                  <a:lnTo>
                    <a:pt x="13553" y="8929"/>
                  </a:lnTo>
                  <a:lnTo>
                    <a:pt x="13572" y="8921"/>
                  </a:lnTo>
                  <a:lnTo>
                    <a:pt x="13588" y="8911"/>
                  </a:lnTo>
                  <a:lnTo>
                    <a:pt x="13608" y="8875"/>
                  </a:lnTo>
                  <a:lnTo>
                    <a:pt x="13635" y="8792"/>
                  </a:lnTo>
                  <a:lnTo>
                    <a:pt x="13667" y="8665"/>
                  </a:lnTo>
                  <a:lnTo>
                    <a:pt x="13703" y="8495"/>
                  </a:lnTo>
                  <a:lnTo>
                    <a:pt x="13740" y="8289"/>
                  </a:lnTo>
                  <a:lnTo>
                    <a:pt x="13774" y="8047"/>
                  </a:lnTo>
                  <a:lnTo>
                    <a:pt x="13806" y="7774"/>
                  </a:lnTo>
                  <a:lnTo>
                    <a:pt x="13832" y="7471"/>
                  </a:lnTo>
                  <a:lnTo>
                    <a:pt x="13851" y="7144"/>
                  </a:lnTo>
                  <a:lnTo>
                    <a:pt x="13859" y="6795"/>
                  </a:lnTo>
                  <a:lnTo>
                    <a:pt x="13855" y="6426"/>
                  </a:lnTo>
                  <a:lnTo>
                    <a:pt x="13837" y="6042"/>
                  </a:lnTo>
                  <a:lnTo>
                    <a:pt x="13801" y="5646"/>
                  </a:lnTo>
                  <a:lnTo>
                    <a:pt x="13748" y="5241"/>
                  </a:lnTo>
                  <a:lnTo>
                    <a:pt x="13673" y="4828"/>
                  </a:lnTo>
                  <a:lnTo>
                    <a:pt x="13576" y="4414"/>
                  </a:lnTo>
                  <a:lnTo>
                    <a:pt x="13453" y="4000"/>
                  </a:lnTo>
                  <a:lnTo>
                    <a:pt x="13302" y="3588"/>
                  </a:lnTo>
                  <a:lnTo>
                    <a:pt x="13123" y="3184"/>
                  </a:lnTo>
                  <a:lnTo>
                    <a:pt x="12911" y="2790"/>
                  </a:lnTo>
                  <a:lnTo>
                    <a:pt x="12665" y="2409"/>
                  </a:lnTo>
                  <a:lnTo>
                    <a:pt x="12382" y="2044"/>
                  </a:lnTo>
                  <a:lnTo>
                    <a:pt x="12062" y="1699"/>
                  </a:lnTo>
                  <a:lnTo>
                    <a:pt x="11702" y="1377"/>
                  </a:lnTo>
                  <a:lnTo>
                    <a:pt x="11298" y="1081"/>
                  </a:lnTo>
                  <a:lnTo>
                    <a:pt x="10849" y="812"/>
                  </a:lnTo>
                  <a:lnTo>
                    <a:pt x="10353" y="578"/>
                  </a:lnTo>
                  <a:lnTo>
                    <a:pt x="9809" y="378"/>
                  </a:lnTo>
                  <a:lnTo>
                    <a:pt x="9212" y="218"/>
                  </a:lnTo>
                  <a:lnTo>
                    <a:pt x="8563" y="99"/>
                  </a:lnTo>
                  <a:lnTo>
                    <a:pt x="7857" y="25"/>
                  </a:lnTo>
                  <a:lnTo>
                    <a:pt x="7093" y="0"/>
                  </a:lnTo>
                  <a:lnTo>
                    <a:pt x="6393" y="22"/>
                  </a:lnTo>
                  <a:lnTo>
                    <a:pt x="5742" y="85"/>
                  </a:lnTo>
                  <a:lnTo>
                    <a:pt x="5138" y="185"/>
                  </a:lnTo>
                  <a:lnTo>
                    <a:pt x="4579" y="323"/>
                  </a:lnTo>
                  <a:lnTo>
                    <a:pt x="4063" y="493"/>
                  </a:lnTo>
                  <a:lnTo>
                    <a:pt x="3591" y="694"/>
                  </a:lnTo>
                  <a:lnTo>
                    <a:pt x="3157" y="922"/>
                  </a:lnTo>
                  <a:lnTo>
                    <a:pt x="2762" y="1175"/>
                  </a:lnTo>
                  <a:lnTo>
                    <a:pt x="2404" y="1451"/>
                  </a:lnTo>
                  <a:lnTo>
                    <a:pt x="2082" y="1745"/>
                  </a:lnTo>
                  <a:lnTo>
                    <a:pt x="1792" y="2056"/>
                  </a:lnTo>
                  <a:lnTo>
                    <a:pt x="1534" y="2382"/>
                  </a:lnTo>
                  <a:lnTo>
                    <a:pt x="1306" y="2719"/>
                  </a:lnTo>
                  <a:lnTo>
                    <a:pt x="1107" y="3063"/>
                  </a:lnTo>
                  <a:lnTo>
                    <a:pt x="934" y="3414"/>
                  </a:lnTo>
                  <a:lnTo>
                    <a:pt x="786" y="3768"/>
                  </a:lnTo>
                  <a:lnTo>
                    <a:pt x="662" y="4122"/>
                  </a:lnTo>
                  <a:lnTo>
                    <a:pt x="559" y="4474"/>
                  </a:lnTo>
                  <a:lnTo>
                    <a:pt x="476" y="4820"/>
                  </a:lnTo>
                  <a:lnTo>
                    <a:pt x="410" y="5159"/>
                  </a:lnTo>
                  <a:lnTo>
                    <a:pt x="362" y="5488"/>
                  </a:lnTo>
                  <a:lnTo>
                    <a:pt x="328" y="5802"/>
                  </a:lnTo>
                  <a:lnTo>
                    <a:pt x="307" y="6100"/>
                  </a:lnTo>
                  <a:lnTo>
                    <a:pt x="298" y="6381"/>
                  </a:lnTo>
                  <a:lnTo>
                    <a:pt x="298" y="6639"/>
                  </a:lnTo>
                  <a:lnTo>
                    <a:pt x="306" y="6874"/>
                  </a:lnTo>
                  <a:lnTo>
                    <a:pt x="321" y="7080"/>
                  </a:lnTo>
                  <a:lnTo>
                    <a:pt x="340" y="7258"/>
                  </a:lnTo>
                  <a:lnTo>
                    <a:pt x="363" y="7403"/>
                  </a:lnTo>
                  <a:lnTo>
                    <a:pt x="386" y="7513"/>
                  </a:lnTo>
                  <a:lnTo>
                    <a:pt x="408" y="7584"/>
                  </a:lnTo>
                  <a:lnTo>
                    <a:pt x="429" y="7615"/>
                  </a:lnTo>
                  <a:lnTo>
                    <a:pt x="448" y="7626"/>
                  </a:lnTo>
                  <a:lnTo>
                    <a:pt x="468" y="7635"/>
                  </a:lnTo>
                  <a:lnTo>
                    <a:pt x="488" y="7644"/>
                  </a:lnTo>
                  <a:lnTo>
                    <a:pt x="507" y="7652"/>
                  </a:lnTo>
                  <a:lnTo>
                    <a:pt x="527" y="7660"/>
                  </a:lnTo>
                  <a:lnTo>
                    <a:pt x="547" y="7666"/>
                  </a:lnTo>
                  <a:lnTo>
                    <a:pt x="568" y="7673"/>
                  </a:lnTo>
                  <a:lnTo>
                    <a:pt x="588" y="7678"/>
                  </a:lnTo>
                  <a:lnTo>
                    <a:pt x="608" y="7683"/>
                  </a:lnTo>
                  <a:lnTo>
                    <a:pt x="628" y="7688"/>
                  </a:lnTo>
                  <a:lnTo>
                    <a:pt x="648" y="7691"/>
                  </a:lnTo>
                  <a:lnTo>
                    <a:pt x="669" y="7694"/>
                  </a:lnTo>
                  <a:lnTo>
                    <a:pt x="689" y="7697"/>
                  </a:lnTo>
                  <a:lnTo>
                    <a:pt x="709" y="7699"/>
                  </a:lnTo>
                  <a:lnTo>
                    <a:pt x="729" y="7700"/>
                  </a:lnTo>
                  <a:lnTo>
                    <a:pt x="749" y="7700"/>
                  </a:lnTo>
                  <a:lnTo>
                    <a:pt x="770" y="7700"/>
                  </a:lnTo>
                  <a:lnTo>
                    <a:pt x="789" y="7699"/>
                  </a:lnTo>
                  <a:lnTo>
                    <a:pt x="809" y="7698"/>
                  </a:lnTo>
                  <a:lnTo>
                    <a:pt x="828" y="7695"/>
                  </a:lnTo>
                  <a:lnTo>
                    <a:pt x="847" y="7692"/>
                  </a:lnTo>
                  <a:lnTo>
                    <a:pt x="867" y="7689"/>
                  </a:lnTo>
                  <a:lnTo>
                    <a:pt x="886" y="7685"/>
                  </a:lnTo>
                  <a:lnTo>
                    <a:pt x="904" y="7680"/>
                  </a:lnTo>
                  <a:lnTo>
                    <a:pt x="922" y="7674"/>
                  </a:lnTo>
                  <a:lnTo>
                    <a:pt x="940" y="7668"/>
                  </a:lnTo>
                  <a:lnTo>
                    <a:pt x="957" y="7661"/>
                  </a:lnTo>
                  <a:lnTo>
                    <a:pt x="976" y="7653"/>
                  </a:lnTo>
                  <a:lnTo>
                    <a:pt x="992" y="7645"/>
                  </a:lnTo>
                  <a:lnTo>
                    <a:pt x="1009" y="7636"/>
                  </a:lnTo>
                  <a:lnTo>
                    <a:pt x="1024" y="7626"/>
                  </a:lnTo>
                  <a:lnTo>
                    <a:pt x="1040" y="7615"/>
                  </a:lnTo>
                  <a:lnTo>
                    <a:pt x="1052" y="7585"/>
                  </a:lnTo>
                  <a:lnTo>
                    <a:pt x="1062" y="7521"/>
                  </a:lnTo>
                  <a:lnTo>
                    <a:pt x="1067" y="7422"/>
                  </a:lnTo>
                  <a:lnTo>
                    <a:pt x="1071" y="7292"/>
                  </a:lnTo>
                  <a:lnTo>
                    <a:pt x="1075" y="7135"/>
                  </a:lnTo>
                  <a:lnTo>
                    <a:pt x="1081" y="6950"/>
                  </a:lnTo>
                  <a:lnTo>
                    <a:pt x="1091" y="6743"/>
                  </a:lnTo>
                  <a:lnTo>
                    <a:pt x="1105" y="6514"/>
                  </a:lnTo>
                  <a:lnTo>
                    <a:pt x="1125" y="6266"/>
                  </a:lnTo>
                  <a:lnTo>
                    <a:pt x="1153" y="6002"/>
                  </a:lnTo>
                  <a:lnTo>
                    <a:pt x="1191" y="5723"/>
                  </a:lnTo>
                  <a:lnTo>
                    <a:pt x="1240" y="5433"/>
                  </a:lnTo>
                  <a:lnTo>
                    <a:pt x="1301" y="5134"/>
                  </a:lnTo>
                  <a:lnTo>
                    <a:pt x="1377" y="4828"/>
                  </a:lnTo>
                  <a:lnTo>
                    <a:pt x="1467" y="4518"/>
                  </a:lnTo>
                  <a:lnTo>
                    <a:pt x="1575" y="4205"/>
                  </a:lnTo>
                  <a:lnTo>
                    <a:pt x="1701" y="3893"/>
                  </a:lnTo>
                  <a:lnTo>
                    <a:pt x="1847" y="3583"/>
                  </a:lnTo>
                  <a:lnTo>
                    <a:pt x="2015" y="3280"/>
                  </a:lnTo>
                  <a:lnTo>
                    <a:pt x="2207" y="2984"/>
                  </a:lnTo>
                  <a:lnTo>
                    <a:pt x="2422" y="2697"/>
                  </a:lnTo>
                  <a:lnTo>
                    <a:pt x="2664" y="2423"/>
                  </a:lnTo>
                  <a:lnTo>
                    <a:pt x="2934" y="2164"/>
                  </a:lnTo>
                  <a:lnTo>
                    <a:pt x="3234" y="1922"/>
                  </a:lnTo>
                  <a:lnTo>
                    <a:pt x="3563" y="1699"/>
                  </a:lnTo>
                  <a:lnTo>
                    <a:pt x="3926" y="1500"/>
                  </a:lnTo>
                  <a:lnTo>
                    <a:pt x="4322" y="1325"/>
                  </a:lnTo>
                  <a:lnTo>
                    <a:pt x="4754" y="1175"/>
                  </a:lnTo>
                  <a:lnTo>
                    <a:pt x="5223" y="1055"/>
                  </a:lnTo>
                  <a:lnTo>
                    <a:pt x="5730" y="968"/>
                  </a:lnTo>
                  <a:lnTo>
                    <a:pt x="6276" y="914"/>
                  </a:lnTo>
                  <a:lnTo>
                    <a:pt x="6865" y="897"/>
                  </a:lnTo>
                  <a:lnTo>
                    <a:pt x="7574" y="921"/>
                  </a:lnTo>
                  <a:lnTo>
                    <a:pt x="8226" y="988"/>
                  </a:lnTo>
                  <a:lnTo>
                    <a:pt x="8826" y="1094"/>
                  </a:lnTo>
                  <a:lnTo>
                    <a:pt x="9374" y="1236"/>
                  </a:lnTo>
                  <a:lnTo>
                    <a:pt x="9873" y="1412"/>
                  </a:lnTo>
                  <a:lnTo>
                    <a:pt x="10324" y="1620"/>
                  </a:lnTo>
                  <a:lnTo>
                    <a:pt x="10731" y="1855"/>
                  </a:lnTo>
                  <a:lnTo>
                    <a:pt x="11096" y="2116"/>
                  </a:lnTo>
                  <a:lnTo>
                    <a:pt x="11420" y="2399"/>
                  </a:lnTo>
                  <a:lnTo>
                    <a:pt x="11706" y="2702"/>
                  </a:lnTo>
                  <a:lnTo>
                    <a:pt x="11955" y="3023"/>
                  </a:lnTo>
                  <a:lnTo>
                    <a:pt x="12171" y="3358"/>
                  </a:lnTo>
                  <a:lnTo>
                    <a:pt x="12356" y="3704"/>
                  </a:lnTo>
                  <a:lnTo>
                    <a:pt x="12511" y="4059"/>
                  </a:lnTo>
                  <a:lnTo>
                    <a:pt x="12639" y="4420"/>
                  </a:lnTo>
                  <a:lnTo>
                    <a:pt x="12742" y="4785"/>
                  </a:lnTo>
                  <a:lnTo>
                    <a:pt x="12822" y="5149"/>
                  </a:lnTo>
                  <a:lnTo>
                    <a:pt x="12882" y="5512"/>
                  </a:lnTo>
                  <a:lnTo>
                    <a:pt x="12924" y="5869"/>
                  </a:lnTo>
                  <a:lnTo>
                    <a:pt x="12949" y="6217"/>
                  </a:lnTo>
                  <a:lnTo>
                    <a:pt x="12960" y="6556"/>
                  </a:lnTo>
                  <a:lnTo>
                    <a:pt x="12960" y="6881"/>
                  </a:lnTo>
                  <a:lnTo>
                    <a:pt x="12950" y="7190"/>
                  </a:lnTo>
                  <a:lnTo>
                    <a:pt x="12933" y="7479"/>
                  </a:lnTo>
                  <a:lnTo>
                    <a:pt x="12912" y="7746"/>
                  </a:lnTo>
                  <a:lnTo>
                    <a:pt x="12886" y="7989"/>
                  </a:lnTo>
                  <a:lnTo>
                    <a:pt x="12861" y="8205"/>
                  </a:lnTo>
                  <a:lnTo>
                    <a:pt x="12837" y="8391"/>
                  </a:lnTo>
                  <a:lnTo>
                    <a:pt x="12817" y="8543"/>
                  </a:lnTo>
                  <a:lnTo>
                    <a:pt x="12802" y="8660"/>
                  </a:lnTo>
                  <a:lnTo>
                    <a:pt x="12795" y="8737"/>
                  </a:lnTo>
                  <a:lnTo>
                    <a:pt x="12800" y="8775"/>
                  </a:lnTo>
                  <a:close/>
                  <a:moveTo>
                    <a:pt x="12445" y="9238"/>
                  </a:moveTo>
                  <a:lnTo>
                    <a:pt x="12429" y="9230"/>
                  </a:lnTo>
                  <a:lnTo>
                    <a:pt x="12413" y="9223"/>
                  </a:lnTo>
                  <a:lnTo>
                    <a:pt x="12397" y="9217"/>
                  </a:lnTo>
                  <a:lnTo>
                    <a:pt x="12379" y="9211"/>
                  </a:lnTo>
                  <a:lnTo>
                    <a:pt x="12363" y="9207"/>
                  </a:lnTo>
                  <a:lnTo>
                    <a:pt x="12346" y="9203"/>
                  </a:lnTo>
                  <a:lnTo>
                    <a:pt x="12330" y="9200"/>
                  </a:lnTo>
                  <a:lnTo>
                    <a:pt x="12313" y="9198"/>
                  </a:lnTo>
                  <a:lnTo>
                    <a:pt x="12297" y="9196"/>
                  </a:lnTo>
                  <a:lnTo>
                    <a:pt x="12279" y="9195"/>
                  </a:lnTo>
                  <a:lnTo>
                    <a:pt x="12262" y="9195"/>
                  </a:lnTo>
                  <a:lnTo>
                    <a:pt x="12246" y="9196"/>
                  </a:lnTo>
                  <a:lnTo>
                    <a:pt x="12229" y="9197"/>
                  </a:lnTo>
                  <a:lnTo>
                    <a:pt x="12213" y="9198"/>
                  </a:lnTo>
                  <a:lnTo>
                    <a:pt x="12196" y="9200"/>
                  </a:lnTo>
                  <a:lnTo>
                    <a:pt x="12179" y="9203"/>
                  </a:lnTo>
                  <a:lnTo>
                    <a:pt x="12134" y="9103"/>
                  </a:lnTo>
                  <a:lnTo>
                    <a:pt x="12086" y="9004"/>
                  </a:lnTo>
                  <a:lnTo>
                    <a:pt x="12038" y="8907"/>
                  </a:lnTo>
                  <a:lnTo>
                    <a:pt x="11989" y="8811"/>
                  </a:lnTo>
                  <a:lnTo>
                    <a:pt x="11937" y="8715"/>
                  </a:lnTo>
                  <a:lnTo>
                    <a:pt x="11884" y="8621"/>
                  </a:lnTo>
                  <a:lnTo>
                    <a:pt x="11857" y="8575"/>
                  </a:lnTo>
                  <a:lnTo>
                    <a:pt x="11830" y="8529"/>
                  </a:lnTo>
                  <a:lnTo>
                    <a:pt x="11803" y="8483"/>
                  </a:lnTo>
                  <a:lnTo>
                    <a:pt x="11774" y="8438"/>
                  </a:lnTo>
                  <a:lnTo>
                    <a:pt x="11746" y="8393"/>
                  </a:lnTo>
                  <a:lnTo>
                    <a:pt x="11718" y="8348"/>
                  </a:lnTo>
                  <a:lnTo>
                    <a:pt x="11689" y="8304"/>
                  </a:lnTo>
                  <a:lnTo>
                    <a:pt x="11659" y="8261"/>
                  </a:lnTo>
                  <a:lnTo>
                    <a:pt x="11629" y="8217"/>
                  </a:lnTo>
                  <a:lnTo>
                    <a:pt x="11599" y="8175"/>
                  </a:lnTo>
                  <a:lnTo>
                    <a:pt x="11568" y="8133"/>
                  </a:lnTo>
                  <a:lnTo>
                    <a:pt x="11537" y="8090"/>
                  </a:lnTo>
                  <a:lnTo>
                    <a:pt x="11506" y="8049"/>
                  </a:lnTo>
                  <a:lnTo>
                    <a:pt x="11474" y="8008"/>
                  </a:lnTo>
                  <a:lnTo>
                    <a:pt x="11442" y="7967"/>
                  </a:lnTo>
                  <a:lnTo>
                    <a:pt x="11409" y="7927"/>
                  </a:lnTo>
                  <a:lnTo>
                    <a:pt x="11376" y="7888"/>
                  </a:lnTo>
                  <a:lnTo>
                    <a:pt x="11343" y="7848"/>
                  </a:lnTo>
                  <a:lnTo>
                    <a:pt x="11309" y="7810"/>
                  </a:lnTo>
                  <a:lnTo>
                    <a:pt x="11274" y="7772"/>
                  </a:lnTo>
                  <a:lnTo>
                    <a:pt x="11231" y="7730"/>
                  </a:lnTo>
                  <a:lnTo>
                    <a:pt x="11182" y="7696"/>
                  </a:lnTo>
                  <a:lnTo>
                    <a:pt x="11126" y="7668"/>
                  </a:lnTo>
                  <a:lnTo>
                    <a:pt x="11065" y="7647"/>
                  </a:lnTo>
                  <a:lnTo>
                    <a:pt x="11001" y="7632"/>
                  </a:lnTo>
                  <a:lnTo>
                    <a:pt x="10932" y="7621"/>
                  </a:lnTo>
                  <a:lnTo>
                    <a:pt x="10858" y="7617"/>
                  </a:lnTo>
                  <a:lnTo>
                    <a:pt x="10783" y="7618"/>
                  </a:lnTo>
                  <a:lnTo>
                    <a:pt x="10703" y="7625"/>
                  </a:lnTo>
                  <a:lnTo>
                    <a:pt x="10621" y="7636"/>
                  </a:lnTo>
                  <a:lnTo>
                    <a:pt x="10537" y="7651"/>
                  </a:lnTo>
                  <a:lnTo>
                    <a:pt x="10451" y="7670"/>
                  </a:lnTo>
                  <a:lnTo>
                    <a:pt x="10363" y="7693"/>
                  </a:lnTo>
                  <a:lnTo>
                    <a:pt x="10276" y="7719"/>
                  </a:lnTo>
                  <a:lnTo>
                    <a:pt x="10187" y="7750"/>
                  </a:lnTo>
                  <a:lnTo>
                    <a:pt x="10097" y="7782"/>
                  </a:lnTo>
                  <a:lnTo>
                    <a:pt x="10008" y="7817"/>
                  </a:lnTo>
                  <a:lnTo>
                    <a:pt x="9919" y="7855"/>
                  </a:lnTo>
                  <a:lnTo>
                    <a:pt x="9832" y="7896"/>
                  </a:lnTo>
                  <a:lnTo>
                    <a:pt x="9745" y="7937"/>
                  </a:lnTo>
                  <a:lnTo>
                    <a:pt x="9660" y="7980"/>
                  </a:lnTo>
                  <a:lnTo>
                    <a:pt x="9579" y="8025"/>
                  </a:lnTo>
                  <a:lnTo>
                    <a:pt x="9499" y="8070"/>
                  </a:lnTo>
                  <a:lnTo>
                    <a:pt x="9422" y="8116"/>
                  </a:lnTo>
                  <a:lnTo>
                    <a:pt x="9348" y="8163"/>
                  </a:lnTo>
                  <a:lnTo>
                    <a:pt x="9279" y="8210"/>
                  </a:lnTo>
                  <a:lnTo>
                    <a:pt x="9213" y="8257"/>
                  </a:lnTo>
                  <a:lnTo>
                    <a:pt x="9152" y="8303"/>
                  </a:lnTo>
                  <a:lnTo>
                    <a:pt x="9096" y="8348"/>
                  </a:lnTo>
                  <a:lnTo>
                    <a:pt x="9045" y="8393"/>
                  </a:lnTo>
                  <a:lnTo>
                    <a:pt x="9000" y="8436"/>
                  </a:lnTo>
                  <a:lnTo>
                    <a:pt x="8962" y="8477"/>
                  </a:lnTo>
                  <a:lnTo>
                    <a:pt x="8926" y="8534"/>
                  </a:lnTo>
                  <a:lnTo>
                    <a:pt x="8891" y="8622"/>
                  </a:lnTo>
                  <a:lnTo>
                    <a:pt x="8856" y="8740"/>
                  </a:lnTo>
                  <a:lnTo>
                    <a:pt x="8822" y="8885"/>
                  </a:lnTo>
                  <a:lnTo>
                    <a:pt x="8789" y="9055"/>
                  </a:lnTo>
                  <a:lnTo>
                    <a:pt x="8758" y="9247"/>
                  </a:lnTo>
                  <a:lnTo>
                    <a:pt x="8728" y="9462"/>
                  </a:lnTo>
                  <a:lnTo>
                    <a:pt x="8701" y="9695"/>
                  </a:lnTo>
                  <a:lnTo>
                    <a:pt x="8676" y="9945"/>
                  </a:lnTo>
                  <a:lnTo>
                    <a:pt x="8653" y="10210"/>
                  </a:lnTo>
                  <a:lnTo>
                    <a:pt x="8632" y="10488"/>
                  </a:lnTo>
                  <a:lnTo>
                    <a:pt x="8616" y="10778"/>
                  </a:lnTo>
                  <a:lnTo>
                    <a:pt x="8602" y="11075"/>
                  </a:lnTo>
                  <a:lnTo>
                    <a:pt x="8592" y="11379"/>
                  </a:lnTo>
                  <a:lnTo>
                    <a:pt x="8586" y="11688"/>
                  </a:lnTo>
                  <a:lnTo>
                    <a:pt x="8584" y="12000"/>
                  </a:lnTo>
                  <a:lnTo>
                    <a:pt x="8587" y="12312"/>
                  </a:lnTo>
                  <a:lnTo>
                    <a:pt x="8594" y="12623"/>
                  </a:lnTo>
                  <a:lnTo>
                    <a:pt x="8606" y="12931"/>
                  </a:lnTo>
                  <a:lnTo>
                    <a:pt x="8624" y="13232"/>
                  </a:lnTo>
                  <a:lnTo>
                    <a:pt x="8646" y="13526"/>
                  </a:lnTo>
                  <a:lnTo>
                    <a:pt x="8676" y="13811"/>
                  </a:lnTo>
                  <a:lnTo>
                    <a:pt x="8710" y="14084"/>
                  </a:lnTo>
                  <a:lnTo>
                    <a:pt x="8752" y="14343"/>
                  </a:lnTo>
                  <a:lnTo>
                    <a:pt x="8799" y="14586"/>
                  </a:lnTo>
                  <a:lnTo>
                    <a:pt x="8854" y="14812"/>
                  </a:lnTo>
                  <a:lnTo>
                    <a:pt x="8916" y="15017"/>
                  </a:lnTo>
                  <a:lnTo>
                    <a:pt x="8985" y="15201"/>
                  </a:lnTo>
                  <a:lnTo>
                    <a:pt x="9063" y="15360"/>
                  </a:lnTo>
                  <a:lnTo>
                    <a:pt x="9147" y="15493"/>
                  </a:lnTo>
                  <a:lnTo>
                    <a:pt x="9240" y="15599"/>
                  </a:lnTo>
                  <a:lnTo>
                    <a:pt x="9342" y="15674"/>
                  </a:lnTo>
                  <a:lnTo>
                    <a:pt x="9561" y="15789"/>
                  </a:lnTo>
                  <a:lnTo>
                    <a:pt x="9773" y="15886"/>
                  </a:lnTo>
                  <a:lnTo>
                    <a:pt x="9977" y="15966"/>
                  </a:lnTo>
                  <a:lnTo>
                    <a:pt x="10175" y="16028"/>
                  </a:lnTo>
                  <a:lnTo>
                    <a:pt x="10365" y="16075"/>
                  </a:lnTo>
                  <a:lnTo>
                    <a:pt x="10549" y="16106"/>
                  </a:lnTo>
                  <a:lnTo>
                    <a:pt x="10726" y="16124"/>
                  </a:lnTo>
                  <a:lnTo>
                    <a:pt x="10897" y="16128"/>
                  </a:lnTo>
                  <a:lnTo>
                    <a:pt x="11060" y="16119"/>
                  </a:lnTo>
                  <a:lnTo>
                    <a:pt x="11217" y="16100"/>
                  </a:lnTo>
                  <a:lnTo>
                    <a:pt x="11367" y="16069"/>
                  </a:lnTo>
                  <a:lnTo>
                    <a:pt x="11511" y="16028"/>
                  </a:lnTo>
                  <a:lnTo>
                    <a:pt x="11648" y="15978"/>
                  </a:lnTo>
                  <a:lnTo>
                    <a:pt x="11778" y="15920"/>
                  </a:lnTo>
                  <a:lnTo>
                    <a:pt x="11903" y="15855"/>
                  </a:lnTo>
                  <a:lnTo>
                    <a:pt x="12020" y="15782"/>
                  </a:lnTo>
                  <a:lnTo>
                    <a:pt x="12131" y="15705"/>
                  </a:lnTo>
                  <a:lnTo>
                    <a:pt x="12235" y="15622"/>
                  </a:lnTo>
                  <a:lnTo>
                    <a:pt x="12333" y="15535"/>
                  </a:lnTo>
                  <a:lnTo>
                    <a:pt x="12425" y="15445"/>
                  </a:lnTo>
                  <a:lnTo>
                    <a:pt x="12511" y="15353"/>
                  </a:lnTo>
                  <a:lnTo>
                    <a:pt x="12589" y="15259"/>
                  </a:lnTo>
                  <a:lnTo>
                    <a:pt x="12663" y="15164"/>
                  </a:lnTo>
                  <a:lnTo>
                    <a:pt x="12730" y="15071"/>
                  </a:lnTo>
                  <a:lnTo>
                    <a:pt x="12790" y="14977"/>
                  </a:lnTo>
                  <a:lnTo>
                    <a:pt x="12844" y="14885"/>
                  </a:lnTo>
                  <a:lnTo>
                    <a:pt x="12892" y="14796"/>
                  </a:lnTo>
                  <a:lnTo>
                    <a:pt x="12935" y="14712"/>
                  </a:lnTo>
                  <a:lnTo>
                    <a:pt x="12971" y="14631"/>
                  </a:lnTo>
                  <a:lnTo>
                    <a:pt x="13002" y="14556"/>
                  </a:lnTo>
                  <a:lnTo>
                    <a:pt x="13026" y="14486"/>
                  </a:lnTo>
                  <a:lnTo>
                    <a:pt x="13044" y="14424"/>
                  </a:lnTo>
                  <a:lnTo>
                    <a:pt x="13051" y="14393"/>
                  </a:lnTo>
                  <a:lnTo>
                    <a:pt x="13057" y="14358"/>
                  </a:lnTo>
                  <a:lnTo>
                    <a:pt x="13063" y="14319"/>
                  </a:lnTo>
                  <a:lnTo>
                    <a:pt x="13069" y="14275"/>
                  </a:lnTo>
                  <a:lnTo>
                    <a:pt x="13074" y="14227"/>
                  </a:lnTo>
                  <a:lnTo>
                    <a:pt x="13079" y="14176"/>
                  </a:lnTo>
                  <a:lnTo>
                    <a:pt x="13083" y="14119"/>
                  </a:lnTo>
                  <a:lnTo>
                    <a:pt x="13086" y="14060"/>
                  </a:lnTo>
                  <a:lnTo>
                    <a:pt x="13089" y="13996"/>
                  </a:lnTo>
                  <a:lnTo>
                    <a:pt x="13091" y="13929"/>
                  </a:lnTo>
                  <a:lnTo>
                    <a:pt x="13092" y="13858"/>
                  </a:lnTo>
                  <a:lnTo>
                    <a:pt x="13093" y="13784"/>
                  </a:lnTo>
                  <a:lnTo>
                    <a:pt x="13093" y="13707"/>
                  </a:lnTo>
                  <a:lnTo>
                    <a:pt x="13092" y="13626"/>
                  </a:lnTo>
                  <a:lnTo>
                    <a:pt x="13090" y="13542"/>
                  </a:lnTo>
                  <a:lnTo>
                    <a:pt x="13088" y="13457"/>
                  </a:lnTo>
                  <a:lnTo>
                    <a:pt x="13150" y="13442"/>
                  </a:lnTo>
                  <a:lnTo>
                    <a:pt x="13212" y="13426"/>
                  </a:lnTo>
                  <a:lnTo>
                    <a:pt x="13271" y="13407"/>
                  </a:lnTo>
                  <a:lnTo>
                    <a:pt x="13331" y="13388"/>
                  </a:lnTo>
                  <a:lnTo>
                    <a:pt x="13360" y="13377"/>
                  </a:lnTo>
                  <a:lnTo>
                    <a:pt x="13388" y="13367"/>
                  </a:lnTo>
                  <a:lnTo>
                    <a:pt x="13416" y="13356"/>
                  </a:lnTo>
                  <a:lnTo>
                    <a:pt x="13444" y="13344"/>
                  </a:lnTo>
                  <a:lnTo>
                    <a:pt x="13470" y="13332"/>
                  </a:lnTo>
                  <a:lnTo>
                    <a:pt x="13496" y="13320"/>
                  </a:lnTo>
                  <a:lnTo>
                    <a:pt x="13522" y="13307"/>
                  </a:lnTo>
                  <a:lnTo>
                    <a:pt x="13546" y="13294"/>
                  </a:lnTo>
                  <a:lnTo>
                    <a:pt x="13570" y="13279"/>
                  </a:lnTo>
                  <a:lnTo>
                    <a:pt x="13592" y="13265"/>
                  </a:lnTo>
                  <a:lnTo>
                    <a:pt x="13614" y="13250"/>
                  </a:lnTo>
                  <a:lnTo>
                    <a:pt x="13635" y="13235"/>
                  </a:lnTo>
                  <a:lnTo>
                    <a:pt x="13654" y="13220"/>
                  </a:lnTo>
                  <a:lnTo>
                    <a:pt x="13672" y="13204"/>
                  </a:lnTo>
                  <a:lnTo>
                    <a:pt x="13689" y="13187"/>
                  </a:lnTo>
                  <a:lnTo>
                    <a:pt x="13705" y="13170"/>
                  </a:lnTo>
                  <a:lnTo>
                    <a:pt x="13720" y="13151"/>
                  </a:lnTo>
                  <a:lnTo>
                    <a:pt x="13733" y="13133"/>
                  </a:lnTo>
                  <a:lnTo>
                    <a:pt x="13744" y="13115"/>
                  </a:lnTo>
                  <a:lnTo>
                    <a:pt x="13754" y="13096"/>
                  </a:lnTo>
                  <a:lnTo>
                    <a:pt x="13763" y="13076"/>
                  </a:lnTo>
                  <a:lnTo>
                    <a:pt x="13770" y="13056"/>
                  </a:lnTo>
                  <a:lnTo>
                    <a:pt x="13775" y="13034"/>
                  </a:lnTo>
                  <a:lnTo>
                    <a:pt x="13778" y="13013"/>
                  </a:lnTo>
                  <a:lnTo>
                    <a:pt x="13780" y="12962"/>
                  </a:lnTo>
                  <a:lnTo>
                    <a:pt x="13776" y="12896"/>
                  </a:lnTo>
                  <a:lnTo>
                    <a:pt x="13766" y="12817"/>
                  </a:lnTo>
                  <a:lnTo>
                    <a:pt x="13751" y="12725"/>
                  </a:lnTo>
                  <a:lnTo>
                    <a:pt x="13731" y="12622"/>
                  </a:lnTo>
                  <a:lnTo>
                    <a:pt x="13706" y="12508"/>
                  </a:lnTo>
                  <a:lnTo>
                    <a:pt x="13676" y="12385"/>
                  </a:lnTo>
                  <a:lnTo>
                    <a:pt x="13643" y="12253"/>
                  </a:lnTo>
                  <a:lnTo>
                    <a:pt x="13605" y="12115"/>
                  </a:lnTo>
                  <a:lnTo>
                    <a:pt x="13565" y="11969"/>
                  </a:lnTo>
                  <a:lnTo>
                    <a:pt x="13521" y="11819"/>
                  </a:lnTo>
                  <a:lnTo>
                    <a:pt x="13474" y="11664"/>
                  </a:lnTo>
                  <a:lnTo>
                    <a:pt x="13425" y="11505"/>
                  </a:lnTo>
                  <a:lnTo>
                    <a:pt x="13373" y="11345"/>
                  </a:lnTo>
                  <a:lnTo>
                    <a:pt x="13320" y="11184"/>
                  </a:lnTo>
                  <a:lnTo>
                    <a:pt x="13265" y="11021"/>
                  </a:lnTo>
                  <a:lnTo>
                    <a:pt x="13210" y="10860"/>
                  </a:lnTo>
                  <a:lnTo>
                    <a:pt x="13152" y="10701"/>
                  </a:lnTo>
                  <a:lnTo>
                    <a:pt x="13094" y="10545"/>
                  </a:lnTo>
                  <a:lnTo>
                    <a:pt x="13037" y="10392"/>
                  </a:lnTo>
                  <a:lnTo>
                    <a:pt x="12979" y="10244"/>
                  </a:lnTo>
                  <a:lnTo>
                    <a:pt x="12923" y="10103"/>
                  </a:lnTo>
                  <a:lnTo>
                    <a:pt x="12866" y="9968"/>
                  </a:lnTo>
                  <a:lnTo>
                    <a:pt x="12811" y="9841"/>
                  </a:lnTo>
                  <a:lnTo>
                    <a:pt x="12757" y="9724"/>
                  </a:lnTo>
                  <a:lnTo>
                    <a:pt x="12705" y="9616"/>
                  </a:lnTo>
                  <a:lnTo>
                    <a:pt x="12654" y="9520"/>
                  </a:lnTo>
                  <a:lnTo>
                    <a:pt x="12607" y="9435"/>
                  </a:lnTo>
                  <a:lnTo>
                    <a:pt x="12561" y="9363"/>
                  </a:lnTo>
                  <a:lnTo>
                    <a:pt x="12519" y="9306"/>
                  </a:lnTo>
                  <a:lnTo>
                    <a:pt x="12480" y="9264"/>
                  </a:lnTo>
                  <a:lnTo>
                    <a:pt x="12445" y="92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ïsḷïḑe">
              <a:extLst>
                <a:ext uri="{FF2B5EF4-FFF2-40B4-BE49-F238E27FC236}">
                  <a16:creationId xmlns:a16="http://schemas.microsoft.com/office/drawing/2014/main" id="{D4EB2D69-2703-6FAD-5C2E-37E32F5C4BDC}"/>
                </a:ext>
              </a:extLst>
            </p:cNvPr>
            <p:cNvSpPr/>
            <p:nvPr/>
          </p:nvSpPr>
          <p:spPr bwMode="auto">
            <a:xfrm>
              <a:off x="3779280" y="2775820"/>
              <a:ext cx="328862" cy="268486"/>
            </a:xfrm>
            <a:custGeom>
              <a:avLst/>
              <a:gdLst>
                <a:gd name="T0" fmla="*/ 15282 w 16126"/>
                <a:gd name="T1" fmla="*/ 195 h 13163"/>
                <a:gd name="T2" fmla="*/ 12797 w 16126"/>
                <a:gd name="T3" fmla="*/ 1052 h 13163"/>
                <a:gd name="T4" fmla="*/ 9349 w 16126"/>
                <a:gd name="T5" fmla="*/ 2340 h 13163"/>
                <a:gd name="T6" fmla="*/ 5653 w 16126"/>
                <a:gd name="T7" fmla="*/ 3784 h 13163"/>
                <a:gd name="T8" fmla="*/ 2421 w 16126"/>
                <a:gd name="T9" fmla="*/ 5114 h 13163"/>
                <a:gd name="T10" fmla="*/ 369 w 16126"/>
                <a:gd name="T11" fmla="*/ 6058 h 13163"/>
                <a:gd name="T12" fmla="*/ 25 w 16126"/>
                <a:gd name="T13" fmla="*/ 6365 h 13163"/>
                <a:gd name="T14" fmla="*/ 240 w 16126"/>
                <a:gd name="T15" fmla="*/ 6528 h 13163"/>
                <a:gd name="T16" fmla="*/ 653 w 16126"/>
                <a:gd name="T17" fmla="*/ 6773 h 13163"/>
                <a:gd name="T18" fmla="*/ 1239 w 16126"/>
                <a:gd name="T19" fmla="*/ 7087 h 13163"/>
                <a:gd name="T20" fmla="*/ 2293 w 16126"/>
                <a:gd name="T21" fmla="*/ 7620 h 13163"/>
                <a:gd name="T22" fmla="*/ 3868 w 16126"/>
                <a:gd name="T23" fmla="*/ 8244 h 13163"/>
                <a:gd name="T24" fmla="*/ 7143 w 16126"/>
                <a:gd name="T25" fmla="*/ 6096 h 13163"/>
                <a:gd name="T26" fmla="*/ 9630 w 16126"/>
                <a:gd name="T27" fmla="*/ 4485 h 13163"/>
                <a:gd name="T28" fmla="*/ 12044 w 16126"/>
                <a:gd name="T29" fmla="*/ 2951 h 13163"/>
                <a:gd name="T30" fmla="*/ 13900 w 16126"/>
                <a:gd name="T31" fmla="*/ 1822 h 13163"/>
                <a:gd name="T32" fmla="*/ 14718 w 16126"/>
                <a:gd name="T33" fmla="*/ 1424 h 13163"/>
                <a:gd name="T34" fmla="*/ 14283 w 16126"/>
                <a:gd name="T35" fmla="*/ 2000 h 13163"/>
                <a:gd name="T36" fmla="*/ 12966 w 16126"/>
                <a:gd name="T37" fmla="*/ 3344 h 13163"/>
                <a:gd name="T38" fmla="*/ 11154 w 16126"/>
                <a:gd name="T39" fmla="*/ 5108 h 13163"/>
                <a:gd name="T40" fmla="*/ 7883 w 16126"/>
                <a:gd name="T41" fmla="*/ 8242 h 13163"/>
                <a:gd name="T42" fmla="*/ 6749 w 16126"/>
                <a:gd name="T43" fmla="*/ 9347 h 13163"/>
                <a:gd name="T44" fmla="*/ 6454 w 16126"/>
                <a:gd name="T45" fmla="*/ 9766 h 13163"/>
                <a:gd name="T46" fmla="*/ 6186 w 16126"/>
                <a:gd name="T47" fmla="*/ 10525 h 13163"/>
                <a:gd name="T48" fmla="*/ 5994 w 16126"/>
                <a:gd name="T49" fmla="*/ 11036 h 13163"/>
                <a:gd name="T50" fmla="*/ 5843 w 16126"/>
                <a:gd name="T51" fmla="*/ 11384 h 13163"/>
                <a:gd name="T52" fmla="*/ 5722 w 16126"/>
                <a:gd name="T53" fmla="*/ 11579 h 13163"/>
                <a:gd name="T54" fmla="*/ 5612 w 16126"/>
                <a:gd name="T55" fmla="*/ 11545 h 13163"/>
                <a:gd name="T56" fmla="*/ 5383 w 16126"/>
                <a:gd name="T57" fmla="*/ 11261 h 13163"/>
                <a:gd name="T58" fmla="*/ 5005 w 16126"/>
                <a:gd name="T59" fmla="*/ 10720 h 13163"/>
                <a:gd name="T60" fmla="*/ 4472 w 16126"/>
                <a:gd name="T61" fmla="*/ 9948 h 13163"/>
                <a:gd name="T62" fmla="*/ 4211 w 16126"/>
                <a:gd name="T63" fmla="*/ 9601 h 13163"/>
                <a:gd name="T64" fmla="*/ 4069 w 16126"/>
                <a:gd name="T65" fmla="*/ 9479 h 13163"/>
                <a:gd name="T66" fmla="*/ 4103 w 16126"/>
                <a:gd name="T67" fmla="*/ 9732 h 13163"/>
                <a:gd name="T68" fmla="*/ 4294 w 16126"/>
                <a:gd name="T69" fmla="*/ 10343 h 13163"/>
                <a:gd name="T70" fmla="*/ 4583 w 16126"/>
                <a:gd name="T71" fmla="*/ 11148 h 13163"/>
                <a:gd name="T72" fmla="*/ 4914 w 16126"/>
                <a:gd name="T73" fmla="*/ 11987 h 13163"/>
                <a:gd name="T74" fmla="*/ 5225 w 16126"/>
                <a:gd name="T75" fmla="*/ 12696 h 13163"/>
                <a:gd name="T76" fmla="*/ 5460 w 16126"/>
                <a:gd name="T77" fmla="*/ 13114 h 13163"/>
                <a:gd name="T78" fmla="*/ 5767 w 16126"/>
                <a:gd name="T79" fmla="*/ 12916 h 13163"/>
                <a:gd name="T80" fmla="*/ 6878 w 16126"/>
                <a:gd name="T81" fmla="*/ 11818 h 13163"/>
                <a:gd name="T82" fmla="*/ 7946 w 16126"/>
                <a:gd name="T83" fmla="*/ 10787 h 13163"/>
                <a:gd name="T84" fmla="*/ 8303 w 16126"/>
                <a:gd name="T85" fmla="*/ 10468 h 13163"/>
                <a:gd name="T86" fmla="*/ 8494 w 16126"/>
                <a:gd name="T87" fmla="*/ 10451 h 13163"/>
                <a:gd name="T88" fmla="*/ 9028 w 16126"/>
                <a:gd name="T89" fmla="*/ 10642 h 13163"/>
                <a:gd name="T90" fmla="*/ 9979 w 16126"/>
                <a:gd name="T91" fmla="*/ 11030 h 13163"/>
                <a:gd name="T92" fmla="*/ 11596 w 16126"/>
                <a:gd name="T93" fmla="*/ 11726 h 13163"/>
                <a:gd name="T94" fmla="*/ 12216 w 16126"/>
                <a:gd name="T95" fmla="*/ 11936 h 13163"/>
                <a:gd name="T96" fmla="*/ 12721 w 16126"/>
                <a:gd name="T97" fmla="*/ 10858 h 13163"/>
                <a:gd name="T98" fmla="*/ 13523 w 16126"/>
                <a:gd name="T99" fmla="*/ 8716 h 13163"/>
                <a:gd name="T100" fmla="*/ 14446 w 16126"/>
                <a:gd name="T101" fmla="*/ 6037 h 13163"/>
                <a:gd name="T102" fmla="*/ 15305 w 16126"/>
                <a:gd name="T103" fmla="*/ 3348 h 13163"/>
                <a:gd name="T104" fmla="*/ 15925 w 16126"/>
                <a:gd name="T105" fmla="*/ 1178 h 13163"/>
                <a:gd name="T106" fmla="*/ 16124 w 16126"/>
                <a:gd name="T107" fmla="*/ 55 h 1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26" h="13163">
                  <a:moveTo>
                    <a:pt x="16097" y="1"/>
                  </a:moveTo>
                  <a:lnTo>
                    <a:pt x="16014" y="0"/>
                  </a:lnTo>
                  <a:lnTo>
                    <a:pt x="15847" y="33"/>
                  </a:lnTo>
                  <a:lnTo>
                    <a:pt x="15601" y="99"/>
                  </a:lnTo>
                  <a:lnTo>
                    <a:pt x="15282" y="195"/>
                  </a:lnTo>
                  <a:lnTo>
                    <a:pt x="14896" y="319"/>
                  </a:lnTo>
                  <a:lnTo>
                    <a:pt x="14449" y="468"/>
                  </a:lnTo>
                  <a:lnTo>
                    <a:pt x="13947" y="642"/>
                  </a:lnTo>
                  <a:lnTo>
                    <a:pt x="13394" y="838"/>
                  </a:lnTo>
                  <a:lnTo>
                    <a:pt x="12797" y="1052"/>
                  </a:lnTo>
                  <a:lnTo>
                    <a:pt x="12162" y="1284"/>
                  </a:lnTo>
                  <a:lnTo>
                    <a:pt x="11493" y="1530"/>
                  </a:lnTo>
                  <a:lnTo>
                    <a:pt x="10799" y="1790"/>
                  </a:lnTo>
                  <a:lnTo>
                    <a:pt x="10082" y="2060"/>
                  </a:lnTo>
                  <a:lnTo>
                    <a:pt x="9349" y="2340"/>
                  </a:lnTo>
                  <a:lnTo>
                    <a:pt x="8607" y="2624"/>
                  </a:lnTo>
                  <a:lnTo>
                    <a:pt x="7860" y="2913"/>
                  </a:lnTo>
                  <a:lnTo>
                    <a:pt x="7115" y="3204"/>
                  </a:lnTo>
                  <a:lnTo>
                    <a:pt x="6378" y="3495"/>
                  </a:lnTo>
                  <a:lnTo>
                    <a:pt x="5653" y="3784"/>
                  </a:lnTo>
                  <a:lnTo>
                    <a:pt x="4946" y="4067"/>
                  </a:lnTo>
                  <a:lnTo>
                    <a:pt x="4265" y="4345"/>
                  </a:lnTo>
                  <a:lnTo>
                    <a:pt x="3613" y="4613"/>
                  </a:lnTo>
                  <a:lnTo>
                    <a:pt x="2997" y="4870"/>
                  </a:lnTo>
                  <a:lnTo>
                    <a:pt x="2421" y="5114"/>
                  </a:lnTo>
                  <a:lnTo>
                    <a:pt x="1894" y="5342"/>
                  </a:lnTo>
                  <a:lnTo>
                    <a:pt x="1419" y="5553"/>
                  </a:lnTo>
                  <a:lnTo>
                    <a:pt x="1003" y="5744"/>
                  </a:lnTo>
                  <a:lnTo>
                    <a:pt x="651" y="5912"/>
                  </a:lnTo>
                  <a:lnTo>
                    <a:pt x="369" y="6058"/>
                  </a:lnTo>
                  <a:lnTo>
                    <a:pt x="163" y="6176"/>
                  </a:lnTo>
                  <a:lnTo>
                    <a:pt x="38" y="6266"/>
                  </a:lnTo>
                  <a:lnTo>
                    <a:pt x="0" y="6325"/>
                  </a:lnTo>
                  <a:lnTo>
                    <a:pt x="8" y="6342"/>
                  </a:lnTo>
                  <a:lnTo>
                    <a:pt x="25" y="6365"/>
                  </a:lnTo>
                  <a:lnTo>
                    <a:pt x="50" y="6391"/>
                  </a:lnTo>
                  <a:lnTo>
                    <a:pt x="86" y="6419"/>
                  </a:lnTo>
                  <a:lnTo>
                    <a:pt x="129" y="6452"/>
                  </a:lnTo>
                  <a:lnTo>
                    <a:pt x="180" y="6489"/>
                  </a:lnTo>
                  <a:lnTo>
                    <a:pt x="240" y="6528"/>
                  </a:lnTo>
                  <a:lnTo>
                    <a:pt x="307" y="6571"/>
                  </a:lnTo>
                  <a:lnTo>
                    <a:pt x="383" y="6617"/>
                  </a:lnTo>
                  <a:lnTo>
                    <a:pt x="466" y="6666"/>
                  </a:lnTo>
                  <a:lnTo>
                    <a:pt x="556" y="6718"/>
                  </a:lnTo>
                  <a:lnTo>
                    <a:pt x="653" y="6773"/>
                  </a:lnTo>
                  <a:lnTo>
                    <a:pt x="758" y="6831"/>
                  </a:lnTo>
                  <a:lnTo>
                    <a:pt x="869" y="6891"/>
                  </a:lnTo>
                  <a:lnTo>
                    <a:pt x="986" y="6954"/>
                  </a:lnTo>
                  <a:lnTo>
                    <a:pt x="1109" y="7020"/>
                  </a:lnTo>
                  <a:lnTo>
                    <a:pt x="1239" y="7087"/>
                  </a:lnTo>
                  <a:lnTo>
                    <a:pt x="1374" y="7157"/>
                  </a:lnTo>
                  <a:lnTo>
                    <a:pt x="1514" y="7229"/>
                  </a:lnTo>
                  <a:lnTo>
                    <a:pt x="1660" y="7304"/>
                  </a:lnTo>
                  <a:lnTo>
                    <a:pt x="1968" y="7459"/>
                  </a:lnTo>
                  <a:lnTo>
                    <a:pt x="2293" y="7620"/>
                  </a:lnTo>
                  <a:lnTo>
                    <a:pt x="2636" y="7788"/>
                  </a:lnTo>
                  <a:lnTo>
                    <a:pt x="2994" y="7962"/>
                  </a:lnTo>
                  <a:lnTo>
                    <a:pt x="3365" y="8141"/>
                  </a:lnTo>
                  <a:lnTo>
                    <a:pt x="3748" y="8324"/>
                  </a:lnTo>
                  <a:lnTo>
                    <a:pt x="3868" y="8244"/>
                  </a:lnTo>
                  <a:lnTo>
                    <a:pt x="4207" y="8020"/>
                  </a:lnTo>
                  <a:lnTo>
                    <a:pt x="4736" y="7673"/>
                  </a:lnTo>
                  <a:lnTo>
                    <a:pt x="5421" y="7221"/>
                  </a:lnTo>
                  <a:lnTo>
                    <a:pt x="6233" y="6690"/>
                  </a:lnTo>
                  <a:lnTo>
                    <a:pt x="7143" y="6096"/>
                  </a:lnTo>
                  <a:lnTo>
                    <a:pt x="7622" y="5783"/>
                  </a:lnTo>
                  <a:lnTo>
                    <a:pt x="8115" y="5463"/>
                  </a:lnTo>
                  <a:lnTo>
                    <a:pt x="8617" y="5138"/>
                  </a:lnTo>
                  <a:lnTo>
                    <a:pt x="9123" y="4811"/>
                  </a:lnTo>
                  <a:lnTo>
                    <a:pt x="9630" y="4485"/>
                  </a:lnTo>
                  <a:lnTo>
                    <a:pt x="10134" y="4161"/>
                  </a:lnTo>
                  <a:lnTo>
                    <a:pt x="10632" y="3843"/>
                  </a:lnTo>
                  <a:lnTo>
                    <a:pt x="11118" y="3535"/>
                  </a:lnTo>
                  <a:lnTo>
                    <a:pt x="11590" y="3236"/>
                  </a:lnTo>
                  <a:lnTo>
                    <a:pt x="12044" y="2951"/>
                  </a:lnTo>
                  <a:lnTo>
                    <a:pt x="12475" y="2682"/>
                  </a:lnTo>
                  <a:lnTo>
                    <a:pt x="12880" y="2432"/>
                  </a:lnTo>
                  <a:lnTo>
                    <a:pt x="13255" y="2203"/>
                  </a:lnTo>
                  <a:lnTo>
                    <a:pt x="13596" y="1999"/>
                  </a:lnTo>
                  <a:lnTo>
                    <a:pt x="13900" y="1822"/>
                  </a:lnTo>
                  <a:lnTo>
                    <a:pt x="14162" y="1673"/>
                  </a:lnTo>
                  <a:lnTo>
                    <a:pt x="14378" y="1556"/>
                  </a:lnTo>
                  <a:lnTo>
                    <a:pt x="14545" y="1475"/>
                  </a:lnTo>
                  <a:lnTo>
                    <a:pt x="14660" y="1429"/>
                  </a:lnTo>
                  <a:lnTo>
                    <a:pt x="14718" y="1424"/>
                  </a:lnTo>
                  <a:lnTo>
                    <a:pt x="14720" y="1461"/>
                  </a:lnTo>
                  <a:lnTo>
                    <a:pt x="14674" y="1541"/>
                  </a:lnTo>
                  <a:lnTo>
                    <a:pt x="14585" y="1659"/>
                  </a:lnTo>
                  <a:lnTo>
                    <a:pt x="14454" y="1814"/>
                  </a:lnTo>
                  <a:lnTo>
                    <a:pt x="14283" y="2000"/>
                  </a:lnTo>
                  <a:lnTo>
                    <a:pt x="14079" y="2219"/>
                  </a:lnTo>
                  <a:lnTo>
                    <a:pt x="13841" y="2466"/>
                  </a:lnTo>
                  <a:lnTo>
                    <a:pt x="13575" y="2737"/>
                  </a:lnTo>
                  <a:lnTo>
                    <a:pt x="13281" y="3031"/>
                  </a:lnTo>
                  <a:lnTo>
                    <a:pt x="12966" y="3344"/>
                  </a:lnTo>
                  <a:lnTo>
                    <a:pt x="12631" y="3674"/>
                  </a:lnTo>
                  <a:lnTo>
                    <a:pt x="12279" y="4018"/>
                  </a:lnTo>
                  <a:lnTo>
                    <a:pt x="11914" y="4373"/>
                  </a:lnTo>
                  <a:lnTo>
                    <a:pt x="11538" y="4738"/>
                  </a:lnTo>
                  <a:lnTo>
                    <a:pt x="11154" y="5108"/>
                  </a:lnTo>
                  <a:lnTo>
                    <a:pt x="10766" y="5480"/>
                  </a:lnTo>
                  <a:lnTo>
                    <a:pt x="9990" y="6224"/>
                  </a:lnTo>
                  <a:lnTo>
                    <a:pt x="9234" y="6948"/>
                  </a:lnTo>
                  <a:lnTo>
                    <a:pt x="8524" y="7627"/>
                  </a:lnTo>
                  <a:lnTo>
                    <a:pt x="7883" y="8242"/>
                  </a:lnTo>
                  <a:lnTo>
                    <a:pt x="7596" y="8517"/>
                  </a:lnTo>
                  <a:lnTo>
                    <a:pt x="7336" y="8769"/>
                  </a:lnTo>
                  <a:lnTo>
                    <a:pt x="7106" y="8993"/>
                  </a:lnTo>
                  <a:lnTo>
                    <a:pt x="6910" y="9186"/>
                  </a:lnTo>
                  <a:lnTo>
                    <a:pt x="6749" y="9347"/>
                  </a:lnTo>
                  <a:lnTo>
                    <a:pt x="6627" y="9472"/>
                  </a:lnTo>
                  <a:lnTo>
                    <a:pt x="6548" y="9559"/>
                  </a:lnTo>
                  <a:lnTo>
                    <a:pt x="6514" y="9605"/>
                  </a:lnTo>
                  <a:lnTo>
                    <a:pt x="6488" y="9671"/>
                  </a:lnTo>
                  <a:lnTo>
                    <a:pt x="6454" y="9766"/>
                  </a:lnTo>
                  <a:lnTo>
                    <a:pt x="6412" y="9886"/>
                  </a:lnTo>
                  <a:lnTo>
                    <a:pt x="6362" y="10027"/>
                  </a:lnTo>
                  <a:lnTo>
                    <a:pt x="6308" y="10184"/>
                  </a:lnTo>
                  <a:lnTo>
                    <a:pt x="6249" y="10351"/>
                  </a:lnTo>
                  <a:lnTo>
                    <a:pt x="6186" y="10525"/>
                  </a:lnTo>
                  <a:lnTo>
                    <a:pt x="6123" y="10700"/>
                  </a:lnTo>
                  <a:lnTo>
                    <a:pt x="6090" y="10787"/>
                  </a:lnTo>
                  <a:lnTo>
                    <a:pt x="6057" y="10872"/>
                  </a:lnTo>
                  <a:lnTo>
                    <a:pt x="6025" y="10956"/>
                  </a:lnTo>
                  <a:lnTo>
                    <a:pt x="5994" y="11036"/>
                  </a:lnTo>
                  <a:lnTo>
                    <a:pt x="5961" y="11115"/>
                  </a:lnTo>
                  <a:lnTo>
                    <a:pt x="5931" y="11189"/>
                  </a:lnTo>
                  <a:lnTo>
                    <a:pt x="5901" y="11258"/>
                  </a:lnTo>
                  <a:lnTo>
                    <a:pt x="5872" y="11324"/>
                  </a:lnTo>
                  <a:lnTo>
                    <a:pt x="5843" y="11384"/>
                  </a:lnTo>
                  <a:lnTo>
                    <a:pt x="5816" y="11437"/>
                  </a:lnTo>
                  <a:lnTo>
                    <a:pt x="5790" y="11484"/>
                  </a:lnTo>
                  <a:lnTo>
                    <a:pt x="5766" y="11524"/>
                  </a:lnTo>
                  <a:lnTo>
                    <a:pt x="5744" y="11555"/>
                  </a:lnTo>
                  <a:lnTo>
                    <a:pt x="5722" y="11579"/>
                  </a:lnTo>
                  <a:lnTo>
                    <a:pt x="5703" y="11594"/>
                  </a:lnTo>
                  <a:lnTo>
                    <a:pt x="5687" y="11599"/>
                  </a:lnTo>
                  <a:lnTo>
                    <a:pt x="5668" y="11593"/>
                  </a:lnTo>
                  <a:lnTo>
                    <a:pt x="5643" y="11574"/>
                  </a:lnTo>
                  <a:lnTo>
                    <a:pt x="5612" y="11545"/>
                  </a:lnTo>
                  <a:lnTo>
                    <a:pt x="5575" y="11506"/>
                  </a:lnTo>
                  <a:lnTo>
                    <a:pt x="5533" y="11456"/>
                  </a:lnTo>
                  <a:lnTo>
                    <a:pt x="5488" y="11399"/>
                  </a:lnTo>
                  <a:lnTo>
                    <a:pt x="5437" y="11333"/>
                  </a:lnTo>
                  <a:lnTo>
                    <a:pt x="5383" y="11261"/>
                  </a:lnTo>
                  <a:lnTo>
                    <a:pt x="5325" y="11181"/>
                  </a:lnTo>
                  <a:lnTo>
                    <a:pt x="5266" y="11097"/>
                  </a:lnTo>
                  <a:lnTo>
                    <a:pt x="5203" y="11007"/>
                  </a:lnTo>
                  <a:lnTo>
                    <a:pt x="5138" y="10914"/>
                  </a:lnTo>
                  <a:lnTo>
                    <a:pt x="5005" y="10720"/>
                  </a:lnTo>
                  <a:lnTo>
                    <a:pt x="4868" y="10520"/>
                  </a:lnTo>
                  <a:lnTo>
                    <a:pt x="4732" y="10320"/>
                  </a:lnTo>
                  <a:lnTo>
                    <a:pt x="4598" y="10127"/>
                  </a:lnTo>
                  <a:lnTo>
                    <a:pt x="4534" y="10035"/>
                  </a:lnTo>
                  <a:lnTo>
                    <a:pt x="4472" y="9948"/>
                  </a:lnTo>
                  <a:lnTo>
                    <a:pt x="4414" y="9866"/>
                  </a:lnTo>
                  <a:lnTo>
                    <a:pt x="4358" y="9789"/>
                  </a:lnTo>
                  <a:lnTo>
                    <a:pt x="4305" y="9718"/>
                  </a:lnTo>
                  <a:lnTo>
                    <a:pt x="4257" y="9656"/>
                  </a:lnTo>
                  <a:lnTo>
                    <a:pt x="4211" y="9601"/>
                  </a:lnTo>
                  <a:lnTo>
                    <a:pt x="4172" y="9556"/>
                  </a:lnTo>
                  <a:lnTo>
                    <a:pt x="4138" y="9520"/>
                  </a:lnTo>
                  <a:lnTo>
                    <a:pt x="4109" y="9494"/>
                  </a:lnTo>
                  <a:lnTo>
                    <a:pt x="4086" y="9480"/>
                  </a:lnTo>
                  <a:lnTo>
                    <a:pt x="4069" y="9479"/>
                  </a:lnTo>
                  <a:lnTo>
                    <a:pt x="4061" y="9493"/>
                  </a:lnTo>
                  <a:lnTo>
                    <a:pt x="4060" y="9528"/>
                  </a:lnTo>
                  <a:lnTo>
                    <a:pt x="4067" y="9579"/>
                  </a:lnTo>
                  <a:lnTo>
                    <a:pt x="4081" y="9648"/>
                  </a:lnTo>
                  <a:lnTo>
                    <a:pt x="4103" y="9732"/>
                  </a:lnTo>
                  <a:lnTo>
                    <a:pt x="4131" y="9831"/>
                  </a:lnTo>
                  <a:lnTo>
                    <a:pt x="4164" y="9943"/>
                  </a:lnTo>
                  <a:lnTo>
                    <a:pt x="4202" y="10067"/>
                  </a:lnTo>
                  <a:lnTo>
                    <a:pt x="4246" y="10201"/>
                  </a:lnTo>
                  <a:lnTo>
                    <a:pt x="4294" y="10343"/>
                  </a:lnTo>
                  <a:lnTo>
                    <a:pt x="4345" y="10494"/>
                  </a:lnTo>
                  <a:lnTo>
                    <a:pt x="4401" y="10651"/>
                  </a:lnTo>
                  <a:lnTo>
                    <a:pt x="4459" y="10813"/>
                  </a:lnTo>
                  <a:lnTo>
                    <a:pt x="4521" y="10980"/>
                  </a:lnTo>
                  <a:lnTo>
                    <a:pt x="4583" y="11148"/>
                  </a:lnTo>
                  <a:lnTo>
                    <a:pt x="4649" y="11319"/>
                  </a:lnTo>
                  <a:lnTo>
                    <a:pt x="4714" y="11490"/>
                  </a:lnTo>
                  <a:lnTo>
                    <a:pt x="4781" y="11658"/>
                  </a:lnTo>
                  <a:lnTo>
                    <a:pt x="4847" y="11825"/>
                  </a:lnTo>
                  <a:lnTo>
                    <a:pt x="4914" y="11987"/>
                  </a:lnTo>
                  <a:lnTo>
                    <a:pt x="4980" y="12145"/>
                  </a:lnTo>
                  <a:lnTo>
                    <a:pt x="5044" y="12295"/>
                  </a:lnTo>
                  <a:lnTo>
                    <a:pt x="5107" y="12438"/>
                  </a:lnTo>
                  <a:lnTo>
                    <a:pt x="5167" y="12573"/>
                  </a:lnTo>
                  <a:lnTo>
                    <a:pt x="5225" y="12696"/>
                  </a:lnTo>
                  <a:lnTo>
                    <a:pt x="5281" y="12808"/>
                  </a:lnTo>
                  <a:lnTo>
                    <a:pt x="5332" y="12908"/>
                  </a:lnTo>
                  <a:lnTo>
                    <a:pt x="5380" y="12992"/>
                  </a:lnTo>
                  <a:lnTo>
                    <a:pt x="5422" y="13061"/>
                  </a:lnTo>
                  <a:lnTo>
                    <a:pt x="5460" y="13114"/>
                  </a:lnTo>
                  <a:lnTo>
                    <a:pt x="5493" y="13148"/>
                  </a:lnTo>
                  <a:lnTo>
                    <a:pt x="5519" y="13163"/>
                  </a:lnTo>
                  <a:lnTo>
                    <a:pt x="5549" y="13133"/>
                  </a:lnTo>
                  <a:lnTo>
                    <a:pt x="5635" y="13048"/>
                  </a:lnTo>
                  <a:lnTo>
                    <a:pt x="5767" y="12916"/>
                  </a:lnTo>
                  <a:lnTo>
                    <a:pt x="5940" y="12744"/>
                  </a:lnTo>
                  <a:lnTo>
                    <a:pt x="6145" y="12540"/>
                  </a:lnTo>
                  <a:lnTo>
                    <a:pt x="6375" y="12313"/>
                  </a:lnTo>
                  <a:lnTo>
                    <a:pt x="6622" y="12070"/>
                  </a:lnTo>
                  <a:lnTo>
                    <a:pt x="6878" y="11818"/>
                  </a:lnTo>
                  <a:lnTo>
                    <a:pt x="7137" y="11565"/>
                  </a:lnTo>
                  <a:lnTo>
                    <a:pt x="7389" y="11320"/>
                  </a:lnTo>
                  <a:lnTo>
                    <a:pt x="7629" y="11089"/>
                  </a:lnTo>
                  <a:lnTo>
                    <a:pt x="7847" y="10881"/>
                  </a:lnTo>
                  <a:lnTo>
                    <a:pt x="7946" y="10787"/>
                  </a:lnTo>
                  <a:lnTo>
                    <a:pt x="8038" y="10702"/>
                  </a:lnTo>
                  <a:lnTo>
                    <a:pt x="8119" y="10628"/>
                  </a:lnTo>
                  <a:lnTo>
                    <a:pt x="8192" y="10562"/>
                  </a:lnTo>
                  <a:lnTo>
                    <a:pt x="8254" y="10510"/>
                  </a:lnTo>
                  <a:lnTo>
                    <a:pt x="8303" y="10468"/>
                  </a:lnTo>
                  <a:lnTo>
                    <a:pt x="8339" y="10441"/>
                  </a:lnTo>
                  <a:lnTo>
                    <a:pt x="8362" y="10428"/>
                  </a:lnTo>
                  <a:lnTo>
                    <a:pt x="8388" y="10427"/>
                  </a:lnTo>
                  <a:lnTo>
                    <a:pt x="8432" y="10434"/>
                  </a:lnTo>
                  <a:lnTo>
                    <a:pt x="8494" y="10451"/>
                  </a:lnTo>
                  <a:lnTo>
                    <a:pt x="8574" y="10475"/>
                  </a:lnTo>
                  <a:lnTo>
                    <a:pt x="8668" y="10508"/>
                  </a:lnTo>
                  <a:lnTo>
                    <a:pt x="8776" y="10546"/>
                  </a:lnTo>
                  <a:lnTo>
                    <a:pt x="8896" y="10591"/>
                  </a:lnTo>
                  <a:lnTo>
                    <a:pt x="9028" y="10642"/>
                  </a:lnTo>
                  <a:lnTo>
                    <a:pt x="9169" y="10697"/>
                  </a:lnTo>
                  <a:lnTo>
                    <a:pt x="9319" y="10758"/>
                  </a:lnTo>
                  <a:lnTo>
                    <a:pt x="9476" y="10821"/>
                  </a:lnTo>
                  <a:lnTo>
                    <a:pt x="9640" y="10889"/>
                  </a:lnTo>
                  <a:lnTo>
                    <a:pt x="9979" y="11030"/>
                  </a:lnTo>
                  <a:lnTo>
                    <a:pt x="10327" y="11178"/>
                  </a:lnTo>
                  <a:lnTo>
                    <a:pt x="10674" y="11326"/>
                  </a:lnTo>
                  <a:lnTo>
                    <a:pt x="11007" y="11469"/>
                  </a:lnTo>
                  <a:lnTo>
                    <a:pt x="11318" y="11605"/>
                  </a:lnTo>
                  <a:lnTo>
                    <a:pt x="11596" y="11726"/>
                  </a:lnTo>
                  <a:lnTo>
                    <a:pt x="11830" y="11829"/>
                  </a:lnTo>
                  <a:lnTo>
                    <a:pt x="12010" y="11907"/>
                  </a:lnTo>
                  <a:lnTo>
                    <a:pt x="12125" y="11959"/>
                  </a:lnTo>
                  <a:lnTo>
                    <a:pt x="12167" y="11977"/>
                  </a:lnTo>
                  <a:lnTo>
                    <a:pt x="12216" y="11936"/>
                  </a:lnTo>
                  <a:lnTo>
                    <a:pt x="12284" y="11831"/>
                  </a:lnTo>
                  <a:lnTo>
                    <a:pt x="12370" y="11666"/>
                  </a:lnTo>
                  <a:lnTo>
                    <a:pt x="12473" y="11446"/>
                  </a:lnTo>
                  <a:lnTo>
                    <a:pt x="12590" y="11176"/>
                  </a:lnTo>
                  <a:lnTo>
                    <a:pt x="12721" y="10858"/>
                  </a:lnTo>
                  <a:lnTo>
                    <a:pt x="12863" y="10498"/>
                  </a:lnTo>
                  <a:lnTo>
                    <a:pt x="13016" y="10100"/>
                  </a:lnTo>
                  <a:lnTo>
                    <a:pt x="13178" y="9667"/>
                  </a:lnTo>
                  <a:lnTo>
                    <a:pt x="13348" y="9204"/>
                  </a:lnTo>
                  <a:lnTo>
                    <a:pt x="13523" y="8716"/>
                  </a:lnTo>
                  <a:lnTo>
                    <a:pt x="13704" y="8205"/>
                  </a:lnTo>
                  <a:lnTo>
                    <a:pt x="13888" y="7679"/>
                  </a:lnTo>
                  <a:lnTo>
                    <a:pt x="14074" y="7139"/>
                  </a:lnTo>
                  <a:lnTo>
                    <a:pt x="14260" y="6590"/>
                  </a:lnTo>
                  <a:lnTo>
                    <a:pt x="14446" y="6037"/>
                  </a:lnTo>
                  <a:lnTo>
                    <a:pt x="14628" y="5482"/>
                  </a:lnTo>
                  <a:lnTo>
                    <a:pt x="14807" y="4932"/>
                  </a:lnTo>
                  <a:lnTo>
                    <a:pt x="14981" y="4390"/>
                  </a:lnTo>
                  <a:lnTo>
                    <a:pt x="15147" y="3861"/>
                  </a:lnTo>
                  <a:lnTo>
                    <a:pt x="15305" y="3348"/>
                  </a:lnTo>
                  <a:lnTo>
                    <a:pt x="15455" y="2855"/>
                  </a:lnTo>
                  <a:lnTo>
                    <a:pt x="15593" y="2388"/>
                  </a:lnTo>
                  <a:lnTo>
                    <a:pt x="15718" y="1950"/>
                  </a:lnTo>
                  <a:lnTo>
                    <a:pt x="15829" y="1545"/>
                  </a:lnTo>
                  <a:lnTo>
                    <a:pt x="15925" y="1178"/>
                  </a:lnTo>
                  <a:lnTo>
                    <a:pt x="16004" y="853"/>
                  </a:lnTo>
                  <a:lnTo>
                    <a:pt x="16066" y="573"/>
                  </a:lnTo>
                  <a:lnTo>
                    <a:pt x="16106" y="344"/>
                  </a:lnTo>
                  <a:lnTo>
                    <a:pt x="16126" y="170"/>
                  </a:lnTo>
                  <a:lnTo>
                    <a:pt x="16124" y="55"/>
                  </a:lnTo>
                  <a:lnTo>
                    <a:pt x="16097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islîḑe">
              <a:extLst>
                <a:ext uri="{FF2B5EF4-FFF2-40B4-BE49-F238E27FC236}">
                  <a16:creationId xmlns:a16="http://schemas.microsoft.com/office/drawing/2014/main" id="{89529C2C-8F94-E18C-966A-2F072E51BAFC}"/>
                </a:ext>
              </a:extLst>
            </p:cNvPr>
            <p:cNvSpPr/>
            <p:nvPr/>
          </p:nvSpPr>
          <p:spPr bwMode="auto">
            <a:xfrm>
              <a:off x="2866061" y="4616853"/>
              <a:ext cx="220194" cy="228250"/>
            </a:xfrm>
            <a:custGeom>
              <a:avLst/>
              <a:gdLst>
                <a:gd name="T0" fmla="*/ 2882 w 15497"/>
                <a:gd name="T1" fmla="*/ 11270 h 16065"/>
                <a:gd name="T2" fmla="*/ 2995 w 15497"/>
                <a:gd name="T3" fmla="*/ 13061 h 16065"/>
                <a:gd name="T4" fmla="*/ 3267 w 15497"/>
                <a:gd name="T5" fmla="*/ 16054 h 16065"/>
                <a:gd name="T6" fmla="*/ 5282 w 15497"/>
                <a:gd name="T7" fmla="*/ 16040 h 16065"/>
                <a:gd name="T8" fmla="*/ 7631 w 15497"/>
                <a:gd name="T9" fmla="*/ 15891 h 16065"/>
                <a:gd name="T10" fmla="*/ 9978 w 15497"/>
                <a:gd name="T11" fmla="*/ 15609 h 16065"/>
                <a:gd name="T12" fmla="*/ 11322 w 15497"/>
                <a:gd name="T13" fmla="*/ 13653 h 16065"/>
                <a:gd name="T14" fmla="*/ 11548 w 15497"/>
                <a:gd name="T15" fmla="*/ 10731 h 16065"/>
                <a:gd name="T16" fmla="*/ 11591 w 15497"/>
                <a:gd name="T17" fmla="*/ 9014 h 16065"/>
                <a:gd name="T18" fmla="*/ 10885 w 15497"/>
                <a:gd name="T19" fmla="*/ 8710 h 16065"/>
                <a:gd name="T20" fmla="*/ 7970 w 15497"/>
                <a:gd name="T21" fmla="*/ 9189 h 16065"/>
                <a:gd name="T22" fmla="*/ 4607 w 15497"/>
                <a:gd name="T23" fmla="*/ 9929 h 16065"/>
                <a:gd name="T24" fmla="*/ 2911 w 15497"/>
                <a:gd name="T25" fmla="*/ 10476 h 16065"/>
                <a:gd name="T26" fmla="*/ 6566 w 15497"/>
                <a:gd name="T27" fmla="*/ 4972 h 16065"/>
                <a:gd name="T28" fmla="*/ 6733 w 15497"/>
                <a:gd name="T29" fmla="*/ 3174 h 16065"/>
                <a:gd name="T30" fmla="*/ 6643 w 15497"/>
                <a:gd name="T31" fmla="*/ 588 h 16065"/>
                <a:gd name="T32" fmla="*/ 5424 w 15497"/>
                <a:gd name="T33" fmla="*/ 869 h 16065"/>
                <a:gd name="T34" fmla="*/ 4689 w 15497"/>
                <a:gd name="T35" fmla="*/ 2399 h 16065"/>
                <a:gd name="T36" fmla="*/ 4579 w 15497"/>
                <a:gd name="T37" fmla="*/ 4921 h 16065"/>
                <a:gd name="T38" fmla="*/ 4601 w 15497"/>
                <a:gd name="T39" fmla="*/ 5949 h 16065"/>
                <a:gd name="T40" fmla="*/ 4902 w 15497"/>
                <a:gd name="T41" fmla="*/ 6070 h 16065"/>
                <a:gd name="T42" fmla="*/ 5535 w 15497"/>
                <a:gd name="T43" fmla="*/ 5992 h 16065"/>
                <a:gd name="T44" fmla="*/ 6168 w 15497"/>
                <a:gd name="T45" fmla="*/ 5811 h 16065"/>
                <a:gd name="T46" fmla="*/ 15292 w 15497"/>
                <a:gd name="T47" fmla="*/ 834 h 16065"/>
                <a:gd name="T48" fmla="*/ 14533 w 15497"/>
                <a:gd name="T49" fmla="*/ 404 h 16065"/>
                <a:gd name="T50" fmla="*/ 13510 w 15497"/>
                <a:gd name="T51" fmla="*/ 135 h 16065"/>
                <a:gd name="T52" fmla="*/ 12276 w 15497"/>
                <a:gd name="T53" fmla="*/ 12 h 16065"/>
                <a:gd name="T54" fmla="*/ 11499 w 15497"/>
                <a:gd name="T55" fmla="*/ 1983 h 16065"/>
                <a:gd name="T56" fmla="*/ 11228 w 15497"/>
                <a:gd name="T57" fmla="*/ 4447 h 16065"/>
                <a:gd name="T58" fmla="*/ 10904 w 15497"/>
                <a:gd name="T59" fmla="*/ 6370 h 16065"/>
                <a:gd name="T60" fmla="*/ 10266 w 15497"/>
                <a:gd name="T61" fmla="*/ 7011 h 16065"/>
                <a:gd name="T62" fmla="*/ 7874 w 15497"/>
                <a:gd name="T63" fmla="*/ 7552 h 16065"/>
                <a:gd name="T64" fmla="*/ 4960 w 15497"/>
                <a:gd name="T65" fmla="*/ 8008 h 16065"/>
                <a:gd name="T66" fmla="*/ 3224 w 15497"/>
                <a:gd name="T67" fmla="*/ 8065 h 16065"/>
                <a:gd name="T68" fmla="*/ 3059 w 15497"/>
                <a:gd name="T69" fmla="*/ 7065 h 16065"/>
                <a:gd name="T70" fmla="*/ 3057 w 15497"/>
                <a:gd name="T71" fmla="*/ 4893 h 16065"/>
                <a:gd name="T72" fmla="*/ 3162 w 15497"/>
                <a:gd name="T73" fmla="*/ 1531 h 16065"/>
                <a:gd name="T74" fmla="*/ 2011 w 15497"/>
                <a:gd name="T75" fmla="*/ 1974 h 16065"/>
                <a:gd name="T76" fmla="*/ 1083 w 15497"/>
                <a:gd name="T77" fmla="*/ 2427 h 16065"/>
                <a:gd name="T78" fmla="*/ 431 w 15497"/>
                <a:gd name="T79" fmla="*/ 2876 h 16065"/>
                <a:gd name="T80" fmla="*/ 17 w 15497"/>
                <a:gd name="T81" fmla="*/ 3979 h 16065"/>
                <a:gd name="T82" fmla="*/ 250 w 15497"/>
                <a:gd name="T83" fmla="*/ 8128 h 16065"/>
                <a:gd name="T84" fmla="*/ 960 w 15497"/>
                <a:gd name="T85" fmla="*/ 13015 h 16065"/>
                <a:gd name="T86" fmla="*/ 1609 w 15497"/>
                <a:gd name="T87" fmla="*/ 15789 h 16065"/>
                <a:gd name="T88" fmla="*/ 1921 w 15497"/>
                <a:gd name="T89" fmla="*/ 15928 h 16065"/>
                <a:gd name="T90" fmla="*/ 2599 w 15497"/>
                <a:gd name="T91" fmla="*/ 16021 h 16065"/>
                <a:gd name="T92" fmla="*/ 2391 w 15497"/>
                <a:gd name="T93" fmla="*/ 13163 h 16065"/>
                <a:gd name="T94" fmla="*/ 2226 w 15497"/>
                <a:gd name="T95" fmla="*/ 11102 h 16065"/>
                <a:gd name="T96" fmla="*/ 2249 w 15497"/>
                <a:gd name="T97" fmla="*/ 10020 h 16065"/>
                <a:gd name="T98" fmla="*/ 4243 w 15497"/>
                <a:gd name="T99" fmla="*/ 9449 h 16065"/>
                <a:gd name="T100" fmla="*/ 8196 w 15497"/>
                <a:gd name="T101" fmla="*/ 8679 h 16065"/>
                <a:gd name="T102" fmla="*/ 11624 w 15497"/>
                <a:gd name="T103" fmla="*/ 8182 h 16065"/>
                <a:gd name="T104" fmla="*/ 12455 w 15497"/>
                <a:gd name="T105" fmla="*/ 8505 h 16065"/>
                <a:gd name="T106" fmla="*/ 12399 w 15497"/>
                <a:gd name="T107" fmla="*/ 10336 h 16065"/>
                <a:gd name="T108" fmla="*/ 12181 w 15497"/>
                <a:gd name="T109" fmla="*/ 12869 h 16065"/>
                <a:gd name="T110" fmla="*/ 12268 w 15497"/>
                <a:gd name="T111" fmla="*/ 15114 h 16065"/>
                <a:gd name="T112" fmla="*/ 12793 w 15497"/>
                <a:gd name="T113" fmla="*/ 14927 h 16065"/>
                <a:gd name="T114" fmla="*/ 13210 w 15497"/>
                <a:gd name="T115" fmla="*/ 14725 h 16065"/>
                <a:gd name="T116" fmla="*/ 13501 w 15497"/>
                <a:gd name="T117" fmla="*/ 14508 h 16065"/>
                <a:gd name="T118" fmla="*/ 14238 w 15497"/>
                <a:gd name="T119" fmla="*/ 11720 h 16065"/>
                <a:gd name="T120" fmla="*/ 15077 w 15497"/>
                <a:gd name="T121" fmla="*/ 6492 h 16065"/>
                <a:gd name="T122" fmla="*/ 15497 w 15497"/>
                <a:gd name="T123" fmla="*/ 1958 h 16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97" h="16065">
                  <a:moveTo>
                    <a:pt x="2911" y="10476"/>
                  </a:moveTo>
                  <a:lnTo>
                    <a:pt x="2898" y="10515"/>
                  </a:lnTo>
                  <a:lnTo>
                    <a:pt x="2888" y="10572"/>
                  </a:lnTo>
                  <a:lnTo>
                    <a:pt x="2880" y="10647"/>
                  </a:lnTo>
                  <a:lnTo>
                    <a:pt x="2875" y="10741"/>
                  </a:lnTo>
                  <a:lnTo>
                    <a:pt x="2873" y="10851"/>
                  </a:lnTo>
                  <a:lnTo>
                    <a:pt x="2874" y="10976"/>
                  </a:lnTo>
                  <a:lnTo>
                    <a:pt x="2876" y="11117"/>
                  </a:lnTo>
                  <a:lnTo>
                    <a:pt x="2882" y="11270"/>
                  </a:lnTo>
                  <a:lnTo>
                    <a:pt x="2888" y="11435"/>
                  </a:lnTo>
                  <a:lnTo>
                    <a:pt x="2897" y="11611"/>
                  </a:lnTo>
                  <a:lnTo>
                    <a:pt x="2907" y="11797"/>
                  </a:lnTo>
                  <a:lnTo>
                    <a:pt x="2918" y="11992"/>
                  </a:lnTo>
                  <a:lnTo>
                    <a:pt x="2931" y="12194"/>
                  </a:lnTo>
                  <a:lnTo>
                    <a:pt x="2946" y="12404"/>
                  </a:lnTo>
                  <a:lnTo>
                    <a:pt x="2961" y="12619"/>
                  </a:lnTo>
                  <a:lnTo>
                    <a:pt x="2978" y="12838"/>
                  </a:lnTo>
                  <a:lnTo>
                    <a:pt x="2995" y="13061"/>
                  </a:lnTo>
                  <a:lnTo>
                    <a:pt x="3013" y="13286"/>
                  </a:lnTo>
                  <a:lnTo>
                    <a:pt x="3032" y="13512"/>
                  </a:lnTo>
                  <a:lnTo>
                    <a:pt x="3051" y="13738"/>
                  </a:lnTo>
                  <a:lnTo>
                    <a:pt x="3091" y="14185"/>
                  </a:lnTo>
                  <a:lnTo>
                    <a:pt x="3130" y="14620"/>
                  </a:lnTo>
                  <a:lnTo>
                    <a:pt x="3168" y="15033"/>
                  </a:lnTo>
                  <a:lnTo>
                    <a:pt x="3205" y="15415"/>
                  </a:lnTo>
                  <a:lnTo>
                    <a:pt x="3238" y="15759"/>
                  </a:lnTo>
                  <a:lnTo>
                    <a:pt x="3267" y="16054"/>
                  </a:lnTo>
                  <a:lnTo>
                    <a:pt x="3464" y="16059"/>
                  </a:lnTo>
                  <a:lnTo>
                    <a:pt x="3668" y="16063"/>
                  </a:lnTo>
                  <a:lnTo>
                    <a:pt x="3881" y="16065"/>
                  </a:lnTo>
                  <a:lnTo>
                    <a:pt x="4100" y="16065"/>
                  </a:lnTo>
                  <a:lnTo>
                    <a:pt x="4325" y="16063"/>
                  </a:lnTo>
                  <a:lnTo>
                    <a:pt x="4557" y="16060"/>
                  </a:lnTo>
                  <a:lnTo>
                    <a:pt x="4793" y="16055"/>
                  </a:lnTo>
                  <a:lnTo>
                    <a:pt x="5035" y="16049"/>
                  </a:lnTo>
                  <a:lnTo>
                    <a:pt x="5282" y="16040"/>
                  </a:lnTo>
                  <a:lnTo>
                    <a:pt x="5533" y="16031"/>
                  </a:lnTo>
                  <a:lnTo>
                    <a:pt x="5787" y="16019"/>
                  </a:lnTo>
                  <a:lnTo>
                    <a:pt x="6044" y="16006"/>
                  </a:lnTo>
                  <a:lnTo>
                    <a:pt x="6305" y="15991"/>
                  </a:lnTo>
                  <a:lnTo>
                    <a:pt x="6567" y="15974"/>
                  </a:lnTo>
                  <a:lnTo>
                    <a:pt x="6831" y="15956"/>
                  </a:lnTo>
                  <a:lnTo>
                    <a:pt x="7098" y="15935"/>
                  </a:lnTo>
                  <a:lnTo>
                    <a:pt x="7364" y="15914"/>
                  </a:lnTo>
                  <a:lnTo>
                    <a:pt x="7631" y="15891"/>
                  </a:lnTo>
                  <a:lnTo>
                    <a:pt x="7898" y="15866"/>
                  </a:lnTo>
                  <a:lnTo>
                    <a:pt x="8165" y="15840"/>
                  </a:lnTo>
                  <a:lnTo>
                    <a:pt x="8430" y="15812"/>
                  </a:lnTo>
                  <a:lnTo>
                    <a:pt x="8695" y="15782"/>
                  </a:lnTo>
                  <a:lnTo>
                    <a:pt x="8957" y="15751"/>
                  </a:lnTo>
                  <a:lnTo>
                    <a:pt x="9217" y="15718"/>
                  </a:lnTo>
                  <a:lnTo>
                    <a:pt x="9474" y="15683"/>
                  </a:lnTo>
                  <a:lnTo>
                    <a:pt x="9728" y="15647"/>
                  </a:lnTo>
                  <a:lnTo>
                    <a:pt x="9978" y="15609"/>
                  </a:lnTo>
                  <a:lnTo>
                    <a:pt x="10224" y="15570"/>
                  </a:lnTo>
                  <a:lnTo>
                    <a:pt x="10466" y="15529"/>
                  </a:lnTo>
                  <a:lnTo>
                    <a:pt x="10702" y="15487"/>
                  </a:lnTo>
                  <a:lnTo>
                    <a:pt x="10933" y="15442"/>
                  </a:lnTo>
                  <a:lnTo>
                    <a:pt x="11157" y="15396"/>
                  </a:lnTo>
                  <a:lnTo>
                    <a:pt x="11192" y="15036"/>
                  </a:lnTo>
                  <a:lnTo>
                    <a:pt x="11233" y="14619"/>
                  </a:lnTo>
                  <a:lnTo>
                    <a:pt x="11276" y="14154"/>
                  </a:lnTo>
                  <a:lnTo>
                    <a:pt x="11322" y="13653"/>
                  </a:lnTo>
                  <a:lnTo>
                    <a:pt x="11367" y="13127"/>
                  </a:lnTo>
                  <a:lnTo>
                    <a:pt x="11413" y="12587"/>
                  </a:lnTo>
                  <a:lnTo>
                    <a:pt x="11436" y="12314"/>
                  </a:lnTo>
                  <a:lnTo>
                    <a:pt x="11457" y="12042"/>
                  </a:lnTo>
                  <a:lnTo>
                    <a:pt x="11478" y="11771"/>
                  </a:lnTo>
                  <a:lnTo>
                    <a:pt x="11497" y="11504"/>
                  </a:lnTo>
                  <a:lnTo>
                    <a:pt x="11515" y="11240"/>
                  </a:lnTo>
                  <a:lnTo>
                    <a:pt x="11532" y="10982"/>
                  </a:lnTo>
                  <a:lnTo>
                    <a:pt x="11548" y="10731"/>
                  </a:lnTo>
                  <a:lnTo>
                    <a:pt x="11562" y="10489"/>
                  </a:lnTo>
                  <a:lnTo>
                    <a:pt x="11574" y="10258"/>
                  </a:lnTo>
                  <a:lnTo>
                    <a:pt x="11583" y="10036"/>
                  </a:lnTo>
                  <a:lnTo>
                    <a:pt x="11591" y="9827"/>
                  </a:lnTo>
                  <a:lnTo>
                    <a:pt x="11596" y="9632"/>
                  </a:lnTo>
                  <a:lnTo>
                    <a:pt x="11599" y="9451"/>
                  </a:lnTo>
                  <a:lnTo>
                    <a:pt x="11599" y="9288"/>
                  </a:lnTo>
                  <a:lnTo>
                    <a:pt x="11597" y="9142"/>
                  </a:lnTo>
                  <a:lnTo>
                    <a:pt x="11591" y="9014"/>
                  </a:lnTo>
                  <a:lnTo>
                    <a:pt x="11582" y="8908"/>
                  </a:lnTo>
                  <a:lnTo>
                    <a:pt x="11570" y="8824"/>
                  </a:lnTo>
                  <a:lnTo>
                    <a:pt x="11554" y="8761"/>
                  </a:lnTo>
                  <a:lnTo>
                    <a:pt x="11534" y="8724"/>
                  </a:lnTo>
                  <a:lnTo>
                    <a:pt x="11485" y="8700"/>
                  </a:lnTo>
                  <a:lnTo>
                    <a:pt x="11392" y="8687"/>
                  </a:lnTo>
                  <a:lnTo>
                    <a:pt x="11260" y="8685"/>
                  </a:lnTo>
                  <a:lnTo>
                    <a:pt x="11090" y="8693"/>
                  </a:lnTo>
                  <a:lnTo>
                    <a:pt x="10885" y="8710"/>
                  </a:lnTo>
                  <a:lnTo>
                    <a:pt x="10649" y="8736"/>
                  </a:lnTo>
                  <a:lnTo>
                    <a:pt x="10384" y="8770"/>
                  </a:lnTo>
                  <a:lnTo>
                    <a:pt x="10094" y="8813"/>
                  </a:lnTo>
                  <a:lnTo>
                    <a:pt x="9780" y="8862"/>
                  </a:lnTo>
                  <a:lnTo>
                    <a:pt x="9447" y="8917"/>
                  </a:lnTo>
                  <a:lnTo>
                    <a:pt x="9096" y="8978"/>
                  </a:lnTo>
                  <a:lnTo>
                    <a:pt x="8731" y="9044"/>
                  </a:lnTo>
                  <a:lnTo>
                    <a:pt x="8354" y="9115"/>
                  </a:lnTo>
                  <a:lnTo>
                    <a:pt x="7970" y="9189"/>
                  </a:lnTo>
                  <a:lnTo>
                    <a:pt x="7579" y="9266"/>
                  </a:lnTo>
                  <a:lnTo>
                    <a:pt x="7187" y="9347"/>
                  </a:lnTo>
                  <a:lnTo>
                    <a:pt x="6794" y="9429"/>
                  </a:lnTo>
                  <a:lnTo>
                    <a:pt x="6405" y="9512"/>
                  </a:lnTo>
                  <a:lnTo>
                    <a:pt x="6021" y="9597"/>
                  </a:lnTo>
                  <a:lnTo>
                    <a:pt x="5647" y="9681"/>
                  </a:lnTo>
                  <a:lnTo>
                    <a:pt x="5285" y="9765"/>
                  </a:lnTo>
                  <a:lnTo>
                    <a:pt x="4938" y="9848"/>
                  </a:lnTo>
                  <a:lnTo>
                    <a:pt x="4607" y="9929"/>
                  </a:lnTo>
                  <a:lnTo>
                    <a:pt x="4298" y="10007"/>
                  </a:lnTo>
                  <a:lnTo>
                    <a:pt x="4012" y="10083"/>
                  </a:lnTo>
                  <a:lnTo>
                    <a:pt x="3753" y="10155"/>
                  </a:lnTo>
                  <a:lnTo>
                    <a:pt x="3522" y="10223"/>
                  </a:lnTo>
                  <a:lnTo>
                    <a:pt x="3324" y="10286"/>
                  </a:lnTo>
                  <a:lnTo>
                    <a:pt x="3161" y="10343"/>
                  </a:lnTo>
                  <a:lnTo>
                    <a:pt x="3035" y="10395"/>
                  </a:lnTo>
                  <a:lnTo>
                    <a:pt x="2951" y="10439"/>
                  </a:lnTo>
                  <a:lnTo>
                    <a:pt x="2911" y="10476"/>
                  </a:lnTo>
                  <a:close/>
                  <a:moveTo>
                    <a:pt x="6444" y="5643"/>
                  </a:moveTo>
                  <a:lnTo>
                    <a:pt x="6459" y="5615"/>
                  </a:lnTo>
                  <a:lnTo>
                    <a:pt x="6473" y="5569"/>
                  </a:lnTo>
                  <a:lnTo>
                    <a:pt x="6488" y="5506"/>
                  </a:lnTo>
                  <a:lnTo>
                    <a:pt x="6503" y="5427"/>
                  </a:lnTo>
                  <a:lnTo>
                    <a:pt x="6518" y="5334"/>
                  </a:lnTo>
                  <a:lnTo>
                    <a:pt x="6534" y="5226"/>
                  </a:lnTo>
                  <a:lnTo>
                    <a:pt x="6550" y="5105"/>
                  </a:lnTo>
                  <a:lnTo>
                    <a:pt x="6566" y="4972"/>
                  </a:lnTo>
                  <a:lnTo>
                    <a:pt x="6583" y="4828"/>
                  </a:lnTo>
                  <a:lnTo>
                    <a:pt x="6599" y="4673"/>
                  </a:lnTo>
                  <a:lnTo>
                    <a:pt x="6616" y="4508"/>
                  </a:lnTo>
                  <a:lnTo>
                    <a:pt x="6633" y="4336"/>
                  </a:lnTo>
                  <a:lnTo>
                    <a:pt x="6649" y="4156"/>
                  </a:lnTo>
                  <a:lnTo>
                    <a:pt x="6667" y="3969"/>
                  </a:lnTo>
                  <a:lnTo>
                    <a:pt x="6684" y="3776"/>
                  </a:lnTo>
                  <a:lnTo>
                    <a:pt x="6700" y="3578"/>
                  </a:lnTo>
                  <a:lnTo>
                    <a:pt x="6733" y="3174"/>
                  </a:lnTo>
                  <a:lnTo>
                    <a:pt x="6765" y="2760"/>
                  </a:lnTo>
                  <a:lnTo>
                    <a:pt x="6795" y="2346"/>
                  </a:lnTo>
                  <a:lnTo>
                    <a:pt x="6824" y="1940"/>
                  </a:lnTo>
                  <a:lnTo>
                    <a:pt x="6852" y="1547"/>
                  </a:lnTo>
                  <a:lnTo>
                    <a:pt x="6878" y="1178"/>
                  </a:lnTo>
                  <a:lnTo>
                    <a:pt x="6900" y="836"/>
                  </a:lnTo>
                  <a:lnTo>
                    <a:pt x="6920" y="532"/>
                  </a:lnTo>
                  <a:lnTo>
                    <a:pt x="6782" y="560"/>
                  </a:lnTo>
                  <a:lnTo>
                    <a:pt x="6643" y="588"/>
                  </a:lnTo>
                  <a:lnTo>
                    <a:pt x="6507" y="617"/>
                  </a:lnTo>
                  <a:lnTo>
                    <a:pt x="6369" y="647"/>
                  </a:lnTo>
                  <a:lnTo>
                    <a:pt x="6232" y="677"/>
                  </a:lnTo>
                  <a:lnTo>
                    <a:pt x="6097" y="708"/>
                  </a:lnTo>
                  <a:lnTo>
                    <a:pt x="5961" y="739"/>
                  </a:lnTo>
                  <a:lnTo>
                    <a:pt x="5825" y="770"/>
                  </a:lnTo>
                  <a:lnTo>
                    <a:pt x="5692" y="803"/>
                  </a:lnTo>
                  <a:lnTo>
                    <a:pt x="5557" y="835"/>
                  </a:lnTo>
                  <a:lnTo>
                    <a:pt x="5424" y="869"/>
                  </a:lnTo>
                  <a:lnTo>
                    <a:pt x="5292" y="902"/>
                  </a:lnTo>
                  <a:lnTo>
                    <a:pt x="5160" y="936"/>
                  </a:lnTo>
                  <a:lnTo>
                    <a:pt x="5029" y="970"/>
                  </a:lnTo>
                  <a:lnTo>
                    <a:pt x="4899" y="1004"/>
                  </a:lnTo>
                  <a:lnTo>
                    <a:pt x="4770" y="1039"/>
                  </a:lnTo>
                  <a:lnTo>
                    <a:pt x="4752" y="1329"/>
                  </a:lnTo>
                  <a:lnTo>
                    <a:pt x="4732" y="1658"/>
                  </a:lnTo>
                  <a:lnTo>
                    <a:pt x="4710" y="2017"/>
                  </a:lnTo>
                  <a:lnTo>
                    <a:pt x="4689" y="2399"/>
                  </a:lnTo>
                  <a:lnTo>
                    <a:pt x="4666" y="2796"/>
                  </a:lnTo>
                  <a:lnTo>
                    <a:pt x="4645" y="3202"/>
                  </a:lnTo>
                  <a:lnTo>
                    <a:pt x="4626" y="3609"/>
                  </a:lnTo>
                  <a:lnTo>
                    <a:pt x="4608" y="4007"/>
                  </a:lnTo>
                  <a:lnTo>
                    <a:pt x="4601" y="4201"/>
                  </a:lnTo>
                  <a:lnTo>
                    <a:pt x="4594" y="4390"/>
                  </a:lnTo>
                  <a:lnTo>
                    <a:pt x="4588" y="4574"/>
                  </a:lnTo>
                  <a:lnTo>
                    <a:pt x="4583" y="4751"/>
                  </a:lnTo>
                  <a:lnTo>
                    <a:pt x="4579" y="4921"/>
                  </a:lnTo>
                  <a:lnTo>
                    <a:pt x="4576" y="5082"/>
                  </a:lnTo>
                  <a:lnTo>
                    <a:pt x="4574" y="5233"/>
                  </a:lnTo>
                  <a:lnTo>
                    <a:pt x="4573" y="5375"/>
                  </a:lnTo>
                  <a:lnTo>
                    <a:pt x="4574" y="5504"/>
                  </a:lnTo>
                  <a:lnTo>
                    <a:pt x="4576" y="5622"/>
                  </a:lnTo>
                  <a:lnTo>
                    <a:pt x="4580" y="5726"/>
                  </a:lnTo>
                  <a:lnTo>
                    <a:pt x="4585" y="5816"/>
                  </a:lnTo>
                  <a:lnTo>
                    <a:pt x="4593" y="5891"/>
                  </a:lnTo>
                  <a:lnTo>
                    <a:pt x="4601" y="5949"/>
                  </a:lnTo>
                  <a:lnTo>
                    <a:pt x="4612" y="5990"/>
                  </a:lnTo>
                  <a:lnTo>
                    <a:pt x="4625" y="6014"/>
                  </a:lnTo>
                  <a:lnTo>
                    <a:pt x="4646" y="6029"/>
                  </a:lnTo>
                  <a:lnTo>
                    <a:pt x="4675" y="6042"/>
                  </a:lnTo>
                  <a:lnTo>
                    <a:pt x="4709" y="6052"/>
                  </a:lnTo>
                  <a:lnTo>
                    <a:pt x="4749" y="6061"/>
                  </a:lnTo>
                  <a:lnTo>
                    <a:pt x="4795" y="6066"/>
                  </a:lnTo>
                  <a:lnTo>
                    <a:pt x="4846" y="6069"/>
                  </a:lnTo>
                  <a:lnTo>
                    <a:pt x="4902" y="6070"/>
                  </a:lnTo>
                  <a:lnTo>
                    <a:pt x="4962" y="6069"/>
                  </a:lnTo>
                  <a:lnTo>
                    <a:pt x="5025" y="6065"/>
                  </a:lnTo>
                  <a:lnTo>
                    <a:pt x="5092" y="6060"/>
                  </a:lnTo>
                  <a:lnTo>
                    <a:pt x="5162" y="6052"/>
                  </a:lnTo>
                  <a:lnTo>
                    <a:pt x="5233" y="6043"/>
                  </a:lnTo>
                  <a:lnTo>
                    <a:pt x="5307" y="6032"/>
                  </a:lnTo>
                  <a:lnTo>
                    <a:pt x="5382" y="6020"/>
                  </a:lnTo>
                  <a:lnTo>
                    <a:pt x="5458" y="6007"/>
                  </a:lnTo>
                  <a:lnTo>
                    <a:pt x="5535" y="5992"/>
                  </a:lnTo>
                  <a:lnTo>
                    <a:pt x="5611" y="5976"/>
                  </a:lnTo>
                  <a:lnTo>
                    <a:pt x="5688" y="5958"/>
                  </a:lnTo>
                  <a:lnTo>
                    <a:pt x="5763" y="5940"/>
                  </a:lnTo>
                  <a:lnTo>
                    <a:pt x="5836" y="5920"/>
                  </a:lnTo>
                  <a:lnTo>
                    <a:pt x="5908" y="5900"/>
                  </a:lnTo>
                  <a:lnTo>
                    <a:pt x="5978" y="5879"/>
                  </a:lnTo>
                  <a:lnTo>
                    <a:pt x="6044" y="5857"/>
                  </a:lnTo>
                  <a:lnTo>
                    <a:pt x="6108" y="5834"/>
                  </a:lnTo>
                  <a:lnTo>
                    <a:pt x="6168" y="5811"/>
                  </a:lnTo>
                  <a:lnTo>
                    <a:pt x="6223" y="5787"/>
                  </a:lnTo>
                  <a:lnTo>
                    <a:pt x="6275" y="5763"/>
                  </a:lnTo>
                  <a:lnTo>
                    <a:pt x="6321" y="5739"/>
                  </a:lnTo>
                  <a:lnTo>
                    <a:pt x="6361" y="5715"/>
                  </a:lnTo>
                  <a:lnTo>
                    <a:pt x="6395" y="5691"/>
                  </a:lnTo>
                  <a:lnTo>
                    <a:pt x="6423" y="5667"/>
                  </a:lnTo>
                  <a:lnTo>
                    <a:pt x="6444" y="5643"/>
                  </a:lnTo>
                  <a:close/>
                  <a:moveTo>
                    <a:pt x="15357" y="894"/>
                  </a:moveTo>
                  <a:lnTo>
                    <a:pt x="15292" y="834"/>
                  </a:lnTo>
                  <a:lnTo>
                    <a:pt x="15222" y="778"/>
                  </a:lnTo>
                  <a:lnTo>
                    <a:pt x="15148" y="724"/>
                  </a:lnTo>
                  <a:lnTo>
                    <a:pt x="15072" y="672"/>
                  </a:lnTo>
                  <a:lnTo>
                    <a:pt x="14990" y="622"/>
                  </a:lnTo>
                  <a:lnTo>
                    <a:pt x="14906" y="574"/>
                  </a:lnTo>
                  <a:lnTo>
                    <a:pt x="14818" y="528"/>
                  </a:lnTo>
                  <a:lnTo>
                    <a:pt x="14726" y="485"/>
                  </a:lnTo>
                  <a:lnTo>
                    <a:pt x="14632" y="443"/>
                  </a:lnTo>
                  <a:lnTo>
                    <a:pt x="14533" y="404"/>
                  </a:lnTo>
                  <a:lnTo>
                    <a:pt x="14432" y="366"/>
                  </a:lnTo>
                  <a:lnTo>
                    <a:pt x="14327" y="330"/>
                  </a:lnTo>
                  <a:lnTo>
                    <a:pt x="14219" y="297"/>
                  </a:lnTo>
                  <a:lnTo>
                    <a:pt x="14108" y="265"/>
                  </a:lnTo>
                  <a:lnTo>
                    <a:pt x="13993" y="236"/>
                  </a:lnTo>
                  <a:lnTo>
                    <a:pt x="13877" y="208"/>
                  </a:lnTo>
                  <a:lnTo>
                    <a:pt x="13757" y="182"/>
                  </a:lnTo>
                  <a:lnTo>
                    <a:pt x="13635" y="158"/>
                  </a:lnTo>
                  <a:lnTo>
                    <a:pt x="13510" y="135"/>
                  </a:lnTo>
                  <a:lnTo>
                    <a:pt x="13382" y="114"/>
                  </a:lnTo>
                  <a:lnTo>
                    <a:pt x="13252" y="95"/>
                  </a:lnTo>
                  <a:lnTo>
                    <a:pt x="13119" y="79"/>
                  </a:lnTo>
                  <a:lnTo>
                    <a:pt x="12984" y="63"/>
                  </a:lnTo>
                  <a:lnTo>
                    <a:pt x="12847" y="50"/>
                  </a:lnTo>
                  <a:lnTo>
                    <a:pt x="12707" y="38"/>
                  </a:lnTo>
                  <a:lnTo>
                    <a:pt x="12565" y="28"/>
                  </a:lnTo>
                  <a:lnTo>
                    <a:pt x="12422" y="19"/>
                  </a:lnTo>
                  <a:lnTo>
                    <a:pt x="12276" y="12"/>
                  </a:lnTo>
                  <a:lnTo>
                    <a:pt x="12128" y="7"/>
                  </a:lnTo>
                  <a:lnTo>
                    <a:pt x="11978" y="3"/>
                  </a:lnTo>
                  <a:lnTo>
                    <a:pt x="11827" y="1"/>
                  </a:lnTo>
                  <a:lnTo>
                    <a:pt x="11674" y="0"/>
                  </a:lnTo>
                  <a:lnTo>
                    <a:pt x="11646" y="346"/>
                  </a:lnTo>
                  <a:lnTo>
                    <a:pt x="11610" y="757"/>
                  </a:lnTo>
                  <a:lnTo>
                    <a:pt x="11569" y="1218"/>
                  </a:lnTo>
                  <a:lnTo>
                    <a:pt x="11523" y="1720"/>
                  </a:lnTo>
                  <a:lnTo>
                    <a:pt x="11499" y="1983"/>
                  </a:lnTo>
                  <a:lnTo>
                    <a:pt x="11473" y="2252"/>
                  </a:lnTo>
                  <a:lnTo>
                    <a:pt x="11446" y="2525"/>
                  </a:lnTo>
                  <a:lnTo>
                    <a:pt x="11416" y="2801"/>
                  </a:lnTo>
                  <a:lnTo>
                    <a:pt x="11387" y="3079"/>
                  </a:lnTo>
                  <a:lnTo>
                    <a:pt x="11357" y="3359"/>
                  </a:lnTo>
                  <a:lnTo>
                    <a:pt x="11326" y="3636"/>
                  </a:lnTo>
                  <a:lnTo>
                    <a:pt x="11294" y="3911"/>
                  </a:lnTo>
                  <a:lnTo>
                    <a:pt x="11261" y="4182"/>
                  </a:lnTo>
                  <a:lnTo>
                    <a:pt x="11228" y="4447"/>
                  </a:lnTo>
                  <a:lnTo>
                    <a:pt x="11193" y="4706"/>
                  </a:lnTo>
                  <a:lnTo>
                    <a:pt x="11159" y="4957"/>
                  </a:lnTo>
                  <a:lnTo>
                    <a:pt x="11123" y="5199"/>
                  </a:lnTo>
                  <a:lnTo>
                    <a:pt x="11088" y="5429"/>
                  </a:lnTo>
                  <a:lnTo>
                    <a:pt x="11052" y="5648"/>
                  </a:lnTo>
                  <a:lnTo>
                    <a:pt x="11014" y="5853"/>
                  </a:lnTo>
                  <a:lnTo>
                    <a:pt x="10978" y="6041"/>
                  </a:lnTo>
                  <a:lnTo>
                    <a:pt x="10941" y="6214"/>
                  </a:lnTo>
                  <a:lnTo>
                    <a:pt x="10904" y="6370"/>
                  </a:lnTo>
                  <a:lnTo>
                    <a:pt x="10866" y="6505"/>
                  </a:lnTo>
                  <a:lnTo>
                    <a:pt x="10828" y="6621"/>
                  </a:lnTo>
                  <a:lnTo>
                    <a:pt x="10790" y="6713"/>
                  </a:lnTo>
                  <a:lnTo>
                    <a:pt x="10753" y="6782"/>
                  </a:lnTo>
                  <a:lnTo>
                    <a:pt x="10716" y="6828"/>
                  </a:lnTo>
                  <a:lnTo>
                    <a:pt x="10653" y="6868"/>
                  </a:lnTo>
                  <a:lnTo>
                    <a:pt x="10555" y="6912"/>
                  </a:lnTo>
                  <a:lnTo>
                    <a:pt x="10424" y="6960"/>
                  </a:lnTo>
                  <a:lnTo>
                    <a:pt x="10266" y="7011"/>
                  </a:lnTo>
                  <a:lnTo>
                    <a:pt x="10079" y="7067"/>
                  </a:lnTo>
                  <a:lnTo>
                    <a:pt x="9866" y="7123"/>
                  </a:lnTo>
                  <a:lnTo>
                    <a:pt x="9631" y="7182"/>
                  </a:lnTo>
                  <a:lnTo>
                    <a:pt x="9376" y="7242"/>
                  </a:lnTo>
                  <a:lnTo>
                    <a:pt x="9103" y="7304"/>
                  </a:lnTo>
                  <a:lnTo>
                    <a:pt x="8813" y="7366"/>
                  </a:lnTo>
                  <a:lnTo>
                    <a:pt x="8511" y="7428"/>
                  </a:lnTo>
                  <a:lnTo>
                    <a:pt x="8196" y="7490"/>
                  </a:lnTo>
                  <a:lnTo>
                    <a:pt x="7874" y="7552"/>
                  </a:lnTo>
                  <a:lnTo>
                    <a:pt x="7545" y="7613"/>
                  </a:lnTo>
                  <a:lnTo>
                    <a:pt x="7211" y="7672"/>
                  </a:lnTo>
                  <a:lnTo>
                    <a:pt x="6877" y="7729"/>
                  </a:lnTo>
                  <a:lnTo>
                    <a:pt x="6542" y="7783"/>
                  </a:lnTo>
                  <a:lnTo>
                    <a:pt x="6210" y="7836"/>
                  </a:lnTo>
                  <a:lnTo>
                    <a:pt x="5885" y="7885"/>
                  </a:lnTo>
                  <a:lnTo>
                    <a:pt x="5566" y="7930"/>
                  </a:lnTo>
                  <a:lnTo>
                    <a:pt x="5256" y="7971"/>
                  </a:lnTo>
                  <a:lnTo>
                    <a:pt x="4960" y="8008"/>
                  </a:lnTo>
                  <a:lnTo>
                    <a:pt x="4678" y="8040"/>
                  </a:lnTo>
                  <a:lnTo>
                    <a:pt x="4412" y="8066"/>
                  </a:lnTo>
                  <a:lnTo>
                    <a:pt x="4166" y="8087"/>
                  </a:lnTo>
                  <a:lnTo>
                    <a:pt x="3942" y="8101"/>
                  </a:lnTo>
                  <a:lnTo>
                    <a:pt x="3741" y="8109"/>
                  </a:lnTo>
                  <a:lnTo>
                    <a:pt x="3567" y="8110"/>
                  </a:lnTo>
                  <a:lnTo>
                    <a:pt x="3421" y="8103"/>
                  </a:lnTo>
                  <a:lnTo>
                    <a:pt x="3306" y="8088"/>
                  </a:lnTo>
                  <a:lnTo>
                    <a:pt x="3224" y="8065"/>
                  </a:lnTo>
                  <a:lnTo>
                    <a:pt x="3177" y="8033"/>
                  </a:lnTo>
                  <a:lnTo>
                    <a:pt x="3155" y="7988"/>
                  </a:lnTo>
                  <a:lnTo>
                    <a:pt x="3135" y="7919"/>
                  </a:lnTo>
                  <a:lnTo>
                    <a:pt x="3117" y="7827"/>
                  </a:lnTo>
                  <a:lnTo>
                    <a:pt x="3102" y="7712"/>
                  </a:lnTo>
                  <a:lnTo>
                    <a:pt x="3088" y="7578"/>
                  </a:lnTo>
                  <a:lnTo>
                    <a:pt x="3076" y="7424"/>
                  </a:lnTo>
                  <a:lnTo>
                    <a:pt x="3066" y="7252"/>
                  </a:lnTo>
                  <a:lnTo>
                    <a:pt x="3059" y="7065"/>
                  </a:lnTo>
                  <a:lnTo>
                    <a:pt x="3053" y="6863"/>
                  </a:lnTo>
                  <a:lnTo>
                    <a:pt x="3049" y="6647"/>
                  </a:lnTo>
                  <a:lnTo>
                    <a:pt x="3046" y="6420"/>
                  </a:lnTo>
                  <a:lnTo>
                    <a:pt x="3045" y="6183"/>
                  </a:lnTo>
                  <a:lnTo>
                    <a:pt x="3045" y="5937"/>
                  </a:lnTo>
                  <a:lnTo>
                    <a:pt x="3047" y="5683"/>
                  </a:lnTo>
                  <a:lnTo>
                    <a:pt x="3049" y="5424"/>
                  </a:lnTo>
                  <a:lnTo>
                    <a:pt x="3052" y="5160"/>
                  </a:lnTo>
                  <a:lnTo>
                    <a:pt x="3057" y="4893"/>
                  </a:lnTo>
                  <a:lnTo>
                    <a:pt x="3062" y="4625"/>
                  </a:lnTo>
                  <a:lnTo>
                    <a:pt x="3068" y="4357"/>
                  </a:lnTo>
                  <a:lnTo>
                    <a:pt x="3074" y="4090"/>
                  </a:lnTo>
                  <a:lnTo>
                    <a:pt x="3090" y="3566"/>
                  </a:lnTo>
                  <a:lnTo>
                    <a:pt x="3105" y="3065"/>
                  </a:lnTo>
                  <a:lnTo>
                    <a:pt x="3121" y="2601"/>
                  </a:lnTo>
                  <a:lnTo>
                    <a:pt x="3136" y="2182"/>
                  </a:lnTo>
                  <a:lnTo>
                    <a:pt x="3150" y="1821"/>
                  </a:lnTo>
                  <a:lnTo>
                    <a:pt x="3162" y="1531"/>
                  </a:lnTo>
                  <a:lnTo>
                    <a:pt x="3024" y="1579"/>
                  </a:lnTo>
                  <a:lnTo>
                    <a:pt x="2890" y="1628"/>
                  </a:lnTo>
                  <a:lnTo>
                    <a:pt x="2757" y="1677"/>
                  </a:lnTo>
                  <a:lnTo>
                    <a:pt x="2626" y="1726"/>
                  </a:lnTo>
                  <a:lnTo>
                    <a:pt x="2498" y="1775"/>
                  </a:lnTo>
                  <a:lnTo>
                    <a:pt x="2372" y="1824"/>
                  </a:lnTo>
                  <a:lnTo>
                    <a:pt x="2249" y="1874"/>
                  </a:lnTo>
                  <a:lnTo>
                    <a:pt x="2129" y="1924"/>
                  </a:lnTo>
                  <a:lnTo>
                    <a:pt x="2011" y="1974"/>
                  </a:lnTo>
                  <a:lnTo>
                    <a:pt x="1897" y="2024"/>
                  </a:lnTo>
                  <a:lnTo>
                    <a:pt x="1784" y="2074"/>
                  </a:lnTo>
                  <a:lnTo>
                    <a:pt x="1674" y="2125"/>
                  </a:lnTo>
                  <a:lnTo>
                    <a:pt x="1568" y="2175"/>
                  </a:lnTo>
                  <a:lnTo>
                    <a:pt x="1465" y="2225"/>
                  </a:lnTo>
                  <a:lnTo>
                    <a:pt x="1365" y="2275"/>
                  </a:lnTo>
                  <a:lnTo>
                    <a:pt x="1267" y="2326"/>
                  </a:lnTo>
                  <a:lnTo>
                    <a:pt x="1174" y="2377"/>
                  </a:lnTo>
                  <a:lnTo>
                    <a:pt x="1083" y="2427"/>
                  </a:lnTo>
                  <a:lnTo>
                    <a:pt x="996" y="2477"/>
                  </a:lnTo>
                  <a:lnTo>
                    <a:pt x="913" y="2527"/>
                  </a:lnTo>
                  <a:lnTo>
                    <a:pt x="833" y="2577"/>
                  </a:lnTo>
                  <a:lnTo>
                    <a:pt x="757" y="2628"/>
                  </a:lnTo>
                  <a:lnTo>
                    <a:pt x="683" y="2678"/>
                  </a:lnTo>
                  <a:lnTo>
                    <a:pt x="615" y="2728"/>
                  </a:lnTo>
                  <a:lnTo>
                    <a:pt x="550" y="2777"/>
                  </a:lnTo>
                  <a:lnTo>
                    <a:pt x="488" y="2826"/>
                  </a:lnTo>
                  <a:lnTo>
                    <a:pt x="431" y="2876"/>
                  </a:lnTo>
                  <a:lnTo>
                    <a:pt x="378" y="2925"/>
                  </a:lnTo>
                  <a:lnTo>
                    <a:pt x="329" y="2973"/>
                  </a:lnTo>
                  <a:lnTo>
                    <a:pt x="283" y="3021"/>
                  </a:lnTo>
                  <a:lnTo>
                    <a:pt x="242" y="3069"/>
                  </a:lnTo>
                  <a:lnTo>
                    <a:pt x="206" y="3118"/>
                  </a:lnTo>
                  <a:lnTo>
                    <a:pt x="138" y="3253"/>
                  </a:lnTo>
                  <a:lnTo>
                    <a:pt x="83" y="3444"/>
                  </a:lnTo>
                  <a:lnTo>
                    <a:pt x="44" y="3687"/>
                  </a:lnTo>
                  <a:lnTo>
                    <a:pt x="17" y="3979"/>
                  </a:lnTo>
                  <a:lnTo>
                    <a:pt x="3" y="4314"/>
                  </a:lnTo>
                  <a:lnTo>
                    <a:pt x="0" y="4691"/>
                  </a:lnTo>
                  <a:lnTo>
                    <a:pt x="9" y="5104"/>
                  </a:lnTo>
                  <a:lnTo>
                    <a:pt x="28" y="5549"/>
                  </a:lnTo>
                  <a:lnTo>
                    <a:pt x="56" y="6023"/>
                  </a:lnTo>
                  <a:lnTo>
                    <a:pt x="93" y="6522"/>
                  </a:lnTo>
                  <a:lnTo>
                    <a:pt x="139" y="7041"/>
                  </a:lnTo>
                  <a:lnTo>
                    <a:pt x="191" y="7578"/>
                  </a:lnTo>
                  <a:lnTo>
                    <a:pt x="250" y="8128"/>
                  </a:lnTo>
                  <a:lnTo>
                    <a:pt x="316" y="8686"/>
                  </a:lnTo>
                  <a:lnTo>
                    <a:pt x="386" y="9250"/>
                  </a:lnTo>
                  <a:lnTo>
                    <a:pt x="460" y="9816"/>
                  </a:lnTo>
                  <a:lnTo>
                    <a:pt x="539" y="10378"/>
                  </a:lnTo>
                  <a:lnTo>
                    <a:pt x="620" y="10934"/>
                  </a:lnTo>
                  <a:lnTo>
                    <a:pt x="704" y="11479"/>
                  </a:lnTo>
                  <a:lnTo>
                    <a:pt x="789" y="12011"/>
                  </a:lnTo>
                  <a:lnTo>
                    <a:pt x="874" y="12524"/>
                  </a:lnTo>
                  <a:lnTo>
                    <a:pt x="960" y="13015"/>
                  </a:lnTo>
                  <a:lnTo>
                    <a:pt x="1045" y="13480"/>
                  </a:lnTo>
                  <a:lnTo>
                    <a:pt x="1129" y="13914"/>
                  </a:lnTo>
                  <a:lnTo>
                    <a:pt x="1209" y="14315"/>
                  </a:lnTo>
                  <a:lnTo>
                    <a:pt x="1287" y="14678"/>
                  </a:lnTo>
                  <a:lnTo>
                    <a:pt x="1362" y="15000"/>
                  </a:lnTo>
                  <a:lnTo>
                    <a:pt x="1432" y="15275"/>
                  </a:lnTo>
                  <a:lnTo>
                    <a:pt x="1498" y="15501"/>
                  </a:lnTo>
                  <a:lnTo>
                    <a:pt x="1557" y="15673"/>
                  </a:lnTo>
                  <a:lnTo>
                    <a:pt x="1609" y="15789"/>
                  </a:lnTo>
                  <a:lnTo>
                    <a:pt x="1654" y="15843"/>
                  </a:lnTo>
                  <a:lnTo>
                    <a:pt x="1670" y="15851"/>
                  </a:lnTo>
                  <a:lnTo>
                    <a:pt x="1687" y="15859"/>
                  </a:lnTo>
                  <a:lnTo>
                    <a:pt x="1706" y="15866"/>
                  </a:lnTo>
                  <a:lnTo>
                    <a:pt x="1725" y="15874"/>
                  </a:lnTo>
                  <a:lnTo>
                    <a:pt x="1767" y="15888"/>
                  </a:lnTo>
                  <a:lnTo>
                    <a:pt x="1814" y="15902"/>
                  </a:lnTo>
                  <a:lnTo>
                    <a:pt x="1864" y="15915"/>
                  </a:lnTo>
                  <a:lnTo>
                    <a:pt x="1921" y="15928"/>
                  </a:lnTo>
                  <a:lnTo>
                    <a:pt x="1980" y="15942"/>
                  </a:lnTo>
                  <a:lnTo>
                    <a:pt x="2044" y="15953"/>
                  </a:lnTo>
                  <a:lnTo>
                    <a:pt x="2112" y="15965"/>
                  </a:lnTo>
                  <a:lnTo>
                    <a:pt x="2184" y="15975"/>
                  </a:lnTo>
                  <a:lnTo>
                    <a:pt x="2259" y="15985"/>
                  </a:lnTo>
                  <a:lnTo>
                    <a:pt x="2339" y="15995"/>
                  </a:lnTo>
                  <a:lnTo>
                    <a:pt x="2422" y="16004"/>
                  </a:lnTo>
                  <a:lnTo>
                    <a:pt x="2509" y="16013"/>
                  </a:lnTo>
                  <a:lnTo>
                    <a:pt x="2599" y="16021"/>
                  </a:lnTo>
                  <a:lnTo>
                    <a:pt x="2693" y="16029"/>
                  </a:lnTo>
                  <a:lnTo>
                    <a:pt x="2662" y="15757"/>
                  </a:lnTo>
                  <a:lnTo>
                    <a:pt x="2624" y="15421"/>
                  </a:lnTo>
                  <a:lnTo>
                    <a:pt x="2582" y="15034"/>
                  </a:lnTo>
                  <a:lnTo>
                    <a:pt x="2536" y="14603"/>
                  </a:lnTo>
                  <a:lnTo>
                    <a:pt x="2488" y="14140"/>
                  </a:lnTo>
                  <a:lnTo>
                    <a:pt x="2439" y="13657"/>
                  </a:lnTo>
                  <a:lnTo>
                    <a:pt x="2414" y="13411"/>
                  </a:lnTo>
                  <a:lnTo>
                    <a:pt x="2391" y="13163"/>
                  </a:lnTo>
                  <a:lnTo>
                    <a:pt x="2368" y="12916"/>
                  </a:lnTo>
                  <a:lnTo>
                    <a:pt x="2346" y="12670"/>
                  </a:lnTo>
                  <a:lnTo>
                    <a:pt x="2324" y="12427"/>
                  </a:lnTo>
                  <a:lnTo>
                    <a:pt x="2304" y="12188"/>
                  </a:lnTo>
                  <a:lnTo>
                    <a:pt x="2284" y="11954"/>
                  </a:lnTo>
                  <a:lnTo>
                    <a:pt x="2267" y="11728"/>
                  </a:lnTo>
                  <a:lnTo>
                    <a:pt x="2252" y="11510"/>
                  </a:lnTo>
                  <a:lnTo>
                    <a:pt x="2238" y="11300"/>
                  </a:lnTo>
                  <a:lnTo>
                    <a:pt x="2226" y="11102"/>
                  </a:lnTo>
                  <a:lnTo>
                    <a:pt x="2217" y="10915"/>
                  </a:lnTo>
                  <a:lnTo>
                    <a:pt x="2211" y="10742"/>
                  </a:lnTo>
                  <a:lnTo>
                    <a:pt x="2207" y="10584"/>
                  </a:lnTo>
                  <a:lnTo>
                    <a:pt x="2205" y="10442"/>
                  </a:lnTo>
                  <a:lnTo>
                    <a:pt x="2207" y="10318"/>
                  </a:lnTo>
                  <a:lnTo>
                    <a:pt x="2212" y="10211"/>
                  </a:lnTo>
                  <a:lnTo>
                    <a:pt x="2221" y="10126"/>
                  </a:lnTo>
                  <a:lnTo>
                    <a:pt x="2233" y="10062"/>
                  </a:lnTo>
                  <a:lnTo>
                    <a:pt x="2249" y="10020"/>
                  </a:lnTo>
                  <a:lnTo>
                    <a:pt x="2297" y="9981"/>
                  </a:lnTo>
                  <a:lnTo>
                    <a:pt x="2396" y="9934"/>
                  </a:lnTo>
                  <a:lnTo>
                    <a:pt x="2543" y="9881"/>
                  </a:lnTo>
                  <a:lnTo>
                    <a:pt x="2735" y="9821"/>
                  </a:lnTo>
                  <a:lnTo>
                    <a:pt x="2968" y="9755"/>
                  </a:lnTo>
                  <a:lnTo>
                    <a:pt x="3238" y="9685"/>
                  </a:lnTo>
                  <a:lnTo>
                    <a:pt x="3544" y="9610"/>
                  </a:lnTo>
                  <a:lnTo>
                    <a:pt x="3880" y="9532"/>
                  </a:lnTo>
                  <a:lnTo>
                    <a:pt x="4243" y="9449"/>
                  </a:lnTo>
                  <a:lnTo>
                    <a:pt x="4631" y="9365"/>
                  </a:lnTo>
                  <a:lnTo>
                    <a:pt x="5040" y="9279"/>
                  </a:lnTo>
                  <a:lnTo>
                    <a:pt x="5467" y="9191"/>
                  </a:lnTo>
                  <a:lnTo>
                    <a:pt x="5907" y="9104"/>
                  </a:lnTo>
                  <a:lnTo>
                    <a:pt x="6357" y="9015"/>
                  </a:lnTo>
                  <a:lnTo>
                    <a:pt x="6814" y="8929"/>
                  </a:lnTo>
                  <a:lnTo>
                    <a:pt x="7276" y="8844"/>
                  </a:lnTo>
                  <a:lnTo>
                    <a:pt x="7738" y="8759"/>
                  </a:lnTo>
                  <a:lnTo>
                    <a:pt x="8196" y="8679"/>
                  </a:lnTo>
                  <a:lnTo>
                    <a:pt x="8649" y="8602"/>
                  </a:lnTo>
                  <a:lnTo>
                    <a:pt x="9091" y="8529"/>
                  </a:lnTo>
                  <a:lnTo>
                    <a:pt x="9520" y="8460"/>
                  </a:lnTo>
                  <a:lnTo>
                    <a:pt x="9932" y="8397"/>
                  </a:lnTo>
                  <a:lnTo>
                    <a:pt x="10324" y="8339"/>
                  </a:lnTo>
                  <a:lnTo>
                    <a:pt x="10693" y="8289"/>
                  </a:lnTo>
                  <a:lnTo>
                    <a:pt x="11035" y="8244"/>
                  </a:lnTo>
                  <a:lnTo>
                    <a:pt x="11346" y="8209"/>
                  </a:lnTo>
                  <a:lnTo>
                    <a:pt x="11624" y="8182"/>
                  </a:lnTo>
                  <a:lnTo>
                    <a:pt x="11864" y="8164"/>
                  </a:lnTo>
                  <a:lnTo>
                    <a:pt x="12064" y="8156"/>
                  </a:lnTo>
                  <a:lnTo>
                    <a:pt x="12219" y="8159"/>
                  </a:lnTo>
                  <a:lnTo>
                    <a:pt x="12329" y="8172"/>
                  </a:lnTo>
                  <a:lnTo>
                    <a:pt x="12386" y="8198"/>
                  </a:lnTo>
                  <a:lnTo>
                    <a:pt x="12410" y="8236"/>
                  </a:lnTo>
                  <a:lnTo>
                    <a:pt x="12429" y="8302"/>
                  </a:lnTo>
                  <a:lnTo>
                    <a:pt x="12444" y="8392"/>
                  </a:lnTo>
                  <a:lnTo>
                    <a:pt x="12455" y="8505"/>
                  </a:lnTo>
                  <a:lnTo>
                    <a:pt x="12461" y="8641"/>
                  </a:lnTo>
                  <a:lnTo>
                    <a:pt x="12464" y="8797"/>
                  </a:lnTo>
                  <a:lnTo>
                    <a:pt x="12464" y="8971"/>
                  </a:lnTo>
                  <a:lnTo>
                    <a:pt x="12460" y="9163"/>
                  </a:lnTo>
                  <a:lnTo>
                    <a:pt x="12453" y="9372"/>
                  </a:lnTo>
                  <a:lnTo>
                    <a:pt x="12443" y="9595"/>
                  </a:lnTo>
                  <a:lnTo>
                    <a:pt x="12431" y="9831"/>
                  </a:lnTo>
                  <a:lnTo>
                    <a:pt x="12415" y="10078"/>
                  </a:lnTo>
                  <a:lnTo>
                    <a:pt x="12399" y="10336"/>
                  </a:lnTo>
                  <a:lnTo>
                    <a:pt x="12380" y="10602"/>
                  </a:lnTo>
                  <a:lnTo>
                    <a:pt x="12359" y="10875"/>
                  </a:lnTo>
                  <a:lnTo>
                    <a:pt x="12337" y="11154"/>
                  </a:lnTo>
                  <a:lnTo>
                    <a:pt x="12313" y="11438"/>
                  </a:lnTo>
                  <a:lnTo>
                    <a:pt x="12288" y="11724"/>
                  </a:lnTo>
                  <a:lnTo>
                    <a:pt x="12263" y="12013"/>
                  </a:lnTo>
                  <a:lnTo>
                    <a:pt x="12236" y="12300"/>
                  </a:lnTo>
                  <a:lnTo>
                    <a:pt x="12208" y="12586"/>
                  </a:lnTo>
                  <a:lnTo>
                    <a:pt x="12181" y="12869"/>
                  </a:lnTo>
                  <a:lnTo>
                    <a:pt x="12153" y="13147"/>
                  </a:lnTo>
                  <a:lnTo>
                    <a:pt x="12126" y="13420"/>
                  </a:lnTo>
                  <a:lnTo>
                    <a:pt x="12072" y="13941"/>
                  </a:lnTo>
                  <a:lnTo>
                    <a:pt x="12022" y="14421"/>
                  </a:lnTo>
                  <a:lnTo>
                    <a:pt x="11974" y="14849"/>
                  </a:lnTo>
                  <a:lnTo>
                    <a:pt x="11934" y="15211"/>
                  </a:lnTo>
                  <a:lnTo>
                    <a:pt x="12071" y="15172"/>
                  </a:lnTo>
                  <a:lnTo>
                    <a:pt x="12203" y="15133"/>
                  </a:lnTo>
                  <a:lnTo>
                    <a:pt x="12268" y="15114"/>
                  </a:lnTo>
                  <a:lnTo>
                    <a:pt x="12331" y="15094"/>
                  </a:lnTo>
                  <a:lnTo>
                    <a:pt x="12393" y="15074"/>
                  </a:lnTo>
                  <a:lnTo>
                    <a:pt x="12455" y="15053"/>
                  </a:lnTo>
                  <a:lnTo>
                    <a:pt x="12514" y="15033"/>
                  </a:lnTo>
                  <a:lnTo>
                    <a:pt x="12572" y="15012"/>
                  </a:lnTo>
                  <a:lnTo>
                    <a:pt x="12630" y="14992"/>
                  </a:lnTo>
                  <a:lnTo>
                    <a:pt x="12686" y="14970"/>
                  </a:lnTo>
                  <a:lnTo>
                    <a:pt x="12740" y="14948"/>
                  </a:lnTo>
                  <a:lnTo>
                    <a:pt x="12793" y="14927"/>
                  </a:lnTo>
                  <a:lnTo>
                    <a:pt x="12846" y="14905"/>
                  </a:lnTo>
                  <a:lnTo>
                    <a:pt x="12897" y="14883"/>
                  </a:lnTo>
                  <a:lnTo>
                    <a:pt x="12945" y="14861"/>
                  </a:lnTo>
                  <a:lnTo>
                    <a:pt x="12993" y="14839"/>
                  </a:lnTo>
                  <a:lnTo>
                    <a:pt x="13040" y="14817"/>
                  </a:lnTo>
                  <a:lnTo>
                    <a:pt x="13085" y="14794"/>
                  </a:lnTo>
                  <a:lnTo>
                    <a:pt x="13128" y="14771"/>
                  </a:lnTo>
                  <a:lnTo>
                    <a:pt x="13169" y="14749"/>
                  </a:lnTo>
                  <a:lnTo>
                    <a:pt x="13210" y="14725"/>
                  </a:lnTo>
                  <a:lnTo>
                    <a:pt x="13249" y="14701"/>
                  </a:lnTo>
                  <a:lnTo>
                    <a:pt x="13286" y="14678"/>
                  </a:lnTo>
                  <a:lnTo>
                    <a:pt x="13322" y="14654"/>
                  </a:lnTo>
                  <a:lnTo>
                    <a:pt x="13355" y="14630"/>
                  </a:lnTo>
                  <a:lnTo>
                    <a:pt x="13388" y="14606"/>
                  </a:lnTo>
                  <a:lnTo>
                    <a:pt x="13419" y="14582"/>
                  </a:lnTo>
                  <a:lnTo>
                    <a:pt x="13448" y="14557"/>
                  </a:lnTo>
                  <a:lnTo>
                    <a:pt x="13475" y="14533"/>
                  </a:lnTo>
                  <a:lnTo>
                    <a:pt x="13501" y="14508"/>
                  </a:lnTo>
                  <a:lnTo>
                    <a:pt x="13561" y="14416"/>
                  </a:lnTo>
                  <a:lnTo>
                    <a:pt x="13629" y="14260"/>
                  </a:lnTo>
                  <a:lnTo>
                    <a:pt x="13703" y="14044"/>
                  </a:lnTo>
                  <a:lnTo>
                    <a:pt x="13782" y="13772"/>
                  </a:lnTo>
                  <a:lnTo>
                    <a:pt x="13867" y="13447"/>
                  </a:lnTo>
                  <a:lnTo>
                    <a:pt x="13955" y="13076"/>
                  </a:lnTo>
                  <a:lnTo>
                    <a:pt x="14047" y="12661"/>
                  </a:lnTo>
                  <a:lnTo>
                    <a:pt x="14141" y="12208"/>
                  </a:lnTo>
                  <a:lnTo>
                    <a:pt x="14238" y="11720"/>
                  </a:lnTo>
                  <a:lnTo>
                    <a:pt x="14335" y="11203"/>
                  </a:lnTo>
                  <a:lnTo>
                    <a:pt x="14434" y="10659"/>
                  </a:lnTo>
                  <a:lnTo>
                    <a:pt x="14532" y="10094"/>
                  </a:lnTo>
                  <a:lnTo>
                    <a:pt x="14630" y="9511"/>
                  </a:lnTo>
                  <a:lnTo>
                    <a:pt x="14725" y="8917"/>
                  </a:lnTo>
                  <a:lnTo>
                    <a:pt x="14819" y="8313"/>
                  </a:lnTo>
                  <a:lnTo>
                    <a:pt x="14908" y="7704"/>
                  </a:lnTo>
                  <a:lnTo>
                    <a:pt x="14995" y="7096"/>
                  </a:lnTo>
                  <a:lnTo>
                    <a:pt x="15077" y="6492"/>
                  </a:lnTo>
                  <a:lnTo>
                    <a:pt x="15154" y="5897"/>
                  </a:lnTo>
                  <a:lnTo>
                    <a:pt x="15225" y="5315"/>
                  </a:lnTo>
                  <a:lnTo>
                    <a:pt x="15290" y="4748"/>
                  </a:lnTo>
                  <a:lnTo>
                    <a:pt x="15346" y="4205"/>
                  </a:lnTo>
                  <a:lnTo>
                    <a:pt x="15395" y="3687"/>
                  </a:lnTo>
                  <a:lnTo>
                    <a:pt x="15436" y="3199"/>
                  </a:lnTo>
                  <a:lnTo>
                    <a:pt x="15467" y="2745"/>
                  </a:lnTo>
                  <a:lnTo>
                    <a:pt x="15488" y="2329"/>
                  </a:lnTo>
                  <a:lnTo>
                    <a:pt x="15497" y="1958"/>
                  </a:lnTo>
                  <a:lnTo>
                    <a:pt x="15495" y="1634"/>
                  </a:lnTo>
                  <a:lnTo>
                    <a:pt x="15481" y="1361"/>
                  </a:lnTo>
                  <a:lnTo>
                    <a:pt x="15454" y="1143"/>
                  </a:lnTo>
                  <a:lnTo>
                    <a:pt x="15413" y="986"/>
                  </a:lnTo>
                  <a:lnTo>
                    <a:pt x="15357" y="89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şľïḓé">
              <a:extLst>
                <a:ext uri="{FF2B5EF4-FFF2-40B4-BE49-F238E27FC236}">
                  <a16:creationId xmlns:a16="http://schemas.microsoft.com/office/drawing/2014/main" id="{D022B0F3-95DD-256D-E365-D7EC5F99FB71}"/>
                </a:ext>
              </a:extLst>
            </p:cNvPr>
            <p:cNvSpPr/>
            <p:nvPr/>
          </p:nvSpPr>
          <p:spPr bwMode="auto">
            <a:xfrm>
              <a:off x="10331160" y="4228950"/>
              <a:ext cx="251560" cy="381060"/>
            </a:xfrm>
            <a:custGeom>
              <a:avLst/>
              <a:gdLst>
                <a:gd name="T0" fmla="*/ 1922 w 10647"/>
                <a:gd name="T1" fmla="*/ 2895 h 16128"/>
                <a:gd name="T2" fmla="*/ 2285 w 10647"/>
                <a:gd name="T3" fmla="*/ 2237 h 16128"/>
                <a:gd name="T4" fmla="*/ 2764 w 10647"/>
                <a:gd name="T5" fmla="*/ 1698 h 16128"/>
                <a:gd name="T6" fmla="*/ 3334 w 10647"/>
                <a:gd name="T7" fmla="*/ 1299 h 16128"/>
                <a:gd name="T8" fmla="*/ 3966 w 10647"/>
                <a:gd name="T9" fmla="*/ 1057 h 16128"/>
                <a:gd name="T10" fmla="*/ 4637 w 10647"/>
                <a:gd name="T11" fmla="*/ 994 h 16128"/>
                <a:gd name="T12" fmla="*/ 5314 w 10647"/>
                <a:gd name="T13" fmla="*/ 1125 h 16128"/>
                <a:gd name="T14" fmla="*/ 5914 w 10647"/>
                <a:gd name="T15" fmla="*/ 1434 h 16128"/>
                <a:gd name="T16" fmla="*/ 6409 w 10647"/>
                <a:gd name="T17" fmla="*/ 1893 h 16128"/>
                <a:gd name="T18" fmla="*/ 6781 w 10647"/>
                <a:gd name="T19" fmla="*/ 2475 h 16128"/>
                <a:gd name="T20" fmla="*/ 7017 w 10647"/>
                <a:gd name="T21" fmla="*/ 3148 h 16128"/>
                <a:gd name="T22" fmla="*/ 7100 w 10647"/>
                <a:gd name="T23" fmla="*/ 3888 h 16128"/>
                <a:gd name="T24" fmla="*/ 7015 w 10647"/>
                <a:gd name="T25" fmla="*/ 4663 h 16128"/>
                <a:gd name="T26" fmla="*/ 6763 w 10647"/>
                <a:gd name="T27" fmla="*/ 5404 h 16128"/>
                <a:gd name="T28" fmla="*/ 6375 w 10647"/>
                <a:gd name="T29" fmla="*/ 6040 h 16128"/>
                <a:gd name="T30" fmla="*/ 5876 w 10647"/>
                <a:gd name="T31" fmla="*/ 6552 h 16128"/>
                <a:gd name="T32" fmla="*/ 5292 w 10647"/>
                <a:gd name="T33" fmla="*/ 6921 h 16128"/>
                <a:gd name="T34" fmla="*/ 4649 w 10647"/>
                <a:gd name="T35" fmla="*/ 7129 h 16128"/>
                <a:gd name="T36" fmla="*/ 3974 w 10647"/>
                <a:gd name="T37" fmla="*/ 7156 h 16128"/>
                <a:gd name="T38" fmla="*/ 3306 w 10647"/>
                <a:gd name="T39" fmla="*/ 6988 h 16128"/>
                <a:gd name="T40" fmla="*/ 2726 w 10647"/>
                <a:gd name="T41" fmla="*/ 6646 h 16128"/>
                <a:gd name="T42" fmla="*/ 2255 w 10647"/>
                <a:gd name="T43" fmla="*/ 6159 h 16128"/>
                <a:gd name="T44" fmla="*/ 1908 w 10647"/>
                <a:gd name="T45" fmla="*/ 5556 h 16128"/>
                <a:gd name="T46" fmla="*/ 1701 w 10647"/>
                <a:gd name="T47" fmla="*/ 4866 h 16128"/>
                <a:gd name="T48" fmla="*/ 1651 w 10647"/>
                <a:gd name="T49" fmla="*/ 4116 h 16128"/>
                <a:gd name="T50" fmla="*/ 7129 w 10647"/>
                <a:gd name="T51" fmla="*/ 6825 h 16128"/>
                <a:gd name="T52" fmla="*/ 7304 w 10647"/>
                <a:gd name="T53" fmla="*/ 6574 h 16128"/>
                <a:gd name="T54" fmla="*/ 7465 w 10647"/>
                <a:gd name="T55" fmla="*/ 6311 h 16128"/>
                <a:gd name="T56" fmla="*/ 7609 w 10647"/>
                <a:gd name="T57" fmla="*/ 6034 h 16128"/>
                <a:gd name="T58" fmla="*/ 7736 w 10647"/>
                <a:gd name="T59" fmla="*/ 5745 h 16128"/>
                <a:gd name="T60" fmla="*/ 7845 w 10647"/>
                <a:gd name="T61" fmla="*/ 5442 h 16128"/>
                <a:gd name="T62" fmla="*/ 7936 w 10647"/>
                <a:gd name="T63" fmla="*/ 5129 h 16128"/>
                <a:gd name="T64" fmla="*/ 8064 w 10647"/>
                <a:gd name="T65" fmla="*/ 4364 h 16128"/>
                <a:gd name="T66" fmla="*/ 8040 w 10647"/>
                <a:gd name="T67" fmla="*/ 3332 h 16128"/>
                <a:gd name="T68" fmla="*/ 7800 w 10647"/>
                <a:gd name="T69" fmla="*/ 2375 h 16128"/>
                <a:gd name="T70" fmla="*/ 7366 w 10647"/>
                <a:gd name="T71" fmla="*/ 1528 h 16128"/>
                <a:gd name="T72" fmla="*/ 6757 w 10647"/>
                <a:gd name="T73" fmla="*/ 831 h 16128"/>
                <a:gd name="T74" fmla="*/ 5995 w 10647"/>
                <a:gd name="T75" fmla="*/ 323 h 16128"/>
                <a:gd name="T76" fmla="*/ 5103 w 10647"/>
                <a:gd name="T77" fmla="*/ 41 h 16128"/>
                <a:gd name="T78" fmla="*/ 4180 w 10647"/>
                <a:gd name="T79" fmla="*/ 25 h 16128"/>
                <a:gd name="T80" fmla="*/ 3293 w 10647"/>
                <a:gd name="T81" fmla="*/ 261 h 16128"/>
                <a:gd name="T82" fmla="*/ 2481 w 10647"/>
                <a:gd name="T83" fmla="*/ 721 h 16128"/>
                <a:gd name="T84" fmla="*/ 1776 w 10647"/>
                <a:gd name="T85" fmla="*/ 1380 h 16128"/>
                <a:gd name="T86" fmla="*/ 1215 w 10647"/>
                <a:gd name="T87" fmla="*/ 2213 h 16128"/>
                <a:gd name="T88" fmla="*/ 833 w 10647"/>
                <a:gd name="T89" fmla="*/ 3191 h 16128"/>
                <a:gd name="T90" fmla="*/ 680 w 10647"/>
                <a:gd name="T91" fmla="*/ 4088 h 16128"/>
                <a:gd name="T92" fmla="*/ 690 w 10647"/>
                <a:gd name="T93" fmla="*/ 4923 h 16128"/>
                <a:gd name="T94" fmla="*/ 843 w 10647"/>
                <a:gd name="T95" fmla="*/ 5714 h 16128"/>
                <a:gd name="T96" fmla="*/ 1128 w 10647"/>
                <a:gd name="T97" fmla="*/ 6441 h 16128"/>
                <a:gd name="T98" fmla="*/ 1534 w 10647"/>
                <a:gd name="T99" fmla="*/ 7084 h 16128"/>
                <a:gd name="T100" fmla="*/ 2048 w 10647"/>
                <a:gd name="T101" fmla="*/ 7624 h 16128"/>
                <a:gd name="T102" fmla="*/ 2623 w 10647"/>
                <a:gd name="T103" fmla="*/ 14414 h 16128"/>
                <a:gd name="T104" fmla="*/ 4927 w 10647"/>
                <a:gd name="T105" fmla="*/ 8308 h 16128"/>
                <a:gd name="T106" fmla="*/ 5135 w 10647"/>
                <a:gd name="T107" fmla="*/ 8251 h 16128"/>
                <a:gd name="T108" fmla="*/ 5341 w 10647"/>
                <a:gd name="T109" fmla="*/ 8181 h 16128"/>
                <a:gd name="T110" fmla="*/ 7129 w 10647"/>
                <a:gd name="T111" fmla="*/ 682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47" h="16128">
                  <a:moveTo>
                    <a:pt x="1733" y="3494"/>
                  </a:moveTo>
                  <a:lnTo>
                    <a:pt x="1771" y="3338"/>
                  </a:lnTo>
                  <a:lnTo>
                    <a:pt x="1815" y="3187"/>
                  </a:lnTo>
                  <a:lnTo>
                    <a:pt x="1866" y="3039"/>
                  </a:lnTo>
                  <a:lnTo>
                    <a:pt x="1922" y="2895"/>
                  </a:lnTo>
                  <a:lnTo>
                    <a:pt x="1984" y="2755"/>
                  </a:lnTo>
                  <a:lnTo>
                    <a:pt x="2052" y="2619"/>
                  </a:lnTo>
                  <a:lnTo>
                    <a:pt x="2125" y="2487"/>
                  </a:lnTo>
                  <a:lnTo>
                    <a:pt x="2202" y="2360"/>
                  </a:lnTo>
                  <a:lnTo>
                    <a:pt x="2285" y="2237"/>
                  </a:lnTo>
                  <a:lnTo>
                    <a:pt x="2373" y="2119"/>
                  </a:lnTo>
                  <a:lnTo>
                    <a:pt x="2464" y="2006"/>
                  </a:lnTo>
                  <a:lnTo>
                    <a:pt x="2560" y="1898"/>
                  </a:lnTo>
                  <a:lnTo>
                    <a:pt x="2661" y="1796"/>
                  </a:lnTo>
                  <a:lnTo>
                    <a:pt x="2764" y="1698"/>
                  </a:lnTo>
                  <a:lnTo>
                    <a:pt x="2872" y="1607"/>
                  </a:lnTo>
                  <a:lnTo>
                    <a:pt x="2983" y="1521"/>
                  </a:lnTo>
                  <a:lnTo>
                    <a:pt x="3097" y="1441"/>
                  </a:lnTo>
                  <a:lnTo>
                    <a:pt x="3214" y="1367"/>
                  </a:lnTo>
                  <a:lnTo>
                    <a:pt x="3334" y="1299"/>
                  </a:lnTo>
                  <a:lnTo>
                    <a:pt x="3456" y="1238"/>
                  </a:lnTo>
                  <a:lnTo>
                    <a:pt x="3581" y="1182"/>
                  </a:lnTo>
                  <a:lnTo>
                    <a:pt x="3707" y="1134"/>
                  </a:lnTo>
                  <a:lnTo>
                    <a:pt x="3836" y="1093"/>
                  </a:lnTo>
                  <a:lnTo>
                    <a:pt x="3966" y="1057"/>
                  </a:lnTo>
                  <a:lnTo>
                    <a:pt x="4098" y="1030"/>
                  </a:lnTo>
                  <a:lnTo>
                    <a:pt x="4232" y="1010"/>
                  </a:lnTo>
                  <a:lnTo>
                    <a:pt x="4366" y="997"/>
                  </a:lnTo>
                  <a:lnTo>
                    <a:pt x="4501" y="992"/>
                  </a:lnTo>
                  <a:lnTo>
                    <a:pt x="4637" y="994"/>
                  </a:lnTo>
                  <a:lnTo>
                    <a:pt x="4773" y="1005"/>
                  </a:lnTo>
                  <a:lnTo>
                    <a:pt x="4911" y="1023"/>
                  </a:lnTo>
                  <a:lnTo>
                    <a:pt x="5047" y="1049"/>
                  </a:lnTo>
                  <a:lnTo>
                    <a:pt x="5182" y="1084"/>
                  </a:lnTo>
                  <a:lnTo>
                    <a:pt x="5314" y="1125"/>
                  </a:lnTo>
                  <a:lnTo>
                    <a:pt x="5441" y="1173"/>
                  </a:lnTo>
                  <a:lnTo>
                    <a:pt x="5566" y="1229"/>
                  </a:lnTo>
                  <a:lnTo>
                    <a:pt x="5686" y="1290"/>
                  </a:lnTo>
                  <a:lnTo>
                    <a:pt x="5802" y="1359"/>
                  </a:lnTo>
                  <a:lnTo>
                    <a:pt x="5914" y="1434"/>
                  </a:lnTo>
                  <a:lnTo>
                    <a:pt x="6022" y="1515"/>
                  </a:lnTo>
                  <a:lnTo>
                    <a:pt x="6126" y="1602"/>
                  </a:lnTo>
                  <a:lnTo>
                    <a:pt x="6224" y="1693"/>
                  </a:lnTo>
                  <a:lnTo>
                    <a:pt x="6319" y="1791"/>
                  </a:lnTo>
                  <a:lnTo>
                    <a:pt x="6409" y="1893"/>
                  </a:lnTo>
                  <a:lnTo>
                    <a:pt x="6494" y="2001"/>
                  </a:lnTo>
                  <a:lnTo>
                    <a:pt x="6573" y="2113"/>
                  </a:lnTo>
                  <a:lnTo>
                    <a:pt x="6648" y="2229"/>
                  </a:lnTo>
                  <a:lnTo>
                    <a:pt x="6718" y="2350"/>
                  </a:lnTo>
                  <a:lnTo>
                    <a:pt x="6781" y="2475"/>
                  </a:lnTo>
                  <a:lnTo>
                    <a:pt x="6840" y="2603"/>
                  </a:lnTo>
                  <a:lnTo>
                    <a:pt x="6893" y="2735"/>
                  </a:lnTo>
                  <a:lnTo>
                    <a:pt x="6940" y="2869"/>
                  </a:lnTo>
                  <a:lnTo>
                    <a:pt x="6982" y="3008"/>
                  </a:lnTo>
                  <a:lnTo>
                    <a:pt x="7017" y="3148"/>
                  </a:lnTo>
                  <a:lnTo>
                    <a:pt x="7046" y="3292"/>
                  </a:lnTo>
                  <a:lnTo>
                    <a:pt x="7069" y="3437"/>
                  </a:lnTo>
                  <a:lnTo>
                    <a:pt x="7086" y="3585"/>
                  </a:lnTo>
                  <a:lnTo>
                    <a:pt x="7096" y="3736"/>
                  </a:lnTo>
                  <a:lnTo>
                    <a:pt x="7100" y="3888"/>
                  </a:lnTo>
                  <a:lnTo>
                    <a:pt x="7097" y="4040"/>
                  </a:lnTo>
                  <a:lnTo>
                    <a:pt x="7087" y="4194"/>
                  </a:lnTo>
                  <a:lnTo>
                    <a:pt x="7069" y="4351"/>
                  </a:lnTo>
                  <a:lnTo>
                    <a:pt x="7046" y="4506"/>
                  </a:lnTo>
                  <a:lnTo>
                    <a:pt x="7015" y="4663"/>
                  </a:lnTo>
                  <a:lnTo>
                    <a:pt x="6977" y="4818"/>
                  </a:lnTo>
                  <a:lnTo>
                    <a:pt x="6932" y="4970"/>
                  </a:lnTo>
                  <a:lnTo>
                    <a:pt x="6882" y="5119"/>
                  </a:lnTo>
                  <a:lnTo>
                    <a:pt x="6825" y="5263"/>
                  </a:lnTo>
                  <a:lnTo>
                    <a:pt x="6763" y="5404"/>
                  </a:lnTo>
                  <a:lnTo>
                    <a:pt x="6695" y="5540"/>
                  </a:lnTo>
                  <a:lnTo>
                    <a:pt x="6623" y="5672"/>
                  </a:lnTo>
                  <a:lnTo>
                    <a:pt x="6545" y="5799"/>
                  </a:lnTo>
                  <a:lnTo>
                    <a:pt x="6462" y="5922"/>
                  </a:lnTo>
                  <a:lnTo>
                    <a:pt x="6375" y="6040"/>
                  </a:lnTo>
                  <a:lnTo>
                    <a:pt x="6283" y="6153"/>
                  </a:lnTo>
                  <a:lnTo>
                    <a:pt x="6187" y="6261"/>
                  </a:lnTo>
                  <a:lnTo>
                    <a:pt x="6087" y="6362"/>
                  </a:lnTo>
                  <a:lnTo>
                    <a:pt x="5983" y="6460"/>
                  </a:lnTo>
                  <a:lnTo>
                    <a:pt x="5876" y="6552"/>
                  </a:lnTo>
                  <a:lnTo>
                    <a:pt x="5765" y="6638"/>
                  </a:lnTo>
                  <a:lnTo>
                    <a:pt x="5651" y="6717"/>
                  </a:lnTo>
                  <a:lnTo>
                    <a:pt x="5534" y="6792"/>
                  </a:lnTo>
                  <a:lnTo>
                    <a:pt x="5414" y="6859"/>
                  </a:lnTo>
                  <a:lnTo>
                    <a:pt x="5292" y="6921"/>
                  </a:lnTo>
                  <a:lnTo>
                    <a:pt x="5168" y="6976"/>
                  </a:lnTo>
                  <a:lnTo>
                    <a:pt x="5041" y="7025"/>
                  </a:lnTo>
                  <a:lnTo>
                    <a:pt x="4912" y="7067"/>
                  </a:lnTo>
                  <a:lnTo>
                    <a:pt x="4782" y="7101"/>
                  </a:lnTo>
                  <a:lnTo>
                    <a:pt x="4649" y="7129"/>
                  </a:lnTo>
                  <a:lnTo>
                    <a:pt x="4516" y="7150"/>
                  </a:lnTo>
                  <a:lnTo>
                    <a:pt x="4381" y="7163"/>
                  </a:lnTo>
                  <a:lnTo>
                    <a:pt x="4246" y="7168"/>
                  </a:lnTo>
                  <a:lnTo>
                    <a:pt x="4110" y="7166"/>
                  </a:lnTo>
                  <a:lnTo>
                    <a:pt x="3974" y="7156"/>
                  </a:lnTo>
                  <a:lnTo>
                    <a:pt x="3837" y="7139"/>
                  </a:lnTo>
                  <a:lnTo>
                    <a:pt x="3701" y="7112"/>
                  </a:lnTo>
                  <a:lnTo>
                    <a:pt x="3565" y="7078"/>
                  </a:lnTo>
                  <a:lnTo>
                    <a:pt x="3434" y="7037"/>
                  </a:lnTo>
                  <a:lnTo>
                    <a:pt x="3306" y="6988"/>
                  </a:lnTo>
                  <a:lnTo>
                    <a:pt x="3182" y="6933"/>
                  </a:lnTo>
                  <a:lnTo>
                    <a:pt x="3062" y="6871"/>
                  </a:lnTo>
                  <a:lnTo>
                    <a:pt x="2945" y="6802"/>
                  </a:lnTo>
                  <a:lnTo>
                    <a:pt x="2833" y="6726"/>
                  </a:lnTo>
                  <a:lnTo>
                    <a:pt x="2726" y="6646"/>
                  </a:lnTo>
                  <a:lnTo>
                    <a:pt x="2623" y="6559"/>
                  </a:lnTo>
                  <a:lnTo>
                    <a:pt x="2523" y="6467"/>
                  </a:lnTo>
                  <a:lnTo>
                    <a:pt x="2429" y="6370"/>
                  </a:lnTo>
                  <a:lnTo>
                    <a:pt x="2339" y="6267"/>
                  </a:lnTo>
                  <a:lnTo>
                    <a:pt x="2255" y="6159"/>
                  </a:lnTo>
                  <a:lnTo>
                    <a:pt x="2175" y="6047"/>
                  </a:lnTo>
                  <a:lnTo>
                    <a:pt x="2100" y="5930"/>
                  </a:lnTo>
                  <a:lnTo>
                    <a:pt x="2031" y="5809"/>
                  </a:lnTo>
                  <a:lnTo>
                    <a:pt x="1966" y="5684"/>
                  </a:lnTo>
                  <a:lnTo>
                    <a:pt x="1908" y="5556"/>
                  </a:lnTo>
                  <a:lnTo>
                    <a:pt x="1854" y="5424"/>
                  </a:lnTo>
                  <a:lnTo>
                    <a:pt x="1808" y="5289"/>
                  </a:lnTo>
                  <a:lnTo>
                    <a:pt x="1767" y="5151"/>
                  </a:lnTo>
                  <a:lnTo>
                    <a:pt x="1730" y="5009"/>
                  </a:lnTo>
                  <a:lnTo>
                    <a:pt x="1701" y="4866"/>
                  </a:lnTo>
                  <a:lnTo>
                    <a:pt x="1678" y="4719"/>
                  </a:lnTo>
                  <a:lnTo>
                    <a:pt x="1662" y="4571"/>
                  </a:lnTo>
                  <a:lnTo>
                    <a:pt x="1652" y="4421"/>
                  </a:lnTo>
                  <a:lnTo>
                    <a:pt x="1648" y="4270"/>
                  </a:lnTo>
                  <a:lnTo>
                    <a:pt x="1651" y="4116"/>
                  </a:lnTo>
                  <a:lnTo>
                    <a:pt x="1661" y="3961"/>
                  </a:lnTo>
                  <a:lnTo>
                    <a:pt x="1678" y="3806"/>
                  </a:lnTo>
                  <a:lnTo>
                    <a:pt x="1702" y="3650"/>
                  </a:lnTo>
                  <a:lnTo>
                    <a:pt x="1733" y="3494"/>
                  </a:lnTo>
                  <a:close/>
                  <a:moveTo>
                    <a:pt x="7129" y="6825"/>
                  </a:moveTo>
                  <a:lnTo>
                    <a:pt x="7165" y="6776"/>
                  </a:lnTo>
                  <a:lnTo>
                    <a:pt x="7201" y="6726"/>
                  </a:lnTo>
                  <a:lnTo>
                    <a:pt x="7236" y="6676"/>
                  </a:lnTo>
                  <a:lnTo>
                    <a:pt x="7270" y="6626"/>
                  </a:lnTo>
                  <a:lnTo>
                    <a:pt x="7304" y="6574"/>
                  </a:lnTo>
                  <a:lnTo>
                    <a:pt x="7338" y="6523"/>
                  </a:lnTo>
                  <a:lnTo>
                    <a:pt x="7370" y="6470"/>
                  </a:lnTo>
                  <a:lnTo>
                    <a:pt x="7402" y="6418"/>
                  </a:lnTo>
                  <a:lnTo>
                    <a:pt x="7433" y="6365"/>
                  </a:lnTo>
                  <a:lnTo>
                    <a:pt x="7465" y="6311"/>
                  </a:lnTo>
                  <a:lnTo>
                    <a:pt x="7495" y="6257"/>
                  </a:lnTo>
                  <a:lnTo>
                    <a:pt x="7524" y="6201"/>
                  </a:lnTo>
                  <a:lnTo>
                    <a:pt x="7553" y="6146"/>
                  </a:lnTo>
                  <a:lnTo>
                    <a:pt x="7582" y="6090"/>
                  </a:lnTo>
                  <a:lnTo>
                    <a:pt x="7609" y="6034"/>
                  </a:lnTo>
                  <a:lnTo>
                    <a:pt x="7636" y="5977"/>
                  </a:lnTo>
                  <a:lnTo>
                    <a:pt x="7661" y="5920"/>
                  </a:lnTo>
                  <a:lnTo>
                    <a:pt x="7688" y="5862"/>
                  </a:lnTo>
                  <a:lnTo>
                    <a:pt x="7712" y="5803"/>
                  </a:lnTo>
                  <a:lnTo>
                    <a:pt x="7736" y="5745"/>
                  </a:lnTo>
                  <a:lnTo>
                    <a:pt x="7759" y="5685"/>
                  </a:lnTo>
                  <a:lnTo>
                    <a:pt x="7782" y="5625"/>
                  </a:lnTo>
                  <a:lnTo>
                    <a:pt x="7803" y="5565"/>
                  </a:lnTo>
                  <a:lnTo>
                    <a:pt x="7825" y="5504"/>
                  </a:lnTo>
                  <a:lnTo>
                    <a:pt x="7845" y="5442"/>
                  </a:lnTo>
                  <a:lnTo>
                    <a:pt x="7865" y="5381"/>
                  </a:lnTo>
                  <a:lnTo>
                    <a:pt x="7884" y="5318"/>
                  </a:lnTo>
                  <a:lnTo>
                    <a:pt x="7901" y="5256"/>
                  </a:lnTo>
                  <a:lnTo>
                    <a:pt x="7919" y="5192"/>
                  </a:lnTo>
                  <a:lnTo>
                    <a:pt x="7936" y="5129"/>
                  </a:lnTo>
                  <a:lnTo>
                    <a:pt x="7951" y="5065"/>
                  </a:lnTo>
                  <a:lnTo>
                    <a:pt x="7966" y="5001"/>
                  </a:lnTo>
                  <a:lnTo>
                    <a:pt x="8008" y="4787"/>
                  </a:lnTo>
                  <a:lnTo>
                    <a:pt x="8040" y="4574"/>
                  </a:lnTo>
                  <a:lnTo>
                    <a:pt x="8064" y="4364"/>
                  </a:lnTo>
                  <a:lnTo>
                    <a:pt x="8078" y="4153"/>
                  </a:lnTo>
                  <a:lnTo>
                    <a:pt x="8082" y="3944"/>
                  </a:lnTo>
                  <a:lnTo>
                    <a:pt x="8077" y="3739"/>
                  </a:lnTo>
                  <a:lnTo>
                    <a:pt x="8063" y="3534"/>
                  </a:lnTo>
                  <a:lnTo>
                    <a:pt x="8040" y="3332"/>
                  </a:lnTo>
                  <a:lnTo>
                    <a:pt x="8009" y="3134"/>
                  </a:lnTo>
                  <a:lnTo>
                    <a:pt x="7969" y="2938"/>
                  </a:lnTo>
                  <a:lnTo>
                    <a:pt x="7920" y="2747"/>
                  </a:lnTo>
                  <a:lnTo>
                    <a:pt x="7865" y="2558"/>
                  </a:lnTo>
                  <a:lnTo>
                    <a:pt x="7800" y="2375"/>
                  </a:lnTo>
                  <a:lnTo>
                    <a:pt x="7728" y="2195"/>
                  </a:lnTo>
                  <a:lnTo>
                    <a:pt x="7648" y="2020"/>
                  </a:lnTo>
                  <a:lnTo>
                    <a:pt x="7561" y="1851"/>
                  </a:lnTo>
                  <a:lnTo>
                    <a:pt x="7467" y="1686"/>
                  </a:lnTo>
                  <a:lnTo>
                    <a:pt x="7366" y="1528"/>
                  </a:lnTo>
                  <a:lnTo>
                    <a:pt x="7257" y="1375"/>
                  </a:lnTo>
                  <a:lnTo>
                    <a:pt x="7142" y="1229"/>
                  </a:lnTo>
                  <a:lnTo>
                    <a:pt x="7020" y="1090"/>
                  </a:lnTo>
                  <a:lnTo>
                    <a:pt x="6891" y="957"/>
                  </a:lnTo>
                  <a:lnTo>
                    <a:pt x="6757" y="831"/>
                  </a:lnTo>
                  <a:lnTo>
                    <a:pt x="6616" y="713"/>
                  </a:lnTo>
                  <a:lnTo>
                    <a:pt x="6469" y="603"/>
                  </a:lnTo>
                  <a:lnTo>
                    <a:pt x="6317" y="501"/>
                  </a:lnTo>
                  <a:lnTo>
                    <a:pt x="6159" y="407"/>
                  </a:lnTo>
                  <a:lnTo>
                    <a:pt x="5995" y="323"/>
                  </a:lnTo>
                  <a:lnTo>
                    <a:pt x="5826" y="246"/>
                  </a:lnTo>
                  <a:lnTo>
                    <a:pt x="5652" y="180"/>
                  </a:lnTo>
                  <a:lnTo>
                    <a:pt x="5473" y="123"/>
                  </a:lnTo>
                  <a:lnTo>
                    <a:pt x="5290" y="77"/>
                  </a:lnTo>
                  <a:lnTo>
                    <a:pt x="5103" y="41"/>
                  </a:lnTo>
                  <a:lnTo>
                    <a:pt x="4918" y="17"/>
                  </a:lnTo>
                  <a:lnTo>
                    <a:pt x="4732" y="3"/>
                  </a:lnTo>
                  <a:lnTo>
                    <a:pt x="4547" y="0"/>
                  </a:lnTo>
                  <a:lnTo>
                    <a:pt x="4363" y="8"/>
                  </a:lnTo>
                  <a:lnTo>
                    <a:pt x="4180" y="25"/>
                  </a:lnTo>
                  <a:lnTo>
                    <a:pt x="3998" y="53"/>
                  </a:lnTo>
                  <a:lnTo>
                    <a:pt x="3819" y="91"/>
                  </a:lnTo>
                  <a:lnTo>
                    <a:pt x="3641" y="138"/>
                  </a:lnTo>
                  <a:lnTo>
                    <a:pt x="3467" y="195"/>
                  </a:lnTo>
                  <a:lnTo>
                    <a:pt x="3293" y="261"/>
                  </a:lnTo>
                  <a:lnTo>
                    <a:pt x="3124" y="336"/>
                  </a:lnTo>
                  <a:lnTo>
                    <a:pt x="2957" y="419"/>
                  </a:lnTo>
                  <a:lnTo>
                    <a:pt x="2795" y="512"/>
                  </a:lnTo>
                  <a:lnTo>
                    <a:pt x="2636" y="612"/>
                  </a:lnTo>
                  <a:lnTo>
                    <a:pt x="2481" y="721"/>
                  </a:lnTo>
                  <a:lnTo>
                    <a:pt x="2330" y="838"/>
                  </a:lnTo>
                  <a:lnTo>
                    <a:pt x="2184" y="963"/>
                  </a:lnTo>
                  <a:lnTo>
                    <a:pt x="2043" y="1095"/>
                  </a:lnTo>
                  <a:lnTo>
                    <a:pt x="1907" y="1234"/>
                  </a:lnTo>
                  <a:lnTo>
                    <a:pt x="1776" y="1380"/>
                  </a:lnTo>
                  <a:lnTo>
                    <a:pt x="1652" y="1534"/>
                  </a:lnTo>
                  <a:lnTo>
                    <a:pt x="1533" y="1693"/>
                  </a:lnTo>
                  <a:lnTo>
                    <a:pt x="1420" y="1861"/>
                  </a:lnTo>
                  <a:lnTo>
                    <a:pt x="1314" y="2033"/>
                  </a:lnTo>
                  <a:lnTo>
                    <a:pt x="1215" y="2213"/>
                  </a:lnTo>
                  <a:lnTo>
                    <a:pt x="1123" y="2397"/>
                  </a:lnTo>
                  <a:lnTo>
                    <a:pt x="1039" y="2588"/>
                  </a:lnTo>
                  <a:lnTo>
                    <a:pt x="962" y="2784"/>
                  </a:lnTo>
                  <a:lnTo>
                    <a:pt x="893" y="2986"/>
                  </a:lnTo>
                  <a:lnTo>
                    <a:pt x="833" y="3191"/>
                  </a:lnTo>
                  <a:lnTo>
                    <a:pt x="781" y="3403"/>
                  </a:lnTo>
                  <a:lnTo>
                    <a:pt x="746" y="3575"/>
                  </a:lnTo>
                  <a:lnTo>
                    <a:pt x="718" y="3747"/>
                  </a:lnTo>
                  <a:lnTo>
                    <a:pt x="696" y="3918"/>
                  </a:lnTo>
                  <a:lnTo>
                    <a:pt x="680" y="4088"/>
                  </a:lnTo>
                  <a:lnTo>
                    <a:pt x="670" y="4258"/>
                  </a:lnTo>
                  <a:lnTo>
                    <a:pt x="666" y="4426"/>
                  </a:lnTo>
                  <a:lnTo>
                    <a:pt x="669" y="4593"/>
                  </a:lnTo>
                  <a:lnTo>
                    <a:pt x="677" y="4759"/>
                  </a:lnTo>
                  <a:lnTo>
                    <a:pt x="690" y="4923"/>
                  </a:lnTo>
                  <a:lnTo>
                    <a:pt x="710" y="5085"/>
                  </a:lnTo>
                  <a:lnTo>
                    <a:pt x="735" y="5246"/>
                  </a:lnTo>
                  <a:lnTo>
                    <a:pt x="765" y="5405"/>
                  </a:lnTo>
                  <a:lnTo>
                    <a:pt x="802" y="5561"/>
                  </a:lnTo>
                  <a:lnTo>
                    <a:pt x="843" y="5714"/>
                  </a:lnTo>
                  <a:lnTo>
                    <a:pt x="890" y="5866"/>
                  </a:lnTo>
                  <a:lnTo>
                    <a:pt x="942" y="6014"/>
                  </a:lnTo>
                  <a:lnTo>
                    <a:pt x="999" y="6160"/>
                  </a:lnTo>
                  <a:lnTo>
                    <a:pt x="1061" y="6302"/>
                  </a:lnTo>
                  <a:lnTo>
                    <a:pt x="1128" y="6441"/>
                  </a:lnTo>
                  <a:lnTo>
                    <a:pt x="1200" y="6577"/>
                  </a:lnTo>
                  <a:lnTo>
                    <a:pt x="1277" y="6710"/>
                  </a:lnTo>
                  <a:lnTo>
                    <a:pt x="1357" y="6839"/>
                  </a:lnTo>
                  <a:lnTo>
                    <a:pt x="1443" y="6963"/>
                  </a:lnTo>
                  <a:lnTo>
                    <a:pt x="1534" y="7084"/>
                  </a:lnTo>
                  <a:lnTo>
                    <a:pt x="1628" y="7201"/>
                  </a:lnTo>
                  <a:lnTo>
                    <a:pt x="1726" y="7314"/>
                  </a:lnTo>
                  <a:lnTo>
                    <a:pt x="1830" y="7422"/>
                  </a:lnTo>
                  <a:lnTo>
                    <a:pt x="1937" y="7525"/>
                  </a:lnTo>
                  <a:lnTo>
                    <a:pt x="2048" y="7624"/>
                  </a:lnTo>
                  <a:lnTo>
                    <a:pt x="2163" y="7717"/>
                  </a:lnTo>
                  <a:lnTo>
                    <a:pt x="2282" y="7805"/>
                  </a:lnTo>
                  <a:lnTo>
                    <a:pt x="2405" y="7889"/>
                  </a:lnTo>
                  <a:lnTo>
                    <a:pt x="0" y="15614"/>
                  </a:lnTo>
                  <a:lnTo>
                    <a:pt x="2623" y="14414"/>
                  </a:lnTo>
                  <a:lnTo>
                    <a:pt x="4373" y="16128"/>
                  </a:lnTo>
                  <a:lnTo>
                    <a:pt x="4714" y="8351"/>
                  </a:lnTo>
                  <a:lnTo>
                    <a:pt x="4800" y="8336"/>
                  </a:lnTo>
                  <a:lnTo>
                    <a:pt x="4884" y="8318"/>
                  </a:lnTo>
                  <a:lnTo>
                    <a:pt x="4927" y="8308"/>
                  </a:lnTo>
                  <a:lnTo>
                    <a:pt x="4968" y="8298"/>
                  </a:lnTo>
                  <a:lnTo>
                    <a:pt x="5010" y="8287"/>
                  </a:lnTo>
                  <a:lnTo>
                    <a:pt x="5053" y="8276"/>
                  </a:lnTo>
                  <a:lnTo>
                    <a:pt x="5094" y="8264"/>
                  </a:lnTo>
                  <a:lnTo>
                    <a:pt x="5135" y="8251"/>
                  </a:lnTo>
                  <a:lnTo>
                    <a:pt x="5177" y="8238"/>
                  </a:lnTo>
                  <a:lnTo>
                    <a:pt x="5218" y="8225"/>
                  </a:lnTo>
                  <a:lnTo>
                    <a:pt x="5259" y="8211"/>
                  </a:lnTo>
                  <a:lnTo>
                    <a:pt x="5301" y="8196"/>
                  </a:lnTo>
                  <a:lnTo>
                    <a:pt x="5341" y="8181"/>
                  </a:lnTo>
                  <a:lnTo>
                    <a:pt x="5382" y="8166"/>
                  </a:lnTo>
                  <a:lnTo>
                    <a:pt x="6801" y="14414"/>
                  </a:lnTo>
                  <a:lnTo>
                    <a:pt x="8575" y="12439"/>
                  </a:lnTo>
                  <a:lnTo>
                    <a:pt x="10647" y="12439"/>
                  </a:lnTo>
                  <a:lnTo>
                    <a:pt x="7129" y="68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ṧļïḋé">
              <a:extLst>
                <a:ext uri="{FF2B5EF4-FFF2-40B4-BE49-F238E27FC236}">
                  <a16:creationId xmlns:a16="http://schemas.microsoft.com/office/drawing/2014/main" id="{3FCF2817-F7FF-88C6-A777-956D45469DC5}"/>
                </a:ext>
              </a:extLst>
            </p:cNvPr>
            <p:cNvSpPr/>
            <p:nvPr/>
          </p:nvSpPr>
          <p:spPr bwMode="auto">
            <a:xfrm>
              <a:off x="1335725" y="4133164"/>
              <a:ext cx="229146" cy="220194"/>
            </a:xfrm>
            <a:custGeom>
              <a:avLst/>
              <a:gdLst>
                <a:gd name="T0" fmla="*/ 10436 w 16128"/>
                <a:gd name="T1" fmla="*/ 14409 h 15498"/>
                <a:gd name="T2" fmla="*/ 4471 w 16128"/>
                <a:gd name="T3" fmla="*/ 6693 h 15498"/>
                <a:gd name="T4" fmla="*/ 4962 w 16128"/>
                <a:gd name="T5" fmla="*/ 6700 h 15498"/>
                <a:gd name="T6" fmla="*/ 6672 w 16128"/>
                <a:gd name="T7" fmla="*/ 8238 h 15498"/>
                <a:gd name="T8" fmla="*/ 7772 w 16128"/>
                <a:gd name="T9" fmla="*/ 9500 h 15498"/>
                <a:gd name="T10" fmla="*/ 7427 w 16128"/>
                <a:gd name="T11" fmla="*/ 9842 h 15498"/>
                <a:gd name="T12" fmla="*/ 10256 w 16128"/>
                <a:gd name="T13" fmla="*/ 15498 h 15498"/>
                <a:gd name="T14" fmla="*/ 11950 w 16128"/>
                <a:gd name="T15" fmla="*/ 6375 h 15498"/>
                <a:gd name="T16" fmla="*/ 11598 w 16128"/>
                <a:gd name="T17" fmla="*/ 6385 h 15498"/>
                <a:gd name="T18" fmla="*/ 9881 w 16128"/>
                <a:gd name="T19" fmla="*/ 4947 h 15498"/>
                <a:gd name="T20" fmla="*/ 8591 w 16128"/>
                <a:gd name="T21" fmla="*/ 3598 h 15498"/>
                <a:gd name="T22" fmla="*/ 8863 w 16128"/>
                <a:gd name="T23" fmla="*/ 3311 h 15498"/>
                <a:gd name="T24" fmla="*/ 8675 w 16128"/>
                <a:gd name="T25" fmla="*/ 2061 h 15498"/>
                <a:gd name="T26" fmla="*/ 9481 w 16128"/>
                <a:gd name="T27" fmla="*/ 1522 h 15498"/>
                <a:gd name="T28" fmla="*/ 10291 w 16128"/>
                <a:gd name="T29" fmla="*/ 1361 h 15498"/>
                <a:gd name="T30" fmla="*/ 11586 w 16128"/>
                <a:gd name="T31" fmla="*/ 2585 h 15498"/>
                <a:gd name="T32" fmla="*/ 12929 w 16128"/>
                <a:gd name="T33" fmla="*/ 4322 h 15498"/>
                <a:gd name="T34" fmla="*/ 14214 w 16128"/>
                <a:gd name="T35" fmla="*/ 4508 h 15498"/>
                <a:gd name="T36" fmla="*/ 15113 w 16128"/>
                <a:gd name="T37" fmla="*/ 4057 h 15498"/>
                <a:gd name="T38" fmla="*/ 14372 w 16128"/>
                <a:gd name="T39" fmla="*/ 3506 h 15498"/>
                <a:gd name="T40" fmla="*/ 13625 w 16128"/>
                <a:gd name="T41" fmla="*/ 3661 h 15498"/>
                <a:gd name="T42" fmla="*/ 12712 w 16128"/>
                <a:gd name="T43" fmla="*/ 2713 h 15498"/>
                <a:gd name="T44" fmla="*/ 11371 w 16128"/>
                <a:gd name="T45" fmla="*/ 962 h 15498"/>
                <a:gd name="T46" fmla="*/ 9673 w 16128"/>
                <a:gd name="T47" fmla="*/ 464 h 15498"/>
                <a:gd name="T48" fmla="*/ 8467 w 16128"/>
                <a:gd name="T49" fmla="*/ 1020 h 15498"/>
                <a:gd name="T50" fmla="*/ 7996 w 16128"/>
                <a:gd name="T51" fmla="*/ 5867 h 15498"/>
                <a:gd name="T52" fmla="*/ 7692 w 16128"/>
                <a:gd name="T53" fmla="*/ 6151 h 15498"/>
                <a:gd name="T54" fmla="*/ 7440 w 16128"/>
                <a:gd name="T55" fmla="*/ 6248 h 15498"/>
                <a:gd name="T56" fmla="*/ 6989 w 16128"/>
                <a:gd name="T57" fmla="*/ 5926 h 15498"/>
                <a:gd name="T58" fmla="*/ 6621 w 16128"/>
                <a:gd name="T59" fmla="*/ 5529 h 15498"/>
                <a:gd name="T60" fmla="*/ 6766 w 16128"/>
                <a:gd name="T61" fmla="*/ 5321 h 15498"/>
                <a:gd name="T62" fmla="*/ 7140 w 16128"/>
                <a:gd name="T63" fmla="*/ 5116 h 15498"/>
                <a:gd name="T64" fmla="*/ 7484 w 16128"/>
                <a:gd name="T65" fmla="*/ 5314 h 15498"/>
                <a:gd name="T66" fmla="*/ 7989 w 16128"/>
                <a:gd name="T67" fmla="*/ 5822 h 15498"/>
                <a:gd name="T68" fmla="*/ 9152 w 16128"/>
                <a:gd name="T69" fmla="*/ 7146 h 15498"/>
                <a:gd name="T70" fmla="*/ 8775 w 16128"/>
                <a:gd name="T71" fmla="*/ 7396 h 15498"/>
                <a:gd name="T72" fmla="*/ 8443 w 16128"/>
                <a:gd name="T73" fmla="*/ 7226 h 15498"/>
                <a:gd name="T74" fmla="*/ 7963 w 16128"/>
                <a:gd name="T75" fmla="*/ 6789 h 15498"/>
                <a:gd name="T76" fmla="*/ 7942 w 16128"/>
                <a:gd name="T77" fmla="*/ 6546 h 15498"/>
                <a:gd name="T78" fmla="*/ 8353 w 16128"/>
                <a:gd name="T79" fmla="*/ 6276 h 15498"/>
                <a:gd name="T80" fmla="*/ 8647 w 16128"/>
                <a:gd name="T81" fmla="*/ 6376 h 15498"/>
                <a:gd name="T82" fmla="*/ 9213 w 16128"/>
                <a:gd name="T83" fmla="*/ 6910 h 15498"/>
                <a:gd name="T84" fmla="*/ 11287 w 16128"/>
                <a:gd name="T85" fmla="*/ 8453 h 15498"/>
                <a:gd name="T86" fmla="*/ 10832 w 16128"/>
                <a:gd name="T87" fmla="*/ 9064 h 15498"/>
                <a:gd name="T88" fmla="*/ 9976 w 16128"/>
                <a:gd name="T89" fmla="*/ 9396 h 15498"/>
                <a:gd name="T90" fmla="*/ 9150 w 16128"/>
                <a:gd name="T91" fmla="*/ 9276 h 15498"/>
                <a:gd name="T92" fmla="*/ 8693 w 16128"/>
                <a:gd name="T93" fmla="*/ 8765 h 15498"/>
                <a:gd name="T94" fmla="*/ 8830 w 16128"/>
                <a:gd name="T95" fmla="*/ 8094 h 15498"/>
                <a:gd name="T96" fmla="*/ 9484 w 16128"/>
                <a:gd name="T97" fmla="*/ 7575 h 15498"/>
                <a:gd name="T98" fmla="*/ 10390 w 16128"/>
                <a:gd name="T99" fmla="*/ 7431 h 15498"/>
                <a:gd name="T100" fmla="*/ 11092 w 16128"/>
                <a:gd name="T101" fmla="*/ 7729 h 15498"/>
                <a:gd name="T102" fmla="*/ 13118 w 16128"/>
                <a:gd name="T103" fmla="*/ 10024 h 15498"/>
                <a:gd name="T104" fmla="*/ 12815 w 16128"/>
                <a:gd name="T105" fmla="*/ 10592 h 15498"/>
                <a:gd name="T106" fmla="*/ 12111 w 16128"/>
                <a:gd name="T107" fmla="*/ 10957 h 15498"/>
                <a:gd name="T108" fmla="*/ 11339 w 16128"/>
                <a:gd name="T109" fmla="*/ 10936 h 15498"/>
                <a:gd name="T110" fmla="*/ 10844 w 16128"/>
                <a:gd name="T111" fmla="*/ 10550 h 15498"/>
                <a:gd name="T112" fmla="*/ 10848 w 16128"/>
                <a:gd name="T113" fmla="*/ 9956 h 15498"/>
                <a:gd name="T114" fmla="*/ 11344 w 16128"/>
                <a:gd name="T115" fmla="*/ 9451 h 15498"/>
                <a:gd name="T116" fmla="*/ 12135 w 16128"/>
                <a:gd name="T117" fmla="*/ 9237 h 15498"/>
                <a:gd name="T118" fmla="*/ 12817 w 16128"/>
                <a:gd name="T119" fmla="*/ 9426 h 15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28" h="15498">
                  <a:moveTo>
                    <a:pt x="3485" y="2722"/>
                  </a:moveTo>
                  <a:lnTo>
                    <a:pt x="4381" y="2097"/>
                  </a:lnTo>
                  <a:lnTo>
                    <a:pt x="5117" y="2782"/>
                  </a:lnTo>
                  <a:lnTo>
                    <a:pt x="6050" y="2152"/>
                  </a:lnTo>
                  <a:lnTo>
                    <a:pt x="6935" y="2989"/>
                  </a:lnTo>
                  <a:lnTo>
                    <a:pt x="6006" y="3609"/>
                  </a:lnTo>
                  <a:lnTo>
                    <a:pt x="6793" y="4339"/>
                  </a:lnTo>
                  <a:lnTo>
                    <a:pt x="5829" y="5000"/>
                  </a:lnTo>
                  <a:lnTo>
                    <a:pt x="5053" y="4244"/>
                  </a:lnTo>
                  <a:lnTo>
                    <a:pt x="4130" y="4864"/>
                  </a:lnTo>
                  <a:lnTo>
                    <a:pt x="3281" y="4022"/>
                  </a:lnTo>
                  <a:lnTo>
                    <a:pt x="4191" y="3407"/>
                  </a:lnTo>
                  <a:lnTo>
                    <a:pt x="3485" y="2722"/>
                  </a:lnTo>
                  <a:close/>
                  <a:moveTo>
                    <a:pt x="10436" y="14409"/>
                  </a:moveTo>
                  <a:lnTo>
                    <a:pt x="0" y="3765"/>
                  </a:lnTo>
                  <a:lnTo>
                    <a:pt x="3766" y="7197"/>
                  </a:lnTo>
                  <a:lnTo>
                    <a:pt x="3808" y="7165"/>
                  </a:lnTo>
                  <a:lnTo>
                    <a:pt x="3858" y="7126"/>
                  </a:lnTo>
                  <a:lnTo>
                    <a:pt x="3914" y="7082"/>
                  </a:lnTo>
                  <a:lnTo>
                    <a:pt x="3977" y="7035"/>
                  </a:lnTo>
                  <a:lnTo>
                    <a:pt x="4043" y="6985"/>
                  </a:lnTo>
                  <a:lnTo>
                    <a:pt x="4113" y="6934"/>
                  </a:lnTo>
                  <a:lnTo>
                    <a:pt x="4185" y="6883"/>
                  </a:lnTo>
                  <a:lnTo>
                    <a:pt x="4258" y="6831"/>
                  </a:lnTo>
                  <a:lnTo>
                    <a:pt x="4331" y="6782"/>
                  </a:lnTo>
                  <a:lnTo>
                    <a:pt x="4403" y="6735"/>
                  </a:lnTo>
                  <a:lnTo>
                    <a:pt x="4437" y="6714"/>
                  </a:lnTo>
                  <a:lnTo>
                    <a:pt x="4471" y="6693"/>
                  </a:lnTo>
                  <a:lnTo>
                    <a:pt x="4505" y="6674"/>
                  </a:lnTo>
                  <a:lnTo>
                    <a:pt x="4537" y="6657"/>
                  </a:lnTo>
                  <a:lnTo>
                    <a:pt x="4568" y="6640"/>
                  </a:lnTo>
                  <a:lnTo>
                    <a:pt x="4598" y="6626"/>
                  </a:lnTo>
                  <a:lnTo>
                    <a:pt x="4626" y="6613"/>
                  </a:lnTo>
                  <a:lnTo>
                    <a:pt x="4653" y="6602"/>
                  </a:lnTo>
                  <a:lnTo>
                    <a:pt x="4677" y="6593"/>
                  </a:lnTo>
                  <a:lnTo>
                    <a:pt x="4700" y="6587"/>
                  </a:lnTo>
                  <a:lnTo>
                    <a:pt x="4721" y="6583"/>
                  </a:lnTo>
                  <a:lnTo>
                    <a:pt x="4741" y="6582"/>
                  </a:lnTo>
                  <a:lnTo>
                    <a:pt x="4776" y="6590"/>
                  </a:lnTo>
                  <a:lnTo>
                    <a:pt x="4826" y="6613"/>
                  </a:lnTo>
                  <a:lnTo>
                    <a:pt x="4888" y="6650"/>
                  </a:lnTo>
                  <a:lnTo>
                    <a:pt x="4962" y="6700"/>
                  </a:lnTo>
                  <a:lnTo>
                    <a:pt x="5047" y="6763"/>
                  </a:lnTo>
                  <a:lnTo>
                    <a:pt x="5141" y="6836"/>
                  </a:lnTo>
                  <a:lnTo>
                    <a:pt x="5245" y="6920"/>
                  </a:lnTo>
                  <a:lnTo>
                    <a:pt x="5356" y="7013"/>
                  </a:lnTo>
                  <a:lnTo>
                    <a:pt x="5472" y="7114"/>
                  </a:lnTo>
                  <a:lnTo>
                    <a:pt x="5596" y="7222"/>
                  </a:lnTo>
                  <a:lnTo>
                    <a:pt x="5724" y="7337"/>
                  </a:lnTo>
                  <a:lnTo>
                    <a:pt x="5856" y="7458"/>
                  </a:lnTo>
                  <a:lnTo>
                    <a:pt x="5991" y="7582"/>
                  </a:lnTo>
                  <a:lnTo>
                    <a:pt x="6128" y="7710"/>
                  </a:lnTo>
                  <a:lnTo>
                    <a:pt x="6265" y="7841"/>
                  </a:lnTo>
                  <a:lnTo>
                    <a:pt x="6402" y="7973"/>
                  </a:lnTo>
                  <a:lnTo>
                    <a:pt x="6538" y="8106"/>
                  </a:lnTo>
                  <a:lnTo>
                    <a:pt x="6672" y="8238"/>
                  </a:lnTo>
                  <a:lnTo>
                    <a:pt x="6803" y="8369"/>
                  </a:lnTo>
                  <a:lnTo>
                    <a:pt x="6930" y="8497"/>
                  </a:lnTo>
                  <a:lnTo>
                    <a:pt x="7051" y="8622"/>
                  </a:lnTo>
                  <a:lnTo>
                    <a:pt x="7167" y="8743"/>
                  </a:lnTo>
                  <a:lnTo>
                    <a:pt x="7276" y="8858"/>
                  </a:lnTo>
                  <a:lnTo>
                    <a:pt x="7376" y="8968"/>
                  </a:lnTo>
                  <a:lnTo>
                    <a:pt x="7467" y="9070"/>
                  </a:lnTo>
                  <a:lnTo>
                    <a:pt x="7549" y="9164"/>
                  </a:lnTo>
                  <a:lnTo>
                    <a:pt x="7619" y="9248"/>
                  </a:lnTo>
                  <a:lnTo>
                    <a:pt x="7678" y="9323"/>
                  </a:lnTo>
                  <a:lnTo>
                    <a:pt x="7723" y="9386"/>
                  </a:lnTo>
                  <a:lnTo>
                    <a:pt x="7755" y="9438"/>
                  </a:lnTo>
                  <a:lnTo>
                    <a:pt x="7772" y="9476"/>
                  </a:lnTo>
                  <a:lnTo>
                    <a:pt x="7772" y="9500"/>
                  </a:lnTo>
                  <a:lnTo>
                    <a:pt x="7764" y="9518"/>
                  </a:lnTo>
                  <a:lnTo>
                    <a:pt x="7753" y="9536"/>
                  </a:lnTo>
                  <a:lnTo>
                    <a:pt x="7738" y="9554"/>
                  </a:lnTo>
                  <a:lnTo>
                    <a:pt x="7723" y="9574"/>
                  </a:lnTo>
                  <a:lnTo>
                    <a:pt x="7706" y="9594"/>
                  </a:lnTo>
                  <a:lnTo>
                    <a:pt x="7687" y="9614"/>
                  </a:lnTo>
                  <a:lnTo>
                    <a:pt x="7666" y="9636"/>
                  </a:lnTo>
                  <a:lnTo>
                    <a:pt x="7644" y="9658"/>
                  </a:lnTo>
                  <a:lnTo>
                    <a:pt x="7620" y="9680"/>
                  </a:lnTo>
                  <a:lnTo>
                    <a:pt x="7595" y="9703"/>
                  </a:lnTo>
                  <a:lnTo>
                    <a:pt x="7569" y="9726"/>
                  </a:lnTo>
                  <a:lnTo>
                    <a:pt x="7543" y="9749"/>
                  </a:lnTo>
                  <a:lnTo>
                    <a:pt x="7486" y="9796"/>
                  </a:lnTo>
                  <a:lnTo>
                    <a:pt x="7427" y="9842"/>
                  </a:lnTo>
                  <a:lnTo>
                    <a:pt x="7367" y="9887"/>
                  </a:lnTo>
                  <a:lnTo>
                    <a:pt x="7307" y="9933"/>
                  </a:lnTo>
                  <a:lnTo>
                    <a:pt x="7248" y="9975"/>
                  </a:lnTo>
                  <a:lnTo>
                    <a:pt x="7189" y="10016"/>
                  </a:lnTo>
                  <a:lnTo>
                    <a:pt x="7135" y="10055"/>
                  </a:lnTo>
                  <a:lnTo>
                    <a:pt x="7084" y="10089"/>
                  </a:lnTo>
                  <a:lnTo>
                    <a:pt x="7039" y="10119"/>
                  </a:lnTo>
                  <a:lnTo>
                    <a:pt x="6999" y="10146"/>
                  </a:lnTo>
                  <a:lnTo>
                    <a:pt x="10593" y="13422"/>
                  </a:lnTo>
                  <a:lnTo>
                    <a:pt x="16128" y="9702"/>
                  </a:lnTo>
                  <a:lnTo>
                    <a:pt x="10436" y="14409"/>
                  </a:lnTo>
                  <a:close/>
                  <a:moveTo>
                    <a:pt x="0" y="3765"/>
                  </a:moveTo>
                  <a:lnTo>
                    <a:pt x="216" y="5413"/>
                  </a:lnTo>
                  <a:lnTo>
                    <a:pt x="10256" y="15498"/>
                  </a:lnTo>
                  <a:lnTo>
                    <a:pt x="15610" y="11259"/>
                  </a:lnTo>
                  <a:lnTo>
                    <a:pt x="16128" y="9702"/>
                  </a:lnTo>
                  <a:lnTo>
                    <a:pt x="12438" y="6013"/>
                  </a:lnTo>
                  <a:lnTo>
                    <a:pt x="12395" y="6048"/>
                  </a:lnTo>
                  <a:lnTo>
                    <a:pt x="12351" y="6085"/>
                  </a:lnTo>
                  <a:lnTo>
                    <a:pt x="12305" y="6123"/>
                  </a:lnTo>
                  <a:lnTo>
                    <a:pt x="12257" y="6160"/>
                  </a:lnTo>
                  <a:lnTo>
                    <a:pt x="12209" y="6197"/>
                  </a:lnTo>
                  <a:lnTo>
                    <a:pt x="12161" y="6233"/>
                  </a:lnTo>
                  <a:lnTo>
                    <a:pt x="12112" y="6269"/>
                  </a:lnTo>
                  <a:lnTo>
                    <a:pt x="12064" y="6302"/>
                  </a:lnTo>
                  <a:lnTo>
                    <a:pt x="12017" y="6333"/>
                  </a:lnTo>
                  <a:lnTo>
                    <a:pt x="11972" y="6361"/>
                  </a:lnTo>
                  <a:lnTo>
                    <a:pt x="11950" y="6375"/>
                  </a:lnTo>
                  <a:lnTo>
                    <a:pt x="11928" y="6387"/>
                  </a:lnTo>
                  <a:lnTo>
                    <a:pt x="11906" y="6399"/>
                  </a:lnTo>
                  <a:lnTo>
                    <a:pt x="11886" y="6409"/>
                  </a:lnTo>
                  <a:lnTo>
                    <a:pt x="11866" y="6418"/>
                  </a:lnTo>
                  <a:lnTo>
                    <a:pt x="11847" y="6427"/>
                  </a:lnTo>
                  <a:lnTo>
                    <a:pt x="11829" y="6434"/>
                  </a:lnTo>
                  <a:lnTo>
                    <a:pt x="11811" y="6440"/>
                  </a:lnTo>
                  <a:lnTo>
                    <a:pt x="11794" y="6445"/>
                  </a:lnTo>
                  <a:lnTo>
                    <a:pt x="11778" y="6448"/>
                  </a:lnTo>
                  <a:lnTo>
                    <a:pt x="11763" y="6450"/>
                  </a:lnTo>
                  <a:lnTo>
                    <a:pt x="11749" y="6451"/>
                  </a:lnTo>
                  <a:lnTo>
                    <a:pt x="11713" y="6443"/>
                  </a:lnTo>
                  <a:lnTo>
                    <a:pt x="11662" y="6421"/>
                  </a:lnTo>
                  <a:lnTo>
                    <a:pt x="11598" y="6385"/>
                  </a:lnTo>
                  <a:lnTo>
                    <a:pt x="11521" y="6335"/>
                  </a:lnTo>
                  <a:lnTo>
                    <a:pt x="11434" y="6274"/>
                  </a:lnTo>
                  <a:lnTo>
                    <a:pt x="11336" y="6201"/>
                  </a:lnTo>
                  <a:lnTo>
                    <a:pt x="11229" y="6119"/>
                  </a:lnTo>
                  <a:lnTo>
                    <a:pt x="11114" y="6027"/>
                  </a:lnTo>
                  <a:lnTo>
                    <a:pt x="10992" y="5926"/>
                  </a:lnTo>
                  <a:lnTo>
                    <a:pt x="10863" y="5819"/>
                  </a:lnTo>
                  <a:lnTo>
                    <a:pt x="10730" y="5706"/>
                  </a:lnTo>
                  <a:lnTo>
                    <a:pt x="10593" y="5587"/>
                  </a:lnTo>
                  <a:lnTo>
                    <a:pt x="10452" y="5464"/>
                  </a:lnTo>
                  <a:lnTo>
                    <a:pt x="10310" y="5337"/>
                  </a:lnTo>
                  <a:lnTo>
                    <a:pt x="10167" y="5208"/>
                  </a:lnTo>
                  <a:lnTo>
                    <a:pt x="10024" y="5078"/>
                  </a:lnTo>
                  <a:lnTo>
                    <a:pt x="9881" y="4947"/>
                  </a:lnTo>
                  <a:lnTo>
                    <a:pt x="9741" y="4817"/>
                  </a:lnTo>
                  <a:lnTo>
                    <a:pt x="9605" y="4688"/>
                  </a:lnTo>
                  <a:lnTo>
                    <a:pt x="9472" y="4561"/>
                  </a:lnTo>
                  <a:lnTo>
                    <a:pt x="9345" y="4438"/>
                  </a:lnTo>
                  <a:lnTo>
                    <a:pt x="9224" y="4319"/>
                  </a:lnTo>
                  <a:lnTo>
                    <a:pt x="9111" y="4205"/>
                  </a:lnTo>
                  <a:lnTo>
                    <a:pt x="9006" y="4098"/>
                  </a:lnTo>
                  <a:lnTo>
                    <a:pt x="8911" y="3997"/>
                  </a:lnTo>
                  <a:lnTo>
                    <a:pt x="8825" y="3904"/>
                  </a:lnTo>
                  <a:lnTo>
                    <a:pt x="8751" y="3821"/>
                  </a:lnTo>
                  <a:lnTo>
                    <a:pt x="8690" y="3748"/>
                  </a:lnTo>
                  <a:lnTo>
                    <a:pt x="8642" y="3685"/>
                  </a:lnTo>
                  <a:lnTo>
                    <a:pt x="8608" y="3635"/>
                  </a:lnTo>
                  <a:lnTo>
                    <a:pt x="8591" y="3598"/>
                  </a:lnTo>
                  <a:lnTo>
                    <a:pt x="8590" y="3573"/>
                  </a:lnTo>
                  <a:lnTo>
                    <a:pt x="8598" y="3558"/>
                  </a:lnTo>
                  <a:lnTo>
                    <a:pt x="8608" y="3542"/>
                  </a:lnTo>
                  <a:lnTo>
                    <a:pt x="8620" y="3525"/>
                  </a:lnTo>
                  <a:lnTo>
                    <a:pt x="8635" y="3508"/>
                  </a:lnTo>
                  <a:lnTo>
                    <a:pt x="8651" y="3490"/>
                  </a:lnTo>
                  <a:lnTo>
                    <a:pt x="8669" y="3472"/>
                  </a:lnTo>
                  <a:lnTo>
                    <a:pt x="8688" y="3452"/>
                  </a:lnTo>
                  <a:lnTo>
                    <a:pt x="8709" y="3433"/>
                  </a:lnTo>
                  <a:lnTo>
                    <a:pt x="8732" y="3413"/>
                  </a:lnTo>
                  <a:lnTo>
                    <a:pt x="8756" y="3393"/>
                  </a:lnTo>
                  <a:lnTo>
                    <a:pt x="8782" y="3373"/>
                  </a:lnTo>
                  <a:lnTo>
                    <a:pt x="8808" y="3353"/>
                  </a:lnTo>
                  <a:lnTo>
                    <a:pt x="8863" y="3311"/>
                  </a:lnTo>
                  <a:lnTo>
                    <a:pt x="8923" y="3270"/>
                  </a:lnTo>
                  <a:lnTo>
                    <a:pt x="8983" y="3229"/>
                  </a:lnTo>
                  <a:lnTo>
                    <a:pt x="9046" y="3187"/>
                  </a:lnTo>
                  <a:lnTo>
                    <a:pt x="9109" y="3147"/>
                  </a:lnTo>
                  <a:lnTo>
                    <a:pt x="9171" y="3109"/>
                  </a:lnTo>
                  <a:lnTo>
                    <a:pt x="9232" y="3071"/>
                  </a:lnTo>
                  <a:lnTo>
                    <a:pt x="9292" y="3036"/>
                  </a:lnTo>
                  <a:lnTo>
                    <a:pt x="9347" y="3004"/>
                  </a:lnTo>
                  <a:lnTo>
                    <a:pt x="9399" y="2974"/>
                  </a:lnTo>
                  <a:lnTo>
                    <a:pt x="8501" y="2213"/>
                  </a:lnTo>
                  <a:lnTo>
                    <a:pt x="8541" y="2176"/>
                  </a:lnTo>
                  <a:lnTo>
                    <a:pt x="8583" y="2139"/>
                  </a:lnTo>
                  <a:lnTo>
                    <a:pt x="8628" y="2101"/>
                  </a:lnTo>
                  <a:lnTo>
                    <a:pt x="8675" y="2061"/>
                  </a:lnTo>
                  <a:lnTo>
                    <a:pt x="8724" y="2021"/>
                  </a:lnTo>
                  <a:lnTo>
                    <a:pt x="8775" y="1981"/>
                  </a:lnTo>
                  <a:lnTo>
                    <a:pt x="8828" y="1939"/>
                  </a:lnTo>
                  <a:lnTo>
                    <a:pt x="8881" y="1899"/>
                  </a:lnTo>
                  <a:lnTo>
                    <a:pt x="8938" y="1858"/>
                  </a:lnTo>
                  <a:lnTo>
                    <a:pt x="8994" y="1817"/>
                  </a:lnTo>
                  <a:lnTo>
                    <a:pt x="9053" y="1777"/>
                  </a:lnTo>
                  <a:lnTo>
                    <a:pt x="9112" y="1737"/>
                  </a:lnTo>
                  <a:lnTo>
                    <a:pt x="9173" y="1698"/>
                  </a:lnTo>
                  <a:lnTo>
                    <a:pt x="9233" y="1660"/>
                  </a:lnTo>
                  <a:lnTo>
                    <a:pt x="9295" y="1624"/>
                  </a:lnTo>
                  <a:lnTo>
                    <a:pt x="9357" y="1589"/>
                  </a:lnTo>
                  <a:lnTo>
                    <a:pt x="9419" y="1554"/>
                  </a:lnTo>
                  <a:lnTo>
                    <a:pt x="9481" y="1522"/>
                  </a:lnTo>
                  <a:lnTo>
                    <a:pt x="9544" y="1492"/>
                  </a:lnTo>
                  <a:lnTo>
                    <a:pt x="9606" y="1464"/>
                  </a:lnTo>
                  <a:lnTo>
                    <a:pt x="9669" y="1438"/>
                  </a:lnTo>
                  <a:lnTo>
                    <a:pt x="9730" y="1415"/>
                  </a:lnTo>
                  <a:lnTo>
                    <a:pt x="9791" y="1395"/>
                  </a:lnTo>
                  <a:lnTo>
                    <a:pt x="9851" y="1377"/>
                  </a:lnTo>
                  <a:lnTo>
                    <a:pt x="9911" y="1362"/>
                  </a:lnTo>
                  <a:lnTo>
                    <a:pt x="9969" y="1351"/>
                  </a:lnTo>
                  <a:lnTo>
                    <a:pt x="10027" y="1343"/>
                  </a:lnTo>
                  <a:lnTo>
                    <a:pt x="10083" y="1339"/>
                  </a:lnTo>
                  <a:lnTo>
                    <a:pt x="10137" y="1338"/>
                  </a:lnTo>
                  <a:lnTo>
                    <a:pt x="10190" y="1342"/>
                  </a:lnTo>
                  <a:lnTo>
                    <a:pt x="10241" y="1349"/>
                  </a:lnTo>
                  <a:lnTo>
                    <a:pt x="10291" y="1361"/>
                  </a:lnTo>
                  <a:lnTo>
                    <a:pt x="10396" y="1396"/>
                  </a:lnTo>
                  <a:lnTo>
                    <a:pt x="10497" y="1442"/>
                  </a:lnTo>
                  <a:lnTo>
                    <a:pt x="10597" y="1499"/>
                  </a:lnTo>
                  <a:lnTo>
                    <a:pt x="10695" y="1565"/>
                  </a:lnTo>
                  <a:lnTo>
                    <a:pt x="10791" y="1639"/>
                  </a:lnTo>
                  <a:lnTo>
                    <a:pt x="10885" y="1722"/>
                  </a:lnTo>
                  <a:lnTo>
                    <a:pt x="10977" y="1811"/>
                  </a:lnTo>
                  <a:lnTo>
                    <a:pt x="11068" y="1907"/>
                  </a:lnTo>
                  <a:lnTo>
                    <a:pt x="11158" y="2009"/>
                  </a:lnTo>
                  <a:lnTo>
                    <a:pt x="11245" y="2116"/>
                  </a:lnTo>
                  <a:lnTo>
                    <a:pt x="11332" y="2228"/>
                  </a:lnTo>
                  <a:lnTo>
                    <a:pt x="11418" y="2344"/>
                  </a:lnTo>
                  <a:lnTo>
                    <a:pt x="11502" y="2463"/>
                  </a:lnTo>
                  <a:lnTo>
                    <a:pt x="11586" y="2585"/>
                  </a:lnTo>
                  <a:lnTo>
                    <a:pt x="11670" y="2707"/>
                  </a:lnTo>
                  <a:lnTo>
                    <a:pt x="11752" y="2831"/>
                  </a:lnTo>
                  <a:lnTo>
                    <a:pt x="11917" y="3081"/>
                  </a:lnTo>
                  <a:lnTo>
                    <a:pt x="12081" y="3328"/>
                  </a:lnTo>
                  <a:lnTo>
                    <a:pt x="12163" y="3448"/>
                  </a:lnTo>
                  <a:lnTo>
                    <a:pt x="12245" y="3566"/>
                  </a:lnTo>
                  <a:lnTo>
                    <a:pt x="12328" y="3680"/>
                  </a:lnTo>
                  <a:lnTo>
                    <a:pt x="12412" y="3790"/>
                  </a:lnTo>
                  <a:lnTo>
                    <a:pt x="12495" y="3895"/>
                  </a:lnTo>
                  <a:lnTo>
                    <a:pt x="12580" y="3994"/>
                  </a:lnTo>
                  <a:lnTo>
                    <a:pt x="12666" y="4087"/>
                  </a:lnTo>
                  <a:lnTo>
                    <a:pt x="12751" y="4173"/>
                  </a:lnTo>
                  <a:lnTo>
                    <a:pt x="12839" y="4252"/>
                  </a:lnTo>
                  <a:lnTo>
                    <a:pt x="12929" y="4322"/>
                  </a:lnTo>
                  <a:lnTo>
                    <a:pt x="13019" y="4384"/>
                  </a:lnTo>
                  <a:lnTo>
                    <a:pt x="13111" y="4435"/>
                  </a:lnTo>
                  <a:lnTo>
                    <a:pt x="13204" y="4478"/>
                  </a:lnTo>
                  <a:lnTo>
                    <a:pt x="13298" y="4512"/>
                  </a:lnTo>
                  <a:lnTo>
                    <a:pt x="13392" y="4539"/>
                  </a:lnTo>
                  <a:lnTo>
                    <a:pt x="13486" y="4558"/>
                  </a:lnTo>
                  <a:lnTo>
                    <a:pt x="13580" y="4571"/>
                  </a:lnTo>
                  <a:lnTo>
                    <a:pt x="13674" y="4577"/>
                  </a:lnTo>
                  <a:lnTo>
                    <a:pt x="13766" y="4578"/>
                  </a:lnTo>
                  <a:lnTo>
                    <a:pt x="13859" y="4573"/>
                  </a:lnTo>
                  <a:lnTo>
                    <a:pt x="13950" y="4563"/>
                  </a:lnTo>
                  <a:lnTo>
                    <a:pt x="14039" y="4549"/>
                  </a:lnTo>
                  <a:lnTo>
                    <a:pt x="14128" y="4530"/>
                  </a:lnTo>
                  <a:lnTo>
                    <a:pt x="14214" y="4508"/>
                  </a:lnTo>
                  <a:lnTo>
                    <a:pt x="14298" y="4483"/>
                  </a:lnTo>
                  <a:lnTo>
                    <a:pt x="14381" y="4454"/>
                  </a:lnTo>
                  <a:lnTo>
                    <a:pt x="14461" y="4423"/>
                  </a:lnTo>
                  <a:lnTo>
                    <a:pt x="14538" y="4391"/>
                  </a:lnTo>
                  <a:lnTo>
                    <a:pt x="14613" y="4357"/>
                  </a:lnTo>
                  <a:lnTo>
                    <a:pt x="14684" y="4321"/>
                  </a:lnTo>
                  <a:lnTo>
                    <a:pt x="14752" y="4286"/>
                  </a:lnTo>
                  <a:lnTo>
                    <a:pt x="14816" y="4250"/>
                  </a:lnTo>
                  <a:lnTo>
                    <a:pt x="14876" y="4214"/>
                  </a:lnTo>
                  <a:lnTo>
                    <a:pt x="14933" y="4179"/>
                  </a:lnTo>
                  <a:lnTo>
                    <a:pt x="14985" y="4146"/>
                  </a:lnTo>
                  <a:lnTo>
                    <a:pt x="15032" y="4114"/>
                  </a:lnTo>
                  <a:lnTo>
                    <a:pt x="15076" y="4084"/>
                  </a:lnTo>
                  <a:lnTo>
                    <a:pt x="15113" y="4057"/>
                  </a:lnTo>
                  <a:lnTo>
                    <a:pt x="15146" y="4033"/>
                  </a:lnTo>
                  <a:lnTo>
                    <a:pt x="15173" y="4012"/>
                  </a:lnTo>
                  <a:lnTo>
                    <a:pt x="15211" y="3983"/>
                  </a:lnTo>
                  <a:lnTo>
                    <a:pt x="15223" y="3972"/>
                  </a:lnTo>
                  <a:lnTo>
                    <a:pt x="14821" y="3291"/>
                  </a:lnTo>
                  <a:lnTo>
                    <a:pt x="14811" y="3297"/>
                  </a:lnTo>
                  <a:lnTo>
                    <a:pt x="14781" y="3312"/>
                  </a:lnTo>
                  <a:lnTo>
                    <a:pt x="14736" y="3337"/>
                  </a:lnTo>
                  <a:lnTo>
                    <a:pt x="14674" y="3369"/>
                  </a:lnTo>
                  <a:lnTo>
                    <a:pt x="14601" y="3405"/>
                  </a:lnTo>
                  <a:lnTo>
                    <a:pt x="14516" y="3444"/>
                  </a:lnTo>
                  <a:lnTo>
                    <a:pt x="14470" y="3464"/>
                  </a:lnTo>
                  <a:lnTo>
                    <a:pt x="14422" y="3486"/>
                  </a:lnTo>
                  <a:lnTo>
                    <a:pt x="14372" y="3506"/>
                  </a:lnTo>
                  <a:lnTo>
                    <a:pt x="14321" y="3526"/>
                  </a:lnTo>
                  <a:lnTo>
                    <a:pt x="14268" y="3546"/>
                  </a:lnTo>
                  <a:lnTo>
                    <a:pt x="14215" y="3564"/>
                  </a:lnTo>
                  <a:lnTo>
                    <a:pt x="14160" y="3582"/>
                  </a:lnTo>
                  <a:lnTo>
                    <a:pt x="14105" y="3600"/>
                  </a:lnTo>
                  <a:lnTo>
                    <a:pt x="14050" y="3615"/>
                  </a:lnTo>
                  <a:lnTo>
                    <a:pt x="13994" y="3629"/>
                  </a:lnTo>
                  <a:lnTo>
                    <a:pt x="13940" y="3641"/>
                  </a:lnTo>
                  <a:lnTo>
                    <a:pt x="13884" y="3651"/>
                  </a:lnTo>
                  <a:lnTo>
                    <a:pt x="13831" y="3658"/>
                  </a:lnTo>
                  <a:lnTo>
                    <a:pt x="13777" y="3663"/>
                  </a:lnTo>
                  <a:lnTo>
                    <a:pt x="13725" y="3665"/>
                  </a:lnTo>
                  <a:lnTo>
                    <a:pt x="13675" y="3665"/>
                  </a:lnTo>
                  <a:lnTo>
                    <a:pt x="13625" y="3661"/>
                  </a:lnTo>
                  <a:lnTo>
                    <a:pt x="13578" y="3654"/>
                  </a:lnTo>
                  <a:lnTo>
                    <a:pt x="13533" y="3643"/>
                  </a:lnTo>
                  <a:lnTo>
                    <a:pt x="13490" y="3629"/>
                  </a:lnTo>
                  <a:lnTo>
                    <a:pt x="13420" y="3595"/>
                  </a:lnTo>
                  <a:lnTo>
                    <a:pt x="13350" y="3547"/>
                  </a:lnTo>
                  <a:lnTo>
                    <a:pt x="13280" y="3490"/>
                  </a:lnTo>
                  <a:lnTo>
                    <a:pt x="13211" y="3421"/>
                  </a:lnTo>
                  <a:lnTo>
                    <a:pt x="13141" y="3343"/>
                  </a:lnTo>
                  <a:lnTo>
                    <a:pt x="13072" y="3255"/>
                  </a:lnTo>
                  <a:lnTo>
                    <a:pt x="13002" y="3160"/>
                  </a:lnTo>
                  <a:lnTo>
                    <a:pt x="12932" y="3057"/>
                  </a:lnTo>
                  <a:lnTo>
                    <a:pt x="12859" y="2947"/>
                  </a:lnTo>
                  <a:lnTo>
                    <a:pt x="12786" y="2832"/>
                  </a:lnTo>
                  <a:lnTo>
                    <a:pt x="12712" y="2713"/>
                  </a:lnTo>
                  <a:lnTo>
                    <a:pt x="12635" y="2589"/>
                  </a:lnTo>
                  <a:lnTo>
                    <a:pt x="12558" y="2462"/>
                  </a:lnTo>
                  <a:lnTo>
                    <a:pt x="12477" y="2332"/>
                  </a:lnTo>
                  <a:lnTo>
                    <a:pt x="12394" y="2199"/>
                  </a:lnTo>
                  <a:lnTo>
                    <a:pt x="12309" y="2067"/>
                  </a:lnTo>
                  <a:lnTo>
                    <a:pt x="12220" y="1934"/>
                  </a:lnTo>
                  <a:lnTo>
                    <a:pt x="12127" y="1802"/>
                  </a:lnTo>
                  <a:lnTo>
                    <a:pt x="12032" y="1671"/>
                  </a:lnTo>
                  <a:lnTo>
                    <a:pt x="11933" y="1542"/>
                  </a:lnTo>
                  <a:lnTo>
                    <a:pt x="11830" y="1417"/>
                  </a:lnTo>
                  <a:lnTo>
                    <a:pt x="11722" y="1295"/>
                  </a:lnTo>
                  <a:lnTo>
                    <a:pt x="11610" y="1178"/>
                  </a:lnTo>
                  <a:lnTo>
                    <a:pt x="11493" y="1066"/>
                  </a:lnTo>
                  <a:lnTo>
                    <a:pt x="11371" y="962"/>
                  </a:lnTo>
                  <a:lnTo>
                    <a:pt x="11244" y="863"/>
                  </a:lnTo>
                  <a:lnTo>
                    <a:pt x="11112" y="772"/>
                  </a:lnTo>
                  <a:lnTo>
                    <a:pt x="10973" y="690"/>
                  </a:lnTo>
                  <a:lnTo>
                    <a:pt x="10829" y="617"/>
                  </a:lnTo>
                  <a:lnTo>
                    <a:pt x="10678" y="554"/>
                  </a:lnTo>
                  <a:lnTo>
                    <a:pt x="10522" y="503"/>
                  </a:lnTo>
                  <a:lnTo>
                    <a:pt x="10357" y="464"/>
                  </a:lnTo>
                  <a:lnTo>
                    <a:pt x="10256" y="447"/>
                  </a:lnTo>
                  <a:lnTo>
                    <a:pt x="10157" y="435"/>
                  </a:lnTo>
                  <a:lnTo>
                    <a:pt x="10059" y="430"/>
                  </a:lnTo>
                  <a:lnTo>
                    <a:pt x="9960" y="431"/>
                  </a:lnTo>
                  <a:lnTo>
                    <a:pt x="9863" y="436"/>
                  </a:lnTo>
                  <a:lnTo>
                    <a:pt x="9768" y="448"/>
                  </a:lnTo>
                  <a:lnTo>
                    <a:pt x="9673" y="464"/>
                  </a:lnTo>
                  <a:lnTo>
                    <a:pt x="9578" y="484"/>
                  </a:lnTo>
                  <a:lnTo>
                    <a:pt x="9485" y="508"/>
                  </a:lnTo>
                  <a:lnTo>
                    <a:pt x="9394" y="536"/>
                  </a:lnTo>
                  <a:lnTo>
                    <a:pt x="9303" y="568"/>
                  </a:lnTo>
                  <a:lnTo>
                    <a:pt x="9213" y="603"/>
                  </a:lnTo>
                  <a:lnTo>
                    <a:pt x="9124" y="641"/>
                  </a:lnTo>
                  <a:lnTo>
                    <a:pt x="9038" y="681"/>
                  </a:lnTo>
                  <a:lnTo>
                    <a:pt x="8952" y="725"/>
                  </a:lnTo>
                  <a:lnTo>
                    <a:pt x="8867" y="770"/>
                  </a:lnTo>
                  <a:lnTo>
                    <a:pt x="8785" y="817"/>
                  </a:lnTo>
                  <a:lnTo>
                    <a:pt x="8703" y="867"/>
                  </a:lnTo>
                  <a:lnTo>
                    <a:pt x="8622" y="917"/>
                  </a:lnTo>
                  <a:lnTo>
                    <a:pt x="8544" y="968"/>
                  </a:lnTo>
                  <a:lnTo>
                    <a:pt x="8467" y="1020"/>
                  </a:lnTo>
                  <a:lnTo>
                    <a:pt x="8392" y="1073"/>
                  </a:lnTo>
                  <a:lnTo>
                    <a:pt x="8318" y="1125"/>
                  </a:lnTo>
                  <a:lnTo>
                    <a:pt x="8245" y="1177"/>
                  </a:lnTo>
                  <a:lnTo>
                    <a:pt x="8106" y="1280"/>
                  </a:lnTo>
                  <a:lnTo>
                    <a:pt x="7975" y="1380"/>
                  </a:lnTo>
                  <a:lnTo>
                    <a:pt x="7912" y="1427"/>
                  </a:lnTo>
                  <a:lnTo>
                    <a:pt x="7850" y="1473"/>
                  </a:lnTo>
                  <a:lnTo>
                    <a:pt x="7792" y="1516"/>
                  </a:lnTo>
                  <a:lnTo>
                    <a:pt x="7734" y="1557"/>
                  </a:lnTo>
                  <a:lnTo>
                    <a:pt x="5906" y="0"/>
                  </a:lnTo>
                  <a:lnTo>
                    <a:pt x="0" y="3765"/>
                  </a:lnTo>
                  <a:close/>
                  <a:moveTo>
                    <a:pt x="7998" y="5846"/>
                  </a:moveTo>
                  <a:lnTo>
                    <a:pt x="7998" y="5855"/>
                  </a:lnTo>
                  <a:lnTo>
                    <a:pt x="7996" y="5867"/>
                  </a:lnTo>
                  <a:lnTo>
                    <a:pt x="7991" y="5879"/>
                  </a:lnTo>
                  <a:lnTo>
                    <a:pt x="7984" y="5892"/>
                  </a:lnTo>
                  <a:lnTo>
                    <a:pt x="7975" y="5905"/>
                  </a:lnTo>
                  <a:lnTo>
                    <a:pt x="7964" y="5920"/>
                  </a:lnTo>
                  <a:lnTo>
                    <a:pt x="7952" y="5935"/>
                  </a:lnTo>
                  <a:lnTo>
                    <a:pt x="7938" y="5950"/>
                  </a:lnTo>
                  <a:lnTo>
                    <a:pt x="7922" y="5966"/>
                  </a:lnTo>
                  <a:lnTo>
                    <a:pt x="7905" y="5983"/>
                  </a:lnTo>
                  <a:lnTo>
                    <a:pt x="7887" y="6001"/>
                  </a:lnTo>
                  <a:lnTo>
                    <a:pt x="7867" y="6018"/>
                  </a:lnTo>
                  <a:lnTo>
                    <a:pt x="7826" y="6052"/>
                  </a:lnTo>
                  <a:lnTo>
                    <a:pt x="7783" y="6086"/>
                  </a:lnTo>
                  <a:lnTo>
                    <a:pt x="7737" y="6120"/>
                  </a:lnTo>
                  <a:lnTo>
                    <a:pt x="7692" y="6151"/>
                  </a:lnTo>
                  <a:lnTo>
                    <a:pt x="7669" y="6165"/>
                  </a:lnTo>
                  <a:lnTo>
                    <a:pt x="7647" y="6179"/>
                  </a:lnTo>
                  <a:lnTo>
                    <a:pt x="7626" y="6192"/>
                  </a:lnTo>
                  <a:lnTo>
                    <a:pt x="7603" y="6204"/>
                  </a:lnTo>
                  <a:lnTo>
                    <a:pt x="7583" y="6215"/>
                  </a:lnTo>
                  <a:lnTo>
                    <a:pt x="7563" y="6225"/>
                  </a:lnTo>
                  <a:lnTo>
                    <a:pt x="7544" y="6233"/>
                  </a:lnTo>
                  <a:lnTo>
                    <a:pt x="7527" y="6241"/>
                  </a:lnTo>
                  <a:lnTo>
                    <a:pt x="7510" y="6247"/>
                  </a:lnTo>
                  <a:lnTo>
                    <a:pt x="7494" y="6251"/>
                  </a:lnTo>
                  <a:lnTo>
                    <a:pt x="7481" y="6254"/>
                  </a:lnTo>
                  <a:lnTo>
                    <a:pt x="7469" y="6255"/>
                  </a:lnTo>
                  <a:lnTo>
                    <a:pt x="7456" y="6253"/>
                  </a:lnTo>
                  <a:lnTo>
                    <a:pt x="7440" y="6248"/>
                  </a:lnTo>
                  <a:lnTo>
                    <a:pt x="7420" y="6239"/>
                  </a:lnTo>
                  <a:lnTo>
                    <a:pt x="7398" y="6227"/>
                  </a:lnTo>
                  <a:lnTo>
                    <a:pt x="7373" y="6213"/>
                  </a:lnTo>
                  <a:lnTo>
                    <a:pt x="7344" y="6196"/>
                  </a:lnTo>
                  <a:lnTo>
                    <a:pt x="7314" y="6177"/>
                  </a:lnTo>
                  <a:lnTo>
                    <a:pt x="7283" y="6155"/>
                  </a:lnTo>
                  <a:lnTo>
                    <a:pt x="7249" y="6131"/>
                  </a:lnTo>
                  <a:lnTo>
                    <a:pt x="7214" y="6105"/>
                  </a:lnTo>
                  <a:lnTo>
                    <a:pt x="7178" y="6078"/>
                  </a:lnTo>
                  <a:lnTo>
                    <a:pt x="7141" y="6050"/>
                  </a:lnTo>
                  <a:lnTo>
                    <a:pt x="7103" y="6020"/>
                  </a:lnTo>
                  <a:lnTo>
                    <a:pt x="7066" y="5990"/>
                  </a:lnTo>
                  <a:lnTo>
                    <a:pt x="7028" y="5958"/>
                  </a:lnTo>
                  <a:lnTo>
                    <a:pt x="6989" y="5926"/>
                  </a:lnTo>
                  <a:lnTo>
                    <a:pt x="6952" y="5893"/>
                  </a:lnTo>
                  <a:lnTo>
                    <a:pt x="6915" y="5861"/>
                  </a:lnTo>
                  <a:lnTo>
                    <a:pt x="6880" y="5828"/>
                  </a:lnTo>
                  <a:lnTo>
                    <a:pt x="6844" y="5795"/>
                  </a:lnTo>
                  <a:lnTo>
                    <a:pt x="6811" y="5764"/>
                  </a:lnTo>
                  <a:lnTo>
                    <a:pt x="6780" y="5731"/>
                  </a:lnTo>
                  <a:lnTo>
                    <a:pt x="6751" y="5701"/>
                  </a:lnTo>
                  <a:lnTo>
                    <a:pt x="6723" y="5672"/>
                  </a:lnTo>
                  <a:lnTo>
                    <a:pt x="6698" y="5644"/>
                  </a:lnTo>
                  <a:lnTo>
                    <a:pt x="6676" y="5617"/>
                  </a:lnTo>
                  <a:lnTo>
                    <a:pt x="6657" y="5592"/>
                  </a:lnTo>
                  <a:lnTo>
                    <a:pt x="6641" y="5569"/>
                  </a:lnTo>
                  <a:lnTo>
                    <a:pt x="6629" y="5548"/>
                  </a:lnTo>
                  <a:lnTo>
                    <a:pt x="6621" y="5529"/>
                  </a:lnTo>
                  <a:lnTo>
                    <a:pt x="6616" y="5513"/>
                  </a:lnTo>
                  <a:lnTo>
                    <a:pt x="6616" y="5499"/>
                  </a:lnTo>
                  <a:lnTo>
                    <a:pt x="6619" y="5487"/>
                  </a:lnTo>
                  <a:lnTo>
                    <a:pt x="6624" y="5472"/>
                  </a:lnTo>
                  <a:lnTo>
                    <a:pt x="6631" y="5459"/>
                  </a:lnTo>
                  <a:lnTo>
                    <a:pt x="6640" y="5445"/>
                  </a:lnTo>
                  <a:lnTo>
                    <a:pt x="6651" y="5430"/>
                  </a:lnTo>
                  <a:lnTo>
                    <a:pt x="6663" y="5415"/>
                  </a:lnTo>
                  <a:lnTo>
                    <a:pt x="6677" y="5400"/>
                  </a:lnTo>
                  <a:lnTo>
                    <a:pt x="6692" y="5384"/>
                  </a:lnTo>
                  <a:lnTo>
                    <a:pt x="6709" y="5369"/>
                  </a:lnTo>
                  <a:lnTo>
                    <a:pt x="6726" y="5352"/>
                  </a:lnTo>
                  <a:lnTo>
                    <a:pt x="6746" y="5336"/>
                  </a:lnTo>
                  <a:lnTo>
                    <a:pt x="6766" y="5321"/>
                  </a:lnTo>
                  <a:lnTo>
                    <a:pt x="6786" y="5305"/>
                  </a:lnTo>
                  <a:lnTo>
                    <a:pt x="6807" y="5290"/>
                  </a:lnTo>
                  <a:lnTo>
                    <a:pt x="6828" y="5274"/>
                  </a:lnTo>
                  <a:lnTo>
                    <a:pt x="6850" y="5259"/>
                  </a:lnTo>
                  <a:lnTo>
                    <a:pt x="6896" y="5231"/>
                  </a:lnTo>
                  <a:lnTo>
                    <a:pt x="6941" y="5203"/>
                  </a:lnTo>
                  <a:lnTo>
                    <a:pt x="6985" y="5179"/>
                  </a:lnTo>
                  <a:lnTo>
                    <a:pt x="7029" y="5157"/>
                  </a:lnTo>
                  <a:lnTo>
                    <a:pt x="7050" y="5148"/>
                  </a:lnTo>
                  <a:lnTo>
                    <a:pt x="7070" y="5139"/>
                  </a:lnTo>
                  <a:lnTo>
                    <a:pt x="7088" y="5132"/>
                  </a:lnTo>
                  <a:lnTo>
                    <a:pt x="7106" y="5125"/>
                  </a:lnTo>
                  <a:lnTo>
                    <a:pt x="7124" y="5120"/>
                  </a:lnTo>
                  <a:lnTo>
                    <a:pt x="7140" y="5116"/>
                  </a:lnTo>
                  <a:lnTo>
                    <a:pt x="7154" y="5113"/>
                  </a:lnTo>
                  <a:lnTo>
                    <a:pt x="7167" y="5111"/>
                  </a:lnTo>
                  <a:lnTo>
                    <a:pt x="7181" y="5112"/>
                  </a:lnTo>
                  <a:lnTo>
                    <a:pt x="7197" y="5117"/>
                  </a:lnTo>
                  <a:lnTo>
                    <a:pt x="7217" y="5125"/>
                  </a:lnTo>
                  <a:lnTo>
                    <a:pt x="7239" y="5136"/>
                  </a:lnTo>
                  <a:lnTo>
                    <a:pt x="7264" y="5150"/>
                  </a:lnTo>
                  <a:lnTo>
                    <a:pt x="7291" y="5166"/>
                  </a:lnTo>
                  <a:lnTo>
                    <a:pt x="7320" y="5186"/>
                  </a:lnTo>
                  <a:lnTo>
                    <a:pt x="7350" y="5208"/>
                  </a:lnTo>
                  <a:lnTo>
                    <a:pt x="7382" y="5232"/>
                  </a:lnTo>
                  <a:lnTo>
                    <a:pt x="7415" y="5258"/>
                  </a:lnTo>
                  <a:lnTo>
                    <a:pt x="7449" y="5285"/>
                  </a:lnTo>
                  <a:lnTo>
                    <a:pt x="7484" y="5314"/>
                  </a:lnTo>
                  <a:lnTo>
                    <a:pt x="7556" y="5375"/>
                  </a:lnTo>
                  <a:lnTo>
                    <a:pt x="7628" y="5439"/>
                  </a:lnTo>
                  <a:lnTo>
                    <a:pt x="7698" y="5504"/>
                  </a:lnTo>
                  <a:lnTo>
                    <a:pt x="7766" y="5569"/>
                  </a:lnTo>
                  <a:lnTo>
                    <a:pt x="7797" y="5600"/>
                  </a:lnTo>
                  <a:lnTo>
                    <a:pt x="7827" y="5632"/>
                  </a:lnTo>
                  <a:lnTo>
                    <a:pt x="7856" y="5661"/>
                  </a:lnTo>
                  <a:lnTo>
                    <a:pt x="7883" y="5689"/>
                  </a:lnTo>
                  <a:lnTo>
                    <a:pt x="7907" y="5716"/>
                  </a:lnTo>
                  <a:lnTo>
                    <a:pt x="7929" y="5743"/>
                  </a:lnTo>
                  <a:lnTo>
                    <a:pt x="7949" y="5766"/>
                  </a:lnTo>
                  <a:lnTo>
                    <a:pt x="7965" y="5787"/>
                  </a:lnTo>
                  <a:lnTo>
                    <a:pt x="7979" y="5806"/>
                  </a:lnTo>
                  <a:lnTo>
                    <a:pt x="7989" y="5822"/>
                  </a:lnTo>
                  <a:lnTo>
                    <a:pt x="7995" y="5835"/>
                  </a:lnTo>
                  <a:lnTo>
                    <a:pt x="7998" y="5846"/>
                  </a:lnTo>
                  <a:close/>
                  <a:moveTo>
                    <a:pt x="9264" y="6990"/>
                  </a:moveTo>
                  <a:lnTo>
                    <a:pt x="9264" y="7000"/>
                  </a:lnTo>
                  <a:lnTo>
                    <a:pt x="9260" y="7011"/>
                  </a:lnTo>
                  <a:lnTo>
                    <a:pt x="9255" y="7023"/>
                  </a:lnTo>
                  <a:lnTo>
                    <a:pt x="9248" y="7036"/>
                  </a:lnTo>
                  <a:lnTo>
                    <a:pt x="9239" y="7050"/>
                  </a:lnTo>
                  <a:lnTo>
                    <a:pt x="9229" y="7064"/>
                  </a:lnTo>
                  <a:lnTo>
                    <a:pt x="9216" y="7079"/>
                  </a:lnTo>
                  <a:lnTo>
                    <a:pt x="9202" y="7095"/>
                  </a:lnTo>
                  <a:lnTo>
                    <a:pt x="9187" y="7111"/>
                  </a:lnTo>
                  <a:lnTo>
                    <a:pt x="9170" y="7129"/>
                  </a:lnTo>
                  <a:lnTo>
                    <a:pt x="9152" y="7146"/>
                  </a:lnTo>
                  <a:lnTo>
                    <a:pt x="9132" y="7163"/>
                  </a:lnTo>
                  <a:lnTo>
                    <a:pt x="9091" y="7198"/>
                  </a:lnTo>
                  <a:lnTo>
                    <a:pt x="9048" y="7233"/>
                  </a:lnTo>
                  <a:lnTo>
                    <a:pt x="9002" y="7267"/>
                  </a:lnTo>
                  <a:lnTo>
                    <a:pt x="8956" y="7298"/>
                  </a:lnTo>
                  <a:lnTo>
                    <a:pt x="8934" y="7313"/>
                  </a:lnTo>
                  <a:lnTo>
                    <a:pt x="8912" y="7327"/>
                  </a:lnTo>
                  <a:lnTo>
                    <a:pt x="8890" y="7340"/>
                  </a:lnTo>
                  <a:lnTo>
                    <a:pt x="8868" y="7352"/>
                  </a:lnTo>
                  <a:lnTo>
                    <a:pt x="8847" y="7363"/>
                  </a:lnTo>
                  <a:lnTo>
                    <a:pt x="8828" y="7374"/>
                  </a:lnTo>
                  <a:lnTo>
                    <a:pt x="8809" y="7383"/>
                  </a:lnTo>
                  <a:lnTo>
                    <a:pt x="8791" y="7390"/>
                  </a:lnTo>
                  <a:lnTo>
                    <a:pt x="8775" y="7396"/>
                  </a:lnTo>
                  <a:lnTo>
                    <a:pt x="8760" y="7400"/>
                  </a:lnTo>
                  <a:lnTo>
                    <a:pt x="8745" y="7403"/>
                  </a:lnTo>
                  <a:lnTo>
                    <a:pt x="8733" y="7404"/>
                  </a:lnTo>
                  <a:lnTo>
                    <a:pt x="8721" y="7402"/>
                  </a:lnTo>
                  <a:lnTo>
                    <a:pt x="8704" y="7397"/>
                  </a:lnTo>
                  <a:lnTo>
                    <a:pt x="8685" y="7388"/>
                  </a:lnTo>
                  <a:lnTo>
                    <a:pt x="8662" y="7377"/>
                  </a:lnTo>
                  <a:lnTo>
                    <a:pt x="8637" y="7361"/>
                  </a:lnTo>
                  <a:lnTo>
                    <a:pt x="8609" y="7344"/>
                  </a:lnTo>
                  <a:lnTo>
                    <a:pt x="8579" y="7325"/>
                  </a:lnTo>
                  <a:lnTo>
                    <a:pt x="8548" y="7303"/>
                  </a:lnTo>
                  <a:lnTo>
                    <a:pt x="8514" y="7280"/>
                  </a:lnTo>
                  <a:lnTo>
                    <a:pt x="8479" y="7254"/>
                  </a:lnTo>
                  <a:lnTo>
                    <a:pt x="8443" y="7226"/>
                  </a:lnTo>
                  <a:lnTo>
                    <a:pt x="8406" y="7197"/>
                  </a:lnTo>
                  <a:lnTo>
                    <a:pt x="8368" y="7168"/>
                  </a:lnTo>
                  <a:lnTo>
                    <a:pt x="8330" y="7137"/>
                  </a:lnTo>
                  <a:lnTo>
                    <a:pt x="8293" y="7104"/>
                  </a:lnTo>
                  <a:lnTo>
                    <a:pt x="8255" y="7072"/>
                  </a:lnTo>
                  <a:lnTo>
                    <a:pt x="8217" y="7040"/>
                  </a:lnTo>
                  <a:lnTo>
                    <a:pt x="8180" y="7007"/>
                  </a:lnTo>
                  <a:lnTo>
                    <a:pt x="8145" y="6973"/>
                  </a:lnTo>
                  <a:lnTo>
                    <a:pt x="8109" y="6941"/>
                  </a:lnTo>
                  <a:lnTo>
                    <a:pt x="8076" y="6909"/>
                  </a:lnTo>
                  <a:lnTo>
                    <a:pt x="8045" y="6878"/>
                  </a:lnTo>
                  <a:lnTo>
                    <a:pt x="8015" y="6846"/>
                  </a:lnTo>
                  <a:lnTo>
                    <a:pt x="7987" y="6817"/>
                  </a:lnTo>
                  <a:lnTo>
                    <a:pt x="7963" y="6789"/>
                  </a:lnTo>
                  <a:lnTo>
                    <a:pt x="7941" y="6762"/>
                  </a:lnTo>
                  <a:lnTo>
                    <a:pt x="7922" y="6736"/>
                  </a:lnTo>
                  <a:lnTo>
                    <a:pt x="7906" y="6713"/>
                  </a:lnTo>
                  <a:lnTo>
                    <a:pt x="7894" y="6692"/>
                  </a:lnTo>
                  <a:lnTo>
                    <a:pt x="7885" y="6673"/>
                  </a:lnTo>
                  <a:lnTo>
                    <a:pt x="7881" y="6657"/>
                  </a:lnTo>
                  <a:lnTo>
                    <a:pt x="7880" y="6643"/>
                  </a:lnTo>
                  <a:lnTo>
                    <a:pt x="7883" y="6631"/>
                  </a:lnTo>
                  <a:lnTo>
                    <a:pt x="7889" y="6618"/>
                  </a:lnTo>
                  <a:lnTo>
                    <a:pt x="7896" y="6604"/>
                  </a:lnTo>
                  <a:lnTo>
                    <a:pt x="7905" y="6590"/>
                  </a:lnTo>
                  <a:lnTo>
                    <a:pt x="7916" y="6576"/>
                  </a:lnTo>
                  <a:lnTo>
                    <a:pt x="7928" y="6561"/>
                  </a:lnTo>
                  <a:lnTo>
                    <a:pt x="7942" y="6546"/>
                  </a:lnTo>
                  <a:lnTo>
                    <a:pt x="7957" y="6530"/>
                  </a:lnTo>
                  <a:lnTo>
                    <a:pt x="7973" y="6515"/>
                  </a:lnTo>
                  <a:lnTo>
                    <a:pt x="7991" y="6499"/>
                  </a:lnTo>
                  <a:lnTo>
                    <a:pt x="8010" y="6483"/>
                  </a:lnTo>
                  <a:lnTo>
                    <a:pt x="8030" y="6467"/>
                  </a:lnTo>
                  <a:lnTo>
                    <a:pt x="8071" y="6436"/>
                  </a:lnTo>
                  <a:lnTo>
                    <a:pt x="8115" y="6405"/>
                  </a:lnTo>
                  <a:lnTo>
                    <a:pt x="8160" y="6376"/>
                  </a:lnTo>
                  <a:lnTo>
                    <a:pt x="8206" y="6348"/>
                  </a:lnTo>
                  <a:lnTo>
                    <a:pt x="8250" y="6324"/>
                  </a:lnTo>
                  <a:lnTo>
                    <a:pt x="8294" y="6302"/>
                  </a:lnTo>
                  <a:lnTo>
                    <a:pt x="8314" y="6292"/>
                  </a:lnTo>
                  <a:lnTo>
                    <a:pt x="8334" y="6284"/>
                  </a:lnTo>
                  <a:lnTo>
                    <a:pt x="8353" y="6276"/>
                  </a:lnTo>
                  <a:lnTo>
                    <a:pt x="8371" y="6269"/>
                  </a:lnTo>
                  <a:lnTo>
                    <a:pt x="8389" y="6264"/>
                  </a:lnTo>
                  <a:lnTo>
                    <a:pt x="8404" y="6260"/>
                  </a:lnTo>
                  <a:lnTo>
                    <a:pt x="8419" y="6257"/>
                  </a:lnTo>
                  <a:lnTo>
                    <a:pt x="8431" y="6255"/>
                  </a:lnTo>
                  <a:lnTo>
                    <a:pt x="8445" y="6256"/>
                  </a:lnTo>
                  <a:lnTo>
                    <a:pt x="8462" y="6260"/>
                  </a:lnTo>
                  <a:lnTo>
                    <a:pt x="8481" y="6268"/>
                  </a:lnTo>
                  <a:lnTo>
                    <a:pt x="8503" y="6280"/>
                  </a:lnTo>
                  <a:lnTo>
                    <a:pt x="8529" y="6294"/>
                  </a:lnTo>
                  <a:lnTo>
                    <a:pt x="8556" y="6310"/>
                  </a:lnTo>
                  <a:lnTo>
                    <a:pt x="8584" y="6330"/>
                  </a:lnTo>
                  <a:lnTo>
                    <a:pt x="8614" y="6351"/>
                  </a:lnTo>
                  <a:lnTo>
                    <a:pt x="8647" y="6376"/>
                  </a:lnTo>
                  <a:lnTo>
                    <a:pt x="8680" y="6402"/>
                  </a:lnTo>
                  <a:lnTo>
                    <a:pt x="8714" y="6429"/>
                  </a:lnTo>
                  <a:lnTo>
                    <a:pt x="8749" y="6457"/>
                  </a:lnTo>
                  <a:lnTo>
                    <a:pt x="8820" y="6519"/>
                  </a:lnTo>
                  <a:lnTo>
                    <a:pt x="8893" y="6583"/>
                  </a:lnTo>
                  <a:lnTo>
                    <a:pt x="8962" y="6648"/>
                  </a:lnTo>
                  <a:lnTo>
                    <a:pt x="9030" y="6713"/>
                  </a:lnTo>
                  <a:lnTo>
                    <a:pt x="9062" y="6745"/>
                  </a:lnTo>
                  <a:lnTo>
                    <a:pt x="9092" y="6776"/>
                  </a:lnTo>
                  <a:lnTo>
                    <a:pt x="9120" y="6805"/>
                  </a:lnTo>
                  <a:lnTo>
                    <a:pt x="9148" y="6833"/>
                  </a:lnTo>
                  <a:lnTo>
                    <a:pt x="9172" y="6860"/>
                  </a:lnTo>
                  <a:lnTo>
                    <a:pt x="9194" y="6887"/>
                  </a:lnTo>
                  <a:lnTo>
                    <a:pt x="9213" y="6910"/>
                  </a:lnTo>
                  <a:lnTo>
                    <a:pt x="9230" y="6931"/>
                  </a:lnTo>
                  <a:lnTo>
                    <a:pt x="9243" y="6950"/>
                  </a:lnTo>
                  <a:lnTo>
                    <a:pt x="9253" y="6966"/>
                  </a:lnTo>
                  <a:lnTo>
                    <a:pt x="9260" y="6979"/>
                  </a:lnTo>
                  <a:lnTo>
                    <a:pt x="9264" y="6990"/>
                  </a:lnTo>
                  <a:close/>
                  <a:moveTo>
                    <a:pt x="11292" y="8064"/>
                  </a:moveTo>
                  <a:lnTo>
                    <a:pt x="11303" y="8112"/>
                  </a:lnTo>
                  <a:lnTo>
                    <a:pt x="11311" y="8161"/>
                  </a:lnTo>
                  <a:lnTo>
                    <a:pt x="11315" y="8210"/>
                  </a:lnTo>
                  <a:lnTo>
                    <a:pt x="11316" y="8259"/>
                  </a:lnTo>
                  <a:lnTo>
                    <a:pt x="11313" y="8307"/>
                  </a:lnTo>
                  <a:lnTo>
                    <a:pt x="11308" y="8356"/>
                  </a:lnTo>
                  <a:lnTo>
                    <a:pt x="11299" y="8405"/>
                  </a:lnTo>
                  <a:lnTo>
                    <a:pt x="11287" y="8453"/>
                  </a:lnTo>
                  <a:lnTo>
                    <a:pt x="11272" y="8501"/>
                  </a:lnTo>
                  <a:lnTo>
                    <a:pt x="11254" y="8549"/>
                  </a:lnTo>
                  <a:lnTo>
                    <a:pt x="11233" y="8596"/>
                  </a:lnTo>
                  <a:lnTo>
                    <a:pt x="11210" y="8644"/>
                  </a:lnTo>
                  <a:lnTo>
                    <a:pt x="11184" y="8689"/>
                  </a:lnTo>
                  <a:lnTo>
                    <a:pt x="11155" y="8734"/>
                  </a:lnTo>
                  <a:lnTo>
                    <a:pt x="11122" y="8780"/>
                  </a:lnTo>
                  <a:lnTo>
                    <a:pt x="11088" y="8823"/>
                  </a:lnTo>
                  <a:lnTo>
                    <a:pt x="11052" y="8866"/>
                  </a:lnTo>
                  <a:lnTo>
                    <a:pt x="11012" y="8908"/>
                  </a:lnTo>
                  <a:lnTo>
                    <a:pt x="10970" y="8949"/>
                  </a:lnTo>
                  <a:lnTo>
                    <a:pt x="10927" y="8988"/>
                  </a:lnTo>
                  <a:lnTo>
                    <a:pt x="10880" y="9027"/>
                  </a:lnTo>
                  <a:lnTo>
                    <a:pt x="10832" y="9064"/>
                  </a:lnTo>
                  <a:lnTo>
                    <a:pt x="10782" y="9099"/>
                  </a:lnTo>
                  <a:lnTo>
                    <a:pt x="10729" y="9133"/>
                  </a:lnTo>
                  <a:lnTo>
                    <a:pt x="10675" y="9166"/>
                  </a:lnTo>
                  <a:lnTo>
                    <a:pt x="10618" y="9197"/>
                  </a:lnTo>
                  <a:lnTo>
                    <a:pt x="10560" y="9226"/>
                  </a:lnTo>
                  <a:lnTo>
                    <a:pt x="10499" y="9253"/>
                  </a:lnTo>
                  <a:lnTo>
                    <a:pt x="10438" y="9280"/>
                  </a:lnTo>
                  <a:lnTo>
                    <a:pt x="10374" y="9303"/>
                  </a:lnTo>
                  <a:lnTo>
                    <a:pt x="10310" y="9325"/>
                  </a:lnTo>
                  <a:lnTo>
                    <a:pt x="10243" y="9344"/>
                  </a:lnTo>
                  <a:lnTo>
                    <a:pt x="10176" y="9360"/>
                  </a:lnTo>
                  <a:lnTo>
                    <a:pt x="10109" y="9374"/>
                  </a:lnTo>
                  <a:lnTo>
                    <a:pt x="10043" y="9386"/>
                  </a:lnTo>
                  <a:lnTo>
                    <a:pt x="9976" y="9396"/>
                  </a:lnTo>
                  <a:lnTo>
                    <a:pt x="9911" y="9402"/>
                  </a:lnTo>
                  <a:lnTo>
                    <a:pt x="9845" y="9406"/>
                  </a:lnTo>
                  <a:lnTo>
                    <a:pt x="9782" y="9408"/>
                  </a:lnTo>
                  <a:lnTo>
                    <a:pt x="9717" y="9407"/>
                  </a:lnTo>
                  <a:lnTo>
                    <a:pt x="9655" y="9404"/>
                  </a:lnTo>
                  <a:lnTo>
                    <a:pt x="9593" y="9399"/>
                  </a:lnTo>
                  <a:lnTo>
                    <a:pt x="9533" y="9391"/>
                  </a:lnTo>
                  <a:lnTo>
                    <a:pt x="9474" y="9380"/>
                  </a:lnTo>
                  <a:lnTo>
                    <a:pt x="9416" y="9368"/>
                  </a:lnTo>
                  <a:lnTo>
                    <a:pt x="9359" y="9354"/>
                  </a:lnTo>
                  <a:lnTo>
                    <a:pt x="9304" y="9337"/>
                  </a:lnTo>
                  <a:lnTo>
                    <a:pt x="9250" y="9319"/>
                  </a:lnTo>
                  <a:lnTo>
                    <a:pt x="9199" y="9299"/>
                  </a:lnTo>
                  <a:lnTo>
                    <a:pt x="9150" y="9276"/>
                  </a:lnTo>
                  <a:lnTo>
                    <a:pt x="9101" y="9251"/>
                  </a:lnTo>
                  <a:lnTo>
                    <a:pt x="9055" y="9224"/>
                  </a:lnTo>
                  <a:lnTo>
                    <a:pt x="9012" y="9196"/>
                  </a:lnTo>
                  <a:lnTo>
                    <a:pt x="8969" y="9166"/>
                  </a:lnTo>
                  <a:lnTo>
                    <a:pt x="8930" y="9133"/>
                  </a:lnTo>
                  <a:lnTo>
                    <a:pt x="8893" y="9099"/>
                  </a:lnTo>
                  <a:lnTo>
                    <a:pt x="8858" y="9063"/>
                  </a:lnTo>
                  <a:lnTo>
                    <a:pt x="8826" y="9026"/>
                  </a:lnTo>
                  <a:lnTo>
                    <a:pt x="8797" y="8986"/>
                  </a:lnTo>
                  <a:lnTo>
                    <a:pt x="8770" y="8945"/>
                  </a:lnTo>
                  <a:lnTo>
                    <a:pt x="8746" y="8903"/>
                  </a:lnTo>
                  <a:lnTo>
                    <a:pt x="8725" y="8858"/>
                  </a:lnTo>
                  <a:lnTo>
                    <a:pt x="8707" y="8812"/>
                  </a:lnTo>
                  <a:lnTo>
                    <a:pt x="8693" y="8765"/>
                  </a:lnTo>
                  <a:lnTo>
                    <a:pt x="8682" y="8716"/>
                  </a:lnTo>
                  <a:lnTo>
                    <a:pt x="8674" y="8668"/>
                  </a:lnTo>
                  <a:lnTo>
                    <a:pt x="8670" y="8619"/>
                  </a:lnTo>
                  <a:lnTo>
                    <a:pt x="8669" y="8570"/>
                  </a:lnTo>
                  <a:lnTo>
                    <a:pt x="8671" y="8522"/>
                  </a:lnTo>
                  <a:lnTo>
                    <a:pt x="8677" y="8472"/>
                  </a:lnTo>
                  <a:lnTo>
                    <a:pt x="8685" y="8424"/>
                  </a:lnTo>
                  <a:lnTo>
                    <a:pt x="8697" y="8375"/>
                  </a:lnTo>
                  <a:lnTo>
                    <a:pt x="8712" y="8327"/>
                  </a:lnTo>
                  <a:lnTo>
                    <a:pt x="8730" y="8280"/>
                  </a:lnTo>
                  <a:lnTo>
                    <a:pt x="8750" y="8232"/>
                  </a:lnTo>
                  <a:lnTo>
                    <a:pt x="8775" y="8186"/>
                  </a:lnTo>
                  <a:lnTo>
                    <a:pt x="8801" y="8140"/>
                  </a:lnTo>
                  <a:lnTo>
                    <a:pt x="8830" y="8094"/>
                  </a:lnTo>
                  <a:lnTo>
                    <a:pt x="8861" y="8049"/>
                  </a:lnTo>
                  <a:lnTo>
                    <a:pt x="8896" y="8006"/>
                  </a:lnTo>
                  <a:lnTo>
                    <a:pt x="8933" y="7962"/>
                  </a:lnTo>
                  <a:lnTo>
                    <a:pt x="8972" y="7921"/>
                  </a:lnTo>
                  <a:lnTo>
                    <a:pt x="9014" y="7880"/>
                  </a:lnTo>
                  <a:lnTo>
                    <a:pt x="9058" y="7840"/>
                  </a:lnTo>
                  <a:lnTo>
                    <a:pt x="9103" y="7802"/>
                  </a:lnTo>
                  <a:lnTo>
                    <a:pt x="9152" y="7765"/>
                  </a:lnTo>
                  <a:lnTo>
                    <a:pt x="9203" y="7729"/>
                  </a:lnTo>
                  <a:lnTo>
                    <a:pt x="9255" y="7695"/>
                  </a:lnTo>
                  <a:lnTo>
                    <a:pt x="9310" y="7663"/>
                  </a:lnTo>
                  <a:lnTo>
                    <a:pt x="9366" y="7632"/>
                  </a:lnTo>
                  <a:lnTo>
                    <a:pt x="9425" y="7602"/>
                  </a:lnTo>
                  <a:lnTo>
                    <a:pt x="9484" y="7575"/>
                  </a:lnTo>
                  <a:lnTo>
                    <a:pt x="9546" y="7549"/>
                  </a:lnTo>
                  <a:lnTo>
                    <a:pt x="9609" y="7526"/>
                  </a:lnTo>
                  <a:lnTo>
                    <a:pt x="9675" y="7504"/>
                  </a:lnTo>
                  <a:lnTo>
                    <a:pt x="9741" y="7484"/>
                  </a:lnTo>
                  <a:lnTo>
                    <a:pt x="9808" y="7467"/>
                  </a:lnTo>
                  <a:lnTo>
                    <a:pt x="9875" y="7454"/>
                  </a:lnTo>
                  <a:lnTo>
                    <a:pt x="9942" y="7442"/>
                  </a:lnTo>
                  <a:lnTo>
                    <a:pt x="10008" y="7433"/>
                  </a:lnTo>
                  <a:lnTo>
                    <a:pt x="10074" y="7427"/>
                  </a:lnTo>
                  <a:lnTo>
                    <a:pt x="10138" y="7423"/>
                  </a:lnTo>
                  <a:lnTo>
                    <a:pt x="10203" y="7421"/>
                  </a:lnTo>
                  <a:lnTo>
                    <a:pt x="10266" y="7422"/>
                  </a:lnTo>
                  <a:lnTo>
                    <a:pt x="10329" y="7425"/>
                  </a:lnTo>
                  <a:lnTo>
                    <a:pt x="10390" y="7431"/>
                  </a:lnTo>
                  <a:lnTo>
                    <a:pt x="10451" y="7438"/>
                  </a:lnTo>
                  <a:lnTo>
                    <a:pt x="10510" y="7448"/>
                  </a:lnTo>
                  <a:lnTo>
                    <a:pt x="10568" y="7460"/>
                  </a:lnTo>
                  <a:lnTo>
                    <a:pt x="10624" y="7474"/>
                  </a:lnTo>
                  <a:lnTo>
                    <a:pt x="10680" y="7491"/>
                  </a:lnTo>
                  <a:lnTo>
                    <a:pt x="10733" y="7510"/>
                  </a:lnTo>
                  <a:lnTo>
                    <a:pt x="10785" y="7530"/>
                  </a:lnTo>
                  <a:lnTo>
                    <a:pt x="10835" y="7553"/>
                  </a:lnTo>
                  <a:lnTo>
                    <a:pt x="10883" y="7577"/>
                  </a:lnTo>
                  <a:lnTo>
                    <a:pt x="10929" y="7604"/>
                  </a:lnTo>
                  <a:lnTo>
                    <a:pt x="10973" y="7633"/>
                  </a:lnTo>
                  <a:lnTo>
                    <a:pt x="11014" y="7663"/>
                  </a:lnTo>
                  <a:lnTo>
                    <a:pt x="11055" y="7695"/>
                  </a:lnTo>
                  <a:lnTo>
                    <a:pt x="11092" y="7729"/>
                  </a:lnTo>
                  <a:lnTo>
                    <a:pt x="11126" y="7766"/>
                  </a:lnTo>
                  <a:lnTo>
                    <a:pt x="11159" y="7803"/>
                  </a:lnTo>
                  <a:lnTo>
                    <a:pt x="11188" y="7842"/>
                  </a:lnTo>
                  <a:lnTo>
                    <a:pt x="11214" y="7884"/>
                  </a:lnTo>
                  <a:lnTo>
                    <a:pt x="11238" y="7926"/>
                  </a:lnTo>
                  <a:lnTo>
                    <a:pt x="11259" y="7970"/>
                  </a:lnTo>
                  <a:lnTo>
                    <a:pt x="11276" y="8017"/>
                  </a:lnTo>
                  <a:lnTo>
                    <a:pt x="11292" y="8064"/>
                  </a:lnTo>
                  <a:close/>
                  <a:moveTo>
                    <a:pt x="13099" y="9808"/>
                  </a:moveTo>
                  <a:lnTo>
                    <a:pt x="13109" y="9850"/>
                  </a:lnTo>
                  <a:lnTo>
                    <a:pt x="13116" y="9894"/>
                  </a:lnTo>
                  <a:lnTo>
                    <a:pt x="13120" y="9937"/>
                  </a:lnTo>
                  <a:lnTo>
                    <a:pt x="13121" y="9980"/>
                  </a:lnTo>
                  <a:lnTo>
                    <a:pt x="13118" y="10024"/>
                  </a:lnTo>
                  <a:lnTo>
                    <a:pt x="13113" y="10066"/>
                  </a:lnTo>
                  <a:lnTo>
                    <a:pt x="13106" y="10109"/>
                  </a:lnTo>
                  <a:lnTo>
                    <a:pt x="13095" y="10153"/>
                  </a:lnTo>
                  <a:lnTo>
                    <a:pt x="13082" y="10195"/>
                  </a:lnTo>
                  <a:lnTo>
                    <a:pt x="13067" y="10237"/>
                  </a:lnTo>
                  <a:lnTo>
                    <a:pt x="13048" y="10280"/>
                  </a:lnTo>
                  <a:lnTo>
                    <a:pt x="13026" y="10321"/>
                  </a:lnTo>
                  <a:lnTo>
                    <a:pt x="13003" y="10362"/>
                  </a:lnTo>
                  <a:lnTo>
                    <a:pt x="12978" y="10403"/>
                  </a:lnTo>
                  <a:lnTo>
                    <a:pt x="12950" y="10442"/>
                  </a:lnTo>
                  <a:lnTo>
                    <a:pt x="12920" y="10480"/>
                  </a:lnTo>
                  <a:lnTo>
                    <a:pt x="12886" y="10518"/>
                  </a:lnTo>
                  <a:lnTo>
                    <a:pt x="12852" y="10556"/>
                  </a:lnTo>
                  <a:lnTo>
                    <a:pt x="12815" y="10592"/>
                  </a:lnTo>
                  <a:lnTo>
                    <a:pt x="12776" y="10627"/>
                  </a:lnTo>
                  <a:lnTo>
                    <a:pt x="12735" y="10662"/>
                  </a:lnTo>
                  <a:lnTo>
                    <a:pt x="12692" y="10694"/>
                  </a:lnTo>
                  <a:lnTo>
                    <a:pt x="12647" y="10726"/>
                  </a:lnTo>
                  <a:lnTo>
                    <a:pt x="12601" y="10756"/>
                  </a:lnTo>
                  <a:lnTo>
                    <a:pt x="12553" y="10786"/>
                  </a:lnTo>
                  <a:lnTo>
                    <a:pt x="12503" y="10813"/>
                  </a:lnTo>
                  <a:lnTo>
                    <a:pt x="12451" y="10838"/>
                  </a:lnTo>
                  <a:lnTo>
                    <a:pt x="12398" y="10862"/>
                  </a:lnTo>
                  <a:lnTo>
                    <a:pt x="12343" y="10885"/>
                  </a:lnTo>
                  <a:lnTo>
                    <a:pt x="12288" y="10906"/>
                  </a:lnTo>
                  <a:lnTo>
                    <a:pt x="12229" y="10925"/>
                  </a:lnTo>
                  <a:lnTo>
                    <a:pt x="12171" y="10942"/>
                  </a:lnTo>
                  <a:lnTo>
                    <a:pt x="12111" y="10957"/>
                  </a:lnTo>
                  <a:lnTo>
                    <a:pt x="12052" y="10969"/>
                  </a:lnTo>
                  <a:lnTo>
                    <a:pt x="11992" y="10979"/>
                  </a:lnTo>
                  <a:lnTo>
                    <a:pt x="11934" y="10987"/>
                  </a:lnTo>
                  <a:lnTo>
                    <a:pt x="11876" y="10993"/>
                  </a:lnTo>
                  <a:lnTo>
                    <a:pt x="11819" y="10997"/>
                  </a:lnTo>
                  <a:lnTo>
                    <a:pt x="11761" y="10998"/>
                  </a:lnTo>
                  <a:lnTo>
                    <a:pt x="11705" y="10997"/>
                  </a:lnTo>
                  <a:lnTo>
                    <a:pt x="11649" y="10995"/>
                  </a:lnTo>
                  <a:lnTo>
                    <a:pt x="11595" y="10990"/>
                  </a:lnTo>
                  <a:lnTo>
                    <a:pt x="11542" y="10983"/>
                  </a:lnTo>
                  <a:lnTo>
                    <a:pt x="11489" y="10974"/>
                  </a:lnTo>
                  <a:lnTo>
                    <a:pt x="11438" y="10963"/>
                  </a:lnTo>
                  <a:lnTo>
                    <a:pt x="11387" y="10951"/>
                  </a:lnTo>
                  <a:lnTo>
                    <a:pt x="11339" y="10936"/>
                  </a:lnTo>
                  <a:lnTo>
                    <a:pt x="11292" y="10920"/>
                  </a:lnTo>
                  <a:lnTo>
                    <a:pt x="11245" y="10901"/>
                  </a:lnTo>
                  <a:lnTo>
                    <a:pt x="11201" y="10880"/>
                  </a:lnTo>
                  <a:lnTo>
                    <a:pt x="11159" y="10859"/>
                  </a:lnTo>
                  <a:lnTo>
                    <a:pt x="11118" y="10835"/>
                  </a:lnTo>
                  <a:lnTo>
                    <a:pt x="11079" y="10810"/>
                  </a:lnTo>
                  <a:lnTo>
                    <a:pt x="11042" y="10783"/>
                  </a:lnTo>
                  <a:lnTo>
                    <a:pt x="11006" y="10753"/>
                  </a:lnTo>
                  <a:lnTo>
                    <a:pt x="10974" y="10723"/>
                  </a:lnTo>
                  <a:lnTo>
                    <a:pt x="10943" y="10692"/>
                  </a:lnTo>
                  <a:lnTo>
                    <a:pt x="10915" y="10659"/>
                  </a:lnTo>
                  <a:lnTo>
                    <a:pt x="10888" y="10623"/>
                  </a:lnTo>
                  <a:lnTo>
                    <a:pt x="10865" y="10587"/>
                  </a:lnTo>
                  <a:lnTo>
                    <a:pt x="10844" y="10550"/>
                  </a:lnTo>
                  <a:lnTo>
                    <a:pt x="10826" y="10510"/>
                  </a:lnTo>
                  <a:lnTo>
                    <a:pt x="10810" y="10470"/>
                  </a:lnTo>
                  <a:lnTo>
                    <a:pt x="10797" y="10428"/>
                  </a:lnTo>
                  <a:lnTo>
                    <a:pt x="10788" y="10385"/>
                  </a:lnTo>
                  <a:lnTo>
                    <a:pt x="10781" y="10342"/>
                  </a:lnTo>
                  <a:lnTo>
                    <a:pt x="10777" y="10299"/>
                  </a:lnTo>
                  <a:lnTo>
                    <a:pt x="10776" y="10256"/>
                  </a:lnTo>
                  <a:lnTo>
                    <a:pt x="10778" y="10213"/>
                  </a:lnTo>
                  <a:lnTo>
                    <a:pt x="10783" y="10170"/>
                  </a:lnTo>
                  <a:lnTo>
                    <a:pt x="10791" y="10126"/>
                  </a:lnTo>
                  <a:lnTo>
                    <a:pt x="10801" y="10083"/>
                  </a:lnTo>
                  <a:lnTo>
                    <a:pt x="10815" y="10041"/>
                  </a:lnTo>
                  <a:lnTo>
                    <a:pt x="10830" y="9998"/>
                  </a:lnTo>
                  <a:lnTo>
                    <a:pt x="10848" y="9956"/>
                  </a:lnTo>
                  <a:lnTo>
                    <a:pt x="10869" y="9915"/>
                  </a:lnTo>
                  <a:lnTo>
                    <a:pt x="10892" y="9874"/>
                  </a:lnTo>
                  <a:lnTo>
                    <a:pt x="10919" y="9833"/>
                  </a:lnTo>
                  <a:lnTo>
                    <a:pt x="10947" y="9794"/>
                  </a:lnTo>
                  <a:lnTo>
                    <a:pt x="10977" y="9754"/>
                  </a:lnTo>
                  <a:lnTo>
                    <a:pt x="11009" y="9717"/>
                  </a:lnTo>
                  <a:lnTo>
                    <a:pt x="11045" y="9680"/>
                  </a:lnTo>
                  <a:lnTo>
                    <a:pt x="11081" y="9644"/>
                  </a:lnTo>
                  <a:lnTo>
                    <a:pt x="11120" y="9608"/>
                  </a:lnTo>
                  <a:lnTo>
                    <a:pt x="11162" y="9574"/>
                  </a:lnTo>
                  <a:lnTo>
                    <a:pt x="11204" y="9542"/>
                  </a:lnTo>
                  <a:lnTo>
                    <a:pt x="11249" y="9509"/>
                  </a:lnTo>
                  <a:lnTo>
                    <a:pt x="11296" y="9479"/>
                  </a:lnTo>
                  <a:lnTo>
                    <a:pt x="11344" y="9451"/>
                  </a:lnTo>
                  <a:lnTo>
                    <a:pt x="11393" y="9423"/>
                  </a:lnTo>
                  <a:lnTo>
                    <a:pt x="11445" y="9398"/>
                  </a:lnTo>
                  <a:lnTo>
                    <a:pt x="11498" y="9373"/>
                  </a:lnTo>
                  <a:lnTo>
                    <a:pt x="11553" y="9350"/>
                  </a:lnTo>
                  <a:lnTo>
                    <a:pt x="11609" y="9330"/>
                  </a:lnTo>
                  <a:lnTo>
                    <a:pt x="11667" y="9311"/>
                  </a:lnTo>
                  <a:lnTo>
                    <a:pt x="11726" y="9294"/>
                  </a:lnTo>
                  <a:lnTo>
                    <a:pt x="11786" y="9279"/>
                  </a:lnTo>
                  <a:lnTo>
                    <a:pt x="11845" y="9267"/>
                  </a:lnTo>
                  <a:lnTo>
                    <a:pt x="11903" y="9256"/>
                  </a:lnTo>
                  <a:lnTo>
                    <a:pt x="11963" y="9248"/>
                  </a:lnTo>
                  <a:lnTo>
                    <a:pt x="12020" y="9242"/>
                  </a:lnTo>
                  <a:lnTo>
                    <a:pt x="12078" y="9238"/>
                  </a:lnTo>
                  <a:lnTo>
                    <a:pt x="12135" y="9237"/>
                  </a:lnTo>
                  <a:lnTo>
                    <a:pt x="12192" y="9238"/>
                  </a:lnTo>
                  <a:lnTo>
                    <a:pt x="12247" y="9241"/>
                  </a:lnTo>
                  <a:lnTo>
                    <a:pt x="12302" y="9245"/>
                  </a:lnTo>
                  <a:lnTo>
                    <a:pt x="12355" y="9252"/>
                  </a:lnTo>
                  <a:lnTo>
                    <a:pt x="12407" y="9262"/>
                  </a:lnTo>
                  <a:lnTo>
                    <a:pt x="12459" y="9273"/>
                  </a:lnTo>
                  <a:lnTo>
                    <a:pt x="12509" y="9285"/>
                  </a:lnTo>
                  <a:lnTo>
                    <a:pt x="12558" y="9300"/>
                  </a:lnTo>
                  <a:lnTo>
                    <a:pt x="12605" y="9317"/>
                  </a:lnTo>
                  <a:lnTo>
                    <a:pt x="12650" y="9335"/>
                  </a:lnTo>
                  <a:lnTo>
                    <a:pt x="12695" y="9355"/>
                  </a:lnTo>
                  <a:lnTo>
                    <a:pt x="12737" y="9377"/>
                  </a:lnTo>
                  <a:lnTo>
                    <a:pt x="12778" y="9401"/>
                  </a:lnTo>
                  <a:lnTo>
                    <a:pt x="12817" y="9426"/>
                  </a:lnTo>
                  <a:lnTo>
                    <a:pt x="12854" y="9453"/>
                  </a:lnTo>
                  <a:lnTo>
                    <a:pt x="12889" y="9482"/>
                  </a:lnTo>
                  <a:lnTo>
                    <a:pt x="12923" y="9512"/>
                  </a:lnTo>
                  <a:lnTo>
                    <a:pt x="12953" y="9544"/>
                  </a:lnTo>
                  <a:lnTo>
                    <a:pt x="12981" y="9577"/>
                  </a:lnTo>
                  <a:lnTo>
                    <a:pt x="13007" y="9612"/>
                  </a:lnTo>
                  <a:lnTo>
                    <a:pt x="13031" y="9649"/>
                  </a:lnTo>
                  <a:lnTo>
                    <a:pt x="13053" y="9686"/>
                  </a:lnTo>
                  <a:lnTo>
                    <a:pt x="13071" y="9725"/>
                  </a:lnTo>
                  <a:lnTo>
                    <a:pt x="13087" y="9766"/>
                  </a:lnTo>
                  <a:lnTo>
                    <a:pt x="13099" y="98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ś1íde">
              <a:extLst>
                <a:ext uri="{FF2B5EF4-FFF2-40B4-BE49-F238E27FC236}">
                  <a16:creationId xmlns:a16="http://schemas.microsoft.com/office/drawing/2014/main" id="{F5F3E0C9-25CF-3C22-640B-185B35F219FB}"/>
                </a:ext>
              </a:extLst>
            </p:cNvPr>
            <p:cNvSpPr/>
            <p:nvPr/>
          </p:nvSpPr>
          <p:spPr bwMode="auto">
            <a:xfrm>
              <a:off x="5591240" y="4017609"/>
              <a:ext cx="266918" cy="326942"/>
            </a:xfrm>
            <a:custGeom>
              <a:avLst/>
              <a:gdLst>
                <a:gd name="T0" fmla="*/ 9441 w 13167"/>
                <a:gd name="T1" fmla="*/ 218 h 16127"/>
                <a:gd name="T2" fmla="*/ 9270 w 13167"/>
                <a:gd name="T3" fmla="*/ 658 h 16127"/>
                <a:gd name="T4" fmla="*/ 8990 w 13167"/>
                <a:gd name="T5" fmla="*/ 1233 h 16127"/>
                <a:gd name="T6" fmla="*/ 8594 w 13167"/>
                <a:gd name="T7" fmla="*/ 1850 h 16127"/>
                <a:gd name="T8" fmla="*/ 8079 w 13167"/>
                <a:gd name="T9" fmla="*/ 2414 h 16127"/>
                <a:gd name="T10" fmla="*/ 7436 w 13167"/>
                <a:gd name="T11" fmla="*/ 2834 h 16127"/>
                <a:gd name="T12" fmla="*/ 6910 w 13167"/>
                <a:gd name="T13" fmla="*/ 2929 h 16127"/>
                <a:gd name="T14" fmla="*/ 6296 w 13167"/>
                <a:gd name="T15" fmla="*/ 2792 h 16127"/>
                <a:gd name="T16" fmla="*/ 5273 w 13167"/>
                <a:gd name="T17" fmla="*/ 2432 h 16127"/>
                <a:gd name="T18" fmla="*/ 4494 w 13167"/>
                <a:gd name="T19" fmla="*/ 2183 h 16127"/>
                <a:gd name="T20" fmla="*/ 3736 w 13167"/>
                <a:gd name="T21" fmla="*/ 2048 h 16127"/>
                <a:gd name="T22" fmla="*/ 3048 w 13167"/>
                <a:gd name="T23" fmla="*/ 2124 h 16127"/>
                <a:gd name="T24" fmla="*/ 2122 w 13167"/>
                <a:gd name="T25" fmla="*/ 2651 h 16127"/>
                <a:gd name="T26" fmla="*/ 1334 w 13167"/>
                <a:gd name="T27" fmla="*/ 3426 h 16127"/>
                <a:gd name="T28" fmla="*/ 758 w 13167"/>
                <a:gd name="T29" fmla="*/ 4286 h 16127"/>
                <a:gd name="T30" fmla="*/ 364 w 13167"/>
                <a:gd name="T31" fmla="*/ 5116 h 16127"/>
                <a:gd name="T32" fmla="*/ 126 w 13167"/>
                <a:gd name="T33" fmla="*/ 5798 h 16127"/>
                <a:gd name="T34" fmla="*/ 7 w 13167"/>
                <a:gd name="T35" fmla="*/ 6260 h 16127"/>
                <a:gd name="T36" fmla="*/ 3509 w 13167"/>
                <a:gd name="T37" fmla="*/ 11292 h 16127"/>
                <a:gd name="T38" fmla="*/ 3760 w 13167"/>
                <a:gd name="T39" fmla="*/ 10792 h 16127"/>
                <a:gd name="T40" fmla="*/ 4150 w 13167"/>
                <a:gd name="T41" fmla="*/ 10109 h 16127"/>
                <a:gd name="T42" fmla="*/ 4660 w 13167"/>
                <a:gd name="T43" fmla="*/ 9366 h 16127"/>
                <a:gd name="T44" fmla="*/ 5266 w 13167"/>
                <a:gd name="T45" fmla="*/ 8685 h 16127"/>
                <a:gd name="T46" fmla="*/ 5948 w 13167"/>
                <a:gd name="T47" fmla="*/ 8188 h 16127"/>
                <a:gd name="T48" fmla="*/ 6603 w 13167"/>
                <a:gd name="T49" fmla="*/ 7994 h 16127"/>
                <a:gd name="T50" fmla="*/ 7196 w 13167"/>
                <a:gd name="T51" fmla="*/ 8039 h 16127"/>
                <a:gd name="T52" fmla="*/ 7787 w 13167"/>
                <a:gd name="T53" fmla="*/ 8221 h 16127"/>
                <a:gd name="T54" fmla="*/ 8399 w 13167"/>
                <a:gd name="T55" fmla="*/ 8459 h 16127"/>
                <a:gd name="T56" fmla="*/ 9056 w 13167"/>
                <a:gd name="T57" fmla="*/ 8672 h 16127"/>
                <a:gd name="T58" fmla="*/ 9780 w 13167"/>
                <a:gd name="T59" fmla="*/ 8777 h 16127"/>
                <a:gd name="T60" fmla="*/ 10592 w 13167"/>
                <a:gd name="T61" fmla="*/ 8689 h 16127"/>
                <a:gd name="T62" fmla="*/ 11349 w 13167"/>
                <a:gd name="T63" fmla="*/ 8278 h 16127"/>
                <a:gd name="T64" fmla="*/ 11977 w 13167"/>
                <a:gd name="T65" fmla="*/ 7611 h 16127"/>
                <a:gd name="T66" fmla="*/ 12474 w 13167"/>
                <a:gd name="T67" fmla="*/ 6830 h 16127"/>
                <a:gd name="T68" fmla="*/ 12838 w 13167"/>
                <a:gd name="T69" fmla="*/ 6073 h 16127"/>
                <a:gd name="T70" fmla="*/ 13069 w 13167"/>
                <a:gd name="T71" fmla="*/ 5479 h 16127"/>
                <a:gd name="T72" fmla="*/ 9512 w 13167"/>
                <a:gd name="T73" fmla="*/ 0 h 16127"/>
                <a:gd name="T74" fmla="*/ 4346 w 13167"/>
                <a:gd name="T75" fmla="*/ 11009 h 16127"/>
                <a:gd name="T76" fmla="*/ 4071 w 13167"/>
                <a:gd name="T77" fmla="*/ 11442 h 16127"/>
                <a:gd name="T78" fmla="*/ 3839 w 13167"/>
                <a:gd name="T79" fmla="*/ 11846 h 16127"/>
                <a:gd name="T80" fmla="*/ 6240 w 13167"/>
                <a:gd name="T81" fmla="*/ 15752 h 16127"/>
                <a:gd name="T82" fmla="*/ 6379 w 13167"/>
                <a:gd name="T83" fmla="*/ 15895 h 16127"/>
                <a:gd name="T84" fmla="*/ 6546 w 13167"/>
                <a:gd name="T85" fmla="*/ 16016 h 16127"/>
                <a:gd name="T86" fmla="*/ 6760 w 13167"/>
                <a:gd name="T87" fmla="*/ 16106 h 16127"/>
                <a:gd name="T88" fmla="*/ 7011 w 13167"/>
                <a:gd name="T89" fmla="*/ 16123 h 16127"/>
                <a:gd name="T90" fmla="*/ 7293 w 13167"/>
                <a:gd name="T91" fmla="*/ 16027 h 16127"/>
                <a:gd name="T92" fmla="*/ 7559 w 13167"/>
                <a:gd name="T93" fmla="*/ 15806 h 16127"/>
                <a:gd name="T94" fmla="*/ 7686 w 13167"/>
                <a:gd name="T95" fmla="*/ 15565 h 16127"/>
                <a:gd name="T96" fmla="*/ 7704 w 13167"/>
                <a:gd name="T97" fmla="*/ 15329 h 16127"/>
                <a:gd name="T98" fmla="*/ 7653 w 13167"/>
                <a:gd name="T99" fmla="*/ 15119 h 16127"/>
                <a:gd name="T100" fmla="*/ 7577 w 13167"/>
                <a:gd name="T101" fmla="*/ 14955 h 16127"/>
                <a:gd name="T102" fmla="*/ 7508 w 13167"/>
                <a:gd name="T103" fmla="*/ 14849 h 16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67" h="16127">
                  <a:moveTo>
                    <a:pt x="9512" y="0"/>
                  </a:moveTo>
                  <a:lnTo>
                    <a:pt x="9504" y="26"/>
                  </a:lnTo>
                  <a:lnTo>
                    <a:pt x="9481" y="101"/>
                  </a:lnTo>
                  <a:lnTo>
                    <a:pt x="9463" y="154"/>
                  </a:lnTo>
                  <a:lnTo>
                    <a:pt x="9441" y="218"/>
                  </a:lnTo>
                  <a:lnTo>
                    <a:pt x="9416" y="291"/>
                  </a:lnTo>
                  <a:lnTo>
                    <a:pt x="9386" y="372"/>
                  </a:lnTo>
                  <a:lnTo>
                    <a:pt x="9351" y="461"/>
                  </a:lnTo>
                  <a:lnTo>
                    <a:pt x="9313" y="556"/>
                  </a:lnTo>
                  <a:lnTo>
                    <a:pt x="9270" y="658"/>
                  </a:lnTo>
                  <a:lnTo>
                    <a:pt x="9222" y="765"/>
                  </a:lnTo>
                  <a:lnTo>
                    <a:pt x="9171" y="877"/>
                  </a:lnTo>
                  <a:lnTo>
                    <a:pt x="9115" y="993"/>
                  </a:lnTo>
                  <a:lnTo>
                    <a:pt x="9055" y="1112"/>
                  </a:lnTo>
                  <a:lnTo>
                    <a:pt x="8990" y="1233"/>
                  </a:lnTo>
                  <a:lnTo>
                    <a:pt x="8919" y="1356"/>
                  </a:lnTo>
                  <a:lnTo>
                    <a:pt x="8845" y="1480"/>
                  </a:lnTo>
                  <a:lnTo>
                    <a:pt x="8767" y="1604"/>
                  </a:lnTo>
                  <a:lnTo>
                    <a:pt x="8683" y="1727"/>
                  </a:lnTo>
                  <a:lnTo>
                    <a:pt x="8594" y="1850"/>
                  </a:lnTo>
                  <a:lnTo>
                    <a:pt x="8501" y="1970"/>
                  </a:lnTo>
                  <a:lnTo>
                    <a:pt x="8403" y="2087"/>
                  </a:lnTo>
                  <a:lnTo>
                    <a:pt x="8299" y="2200"/>
                  </a:lnTo>
                  <a:lnTo>
                    <a:pt x="8191" y="2310"/>
                  </a:lnTo>
                  <a:lnTo>
                    <a:pt x="8079" y="2414"/>
                  </a:lnTo>
                  <a:lnTo>
                    <a:pt x="7960" y="2513"/>
                  </a:lnTo>
                  <a:lnTo>
                    <a:pt x="7837" y="2605"/>
                  </a:lnTo>
                  <a:lnTo>
                    <a:pt x="7709" y="2689"/>
                  </a:lnTo>
                  <a:lnTo>
                    <a:pt x="7575" y="2766"/>
                  </a:lnTo>
                  <a:lnTo>
                    <a:pt x="7436" y="2834"/>
                  </a:lnTo>
                  <a:lnTo>
                    <a:pt x="7291" y="2893"/>
                  </a:lnTo>
                  <a:lnTo>
                    <a:pt x="7207" y="2917"/>
                  </a:lnTo>
                  <a:lnTo>
                    <a:pt x="7115" y="2930"/>
                  </a:lnTo>
                  <a:lnTo>
                    <a:pt x="7015" y="2934"/>
                  </a:lnTo>
                  <a:lnTo>
                    <a:pt x="6910" y="2929"/>
                  </a:lnTo>
                  <a:lnTo>
                    <a:pt x="6798" y="2915"/>
                  </a:lnTo>
                  <a:lnTo>
                    <a:pt x="6680" y="2894"/>
                  </a:lnTo>
                  <a:lnTo>
                    <a:pt x="6557" y="2866"/>
                  </a:lnTo>
                  <a:lnTo>
                    <a:pt x="6429" y="2831"/>
                  </a:lnTo>
                  <a:lnTo>
                    <a:pt x="6296" y="2792"/>
                  </a:lnTo>
                  <a:lnTo>
                    <a:pt x="6159" y="2749"/>
                  </a:lnTo>
                  <a:lnTo>
                    <a:pt x="6018" y="2700"/>
                  </a:lnTo>
                  <a:lnTo>
                    <a:pt x="5874" y="2650"/>
                  </a:lnTo>
                  <a:lnTo>
                    <a:pt x="5578" y="2542"/>
                  </a:lnTo>
                  <a:lnTo>
                    <a:pt x="5273" y="2432"/>
                  </a:lnTo>
                  <a:lnTo>
                    <a:pt x="5118" y="2378"/>
                  </a:lnTo>
                  <a:lnTo>
                    <a:pt x="4963" y="2324"/>
                  </a:lnTo>
                  <a:lnTo>
                    <a:pt x="4806" y="2274"/>
                  </a:lnTo>
                  <a:lnTo>
                    <a:pt x="4651" y="2227"/>
                  </a:lnTo>
                  <a:lnTo>
                    <a:pt x="4494" y="2183"/>
                  </a:lnTo>
                  <a:lnTo>
                    <a:pt x="4340" y="2144"/>
                  </a:lnTo>
                  <a:lnTo>
                    <a:pt x="4186" y="2111"/>
                  </a:lnTo>
                  <a:lnTo>
                    <a:pt x="4034" y="2083"/>
                  </a:lnTo>
                  <a:lnTo>
                    <a:pt x="3883" y="2061"/>
                  </a:lnTo>
                  <a:lnTo>
                    <a:pt x="3736" y="2048"/>
                  </a:lnTo>
                  <a:lnTo>
                    <a:pt x="3591" y="2044"/>
                  </a:lnTo>
                  <a:lnTo>
                    <a:pt x="3449" y="2048"/>
                  </a:lnTo>
                  <a:lnTo>
                    <a:pt x="3312" y="2062"/>
                  </a:lnTo>
                  <a:lnTo>
                    <a:pt x="3177" y="2088"/>
                  </a:lnTo>
                  <a:lnTo>
                    <a:pt x="3048" y="2124"/>
                  </a:lnTo>
                  <a:lnTo>
                    <a:pt x="2922" y="2172"/>
                  </a:lnTo>
                  <a:lnTo>
                    <a:pt x="2708" y="2276"/>
                  </a:lnTo>
                  <a:lnTo>
                    <a:pt x="2503" y="2392"/>
                  </a:lnTo>
                  <a:lnTo>
                    <a:pt x="2307" y="2517"/>
                  </a:lnTo>
                  <a:lnTo>
                    <a:pt x="2122" y="2651"/>
                  </a:lnTo>
                  <a:lnTo>
                    <a:pt x="1946" y="2794"/>
                  </a:lnTo>
                  <a:lnTo>
                    <a:pt x="1780" y="2943"/>
                  </a:lnTo>
                  <a:lnTo>
                    <a:pt x="1623" y="3100"/>
                  </a:lnTo>
                  <a:lnTo>
                    <a:pt x="1475" y="3261"/>
                  </a:lnTo>
                  <a:lnTo>
                    <a:pt x="1334" y="3426"/>
                  </a:lnTo>
                  <a:lnTo>
                    <a:pt x="1204" y="3595"/>
                  </a:lnTo>
                  <a:lnTo>
                    <a:pt x="1080" y="3766"/>
                  </a:lnTo>
                  <a:lnTo>
                    <a:pt x="965" y="3939"/>
                  </a:lnTo>
                  <a:lnTo>
                    <a:pt x="858" y="4113"/>
                  </a:lnTo>
                  <a:lnTo>
                    <a:pt x="758" y="4286"/>
                  </a:lnTo>
                  <a:lnTo>
                    <a:pt x="665" y="4458"/>
                  </a:lnTo>
                  <a:lnTo>
                    <a:pt x="580" y="4628"/>
                  </a:lnTo>
                  <a:lnTo>
                    <a:pt x="502" y="4795"/>
                  </a:lnTo>
                  <a:lnTo>
                    <a:pt x="429" y="4958"/>
                  </a:lnTo>
                  <a:lnTo>
                    <a:pt x="364" y="5116"/>
                  </a:lnTo>
                  <a:lnTo>
                    <a:pt x="305" y="5268"/>
                  </a:lnTo>
                  <a:lnTo>
                    <a:pt x="252" y="5413"/>
                  </a:lnTo>
                  <a:lnTo>
                    <a:pt x="205" y="5550"/>
                  </a:lnTo>
                  <a:lnTo>
                    <a:pt x="163" y="5679"/>
                  </a:lnTo>
                  <a:lnTo>
                    <a:pt x="126" y="5798"/>
                  </a:lnTo>
                  <a:lnTo>
                    <a:pt x="95" y="5907"/>
                  </a:lnTo>
                  <a:lnTo>
                    <a:pt x="68" y="6005"/>
                  </a:lnTo>
                  <a:lnTo>
                    <a:pt x="46" y="6089"/>
                  </a:lnTo>
                  <a:lnTo>
                    <a:pt x="29" y="6161"/>
                  </a:lnTo>
                  <a:lnTo>
                    <a:pt x="7" y="6260"/>
                  </a:lnTo>
                  <a:lnTo>
                    <a:pt x="0" y="6295"/>
                  </a:lnTo>
                  <a:lnTo>
                    <a:pt x="3421" y="11485"/>
                  </a:lnTo>
                  <a:lnTo>
                    <a:pt x="3436" y="11452"/>
                  </a:lnTo>
                  <a:lnTo>
                    <a:pt x="3478" y="11358"/>
                  </a:lnTo>
                  <a:lnTo>
                    <a:pt x="3509" y="11292"/>
                  </a:lnTo>
                  <a:lnTo>
                    <a:pt x="3547" y="11212"/>
                  </a:lnTo>
                  <a:lnTo>
                    <a:pt x="3591" y="11121"/>
                  </a:lnTo>
                  <a:lnTo>
                    <a:pt x="3642" y="11020"/>
                  </a:lnTo>
                  <a:lnTo>
                    <a:pt x="3698" y="10911"/>
                  </a:lnTo>
                  <a:lnTo>
                    <a:pt x="3760" y="10792"/>
                  </a:lnTo>
                  <a:lnTo>
                    <a:pt x="3827" y="10667"/>
                  </a:lnTo>
                  <a:lnTo>
                    <a:pt x="3900" y="10535"/>
                  </a:lnTo>
                  <a:lnTo>
                    <a:pt x="3979" y="10397"/>
                  </a:lnTo>
                  <a:lnTo>
                    <a:pt x="4062" y="10255"/>
                  </a:lnTo>
                  <a:lnTo>
                    <a:pt x="4150" y="10109"/>
                  </a:lnTo>
                  <a:lnTo>
                    <a:pt x="4244" y="9962"/>
                  </a:lnTo>
                  <a:lnTo>
                    <a:pt x="4341" y="9813"/>
                  </a:lnTo>
                  <a:lnTo>
                    <a:pt x="4443" y="9664"/>
                  </a:lnTo>
                  <a:lnTo>
                    <a:pt x="4550" y="9515"/>
                  </a:lnTo>
                  <a:lnTo>
                    <a:pt x="4660" y="9366"/>
                  </a:lnTo>
                  <a:lnTo>
                    <a:pt x="4774" y="9221"/>
                  </a:lnTo>
                  <a:lnTo>
                    <a:pt x="4892" y="9080"/>
                  </a:lnTo>
                  <a:lnTo>
                    <a:pt x="5013" y="8942"/>
                  </a:lnTo>
                  <a:lnTo>
                    <a:pt x="5138" y="8811"/>
                  </a:lnTo>
                  <a:lnTo>
                    <a:pt x="5266" y="8685"/>
                  </a:lnTo>
                  <a:lnTo>
                    <a:pt x="5397" y="8567"/>
                  </a:lnTo>
                  <a:lnTo>
                    <a:pt x="5531" y="8457"/>
                  </a:lnTo>
                  <a:lnTo>
                    <a:pt x="5667" y="8357"/>
                  </a:lnTo>
                  <a:lnTo>
                    <a:pt x="5807" y="8267"/>
                  </a:lnTo>
                  <a:lnTo>
                    <a:pt x="5948" y="8188"/>
                  </a:lnTo>
                  <a:lnTo>
                    <a:pt x="6091" y="8121"/>
                  </a:lnTo>
                  <a:lnTo>
                    <a:pt x="6237" y="8068"/>
                  </a:lnTo>
                  <a:lnTo>
                    <a:pt x="6360" y="8034"/>
                  </a:lnTo>
                  <a:lnTo>
                    <a:pt x="6483" y="8010"/>
                  </a:lnTo>
                  <a:lnTo>
                    <a:pt x="6603" y="7994"/>
                  </a:lnTo>
                  <a:lnTo>
                    <a:pt x="6723" y="7988"/>
                  </a:lnTo>
                  <a:lnTo>
                    <a:pt x="6843" y="7990"/>
                  </a:lnTo>
                  <a:lnTo>
                    <a:pt x="6960" y="8000"/>
                  </a:lnTo>
                  <a:lnTo>
                    <a:pt x="7079" y="8017"/>
                  </a:lnTo>
                  <a:lnTo>
                    <a:pt x="7196" y="8039"/>
                  </a:lnTo>
                  <a:lnTo>
                    <a:pt x="7314" y="8067"/>
                  </a:lnTo>
                  <a:lnTo>
                    <a:pt x="7432" y="8100"/>
                  </a:lnTo>
                  <a:lnTo>
                    <a:pt x="7549" y="8137"/>
                  </a:lnTo>
                  <a:lnTo>
                    <a:pt x="7668" y="8178"/>
                  </a:lnTo>
                  <a:lnTo>
                    <a:pt x="7787" y="8221"/>
                  </a:lnTo>
                  <a:lnTo>
                    <a:pt x="7907" y="8267"/>
                  </a:lnTo>
                  <a:lnTo>
                    <a:pt x="8028" y="8314"/>
                  </a:lnTo>
                  <a:lnTo>
                    <a:pt x="8150" y="8362"/>
                  </a:lnTo>
                  <a:lnTo>
                    <a:pt x="8273" y="8411"/>
                  </a:lnTo>
                  <a:lnTo>
                    <a:pt x="8399" y="8459"/>
                  </a:lnTo>
                  <a:lnTo>
                    <a:pt x="8526" y="8507"/>
                  </a:lnTo>
                  <a:lnTo>
                    <a:pt x="8655" y="8552"/>
                  </a:lnTo>
                  <a:lnTo>
                    <a:pt x="8786" y="8595"/>
                  </a:lnTo>
                  <a:lnTo>
                    <a:pt x="8919" y="8636"/>
                  </a:lnTo>
                  <a:lnTo>
                    <a:pt x="9056" y="8672"/>
                  </a:lnTo>
                  <a:lnTo>
                    <a:pt x="9194" y="8704"/>
                  </a:lnTo>
                  <a:lnTo>
                    <a:pt x="9336" y="8731"/>
                  </a:lnTo>
                  <a:lnTo>
                    <a:pt x="9480" y="8752"/>
                  </a:lnTo>
                  <a:lnTo>
                    <a:pt x="9629" y="8769"/>
                  </a:lnTo>
                  <a:lnTo>
                    <a:pt x="9780" y="8777"/>
                  </a:lnTo>
                  <a:lnTo>
                    <a:pt x="9936" y="8778"/>
                  </a:lnTo>
                  <a:lnTo>
                    <a:pt x="10094" y="8771"/>
                  </a:lnTo>
                  <a:lnTo>
                    <a:pt x="10258" y="8754"/>
                  </a:lnTo>
                  <a:lnTo>
                    <a:pt x="10425" y="8728"/>
                  </a:lnTo>
                  <a:lnTo>
                    <a:pt x="10592" y="8689"/>
                  </a:lnTo>
                  <a:lnTo>
                    <a:pt x="10753" y="8634"/>
                  </a:lnTo>
                  <a:lnTo>
                    <a:pt x="10910" y="8564"/>
                  </a:lnTo>
                  <a:lnTo>
                    <a:pt x="11062" y="8480"/>
                  </a:lnTo>
                  <a:lnTo>
                    <a:pt x="11209" y="8385"/>
                  </a:lnTo>
                  <a:lnTo>
                    <a:pt x="11349" y="8278"/>
                  </a:lnTo>
                  <a:lnTo>
                    <a:pt x="11486" y="8160"/>
                  </a:lnTo>
                  <a:lnTo>
                    <a:pt x="11616" y="8034"/>
                  </a:lnTo>
                  <a:lnTo>
                    <a:pt x="11741" y="7900"/>
                  </a:lnTo>
                  <a:lnTo>
                    <a:pt x="11862" y="7759"/>
                  </a:lnTo>
                  <a:lnTo>
                    <a:pt x="11977" y="7611"/>
                  </a:lnTo>
                  <a:lnTo>
                    <a:pt x="12087" y="7460"/>
                  </a:lnTo>
                  <a:lnTo>
                    <a:pt x="12192" y="7305"/>
                  </a:lnTo>
                  <a:lnTo>
                    <a:pt x="12291" y="7148"/>
                  </a:lnTo>
                  <a:lnTo>
                    <a:pt x="12386" y="6988"/>
                  </a:lnTo>
                  <a:lnTo>
                    <a:pt x="12474" y="6830"/>
                  </a:lnTo>
                  <a:lnTo>
                    <a:pt x="12557" y="6672"/>
                  </a:lnTo>
                  <a:lnTo>
                    <a:pt x="12635" y="6516"/>
                  </a:lnTo>
                  <a:lnTo>
                    <a:pt x="12709" y="6364"/>
                  </a:lnTo>
                  <a:lnTo>
                    <a:pt x="12776" y="6215"/>
                  </a:lnTo>
                  <a:lnTo>
                    <a:pt x="12838" y="6073"/>
                  </a:lnTo>
                  <a:lnTo>
                    <a:pt x="12895" y="5936"/>
                  </a:lnTo>
                  <a:lnTo>
                    <a:pt x="12946" y="5808"/>
                  </a:lnTo>
                  <a:lnTo>
                    <a:pt x="12992" y="5688"/>
                  </a:lnTo>
                  <a:lnTo>
                    <a:pt x="13034" y="5578"/>
                  </a:lnTo>
                  <a:lnTo>
                    <a:pt x="13069" y="5479"/>
                  </a:lnTo>
                  <a:lnTo>
                    <a:pt x="13099" y="5393"/>
                  </a:lnTo>
                  <a:lnTo>
                    <a:pt x="13123" y="5319"/>
                  </a:lnTo>
                  <a:lnTo>
                    <a:pt x="13156" y="5216"/>
                  </a:lnTo>
                  <a:lnTo>
                    <a:pt x="13167" y="5181"/>
                  </a:lnTo>
                  <a:lnTo>
                    <a:pt x="9512" y="0"/>
                  </a:lnTo>
                  <a:close/>
                  <a:moveTo>
                    <a:pt x="4593" y="10659"/>
                  </a:moveTo>
                  <a:lnTo>
                    <a:pt x="4529" y="10746"/>
                  </a:lnTo>
                  <a:lnTo>
                    <a:pt x="4466" y="10833"/>
                  </a:lnTo>
                  <a:lnTo>
                    <a:pt x="4405" y="10922"/>
                  </a:lnTo>
                  <a:lnTo>
                    <a:pt x="4346" y="11009"/>
                  </a:lnTo>
                  <a:lnTo>
                    <a:pt x="4288" y="11097"/>
                  </a:lnTo>
                  <a:lnTo>
                    <a:pt x="4231" y="11184"/>
                  </a:lnTo>
                  <a:lnTo>
                    <a:pt x="4176" y="11270"/>
                  </a:lnTo>
                  <a:lnTo>
                    <a:pt x="4123" y="11357"/>
                  </a:lnTo>
                  <a:lnTo>
                    <a:pt x="4071" y="11442"/>
                  </a:lnTo>
                  <a:lnTo>
                    <a:pt x="4021" y="11525"/>
                  </a:lnTo>
                  <a:lnTo>
                    <a:pt x="3973" y="11608"/>
                  </a:lnTo>
                  <a:lnTo>
                    <a:pt x="3927" y="11689"/>
                  </a:lnTo>
                  <a:lnTo>
                    <a:pt x="3881" y="11768"/>
                  </a:lnTo>
                  <a:lnTo>
                    <a:pt x="3839" y="11846"/>
                  </a:lnTo>
                  <a:lnTo>
                    <a:pt x="3798" y="11921"/>
                  </a:lnTo>
                  <a:lnTo>
                    <a:pt x="3759" y="11994"/>
                  </a:lnTo>
                  <a:lnTo>
                    <a:pt x="6217" y="15724"/>
                  </a:lnTo>
                  <a:lnTo>
                    <a:pt x="6223" y="15731"/>
                  </a:lnTo>
                  <a:lnTo>
                    <a:pt x="6240" y="15752"/>
                  </a:lnTo>
                  <a:lnTo>
                    <a:pt x="6267" y="15784"/>
                  </a:lnTo>
                  <a:lnTo>
                    <a:pt x="6305" y="15825"/>
                  </a:lnTo>
                  <a:lnTo>
                    <a:pt x="6327" y="15847"/>
                  </a:lnTo>
                  <a:lnTo>
                    <a:pt x="6352" y="15871"/>
                  </a:lnTo>
                  <a:lnTo>
                    <a:pt x="6379" y="15895"/>
                  </a:lnTo>
                  <a:lnTo>
                    <a:pt x="6408" y="15919"/>
                  </a:lnTo>
                  <a:lnTo>
                    <a:pt x="6440" y="15945"/>
                  </a:lnTo>
                  <a:lnTo>
                    <a:pt x="6474" y="15969"/>
                  </a:lnTo>
                  <a:lnTo>
                    <a:pt x="6509" y="15993"/>
                  </a:lnTo>
                  <a:lnTo>
                    <a:pt x="6546" y="16016"/>
                  </a:lnTo>
                  <a:lnTo>
                    <a:pt x="6585" y="16037"/>
                  </a:lnTo>
                  <a:lnTo>
                    <a:pt x="6626" y="16057"/>
                  </a:lnTo>
                  <a:lnTo>
                    <a:pt x="6669" y="16076"/>
                  </a:lnTo>
                  <a:lnTo>
                    <a:pt x="6713" y="16092"/>
                  </a:lnTo>
                  <a:lnTo>
                    <a:pt x="6760" y="16106"/>
                  </a:lnTo>
                  <a:lnTo>
                    <a:pt x="6807" y="16116"/>
                  </a:lnTo>
                  <a:lnTo>
                    <a:pt x="6856" y="16124"/>
                  </a:lnTo>
                  <a:lnTo>
                    <a:pt x="6906" y="16127"/>
                  </a:lnTo>
                  <a:lnTo>
                    <a:pt x="6958" y="16127"/>
                  </a:lnTo>
                  <a:lnTo>
                    <a:pt x="7011" y="16123"/>
                  </a:lnTo>
                  <a:lnTo>
                    <a:pt x="7066" y="16114"/>
                  </a:lnTo>
                  <a:lnTo>
                    <a:pt x="7121" y="16101"/>
                  </a:lnTo>
                  <a:lnTo>
                    <a:pt x="7177" y="16082"/>
                  </a:lnTo>
                  <a:lnTo>
                    <a:pt x="7234" y="16057"/>
                  </a:lnTo>
                  <a:lnTo>
                    <a:pt x="7293" y="16027"/>
                  </a:lnTo>
                  <a:lnTo>
                    <a:pt x="7351" y="15991"/>
                  </a:lnTo>
                  <a:lnTo>
                    <a:pt x="7414" y="15946"/>
                  </a:lnTo>
                  <a:lnTo>
                    <a:pt x="7469" y="15900"/>
                  </a:lnTo>
                  <a:lnTo>
                    <a:pt x="7517" y="15854"/>
                  </a:lnTo>
                  <a:lnTo>
                    <a:pt x="7559" y="15806"/>
                  </a:lnTo>
                  <a:lnTo>
                    <a:pt x="7595" y="15759"/>
                  </a:lnTo>
                  <a:lnTo>
                    <a:pt x="7625" y="15711"/>
                  </a:lnTo>
                  <a:lnTo>
                    <a:pt x="7650" y="15662"/>
                  </a:lnTo>
                  <a:lnTo>
                    <a:pt x="7670" y="15613"/>
                  </a:lnTo>
                  <a:lnTo>
                    <a:pt x="7686" y="15565"/>
                  </a:lnTo>
                  <a:lnTo>
                    <a:pt x="7697" y="15516"/>
                  </a:lnTo>
                  <a:lnTo>
                    <a:pt x="7704" y="15469"/>
                  </a:lnTo>
                  <a:lnTo>
                    <a:pt x="7707" y="15421"/>
                  </a:lnTo>
                  <a:lnTo>
                    <a:pt x="7707" y="15374"/>
                  </a:lnTo>
                  <a:lnTo>
                    <a:pt x="7704" y="15329"/>
                  </a:lnTo>
                  <a:lnTo>
                    <a:pt x="7698" y="15284"/>
                  </a:lnTo>
                  <a:lnTo>
                    <a:pt x="7690" y="15240"/>
                  </a:lnTo>
                  <a:lnTo>
                    <a:pt x="7679" y="15199"/>
                  </a:lnTo>
                  <a:lnTo>
                    <a:pt x="7667" y="15157"/>
                  </a:lnTo>
                  <a:lnTo>
                    <a:pt x="7653" y="15119"/>
                  </a:lnTo>
                  <a:lnTo>
                    <a:pt x="7639" y="15082"/>
                  </a:lnTo>
                  <a:lnTo>
                    <a:pt x="7624" y="15046"/>
                  </a:lnTo>
                  <a:lnTo>
                    <a:pt x="7608" y="15014"/>
                  </a:lnTo>
                  <a:lnTo>
                    <a:pt x="7592" y="14983"/>
                  </a:lnTo>
                  <a:lnTo>
                    <a:pt x="7577" y="14955"/>
                  </a:lnTo>
                  <a:lnTo>
                    <a:pt x="7562" y="14929"/>
                  </a:lnTo>
                  <a:lnTo>
                    <a:pt x="7548" y="14907"/>
                  </a:lnTo>
                  <a:lnTo>
                    <a:pt x="7536" y="14888"/>
                  </a:lnTo>
                  <a:lnTo>
                    <a:pt x="7525" y="14872"/>
                  </a:lnTo>
                  <a:lnTo>
                    <a:pt x="7508" y="14849"/>
                  </a:lnTo>
                  <a:lnTo>
                    <a:pt x="7502" y="14842"/>
                  </a:lnTo>
                  <a:lnTo>
                    <a:pt x="4593" y="106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927CAEE5-5114-BAA6-012B-13C7355FAB7B}"/>
              </a:ext>
            </a:extLst>
          </p:cNvPr>
          <p:cNvSpPr txBox="1"/>
          <p:nvPr/>
        </p:nvSpPr>
        <p:spPr>
          <a:xfrm>
            <a:off x="1291976" y="2512286"/>
            <a:ext cx="2133504" cy="4355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8DF186F-D1D5-B379-AE9D-DAD2E0C9770E}"/>
              </a:ext>
            </a:extLst>
          </p:cNvPr>
          <p:cNvSpPr txBox="1"/>
          <p:nvPr/>
        </p:nvSpPr>
        <p:spPr>
          <a:xfrm>
            <a:off x="3376073" y="4957019"/>
            <a:ext cx="2133504" cy="4355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A32C864-5B4B-0E59-3C1F-B9915C52EA2B}"/>
              </a:ext>
            </a:extLst>
          </p:cNvPr>
          <p:cNvSpPr txBox="1"/>
          <p:nvPr/>
        </p:nvSpPr>
        <p:spPr>
          <a:xfrm>
            <a:off x="8495013" y="4957019"/>
            <a:ext cx="2133504" cy="4355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838928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cc25fb6c-2893-4bdb-9df9-32cc53cd4d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F313F8E-DC24-202F-3FF3-0E45465960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270559" y="1679989"/>
            <a:ext cx="5570007" cy="3499610"/>
            <a:chOff x="4348070" y="1622418"/>
            <a:chExt cx="6448898" cy="4051815"/>
          </a:xfrm>
          <a:solidFill>
            <a:srgbClr val="8EC0B9"/>
          </a:solidFill>
        </p:grpSpPr>
        <p:sp>
          <p:nvSpPr>
            <p:cNvPr id="7" name="ïśḻîḑè">
              <a:extLst>
                <a:ext uri="{FF2B5EF4-FFF2-40B4-BE49-F238E27FC236}">
                  <a16:creationId xmlns:a16="http://schemas.microsoft.com/office/drawing/2014/main" id="{02F06194-72C6-A994-E891-23B38E3FEC3A}"/>
                </a:ext>
              </a:extLst>
            </p:cNvPr>
            <p:cNvSpPr/>
            <p:nvPr/>
          </p:nvSpPr>
          <p:spPr bwMode="auto">
            <a:xfrm>
              <a:off x="9617137" y="4581128"/>
              <a:ext cx="811247" cy="699226"/>
            </a:xfrm>
            <a:custGeom>
              <a:avLst/>
              <a:gdLst>
                <a:gd name="T0" fmla="*/ 868 w 898"/>
                <a:gd name="T1" fmla="*/ 344 h 775"/>
                <a:gd name="T2" fmla="*/ 848 w 898"/>
                <a:gd name="T3" fmla="*/ 306 h 775"/>
                <a:gd name="T4" fmla="*/ 809 w 898"/>
                <a:gd name="T5" fmla="*/ 218 h 775"/>
                <a:gd name="T6" fmla="*/ 784 w 898"/>
                <a:gd name="T7" fmla="*/ 127 h 775"/>
                <a:gd name="T8" fmla="*/ 761 w 898"/>
                <a:gd name="T9" fmla="*/ 91 h 775"/>
                <a:gd name="T10" fmla="*/ 738 w 898"/>
                <a:gd name="T11" fmla="*/ 3 h 775"/>
                <a:gd name="T12" fmla="*/ 703 w 898"/>
                <a:gd name="T13" fmla="*/ 80 h 775"/>
                <a:gd name="T14" fmla="*/ 669 w 898"/>
                <a:gd name="T15" fmla="*/ 177 h 775"/>
                <a:gd name="T16" fmla="*/ 604 w 898"/>
                <a:gd name="T17" fmla="*/ 132 h 775"/>
                <a:gd name="T18" fmla="*/ 582 w 898"/>
                <a:gd name="T19" fmla="*/ 79 h 775"/>
                <a:gd name="T20" fmla="*/ 601 w 898"/>
                <a:gd name="T21" fmla="*/ 33 h 775"/>
                <a:gd name="T22" fmla="*/ 528 w 898"/>
                <a:gd name="T23" fmla="*/ 12 h 775"/>
                <a:gd name="T24" fmla="*/ 511 w 898"/>
                <a:gd name="T25" fmla="*/ 22 h 775"/>
                <a:gd name="T26" fmla="*/ 460 w 898"/>
                <a:gd name="T27" fmla="*/ 37 h 775"/>
                <a:gd name="T28" fmla="*/ 439 w 898"/>
                <a:gd name="T29" fmla="*/ 69 h 775"/>
                <a:gd name="T30" fmla="*/ 441 w 898"/>
                <a:gd name="T31" fmla="*/ 101 h 775"/>
                <a:gd name="T32" fmla="*/ 407 w 898"/>
                <a:gd name="T33" fmla="*/ 105 h 775"/>
                <a:gd name="T34" fmla="*/ 388 w 898"/>
                <a:gd name="T35" fmla="*/ 69 h 775"/>
                <a:gd name="T36" fmla="*/ 360 w 898"/>
                <a:gd name="T37" fmla="*/ 78 h 775"/>
                <a:gd name="T38" fmla="*/ 341 w 898"/>
                <a:gd name="T39" fmla="*/ 106 h 775"/>
                <a:gd name="T40" fmla="*/ 320 w 898"/>
                <a:gd name="T41" fmla="*/ 116 h 775"/>
                <a:gd name="T42" fmla="*/ 302 w 898"/>
                <a:gd name="T43" fmla="*/ 139 h 775"/>
                <a:gd name="T44" fmla="*/ 285 w 898"/>
                <a:gd name="T45" fmla="*/ 156 h 775"/>
                <a:gd name="T46" fmla="*/ 267 w 898"/>
                <a:gd name="T47" fmla="*/ 167 h 775"/>
                <a:gd name="T48" fmla="*/ 231 w 898"/>
                <a:gd name="T49" fmla="*/ 231 h 775"/>
                <a:gd name="T50" fmla="*/ 190 w 898"/>
                <a:gd name="T51" fmla="*/ 241 h 775"/>
                <a:gd name="T52" fmla="*/ 156 w 898"/>
                <a:gd name="T53" fmla="*/ 249 h 775"/>
                <a:gd name="T54" fmla="*/ 131 w 898"/>
                <a:gd name="T55" fmla="*/ 265 h 775"/>
                <a:gd name="T56" fmla="*/ 94 w 898"/>
                <a:gd name="T57" fmla="*/ 288 h 775"/>
                <a:gd name="T58" fmla="*/ 58 w 898"/>
                <a:gd name="T59" fmla="*/ 310 h 775"/>
                <a:gd name="T60" fmla="*/ 34 w 898"/>
                <a:gd name="T61" fmla="*/ 366 h 775"/>
                <a:gd name="T62" fmla="*/ 34 w 898"/>
                <a:gd name="T63" fmla="*/ 413 h 775"/>
                <a:gd name="T64" fmla="*/ 18 w 898"/>
                <a:gd name="T65" fmla="*/ 413 h 775"/>
                <a:gd name="T66" fmla="*/ 29 w 898"/>
                <a:gd name="T67" fmla="*/ 445 h 775"/>
                <a:gd name="T68" fmla="*/ 38 w 898"/>
                <a:gd name="T69" fmla="*/ 488 h 775"/>
                <a:gd name="T70" fmla="*/ 40 w 898"/>
                <a:gd name="T71" fmla="*/ 580 h 775"/>
                <a:gd name="T72" fmla="*/ 18 w 898"/>
                <a:gd name="T73" fmla="*/ 628 h 775"/>
                <a:gd name="T74" fmla="*/ 10 w 898"/>
                <a:gd name="T75" fmla="*/ 646 h 775"/>
                <a:gd name="T76" fmla="*/ 46 w 898"/>
                <a:gd name="T77" fmla="*/ 671 h 775"/>
                <a:gd name="T78" fmla="*/ 121 w 898"/>
                <a:gd name="T79" fmla="*/ 631 h 775"/>
                <a:gd name="T80" fmla="*/ 202 w 898"/>
                <a:gd name="T81" fmla="*/ 615 h 775"/>
                <a:gd name="T82" fmla="*/ 234 w 898"/>
                <a:gd name="T83" fmla="*/ 602 h 775"/>
                <a:gd name="T84" fmla="*/ 305 w 898"/>
                <a:gd name="T85" fmla="*/ 583 h 775"/>
                <a:gd name="T86" fmla="*/ 387 w 898"/>
                <a:gd name="T87" fmla="*/ 571 h 775"/>
                <a:gd name="T88" fmla="*/ 428 w 898"/>
                <a:gd name="T89" fmla="*/ 609 h 775"/>
                <a:gd name="T90" fmla="*/ 436 w 898"/>
                <a:gd name="T91" fmla="*/ 651 h 775"/>
                <a:gd name="T92" fmla="*/ 481 w 898"/>
                <a:gd name="T93" fmla="*/ 623 h 775"/>
                <a:gd name="T94" fmla="*/ 503 w 898"/>
                <a:gd name="T95" fmla="*/ 619 h 775"/>
                <a:gd name="T96" fmla="*/ 469 w 898"/>
                <a:gd name="T97" fmla="*/ 671 h 775"/>
                <a:gd name="T98" fmla="*/ 504 w 898"/>
                <a:gd name="T99" fmla="*/ 651 h 775"/>
                <a:gd name="T100" fmla="*/ 504 w 898"/>
                <a:gd name="T101" fmla="*/ 692 h 775"/>
                <a:gd name="T102" fmla="*/ 512 w 898"/>
                <a:gd name="T103" fmla="*/ 750 h 775"/>
                <a:gd name="T104" fmla="*/ 565 w 898"/>
                <a:gd name="T105" fmla="*/ 763 h 775"/>
                <a:gd name="T106" fmla="*/ 604 w 898"/>
                <a:gd name="T107" fmla="*/ 769 h 775"/>
                <a:gd name="T108" fmla="*/ 662 w 898"/>
                <a:gd name="T109" fmla="*/ 748 h 775"/>
                <a:gd name="T110" fmla="*/ 709 w 898"/>
                <a:gd name="T111" fmla="*/ 735 h 775"/>
                <a:gd name="T112" fmla="*/ 757 w 898"/>
                <a:gd name="T113" fmla="*/ 671 h 775"/>
                <a:gd name="T114" fmla="*/ 819 w 898"/>
                <a:gd name="T115" fmla="*/ 603 h 775"/>
                <a:gd name="T116" fmla="*/ 838 w 898"/>
                <a:gd name="T117" fmla="*/ 572 h 775"/>
                <a:gd name="T118" fmla="*/ 869 w 898"/>
                <a:gd name="T119" fmla="*/ 540 h 775"/>
                <a:gd name="T120" fmla="*/ 895 w 898"/>
                <a:gd name="T121" fmla="*/ 445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98" h="775">
                  <a:moveTo>
                    <a:pt x="896" y="383"/>
                  </a:moveTo>
                  <a:lnTo>
                    <a:pt x="896" y="383"/>
                  </a:lnTo>
                  <a:lnTo>
                    <a:pt x="891" y="373"/>
                  </a:lnTo>
                  <a:lnTo>
                    <a:pt x="885" y="365"/>
                  </a:lnTo>
                  <a:lnTo>
                    <a:pt x="878" y="357"/>
                  </a:lnTo>
                  <a:lnTo>
                    <a:pt x="871" y="353"/>
                  </a:lnTo>
                  <a:lnTo>
                    <a:pt x="871" y="353"/>
                  </a:lnTo>
                  <a:lnTo>
                    <a:pt x="869" y="350"/>
                  </a:lnTo>
                  <a:lnTo>
                    <a:pt x="868" y="346"/>
                  </a:lnTo>
                  <a:lnTo>
                    <a:pt x="868" y="344"/>
                  </a:lnTo>
                  <a:lnTo>
                    <a:pt x="868" y="344"/>
                  </a:lnTo>
                  <a:lnTo>
                    <a:pt x="871" y="335"/>
                  </a:lnTo>
                  <a:lnTo>
                    <a:pt x="873" y="328"/>
                  </a:lnTo>
                  <a:lnTo>
                    <a:pt x="873" y="324"/>
                  </a:lnTo>
                  <a:lnTo>
                    <a:pt x="873" y="322"/>
                  </a:lnTo>
                  <a:lnTo>
                    <a:pt x="873" y="322"/>
                  </a:lnTo>
                  <a:lnTo>
                    <a:pt x="868" y="317"/>
                  </a:lnTo>
                  <a:lnTo>
                    <a:pt x="863" y="313"/>
                  </a:lnTo>
                  <a:lnTo>
                    <a:pt x="852" y="310"/>
                  </a:lnTo>
                  <a:lnTo>
                    <a:pt x="852" y="310"/>
                  </a:lnTo>
                  <a:lnTo>
                    <a:pt x="849" y="308"/>
                  </a:lnTo>
                  <a:lnTo>
                    <a:pt x="848" y="306"/>
                  </a:lnTo>
                  <a:lnTo>
                    <a:pt x="846" y="303"/>
                  </a:lnTo>
                  <a:lnTo>
                    <a:pt x="846" y="303"/>
                  </a:lnTo>
                  <a:lnTo>
                    <a:pt x="843" y="286"/>
                  </a:lnTo>
                  <a:lnTo>
                    <a:pt x="836" y="254"/>
                  </a:lnTo>
                  <a:lnTo>
                    <a:pt x="836" y="254"/>
                  </a:lnTo>
                  <a:lnTo>
                    <a:pt x="832" y="243"/>
                  </a:lnTo>
                  <a:lnTo>
                    <a:pt x="832" y="243"/>
                  </a:lnTo>
                  <a:lnTo>
                    <a:pt x="827" y="235"/>
                  </a:lnTo>
                  <a:lnTo>
                    <a:pt x="821" y="227"/>
                  </a:lnTo>
                  <a:lnTo>
                    <a:pt x="815" y="221"/>
                  </a:lnTo>
                  <a:lnTo>
                    <a:pt x="809" y="218"/>
                  </a:lnTo>
                  <a:lnTo>
                    <a:pt x="798" y="211"/>
                  </a:lnTo>
                  <a:lnTo>
                    <a:pt x="794" y="210"/>
                  </a:lnTo>
                  <a:lnTo>
                    <a:pt x="794" y="210"/>
                  </a:lnTo>
                  <a:lnTo>
                    <a:pt x="797" y="190"/>
                  </a:lnTo>
                  <a:lnTo>
                    <a:pt x="798" y="171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4" y="141"/>
                  </a:lnTo>
                  <a:lnTo>
                    <a:pt x="790" y="134"/>
                  </a:lnTo>
                  <a:lnTo>
                    <a:pt x="784" y="127"/>
                  </a:lnTo>
                  <a:lnTo>
                    <a:pt x="784" y="127"/>
                  </a:lnTo>
                  <a:lnTo>
                    <a:pt x="785" y="123"/>
                  </a:lnTo>
                  <a:lnTo>
                    <a:pt x="785" y="114"/>
                  </a:lnTo>
                  <a:lnTo>
                    <a:pt x="784" y="103"/>
                  </a:lnTo>
                  <a:lnTo>
                    <a:pt x="783" y="98"/>
                  </a:lnTo>
                  <a:lnTo>
                    <a:pt x="781" y="95"/>
                  </a:lnTo>
                  <a:lnTo>
                    <a:pt x="781" y="95"/>
                  </a:lnTo>
                  <a:lnTo>
                    <a:pt x="777" y="93"/>
                  </a:lnTo>
                  <a:lnTo>
                    <a:pt x="773" y="92"/>
                  </a:lnTo>
                  <a:lnTo>
                    <a:pt x="763" y="92"/>
                  </a:lnTo>
                  <a:lnTo>
                    <a:pt x="763" y="92"/>
                  </a:lnTo>
                  <a:lnTo>
                    <a:pt x="761" y="91"/>
                  </a:lnTo>
                  <a:lnTo>
                    <a:pt x="758" y="89"/>
                  </a:lnTo>
                  <a:lnTo>
                    <a:pt x="756" y="86"/>
                  </a:lnTo>
                  <a:lnTo>
                    <a:pt x="756" y="86"/>
                  </a:lnTo>
                  <a:lnTo>
                    <a:pt x="755" y="73"/>
                  </a:lnTo>
                  <a:lnTo>
                    <a:pt x="754" y="60"/>
                  </a:lnTo>
                  <a:lnTo>
                    <a:pt x="750" y="44"/>
                  </a:lnTo>
                  <a:lnTo>
                    <a:pt x="750" y="44"/>
                  </a:lnTo>
                  <a:lnTo>
                    <a:pt x="746" y="30"/>
                  </a:lnTo>
                  <a:lnTo>
                    <a:pt x="743" y="16"/>
                  </a:lnTo>
                  <a:lnTo>
                    <a:pt x="738" y="3"/>
                  </a:lnTo>
                  <a:lnTo>
                    <a:pt x="738" y="3"/>
                  </a:lnTo>
                  <a:lnTo>
                    <a:pt x="731" y="10"/>
                  </a:lnTo>
                  <a:lnTo>
                    <a:pt x="722" y="27"/>
                  </a:lnTo>
                  <a:lnTo>
                    <a:pt x="722" y="27"/>
                  </a:lnTo>
                  <a:lnTo>
                    <a:pt x="718" y="35"/>
                  </a:lnTo>
                  <a:lnTo>
                    <a:pt x="717" y="41"/>
                  </a:lnTo>
                  <a:lnTo>
                    <a:pt x="716" y="47"/>
                  </a:lnTo>
                  <a:lnTo>
                    <a:pt x="716" y="47"/>
                  </a:lnTo>
                  <a:lnTo>
                    <a:pt x="711" y="57"/>
                  </a:lnTo>
                  <a:lnTo>
                    <a:pt x="707" y="68"/>
                  </a:lnTo>
                  <a:lnTo>
                    <a:pt x="703" y="80"/>
                  </a:lnTo>
                  <a:lnTo>
                    <a:pt x="703" y="80"/>
                  </a:lnTo>
                  <a:lnTo>
                    <a:pt x="701" y="91"/>
                  </a:lnTo>
                  <a:lnTo>
                    <a:pt x="700" y="101"/>
                  </a:lnTo>
                  <a:lnTo>
                    <a:pt x="700" y="109"/>
                  </a:lnTo>
                  <a:lnTo>
                    <a:pt x="700" y="109"/>
                  </a:lnTo>
                  <a:lnTo>
                    <a:pt x="697" y="118"/>
                  </a:lnTo>
                  <a:lnTo>
                    <a:pt x="691" y="138"/>
                  </a:lnTo>
                  <a:lnTo>
                    <a:pt x="687" y="150"/>
                  </a:lnTo>
                  <a:lnTo>
                    <a:pt x="682" y="161"/>
                  </a:lnTo>
                  <a:lnTo>
                    <a:pt x="676" y="170"/>
                  </a:lnTo>
                  <a:lnTo>
                    <a:pt x="669" y="177"/>
                  </a:lnTo>
                  <a:lnTo>
                    <a:pt x="669" y="177"/>
                  </a:lnTo>
                  <a:lnTo>
                    <a:pt x="668" y="178"/>
                  </a:lnTo>
                  <a:lnTo>
                    <a:pt x="665" y="178"/>
                  </a:lnTo>
                  <a:lnTo>
                    <a:pt x="662" y="177"/>
                  </a:lnTo>
                  <a:lnTo>
                    <a:pt x="655" y="175"/>
                  </a:lnTo>
                  <a:lnTo>
                    <a:pt x="650" y="171"/>
                  </a:lnTo>
                  <a:lnTo>
                    <a:pt x="642" y="163"/>
                  </a:lnTo>
                  <a:lnTo>
                    <a:pt x="638" y="160"/>
                  </a:lnTo>
                  <a:lnTo>
                    <a:pt x="638" y="160"/>
                  </a:lnTo>
                  <a:lnTo>
                    <a:pt x="627" y="151"/>
                  </a:lnTo>
                  <a:lnTo>
                    <a:pt x="616" y="143"/>
                  </a:lnTo>
                  <a:lnTo>
                    <a:pt x="604" y="132"/>
                  </a:lnTo>
                  <a:lnTo>
                    <a:pt x="604" y="132"/>
                  </a:lnTo>
                  <a:lnTo>
                    <a:pt x="598" y="123"/>
                  </a:lnTo>
                  <a:lnTo>
                    <a:pt x="590" y="116"/>
                  </a:lnTo>
                  <a:lnTo>
                    <a:pt x="590" y="116"/>
                  </a:lnTo>
                  <a:lnTo>
                    <a:pt x="584" y="108"/>
                  </a:lnTo>
                  <a:lnTo>
                    <a:pt x="577" y="103"/>
                  </a:lnTo>
                  <a:lnTo>
                    <a:pt x="568" y="100"/>
                  </a:lnTo>
                  <a:lnTo>
                    <a:pt x="568" y="100"/>
                  </a:lnTo>
                  <a:lnTo>
                    <a:pt x="574" y="92"/>
                  </a:lnTo>
                  <a:lnTo>
                    <a:pt x="578" y="86"/>
                  </a:lnTo>
                  <a:lnTo>
                    <a:pt x="582" y="79"/>
                  </a:lnTo>
                  <a:lnTo>
                    <a:pt x="582" y="79"/>
                  </a:lnTo>
                  <a:lnTo>
                    <a:pt x="583" y="74"/>
                  </a:lnTo>
                  <a:lnTo>
                    <a:pt x="584" y="69"/>
                  </a:lnTo>
                  <a:lnTo>
                    <a:pt x="583" y="64"/>
                  </a:lnTo>
                  <a:lnTo>
                    <a:pt x="583" y="64"/>
                  </a:lnTo>
                  <a:lnTo>
                    <a:pt x="592" y="55"/>
                  </a:lnTo>
                  <a:lnTo>
                    <a:pt x="598" y="47"/>
                  </a:lnTo>
                  <a:lnTo>
                    <a:pt x="601" y="38"/>
                  </a:lnTo>
                  <a:lnTo>
                    <a:pt x="601" y="38"/>
                  </a:lnTo>
                  <a:lnTo>
                    <a:pt x="601" y="36"/>
                  </a:lnTo>
                  <a:lnTo>
                    <a:pt x="601" y="33"/>
                  </a:lnTo>
                  <a:lnTo>
                    <a:pt x="599" y="31"/>
                  </a:lnTo>
                  <a:lnTo>
                    <a:pt x="594" y="27"/>
                  </a:lnTo>
                  <a:lnTo>
                    <a:pt x="594" y="27"/>
                  </a:lnTo>
                  <a:lnTo>
                    <a:pt x="580" y="23"/>
                  </a:lnTo>
                  <a:lnTo>
                    <a:pt x="552" y="16"/>
                  </a:lnTo>
                  <a:lnTo>
                    <a:pt x="552" y="16"/>
                  </a:lnTo>
                  <a:lnTo>
                    <a:pt x="542" y="15"/>
                  </a:lnTo>
                  <a:lnTo>
                    <a:pt x="536" y="15"/>
                  </a:lnTo>
                  <a:lnTo>
                    <a:pt x="536" y="15"/>
                  </a:lnTo>
                  <a:lnTo>
                    <a:pt x="531" y="15"/>
                  </a:lnTo>
                  <a:lnTo>
                    <a:pt x="528" y="12"/>
                  </a:lnTo>
                  <a:lnTo>
                    <a:pt x="523" y="10"/>
                  </a:lnTo>
                  <a:lnTo>
                    <a:pt x="523" y="10"/>
                  </a:lnTo>
                  <a:lnTo>
                    <a:pt x="514" y="3"/>
                  </a:lnTo>
                  <a:lnTo>
                    <a:pt x="514" y="3"/>
                  </a:lnTo>
                  <a:lnTo>
                    <a:pt x="509" y="0"/>
                  </a:lnTo>
                  <a:lnTo>
                    <a:pt x="506" y="0"/>
                  </a:lnTo>
                  <a:lnTo>
                    <a:pt x="502" y="1"/>
                  </a:lnTo>
                  <a:lnTo>
                    <a:pt x="502" y="1"/>
                  </a:lnTo>
                  <a:lnTo>
                    <a:pt x="504" y="5"/>
                  </a:lnTo>
                  <a:lnTo>
                    <a:pt x="508" y="14"/>
                  </a:lnTo>
                  <a:lnTo>
                    <a:pt x="511" y="22"/>
                  </a:lnTo>
                  <a:lnTo>
                    <a:pt x="511" y="26"/>
                  </a:lnTo>
                  <a:lnTo>
                    <a:pt x="509" y="30"/>
                  </a:lnTo>
                  <a:lnTo>
                    <a:pt x="509" y="30"/>
                  </a:lnTo>
                  <a:lnTo>
                    <a:pt x="507" y="31"/>
                  </a:lnTo>
                  <a:lnTo>
                    <a:pt x="503" y="31"/>
                  </a:lnTo>
                  <a:lnTo>
                    <a:pt x="493" y="28"/>
                  </a:lnTo>
                  <a:lnTo>
                    <a:pt x="481" y="23"/>
                  </a:lnTo>
                  <a:lnTo>
                    <a:pt x="481" y="23"/>
                  </a:lnTo>
                  <a:lnTo>
                    <a:pt x="474" y="27"/>
                  </a:lnTo>
                  <a:lnTo>
                    <a:pt x="468" y="31"/>
                  </a:lnTo>
                  <a:lnTo>
                    <a:pt x="460" y="37"/>
                  </a:lnTo>
                  <a:lnTo>
                    <a:pt x="460" y="37"/>
                  </a:lnTo>
                  <a:lnTo>
                    <a:pt x="458" y="42"/>
                  </a:lnTo>
                  <a:lnTo>
                    <a:pt x="455" y="48"/>
                  </a:lnTo>
                  <a:lnTo>
                    <a:pt x="453" y="54"/>
                  </a:lnTo>
                  <a:lnTo>
                    <a:pt x="453" y="54"/>
                  </a:lnTo>
                  <a:lnTo>
                    <a:pt x="449" y="57"/>
                  </a:lnTo>
                  <a:lnTo>
                    <a:pt x="445" y="58"/>
                  </a:lnTo>
                  <a:lnTo>
                    <a:pt x="442" y="62"/>
                  </a:lnTo>
                  <a:lnTo>
                    <a:pt x="442" y="62"/>
                  </a:lnTo>
                  <a:lnTo>
                    <a:pt x="441" y="65"/>
                  </a:lnTo>
                  <a:lnTo>
                    <a:pt x="439" y="69"/>
                  </a:lnTo>
                  <a:lnTo>
                    <a:pt x="439" y="73"/>
                  </a:lnTo>
                  <a:lnTo>
                    <a:pt x="439" y="73"/>
                  </a:lnTo>
                  <a:lnTo>
                    <a:pt x="436" y="76"/>
                  </a:lnTo>
                  <a:lnTo>
                    <a:pt x="433" y="80"/>
                  </a:lnTo>
                  <a:lnTo>
                    <a:pt x="432" y="85"/>
                  </a:lnTo>
                  <a:lnTo>
                    <a:pt x="432" y="85"/>
                  </a:lnTo>
                  <a:lnTo>
                    <a:pt x="433" y="89"/>
                  </a:lnTo>
                  <a:lnTo>
                    <a:pt x="436" y="92"/>
                  </a:lnTo>
                  <a:lnTo>
                    <a:pt x="439" y="96"/>
                  </a:lnTo>
                  <a:lnTo>
                    <a:pt x="439" y="96"/>
                  </a:lnTo>
                  <a:lnTo>
                    <a:pt x="441" y="101"/>
                  </a:lnTo>
                  <a:lnTo>
                    <a:pt x="442" y="105"/>
                  </a:lnTo>
                  <a:lnTo>
                    <a:pt x="441" y="107"/>
                  </a:lnTo>
                  <a:lnTo>
                    <a:pt x="441" y="107"/>
                  </a:lnTo>
                  <a:lnTo>
                    <a:pt x="437" y="109"/>
                  </a:lnTo>
                  <a:lnTo>
                    <a:pt x="433" y="109"/>
                  </a:lnTo>
                  <a:lnTo>
                    <a:pt x="427" y="109"/>
                  </a:lnTo>
                  <a:lnTo>
                    <a:pt x="427" y="109"/>
                  </a:lnTo>
                  <a:lnTo>
                    <a:pt x="420" y="108"/>
                  </a:lnTo>
                  <a:lnTo>
                    <a:pt x="414" y="107"/>
                  </a:lnTo>
                  <a:lnTo>
                    <a:pt x="407" y="105"/>
                  </a:lnTo>
                  <a:lnTo>
                    <a:pt x="407" y="105"/>
                  </a:lnTo>
                  <a:lnTo>
                    <a:pt x="406" y="102"/>
                  </a:lnTo>
                  <a:lnTo>
                    <a:pt x="406" y="101"/>
                  </a:lnTo>
                  <a:lnTo>
                    <a:pt x="406" y="95"/>
                  </a:lnTo>
                  <a:lnTo>
                    <a:pt x="406" y="95"/>
                  </a:lnTo>
                  <a:lnTo>
                    <a:pt x="406" y="92"/>
                  </a:lnTo>
                  <a:lnTo>
                    <a:pt x="405" y="91"/>
                  </a:lnTo>
                  <a:lnTo>
                    <a:pt x="405" y="91"/>
                  </a:lnTo>
                  <a:lnTo>
                    <a:pt x="400" y="81"/>
                  </a:lnTo>
                  <a:lnTo>
                    <a:pt x="394" y="74"/>
                  </a:lnTo>
                  <a:lnTo>
                    <a:pt x="391" y="70"/>
                  </a:lnTo>
                  <a:lnTo>
                    <a:pt x="388" y="69"/>
                  </a:lnTo>
                  <a:lnTo>
                    <a:pt x="388" y="69"/>
                  </a:lnTo>
                  <a:lnTo>
                    <a:pt x="384" y="69"/>
                  </a:lnTo>
                  <a:lnTo>
                    <a:pt x="382" y="70"/>
                  </a:lnTo>
                  <a:lnTo>
                    <a:pt x="375" y="74"/>
                  </a:lnTo>
                  <a:lnTo>
                    <a:pt x="371" y="79"/>
                  </a:lnTo>
                  <a:lnTo>
                    <a:pt x="369" y="81"/>
                  </a:lnTo>
                  <a:lnTo>
                    <a:pt x="369" y="81"/>
                  </a:lnTo>
                  <a:lnTo>
                    <a:pt x="366" y="79"/>
                  </a:lnTo>
                  <a:lnTo>
                    <a:pt x="363" y="78"/>
                  </a:lnTo>
                  <a:lnTo>
                    <a:pt x="360" y="78"/>
                  </a:lnTo>
                  <a:lnTo>
                    <a:pt x="360" y="78"/>
                  </a:lnTo>
                  <a:lnTo>
                    <a:pt x="356" y="80"/>
                  </a:lnTo>
                  <a:lnTo>
                    <a:pt x="352" y="84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5" y="89"/>
                  </a:lnTo>
                  <a:lnTo>
                    <a:pt x="342" y="90"/>
                  </a:lnTo>
                  <a:lnTo>
                    <a:pt x="341" y="93"/>
                  </a:lnTo>
                  <a:lnTo>
                    <a:pt x="341" y="93"/>
                  </a:lnTo>
                  <a:lnTo>
                    <a:pt x="341" y="98"/>
                  </a:lnTo>
                  <a:lnTo>
                    <a:pt x="341" y="106"/>
                  </a:lnTo>
                  <a:lnTo>
                    <a:pt x="341" y="106"/>
                  </a:lnTo>
                  <a:lnTo>
                    <a:pt x="341" y="108"/>
                  </a:lnTo>
                  <a:lnTo>
                    <a:pt x="340" y="111"/>
                  </a:lnTo>
                  <a:lnTo>
                    <a:pt x="339" y="112"/>
                  </a:lnTo>
                  <a:lnTo>
                    <a:pt x="339" y="112"/>
                  </a:lnTo>
                  <a:lnTo>
                    <a:pt x="333" y="108"/>
                  </a:lnTo>
                  <a:lnTo>
                    <a:pt x="326" y="107"/>
                  </a:lnTo>
                  <a:lnTo>
                    <a:pt x="324" y="107"/>
                  </a:lnTo>
                  <a:lnTo>
                    <a:pt x="323" y="109"/>
                  </a:lnTo>
                  <a:lnTo>
                    <a:pt x="323" y="109"/>
                  </a:lnTo>
                  <a:lnTo>
                    <a:pt x="321" y="112"/>
                  </a:lnTo>
                  <a:lnTo>
                    <a:pt x="320" y="116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8" y="133"/>
                  </a:lnTo>
                  <a:lnTo>
                    <a:pt x="317" y="136"/>
                  </a:lnTo>
                  <a:lnTo>
                    <a:pt x="317" y="136"/>
                  </a:lnTo>
                  <a:lnTo>
                    <a:pt x="314" y="135"/>
                  </a:lnTo>
                  <a:lnTo>
                    <a:pt x="310" y="134"/>
                  </a:lnTo>
                  <a:lnTo>
                    <a:pt x="305" y="135"/>
                  </a:lnTo>
                  <a:lnTo>
                    <a:pt x="304" y="136"/>
                  </a:lnTo>
                  <a:lnTo>
                    <a:pt x="302" y="139"/>
                  </a:lnTo>
                  <a:lnTo>
                    <a:pt x="302" y="139"/>
                  </a:lnTo>
                  <a:lnTo>
                    <a:pt x="302" y="144"/>
                  </a:lnTo>
                  <a:lnTo>
                    <a:pt x="302" y="149"/>
                  </a:lnTo>
                  <a:lnTo>
                    <a:pt x="302" y="160"/>
                  </a:lnTo>
                  <a:lnTo>
                    <a:pt x="302" y="160"/>
                  </a:lnTo>
                  <a:lnTo>
                    <a:pt x="301" y="162"/>
                  </a:lnTo>
                  <a:lnTo>
                    <a:pt x="299" y="163"/>
                  </a:lnTo>
                  <a:lnTo>
                    <a:pt x="297" y="165"/>
                  </a:lnTo>
                  <a:lnTo>
                    <a:pt x="297" y="165"/>
                  </a:lnTo>
                  <a:lnTo>
                    <a:pt x="292" y="162"/>
                  </a:lnTo>
                  <a:lnTo>
                    <a:pt x="287" y="160"/>
                  </a:lnTo>
                  <a:lnTo>
                    <a:pt x="285" y="156"/>
                  </a:lnTo>
                  <a:lnTo>
                    <a:pt x="285" y="156"/>
                  </a:lnTo>
                  <a:lnTo>
                    <a:pt x="281" y="149"/>
                  </a:lnTo>
                  <a:lnTo>
                    <a:pt x="278" y="148"/>
                  </a:lnTo>
                  <a:lnTo>
                    <a:pt x="277" y="146"/>
                  </a:lnTo>
                  <a:lnTo>
                    <a:pt x="277" y="146"/>
                  </a:lnTo>
                  <a:lnTo>
                    <a:pt x="275" y="148"/>
                  </a:lnTo>
                  <a:lnTo>
                    <a:pt x="274" y="150"/>
                  </a:lnTo>
                  <a:lnTo>
                    <a:pt x="272" y="157"/>
                  </a:lnTo>
                  <a:lnTo>
                    <a:pt x="272" y="157"/>
                  </a:lnTo>
                  <a:lnTo>
                    <a:pt x="271" y="162"/>
                  </a:lnTo>
                  <a:lnTo>
                    <a:pt x="267" y="167"/>
                  </a:lnTo>
                  <a:lnTo>
                    <a:pt x="264" y="171"/>
                  </a:lnTo>
                  <a:lnTo>
                    <a:pt x="260" y="193"/>
                  </a:lnTo>
                  <a:lnTo>
                    <a:pt x="260" y="193"/>
                  </a:lnTo>
                  <a:lnTo>
                    <a:pt x="259" y="193"/>
                  </a:lnTo>
                  <a:lnTo>
                    <a:pt x="254" y="195"/>
                  </a:lnTo>
                  <a:lnTo>
                    <a:pt x="249" y="200"/>
                  </a:lnTo>
                  <a:lnTo>
                    <a:pt x="242" y="210"/>
                  </a:lnTo>
                  <a:lnTo>
                    <a:pt x="242" y="210"/>
                  </a:lnTo>
                  <a:lnTo>
                    <a:pt x="238" y="220"/>
                  </a:lnTo>
                  <a:lnTo>
                    <a:pt x="238" y="220"/>
                  </a:lnTo>
                  <a:lnTo>
                    <a:pt x="231" y="231"/>
                  </a:lnTo>
                  <a:lnTo>
                    <a:pt x="228" y="236"/>
                  </a:lnTo>
                  <a:lnTo>
                    <a:pt x="228" y="236"/>
                  </a:lnTo>
                  <a:lnTo>
                    <a:pt x="223" y="236"/>
                  </a:lnTo>
                  <a:lnTo>
                    <a:pt x="213" y="238"/>
                  </a:lnTo>
                  <a:lnTo>
                    <a:pt x="213" y="238"/>
                  </a:lnTo>
                  <a:lnTo>
                    <a:pt x="210" y="240"/>
                  </a:lnTo>
                  <a:lnTo>
                    <a:pt x="207" y="241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197" y="242"/>
                  </a:lnTo>
                  <a:lnTo>
                    <a:pt x="190" y="241"/>
                  </a:lnTo>
                  <a:lnTo>
                    <a:pt x="184" y="242"/>
                  </a:lnTo>
                  <a:lnTo>
                    <a:pt x="184" y="242"/>
                  </a:lnTo>
                  <a:lnTo>
                    <a:pt x="180" y="245"/>
                  </a:lnTo>
                  <a:lnTo>
                    <a:pt x="178" y="247"/>
                  </a:lnTo>
                  <a:lnTo>
                    <a:pt x="178" y="247"/>
                  </a:lnTo>
                  <a:lnTo>
                    <a:pt x="177" y="251"/>
                  </a:lnTo>
                  <a:lnTo>
                    <a:pt x="175" y="252"/>
                  </a:lnTo>
                  <a:lnTo>
                    <a:pt x="175" y="252"/>
                  </a:lnTo>
                  <a:lnTo>
                    <a:pt x="167" y="249"/>
                  </a:lnTo>
                  <a:lnTo>
                    <a:pt x="158" y="249"/>
                  </a:lnTo>
                  <a:lnTo>
                    <a:pt x="156" y="249"/>
                  </a:lnTo>
                  <a:lnTo>
                    <a:pt x="152" y="252"/>
                  </a:lnTo>
                  <a:lnTo>
                    <a:pt x="152" y="252"/>
                  </a:lnTo>
                  <a:lnTo>
                    <a:pt x="150" y="254"/>
                  </a:lnTo>
                  <a:lnTo>
                    <a:pt x="148" y="257"/>
                  </a:lnTo>
                  <a:lnTo>
                    <a:pt x="148" y="264"/>
                  </a:lnTo>
                  <a:lnTo>
                    <a:pt x="148" y="264"/>
                  </a:lnTo>
                  <a:lnTo>
                    <a:pt x="147" y="265"/>
                  </a:lnTo>
                  <a:lnTo>
                    <a:pt x="146" y="267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131" y="265"/>
                  </a:lnTo>
                  <a:lnTo>
                    <a:pt x="119" y="265"/>
                  </a:lnTo>
                  <a:lnTo>
                    <a:pt x="113" y="267"/>
                  </a:lnTo>
                  <a:lnTo>
                    <a:pt x="108" y="269"/>
                  </a:lnTo>
                  <a:lnTo>
                    <a:pt x="108" y="269"/>
                  </a:lnTo>
                  <a:lnTo>
                    <a:pt x="104" y="272"/>
                  </a:lnTo>
                  <a:lnTo>
                    <a:pt x="100" y="274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6" y="285"/>
                  </a:lnTo>
                  <a:lnTo>
                    <a:pt x="94" y="288"/>
                  </a:lnTo>
                  <a:lnTo>
                    <a:pt x="94" y="288"/>
                  </a:lnTo>
                  <a:lnTo>
                    <a:pt x="86" y="291"/>
                  </a:lnTo>
                  <a:lnTo>
                    <a:pt x="77" y="296"/>
                  </a:lnTo>
                  <a:lnTo>
                    <a:pt x="70" y="302"/>
                  </a:lnTo>
                  <a:lnTo>
                    <a:pt x="70" y="302"/>
                  </a:lnTo>
                  <a:lnTo>
                    <a:pt x="66" y="307"/>
                  </a:lnTo>
                  <a:lnTo>
                    <a:pt x="64" y="312"/>
                  </a:lnTo>
                  <a:lnTo>
                    <a:pt x="61" y="317"/>
                  </a:lnTo>
                  <a:lnTo>
                    <a:pt x="61" y="317"/>
                  </a:lnTo>
                  <a:lnTo>
                    <a:pt x="60" y="313"/>
                  </a:lnTo>
                  <a:lnTo>
                    <a:pt x="59" y="311"/>
                  </a:lnTo>
                  <a:lnTo>
                    <a:pt x="58" y="310"/>
                  </a:lnTo>
                  <a:lnTo>
                    <a:pt x="58" y="310"/>
                  </a:lnTo>
                  <a:lnTo>
                    <a:pt x="58" y="310"/>
                  </a:lnTo>
                  <a:lnTo>
                    <a:pt x="55" y="313"/>
                  </a:lnTo>
                  <a:lnTo>
                    <a:pt x="55" y="319"/>
                  </a:lnTo>
                  <a:lnTo>
                    <a:pt x="54" y="326"/>
                  </a:lnTo>
                  <a:lnTo>
                    <a:pt x="54" y="326"/>
                  </a:lnTo>
                  <a:lnTo>
                    <a:pt x="50" y="333"/>
                  </a:lnTo>
                  <a:lnTo>
                    <a:pt x="43" y="348"/>
                  </a:lnTo>
                  <a:lnTo>
                    <a:pt x="43" y="348"/>
                  </a:lnTo>
                  <a:lnTo>
                    <a:pt x="37" y="359"/>
                  </a:lnTo>
                  <a:lnTo>
                    <a:pt x="34" y="366"/>
                  </a:lnTo>
                  <a:lnTo>
                    <a:pt x="33" y="375"/>
                  </a:lnTo>
                  <a:lnTo>
                    <a:pt x="33" y="375"/>
                  </a:lnTo>
                  <a:lnTo>
                    <a:pt x="33" y="382"/>
                  </a:lnTo>
                  <a:lnTo>
                    <a:pt x="34" y="391"/>
                  </a:lnTo>
                  <a:lnTo>
                    <a:pt x="39" y="408"/>
                  </a:lnTo>
                  <a:lnTo>
                    <a:pt x="39" y="408"/>
                  </a:lnTo>
                  <a:lnTo>
                    <a:pt x="39" y="412"/>
                  </a:lnTo>
                  <a:lnTo>
                    <a:pt x="39" y="415"/>
                  </a:lnTo>
                  <a:lnTo>
                    <a:pt x="38" y="416"/>
                  </a:lnTo>
                  <a:lnTo>
                    <a:pt x="38" y="416"/>
                  </a:lnTo>
                  <a:lnTo>
                    <a:pt x="34" y="413"/>
                  </a:lnTo>
                  <a:lnTo>
                    <a:pt x="31" y="410"/>
                  </a:lnTo>
                  <a:lnTo>
                    <a:pt x="27" y="409"/>
                  </a:lnTo>
                  <a:lnTo>
                    <a:pt x="27" y="409"/>
                  </a:lnTo>
                  <a:lnTo>
                    <a:pt x="26" y="410"/>
                  </a:lnTo>
                  <a:lnTo>
                    <a:pt x="26" y="412"/>
                  </a:lnTo>
                  <a:lnTo>
                    <a:pt x="26" y="414"/>
                  </a:lnTo>
                  <a:lnTo>
                    <a:pt x="26" y="414"/>
                  </a:lnTo>
                  <a:lnTo>
                    <a:pt x="22" y="413"/>
                  </a:lnTo>
                  <a:lnTo>
                    <a:pt x="21" y="412"/>
                  </a:lnTo>
                  <a:lnTo>
                    <a:pt x="18" y="413"/>
                  </a:lnTo>
                  <a:lnTo>
                    <a:pt x="18" y="413"/>
                  </a:lnTo>
                  <a:lnTo>
                    <a:pt x="18" y="415"/>
                  </a:lnTo>
                  <a:lnTo>
                    <a:pt x="18" y="418"/>
                  </a:lnTo>
                  <a:lnTo>
                    <a:pt x="18" y="421"/>
                  </a:lnTo>
                  <a:lnTo>
                    <a:pt x="18" y="421"/>
                  </a:lnTo>
                  <a:lnTo>
                    <a:pt x="18" y="423"/>
                  </a:lnTo>
                  <a:lnTo>
                    <a:pt x="17" y="423"/>
                  </a:lnTo>
                  <a:lnTo>
                    <a:pt x="17" y="426"/>
                  </a:lnTo>
                  <a:lnTo>
                    <a:pt x="19" y="431"/>
                  </a:lnTo>
                  <a:lnTo>
                    <a:pt x="19" y="431"/>
                  </a:lnTo>
                  <a:lnTo>
                    <a:pt x="29" y="445"/>
                  </a:lnTo>
                  <a:lnTo>
                    <a:pt x="29" y="445"/>
                  </a:lnTo>
                  <a:lnTo>
                    <a:pt x="31" y="448"/>
                  </a:lnTo>
                  <a:lnTo>
                    <a:pt x="32" y="452"/>
                  </a:lnTo>
                  <a:lnTo>
                    <a:pt x="32" y="455"/>
                  </a:lnTo>
                  <a:lnTo>
                    <a:pt x="32" y="455"/>
                  </a:lnTo>
                  <a:lnTo>
                    <a:pt x="31" y="459"/>
                  </a:lnTo>
                  <a:lnTo>
                    <a:pt x="31" y="466"/>
                  </a:lnTo>
                  <a:lnTo>
                    <a:pt x="32" y="472"/>
                  </a:lnTo>
                  <a:lnTo>
                    <a:pt x="32" y="472"/>
                  </a:lnTo>
                  <a:lnTo>
                    <a:pt x="33" y="478"/>
                  </a:lnTo>
                  <a:lnTo>
                    <a:pt x="35" y="483"/>
                  </a:lnTo>
                  <a:lnTo>
                    <a:pt x="38" y="488"/>
                  </a:lnTo>
                  <a:lnTo>
                    <a:pt x="38" y="488"/>
                  </a:lnTo>
                  <a:lnTo>
                    <a:pt x="34" y="504"/>
                  </a:lnTo>
                  <a:lnTo>
                    <a:pt x="32" y="521"/>
                  </a:lnTo>
                  <a:lnTo>
                    <a:pt x="32" y="538"/>
                  </a:lnTo>
                  <a:lnTo>
                    <a:pt x="32" y="538"/>
                  </a:lnTo>
                  <a:lnTo>
                    <a:pt x="33" y="550"/>
                  </a:lnTo>
                  <a:lnTo>
                    <a:pt x="37" y="561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42" y="575"/>
                  </a:lnTo>
                  <a:lnTo>
                    <a:pt x="40" y="580"/>
                  </a:lnTo>
                  <a:lnTo>
                    <a:pt x="40" y="580"/>
                  </a:lnTo>
                  <a:lnTo>
                    <a:pt x="28" y="601"/>
                  </a:lnTo>
                  <a:lnTo>
                    <a:pt x="28" y="601"/>
                  </a:lnTo>
                  <a:lnTo>
                    <a:pt x="26" y="607"/>
                  </a:lnTo>
                  <a:lnTo>
                    <a:pt x="24" y="613"/>
                  </a:lnTo>
                  <a:lnTo>
                    <a:pt x="22" y="620"/>
                  </a:lnTo>
                  <a:lnTo>
                    <a:pt x="22" y="620"/>
                  </a:lnTo>
                  <a:lnTo>
                    <a:pt x="21" y="624"/>
                  </a:lnTo>
                  <a:lnTo>
                    <a:pt x="19" y="626"/>
                  </a:lnTo>
                  <a:lnTo>
                    <a:pt x="18" y="628"/>
                  </a:lnTo>
                  <a:lnTo>
                    <a:pt x="18" y="628"/>
                  </a:lnTo>
                  <a:lnTo>
                    <a:pt x="8" y="630"/>
                  </a:lnTo>
                  <a:lnTo>
                    <a:pt x="5" y="633"/>
                  </a:lnTo>
                  <a:lnTo>
                    <a:pt x="1" y="635"/>
                  </a:lnTo>
                  <a:lnTo>
                    <a:pt x="1" y="635"/>
                  </a:lnTo>
                  <a:lnTo>
                    <a:pt x="0" y="636"/>
                  </a:lnTo>
                  <a:lnTo>
                    <a:pt x="0" y="639"/>
                  </a:lnTo>
                  <a:lnTo>
                    <a:pt x="0" y="642"/>
                  </a:lnTo>
                  <a:lnTo>
                    <a:pt x="4" y="646"/>
                  </a:lnTo>
                  <a:lnTo>
                    <a:pt x="4" y="646"/>
                  </a:lnTo>
                  <a:lnTo>
                    <a:pt x="6" y="646"/>
                  </a:lnTo>
                  <a:lnTo>
                    <a:pt x="10" y="646"/>
                  </a:lnTo>
                  <a:lnTo>
                    <a:pt x="12" y="647"/>
                  </a:lnTo>
                  <a:lnTo>
                    <a:pt x="12" y="647"/>
                  </a:lnTo>
                  <a:lnTo>
                    <a:pt x="17" y="651"/>
                  </a:lnTo>
                  <a:lnTo>
                    <a:pt x="21" y="655"/>
                  </a:lnTo>
                  <a:lnTo>
                    <a:pt x="24" y="661"/>
                  </a:lnTo>
                  <a:lnTo>
                    <a:pt x="24" y="661"/>
                  </a:lnTo>
                  <a:lnTo>
                    <a:pt x="26" y="662"/>
                  </a:lnTo>
                  <a:lnTo>
                    <a:pt x="32" y="667"/>
                  </a:lnTo>
                  <a:lnTo>
                    <a:pt x="35" y="669"/>
                  </a:lnTo>
                  <a:lnTo>
                    <a:pt x="40" y="671"/>
                  </a:lnTo>
                  <a:lnTo>
                    <a:pt x="46" y="671"/>
                  </a:lnTo>
                  <a:lnTo>
                    <a:pt x="54" y="669"/>
                  </a:lnTo>
                  <a:lnTo>
                    <a:pt x="54" y="669"/>
                  </a:lnTo>
                  <a:lnTo>
                    <a:pt x="60" y="666"/>
                  </a:lnTo>
                  <a:lnTo>
                    <a:pt x="66" y="662"/>
                  </a:lnTo>
                  <a:lnTo>
                    <a:pt x="78" y="652"/>
                  </a:lnTo>
                  <a:lnTo>
                    <a:pt x="93" y="639"/>
                  </a:lnTo>
                  <a:lnTo>
                    <a:pt x="93" y="639"/>
                  </a:lnTo>
                  <a:lnTo>
                    <a:pt x="102" y="635"/>
                  </a:lnTo>
                  <a:lnTo>
                    <a:pt x="110" y="633"/>
                  </a:lnTo>
                  <a:lnTo>
                    <a:pt x="121" y="631"/>
                  </a:lnTo>
                  <a:lnTo>
                    <a:pt x="121" y="631"/>
                  </a:lnTo>
                  <a:lnTo>
                    <a:pt x="137" y="633"/>
                  </a:lnTo>
                  <a:lnTo>
                    <a:pt x="152" y="635"/>
                  </a:lnTo>
                  <a:lnTo>
                    <a:pt x="167" y="639"/>
                  </a:lnTo>
                  <a:lnTo>
                    <a:pt x="167" y="639"/>
                  </a:lnTo>
                  <a:lnTo>
                    <a:pt x="178" y="636"/>
                  </a:lnTo>
                  <a:lnTo>
                    <a:pt x="186" y="634"/>
                  </a:lnTo>
                  <a:lnTo>
                    <a:pt x="195" y="629"/>
                  </a:lnTo>
                  <a:lnTo>
                    <a:pt x="195" y="629"/>
                  </a:lnTo>
                  <a:lnTo>
                    <a:pt x="197" y="626"/>
                  </a:lnTo>
                  <a:lnTo>
                    <a:pt x="200" y="623"/>
                  </a:lnTo>
                  <a:lnTo>
                    <a:pt x="202" y="615"/>
                  </a:lnTo>
                  <a:lnTo>
                    <a:pt x="204" y="610"/>
                  </a:lnTo>
                  <a:lnTo>
                    <a:pt x="204" y="608"/>
                  </a:lnTo>
                  <a:lnTo>
                    <a:pt x="204" y="608"/>
                  </a:lnTo>
                  <a:lnTo>
                    <a:pt x="205" y="609"/>
                  </a:lnTo>
                  <a:lnTo>
                    <a:pt x="209" y="612"/>
                  </a:lnTo>
                  <a:lnTo>
                    <a:pt x="215" y="612"/>
                  </a:lnTo>
                  <a:lnTo>
                    <a:pt x="218" y="612"/>
                  </a:lnTo>
                  <a:lnTo>
                    <a:pt x="222" y="610"/>
                  </a:lnTo>
                  <a:lnTo>
                    <a:pt x="222" y="610"/>
                  </a:lnTo>
                  <a:lnTo>
                    <a:pt x="228" y="607"/>
                  </a:lnTo>
                  <a:lnTo>
                    <a:pt x="234" y="602"/>
                  </a:lnTo>
                  <a:lnTo>
                    <a:pt x="245" y="592"/>
                  </a:lnTo>
                  <a:lnTo>
                    <a:pt x="245" y="592"/>
                  </a:lnTo>
                  <a:lnTo>
                    <a:pt x="249" y="591"/>
                  </a:lnTo>
                  <a:lnTo>
                    <a:pt x="253" y="590"/>
                  </a:lnTo>
                  <a:lnTo>
                    <a:pt x="258" y="588"/>
                  </a:lnTo>
                  <a:lnTo>
                    <a:pt x="258" y="588"/>
                  </a:lnTo>
                  <a:lnTo>
                    <a:pt x="261" y="588"/>
                  </a:lnTo>
                  <a:lnTo>
                    <a:pt x="271" y="588"/>
                  </a:lnTo>
                  <a:lnTo>
                    <a:pt x="287" y="587"/>
                  </a:lnTo>
                  <a:lnTo>
                    <a:pt x="305" y="583"/>
                  </a:lnTo>
                  <a:lnTo>
                    <a:pt x="305" y="583"/>
                  </a:lnTo>
                  <a:lnTo>
                    <a:pt x="318" y="579"/>
                  </a:lnTo>
                  <a:lnTo>
                    <a:pt x="331" y="574"/>
                  </a:lnTo>
                  <a:lnTo>
                    <a:pt x="356" y="565"/>
                  </a:lnTo>
                  <a:lnTo>
                    <a:pt x="356" y="565"/>
                  </a:lnTo>
                  <a:lnTo>
                    <a:pt x="362" y="564"/>
                  </a:lnTo>
                  <a:lnTo>
                    <a:pt x="368" y="564"/>
                  </a:lnTo>
                  <a:lnTo>
                    <a:pt x="373" y="564"/>
                  </a:lnTo>
                  <a:lnTo>
                    <a:pt x="378" y="565"/>
                  </a:lnTo>
                  <a:lnTo>
                    <a:pt x="384" y="569"/>
                  </a:lnTo>
                  <a:lnTo>
                    <a:pt x="387" y="571"/>
                  </a:lnTo>
                  <a:lnTo>
                    <a:pt x="387" y="571"/>
                  </a:lnTo>
                  <a:lnTo>
                    <a:pt x="390" y="575"/>
                  </a:lnTo>
                  <a:lnTo>
                    <a:pt x="394" y="579"/>
                  </a:lnTo>
                  <a:lnTo>
                    <a:pt x="400" y="582"/>
                  </a:lnTo>
                  <a:lnTo>
                    <a:pt x="400" y="582"/>
                  </a:lnTo>
                  <a:lnTo>
                    <a:pt x="407" y="585"/>
                  </a:lnTo>
                  <a:lnTo>
                    <a:pt x="416" y="587"/>
                  </a:lnTo>
                  <a:lnTo>
                    <a:pt x="425" y="587"/>
                  </a:lnTo>
                  <a:lnTo>
                    <a:pt x="425" y="587"/>
                  </a:lnTo>
                  <a:lnTo>
                    <a:pt x="425" y="595"/>
                  </a:lnTo>
                  <a:lnTo>
                    <a:pt x="426" y="602"/>
                  </a:lnTo>
                  <a:lnTo>
                    <a:pt x="428" y="609"/>
                  </a:lnTo>
                  <a:lnTo>
                    <a:pt x="428" y="609"/>
                  </a:lnTo>
                  <a:lnTo>
                    <a:pt x="431" y="613"/>
                  </a:lnTo>
                  <a:lnTo>
                    <a:pt x="434" y="615"/>
                  </a:lnTo>
                  <a:lnTo>
                    <a:pt x="438" y="618"/>
                  </a:lnTo>
                  <a:lnTo>
                    <a:pt x="438" y="618"/>
                  </a:lnTo>
                  <a:lnTo>
                    <a:pt x="434" y="629"/>
                  </a:lnTo>
                  <a:lnTo>
                    <a:pt x="433" y="637"/>
                  </a:lnTo>
                  <a:lnTo>
                    <a:pt x="433" y="645"/>
                  </a:lnTo>
                  <a:lnTo>
                    <a:pt x="433" y="645"/>
                  </a:lnTo>
                  <a:lnTo>
                    <a:pt x="433" y="649"/>
                  </a:lnTo>
                  <a:lnTo>
                    <a:pt x="436" y="651"/>
                  </a:lnTo>
                  <a:lnTo>
                    <a:pt x="439" y="655"/>
                  </a:lnTo>
                  <a:lnTo>
                    <a:pt x="443" y="655"/>
                  </a:lnTo>
                  <a:lnTo>
                    <a:pt x="444" y="655"/>
                  </a:lnTo>
                  <a:lnTo>
                    <a:pt x="444" y="655"/>
                  </a:lnTo>
                  <a:lnTo>
                    <a:pt x="450" y="649"/>
                  </a:lnTo>
                  <a:lnTo>
                    <a:pt x="465" y="636"/>
                  </a:lnTo>
                  <a:lnTo>
                    <a:pt x="465" y="636"/>
                  </a:lnTo>
                  <a:lnTo>
                    <a:pt x="472" y="631"/>
                  </a:lnTo>
                  <a:lnTo>
                    <a:pt x="477" y="629"/>
                  </a:lnTo>
                  <a:lnTo>
                    <a:pt x="477" y="629"/>
                  </a:lnTo>
                  <a:lnTo>
                    <a:pt x="481" y="623"/>
                  </a:lnTo>
                  <a:lnTo>
                    <a:pt x="484" y="618"/>
                  </a:lnTo>
                  <a:lnTo>
                    <a:pt x="488" y="612"/>
                  </a:lnTo>
                  <a:lnTo>
                    <a:pt x="488" y="612"/>
                  </a:lnTo>
                  <a:lnTo>
                    <a:pt x="492" y="608"/>
                  </a:lnTo>
                  <a:lnTo>
                    <a:pt x="497" y="606"/>
                  </a:lnTo>
                  <a:lnTo>
                    <a:pt x="501" y="604"/>
                  </a:lnTo>
                  <a:lnTo>
                    <a:pt x="501" y="604"/>
                  </a:lnTo>
                  <a:lnTo>
                    <a:pt x="502" y="606"/>
                  </a:lnTo>
                  <a:lnTo>
                    <a:pt x="503" y="609"/>
                  </a:lnTo>
                  <a:lnTo>
                    <a:pt x="503" y="615"/>
                  </a:lnTo>
                  <a:lnTo>
                    <a:pt x="503" y="619"/>
                  </a:lnTo>
                  <a:lnTo>
                    <a:pt x="501" y="624"/>
                  </a:lnTo>
                  <a:lnTo>
                    <a:pt x="501" y="624"/>
                  </a:lnTo>
                  <a:lnTo>
                    <a:pt x="492" y="635"/>
                  </a:lnTo>
                  <a:lnTo>
                    <a:pt x="481" y="647"/>
                  </a:lnTo>
                  <a:lnTo>
                    <a:pt x="468" y="660"/>
                  </a:lnTo>
                  <a:lnTo>
                    <a:pt x="468" y="660"/>
                  </a:lnTo>
                  <a:lnTo>
                    <a:pt x="466" y="665"/>
                  </a:lnTo>
                  <a:lnTo>
                    <a:pt x="466" y="668"/>
                  </a:lnTo>
                  <a:lnTo>
                    <a:pt x="466" y="671"/>
                  </a:lnTo>
                  <a:lnTo>
                    <a:pt x="466" y="671"/>
                  </a:lnTo>
                  <a:lnTo>
                    <a:pt x="469" y="671"/>
                  </a:lnTo>
                  <a:lnTo>
                    <a:pt x="472" y="671"/>
                  </a:lnTo>
                  <a:lnTo>
                    <a:pt x="476" y="668"/>
                  </a:lnTo>
                  <a:lnTo>
                    <a:pt x="476" y="668"/>
                  </a:lnTo>
                  <a:lnTo>
                    <a:pt x="485" y="658"/>
                  </a:lnTo>
                  <a:lnTo>
                    <a:pt x="491" y="651"/>
                  </a:lnTo>
                  <a:lnTo>
                    <a:pt x="498" y="645"/>
                  </a:lnTo>
                  <a:lnTo>
                    <a:pt x="498" y="645"/>
                  </a:lnTo>
                  <a:lnTo>
                    <a:pt x="499" y="645"/>
                  </a:lnTo>
                  <a:lnTo>
                    <a:pt x="502" y="645"/>
                  </a:lnTo>
                  <a:lnTo>
                    <a:pt x="503" y="647"/>
                  </a:lnTo>
                  <a:lnTo>
                    <a:pt x="504" y="651"/>
                  </a:lnTo>
                  <a:lnTo>
                    <a:pt x="504" y="651"/>
                  </a:lnTo>
                  <a:lnTo>
                    <a:pt x="499" y="658"/>
                  </a:lnTo>
                  <a:lnTo>
                    <a:pt x="496" y="666"/>
                  </a:lnTo>
                  <a:lnTo>
                    <a:pt x="495" y="673"/>
                  </a:lnTo>
                  <a:lnTo>
                    <a:pt x="495" y="673"/>
                  </a:lnTo>
                  <a:lnTo>
                    <a:pt x="495" y="676"/>
                  </a:lnTo>
                  <a:lnTo>
                    <a:pt x="496" y="678"/>
                  </a:lnTo>
                  <a:lnTo>
                    <a:pt x="499" y="680"/>
                  </a:lnTo>
                  <a:lnTo>
                    <a:pt x="504" y="683"/>
                  </a:lnTo>
                  <a:lnTo>
                    <a:pt x="504" y="683"/>
                  </a:lnTo>
                  <a:lnTo>
                    <a:pt x="504" y="692"/>
                  </a:lnTo>
                  <a:lnTo>
                    <a:pt x="503" y="700"/>
                  </a:lnTo>
                  <a:lnTo>
                    <a:pt x="502" y="709"/>
                  </a:lnTo>
                  <a:lnTo>
                    <a:pt x="502" y="709"/>
                  </a:lnTo>
                  <a:lnTo>
                    <a:pt x="499" y="725"/>
                  </a:lnTo>
                  <a:lnTo>
                    <a:pt x="498" y="732"/>
                  </a:lnTo>
                  <a:lnTo>
                    <a:pt x="499" y="739"/>
                  </a:lnTo>
                  <a:lnTo>
                    <a:pt x="499" y="739"/>
                  </a:lnTo>
                  <a:lnTo>
                    <a:pt x="501" y="743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2" y="750"/>
                  </a:lnTo>
                  <a:lnTo>
                    <a:pt x="519" y="753"/>
                  </a:lnTo>
                  <a:lnTo>
                    <a:pt x="523" y="754"/>
                  </a:lnTo>
                  <a:lnTo>
                    <a:pt x="523" y="754"/>
                  </a:lnTo>
                  <a:lnTo>
                    <a:pt x="526" y="757"/>
                  </a:lnTo>
                  <a:lnTo>
                    <a:pt x="534" y="762"/>
                  </a:lnTo>
                  <a:lnTo>
                    <a:pt x="545" y="765"/>
                  </a:lnTo>
                  <a:lnTo>
                    <a:pt x="550" y="766"/>
                  </a:lnTo>
                  <a:lnTo>
                    <a:pt x="556" y="766"/>
                  </a:lnTo>
                  <a:lnTo>
                    <a:pt x="556" y="766"/>
                  </a:lnTo>
                  <a:lnTo>
                    <a:pt x="561" y="764"/>
                  </a:lnTo>
                  <a:lnTo>
                    <a:pt x="565" y="763"/>
                  </a:lnTo>
                  <a:lnTo>
                    <a:pt x="573" y="757"/>
                  </a:lnTo>
                  <a:lnTo>
                    <a:pt x="582" y="750"/>
                  </a:lnTo>
                  <a:lnTo>
                    <a:pt x="588" y="747"/>
                  </a:lnTo>
                  <a:lnTo>
                    <a:pt x="588" y="747"/>
                  </a:lnTo>
                  <a:lnTo>
                    <a:pt x="590" y="747"/>
                  </a:lnTo>
                  <a:lnTo>
                    <a:pt x="592" y="747"/>
                  </a:lnTo>
                  <a:lnTo>
                    <a:pt x="594" y="749"/>
                  </a:lnTo>
                  <a:lnTo>
                    <a:pt x="596" y="754"/>
                  </a:lnTo>
                  <a:lnTo>
                    <a:pt x="596" y="754"/>
                  </a:lnTo>
                  <a:lnTo>
                    <a:pt x="599" y="762"/>
                  </a:lnTo>
                  <a:lnTo>
                    <a:pt x="604" y="769"/>
                  </a:lnTo>
                  <a:lnTo>
                    <a:pt x="606" y="771"/>
                  </a:lnTo>
                  <a:lnTo>
                    <a:pt x="609" y="774"/>
                  </a:lnTo>
                  <a:lnTo>
                    <a:pt x="609" y="774"/>
                  </a:lnTo>
                  <a:lnTo>
                    <a:pt x="611" y="775"/>
                  </a:lnTo>
                  <a:lnTo>
                    <a:pt x="614" y="775"/>
                  </a:lnTo>
                  <a:lnTo>
                    <a:pt x="619" y="775"/>
                  </a:lnTo>
                  <a:lnTo>
                    <a:pt x="625" y="773"/>
                  </a:lnTo>
                  <a:lnTo>
                    <a:pt x="625" y="773"/>
                  </a:lnTo>
                  <a:lnTo>
                    <a:pt x="637" y="764"/>
                  </a:lnTo>
                  <a:lnTo>
                    <a:pt x="648" y="755"/>
                  </a:lnTo>
                  <a:lnTo>
                    <a:pt x="662" y="748"/>
                  </a:lnTo>
                  <a:lnTo>
                    <a:pt x="662" y="748"/>
                  </a:lnTo>
                  <a:lnTo>
                    <a:pt x="670" y="746"/>
                  </a:lnTo>
                  <a:lnTo>
                    <a:pt x="679" y="744"/>
                  </a:lnTo>
                  <a:lnTo>
                    <a:pt x="687" y="744"/>
                  </a:lnTo>
                  <a:lnTo>
                    <a:pt x="687" y="744"/>
                  </a:lnTo>
                  <a:lnTo>
                    <a:pt x="689" y="746"/>
                  </a:lnTo>
                  <a:lnTo>
                    <a:pt x="693" y="746"/>
                  </a:lnTo>
                  <a:lnTo>
                    <a:pt x="697" y="744"/>
                  </a:lnTo>
                  <a:lnTo>
                    <a:pt x="701" y="742"/>
                  </a:lnTo>
                  <a:lnTo>
                    <a:pt x="706" y="739"/>
                  </a:lnTo>
                  <a:lnTo>
                    <a:pt x="709" y="735"/>
                  </a:lnTo>
                  <a:lnTo>
                    <a:pt x="709" y="735"/>
                  </a:lnTo>
                  <a:lnTo>
                    <a:pt x="718" y="722"/>
                  </a:lnTo>
                  <a:lnTo>
                    <a:pt x="725" y="706"/>
                  </a:lnTo>
                  <a:lnTo>
                    <a:pt x="725" y="706"/>
                  </a:lnTo>
                  <a:lnTo>
                    <a:pt x="730" y="699"/>
                  </a:lnTo>
                  <a:lnTo>
                    <a:pt x="735" y="693"/>
                  </a:lnTo>
                  <a:lnTo>
                    <a:pt x="740" y="687"/>
                  </a:lnTo>
                  <a:lnTo>
                    <a:pt x="740" y="687"/>
                  </a:lnTo>
                  <a:lnTo>
                    <a:pt x="746" y="683"/>
                  </a:lnTo>
                  <a:lnTo>
                    <a:pt x="752" y="678"/>
                  </a:lnTo>
                  <a:lnTo>
                    <a:pt x="757" y="671"/>
                  </a:lnTo>
                  <a:lnTo>
                    <a:pt x="757" y="671"/>
                  </a:lnTo>
                  <a:lnTo>
                    <a:pt x="761" y="662"/>
                  </a:lnTo>
                  <a:lnTo>
                    <a:pt x="763" y="652"/>
                  </a:lnTo>
                  <a:lnTo>
                    <a:pt x="763" y="652"/>
                  </a:lnTo>
                  <a:lnTo>
                    <a:pt x="766" y="646"/>
                  </a:lnTo>
                  <a:lnTo>
                    <a:pt x="767" y="644"/>
                  </a:lnTo>
                  <a:lnTo>
                    <a:pt x="767" y="644"/>
                  </a:lnTo>
                  <a:lnTo>
                    <a:pt x="779" y="634"/>
                  </a:lnTo>
                  <a:lnTo>
                    <a:pt x="805" y="612"/>
                  </a:lnTo>
                  <a:lnTo>
                    <a:pt x="805" y="612"/>
                  </a:lnTo>
                  <a:lnTo>
                    <a:pt x="819" y="603"/>
                  </a:lnTo>
                  <a:lnTo>
                    <a:pt x="819" y="603"/>
                  </a:lnTo>
                  <a:lnTo>
                    <a:pt x="825" y="598"/>
                  </a:lnTo>
                  <a:lnTo>
                    <a:pt x="827" y="593"/>
                  </a:lnTo>
                  <a:lnTo>
                    <a:pt x="830" y="590"/>
                  </a:lnTo>
                  <a:lnTo>
                    <a:pt x="830" y="586"/>
                  </a:lnTo>
                  <a:lnTo>
                    <a:pt x="830" y="582"/>
                  </a:lnTo>
                  <a:lnTo>
                    <a:pt x="828" y="580"/>
                  </a:lnTo>
                  <a:lnTo>
                    <a:pt x="827" y="579"/>
                  </a:lnTo>
                  <a:lnTo>
                    <a:pt x="827" y="579"/>
                  </a:lnTo>
                  <a:lnTo>
                    <a:pt x="833" y="575"/>
                  </a:lnTo>
                  <a:lnTo>
                    <a:pt x="838" y="572"/>
                  </a:lnTo>
                  <a:lnTo>
                    <a:pt x="844" y="566"/>
                  </a:lnTo>
                  <a:lnTo>
                    <a:pt x="844" y="566"/>
                  </a:lnTo>
                  <a:lnTo>
                    <a:pt x="851" y="559"/>
                  </a:lnTo>
                  <a:lnTo>
                    <a:pt x="854" y="552"/>
                  </a:lnTo>
                  <a:lnTo>
                    <a:pt x="859" y="544"/>
                  </a:lnTo>
                  <a:lnTo>
                    <a:pt x="859" y="544"/>
                  </a:lnTo>
                  <a:lnTo>
                    <a:pt x="860" y="544"/>
                  </a:lnTo>
                  <a:lnTo>
                    <a:pt x="862" y="545"/>
                  </a:lnTo>
                  <a:lnTo>
                    <a:pt x="865" y="544"/>
                  </a:lnTo>
                  <a:lnTo>
                    <a:pt x="869" y="540"/>
                  </a:lnTo>
                  <a:lnTo>
                    <a:pt x="869" y="540"/>
                  </a:lnTo>
                  <a:lnTo>
                    <a:pt x="875" y="528"/>
                  </a:lnTo>
                  <a:lnTo>
                    <a:pt x="882" y="512"/>
                  </a:lnTo>
                  <a:lnTo>
                    <a:pt x="890" y="495"/>
                  </a:lnTo>
                  <a:lnTo>
                    <a:pt x="896" y="480"/>
                  </a:lnTo>
                  <a:lnTo>
                    <a:pt x="896" y="480"/>
                  </a:lnTo>
                  <a:lnTo>
                    <a:pt x="897" y="470"/>
                  </a:lnTo>
                  <a:lnTo>
                    <a:pt x="898" y="463"/>
                  </a:lnTo>
                  <a:lnTo>
                    <a:pt x="898" y="457"/>
                  </a:lnTo>
                  <a:lnTo>
                    <a:pt x="898" y="452"/>
                  </a:lnTo>
                  <a:lnTo>
                    <a:pt x="896" y="446"/>
                  </a:lnTo>
                  <a:lnTo>
                    <a:pt x="895" y="445"/>
                  </a:lnTo>
                  <a:lnTo>
                    <a:pt x="895" y="445"/>
                  </a:lnTo>
                  <a:lnTo>
                    <a:pt x="896" y="439"/>
                  </a:lnTo>
                  <a:lnTo>
                    <a:pt x="898" y="424"/>
                  </a:lnTo>
                  <a:lnTo>
                    <a:pt x="898" y="414"/>
                  </a:lnTo>
                  <a:lnTo>
                    <a:pt x="898" y="404"/>
                  </a:lnTo>
                  <a:lnTo>
                    <a:pt x="898" y="393"/>
                  </a:lnTo>
                  <a:lnTo>
                    <a:pt x="896" y="383"/>
                  </a:lnTo>
                  <a:lnTo>
                    <a:pt x="896" y="3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ṣľîḑè">
              <a:extLst>
                <a:ext uri="{FF2B5EF4-FFF2-40B4-BE49-F238E27FC236}">
                  <a16:creationId xmlns:a16="http://schemas.microsoft.com/office/drawing/2014/main" id="{D5F43078-AA5F-C272-A61F-884D9EC02432}"/>
                </a:ext>
              </a:extLst>
            </p:cNvPr>
            <p:cNvSpPr/>
            <p:nvPr/>
          </p:nvSpPr>
          <p:spPr bwMode="auto">
            <a:xfrm>
              <a:off x="4691844" y="2548496"/>
              <a:ext cx="1983849" cy="3125737"/>
            </a:xfrm>
            <a:custGeom>
              <a:avLst/>
              <a:gdLst>
                <a:gd name="T0" fmla="*/ 1947 w 2196"/>
                <a:gd name="T1" fmla="*/ 1971 h 3459"/>
                <a:gd name="T2" fmla="*/ 1833 w 2196"/>
                <a:gd name="T3" fmla="*/ 1851 h 3459"/>
                <a:gd name="T4" fmla="*/ 1635 w 2196"/>
                <a:gd name="T5" fmla="*/ 1704 h 3459"/>
                <a:gd name="T6" fmla="*/ 1450 w 2196"/>
                <a:gd name="T7" fmla="*/ 1633 h 3459"/>
                <a:gd name="T8" fmla="*/ 1370 w 2196"/>
                <a:gd name="T9" fmla="*/ 1592 h 3459"/>
                <a:gd name="T10" fmla="*/ 1161 w 2196"/>
                <a:gd name="T11" fmla="*/ 1684 h 3459"/>
                <a:gd name="T12" fmla="*/ 1067 w 2196"/>
                <a:gd name="T13" fmla="*/ 1489 h 3459"/>
                <a:gd name="T14" fmla="*/ 1042 w 2196"/>
                <a:gd name="T15" fmla="*/ 1333 h 3459"/>
                <a:gd name="T16" fmla="*/ 827 w 2196"/>
                <a:gd name="T17" fmla="*/ 1331 h 3459"/>
                <a:gd name="T18" fmla="*/ 1039 w 2196"/>
                <a:gd name="T19" fmla="*/ 1124 h 3459"/>
                <a:gd name="T20" fmla="*/ 1169 w 2196"/>
                <a:gd name="T21" fmla="*/ 1104 h 3459"/>
                <a:gd name="T22" fmla="*/ 1273 w 2196"/>
                <a:gd name="T23" fmla="*/ 1025 h 3459"/>
                <a:gd name="T24" fmla="*/ 1415 w 2196"/>
                <a:gd name="T25" fmla="*/ 865 h 3459"/>
                <a:gd name="T26" fmla="*/ 1636 w 2196"/>
                <a:gd name="T27" fmla="*/ 695 h 3459"/>
                <a:gd name="T28" fmla="*/ 1726 w 2196"/>
                <a:gd name="T29" fmla="*/ 689 h 3459"/>
                <a:gd name="T30" fmla="*/ 1737 w 2196"/>
                <a:gd name="T31" fmla="*/ 574 h 3459"/>
                <a:gd name="T32" fmla="*/ 1856 w 2196"/>
                <a:gd name="T33" fmla="*/ 534 h 3459"/>
                <a:gd name="T34" fmla="*/ 1922 w 2196"/>
                <a:gd name="T35" fmla="*/ 422 h 3459"/>
                <a:gd name="T36" fmla="*/ 1784 w 2196"/>
                <a:gd name="T37" fmla="*/ 323 h 3459"/>
                <a:gd name="T38" fmla="*/ 1646 w 2196"/>
                <a:gd name="T39" fmla="*/ 232 h 3459"/>
                <a:gd name="T40" fmla="*/ 1509 w 2196"/>
                <a:gd name="T41" fmla="*/ 417 h 3459"/>
                <a:gd name="T42" fmla="*/ 1467 w 2196"/>
                <a:gd name="T43" fmla="*/ 416 h 3459"/>
                <a:gd name="T44" fmla="*/ 1301 w 2196"/>
                <a:gd name="T45" fmla="*/ 307 h 3459"/>
                <a:gd name="T46" fmla="*/ 1597 w 2196"/>
                <a:gd name="T47" fmla="*/ 124 h 3459"/>
                <a:gd name="T48" fmla="*/ 1657 w 2196"/>
                <a:gd name="T49" fmla="*/ 46 h 3459"/>
                <a:gd name="T50" fmla="*/ 1558 w 2196"/>
                <a:gd name="T51" fmla="*/ 74 h 3459"/>
                <a:gd name="T52" fmla="*/ 1483 w 2196"/>
                <a:gd name="T53" fmla="*/ 41 h 3459"/>
                <a:gd name="T54" fmla="*/ 1277 w 2196"/>
                <a:gd name="T55" fmla="*/ 74 h 3459"/>
                <a:gd name="T56" fmla="*/ 1144 w 2196"/>
                <a:gd name="T57" fmla="*/ 71 h 3459"/>
                <a:gd name="T58" fmla="*/ 953 w 2196"/>
                <a:gd name="T59" fmla="*/ 38 h 3459"/>
                <a:gd name="T60" fmla="*/ 599 w 2196"/>
                <a:gd name="T61" fmla="*/ 24 h 3459"/>
                <a:gd name="T62" fmla="*/ 282 w 2196"/>
                <a:gd name="T63" fmla="*/ 90 h 3459"/>
                <a:gd name="T64" fmla="*/ 168 w 2196"/>
                <a:gd name="T65" fmla="*/ 151 h 3459"/>
                <a:gd name="T66" fmla="*/ 182 w 2196"/>
                <a:gd name="T67" fmla="*/ 200 h 3459"/>
                <a:gd name="T68" fmla="*/ 79 w 2196"/>
                <a:gd name="T69" fmla="*/ 302 h 3459"/>
                <a:gd name="T70" fmla="*/ 149 w 2196"/>
                <a:gd name="T71" fmla="*/ 350 h 3459"/>
                <a:gd name="T72" fmla="*/ 335 w 2196"/>
                <a:gd name="T73" fmla="*/ 289 h 3459"/>
                <a:gd name="T74" fmla="*/ 523 w 2196"/>
                <a:gd name="T75" fmla="*/ 327 h 3459"/>
                <a:gd name="T76" fmla="*/ 528 w 2196"/>
                <a:gd name="T77" fmla="*/ 509 h 3459"/>
                <a:gd name="T78" fmla="*/ 538 w 2196"/>
                <a:gd name="T79" fmla="*/ 589 h 3459"/>
                <a:gd name="T80" fmla="*/ 419 w 2196"/>
                <a:gd name="T81" fmla="*/ 966 h 3459"/>
                <a:gd name="T82" fmla="*/ 486 w 2196"/>
                <a:gd name="T83" fmla="*/ 1188 h 3459"/>
                <a:gd name="T84" fmla="*/ 552 w 2196"/>
                <a:gd name="T85" fmla="*/ 1262 h 3459"/>
                <a:gd name="T86" fmla="*/ 551 w 2196"/>
                <a:gd name="T87" fmla="*/ 1138 h 3459"/>
                <a:gd name="T88" fmla="*/ 690 w 2196"/>
                <a:gd name="T89" fmla="*/ 1425 h 3459"/>
                <a:gd name="T90" fmla="*/ 999 w 2196"/>
                <a:gd name="T91" fmla="*/ 1575 h 3459"/>
                <a:gd name="T92" fmla="*/ 1104 w 2196"/>
                <a:gd name="T93" fmla="*/ 1688 h 3459"/>
                <a:gd name="T94" fmla="*/ 1218 w 2196"/>
                <a:gd name="T95" fmla="*/ 1726 h 3459"/>
                <a:gd name="T96" fmla="*/ 1169 w 2196"/>
                <a:gd name="T97" fmla="*/ 2022 h 3459"/>
                <a:gd name="T98" fmla="*/ 1275 w 2196"/>
                <a:gd name="T99" fmla="*/ 2317 h 3459"/>
                <a:gd name="T100" fmla="*/ 1444 w 2196"/>
                <a:gd name="T101" fmla="*/ 2808 h 3459"/>
                <a:gd name="T102" fmla="*/ 1508 w 2196"/>
                <a:gd name="T103" fmla="*/ 3136 h 3459"/>
                <a:gd name="T104" fmla="*/ 1657 w 2196"/>
                <a:gd name="T105" fmla="*/ 3399 h 3459"/>
                <a:gd name="T106" fmla="*/ 1781 w 2196"/>
                <a:gd name="T107" fmla="*/ 3452 h 3459"/>
                <a:gd name="T108" fmla="*/ 1695 w 2196"/>
                <a:gd name="T109" fmla="*/ 3256 h 3459"/>
                <a:gd name="T110" fmla="*/ 1671 w 2196"/>
                <a:gd name="T111" fmla="*/ 3129 h 3459"/>
                <a:gd name="T112" fmla="*/ 1700 w 2196"/>
                <a:gd name="T113" fmla="*/ 3072 h 3459"/>
                <a:gd name="T114" fmla="*/ 1794 w 2196"/>
                <a:gd name="T115" fmla="*/ 2965 h 3459"/>
                <a:gd name="T116" fmla="*/ 1867 w 2196"/>
                <a:gd name="T117" fmla="*/ 2830 h 3459"/>
                <a:gd name="T118" fmla="*/ 1940 w 2196"/>
                <a:gd name="T119" fmla="*/ 2620 h 3459"/>
                <a:gd name="T120" fmla="*/ 2099 w 2196"/>
                <a:gd name="T121" fmla="*/ 2480 h 3459"/>
                <a:gd name="T122" fmla="*/ 2186 w 2196"/>
                <a:gd name="T123" fmla="*/ 2174 h 3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6" h="3459">
                  <a:moveTo>
                    <a:pt x="2135" y="2063"/>
                  </a:moveTo>
                  <a:lnTo>
                    <a:pt x="2135" y="2063"/>
                  </a:lnTo>
                  <a:lnTo>
                    <a:pt x="2131" y="2061"/>
                  </a:lnTo>
                  <a:lnTo>
                    <a:pt x="2127" y="2060"/>
                  </a:lnTo>
                  <a:lnTo>
                    <a:pt x="2123" y="2057"/>
                  </a:lnTo>
                  <a:lnTo>
                    <a:pt x="2123" y="2057"/>
                  </a:lnTo>
                  <a:lnTo>
                    <a:pt x="2104" y="2037"/>
                  </a:lnTo>
                  <a:lnTo>
                    <a:pt x="2096" y="2028"/>
                  </a:lnTo>
                  <a:lnTo>
                    <a:pt x="2088" y="2023"/>
                  </a:lnTo>
                  <a:lnTo>
                    <a:pt x="2088" y="2023"/>
                  </a:lnTo>
                  <a:lnTo>
                    <a:pt x="2078" y="2018"/>
                  </a:lnTo>
                  <a:lnTo>
                    <a:pt x="2070" y="2016"/>
                  </a:lnTo>
                  <a:lnTo>
                    <a:pt x="2061" y="2015"/>
                  </a:lnTo>
                  <a:lnTo>
                    <a:pt x="2054" y="2015"/>
                  </a:lnTo>
                  <a:lnTo>
                    <a:pt x="2043" y="2016"/>
                  </a:lnTo>
                  <a:lnTo>
                    <a:pt x="2039" y="2017"/>
                  </a:lnTo>
                  <a:lnTo>
                    <a:pt x="2039" y="2017"/>
                  </a:lnTo>
                  <a:lnTo>
                    <a:pt x="2023" y="2009"/>
                  </a:lnTo>
                  <a:lnTo>
                    <a:pt x="2010" y="2003"/>
                  </a:lnTo>
                  <a:lnTo>
                    <a:pt x="2005" y="2000"/>
                  </a:lnTo>
                  <a:lnTo>
                    <a:pt x="1999" y="1999"/>
                  </a:lnTo>
                  <a:lnTo>
                    <a:pt x="1999" y="1999"/>
                  </a:lnTo>
                  <a:lnTo>
                    <a:pt x="1994" y="1999"/>
                  </a:lnTo>
                  <a:lnTo>
                    <a:pt x="1989" y="2000"/>
                  </a:lnTo>
                  <a:lnTo>
                    <a:pt x="1985" y="2003"/>
                  </a:lnTo>
                  <a:lnTo>
                    <a:pt x="1983" y="2006"/>
                  </a:lnTo>
                  <a:lnTo>
                    <a:pt x="1980" y="2011"/>
                  </a:lnTo>
                  <a:lnTo>
                    <a:pt x="1979" y="2014"/>
                  </a:lnTo>
                  <a:lnTo>
                    <a:pt x="1972" y="2000"/>
                  </a:lnTo>
                  <a:lnTo>
                    <a:pt x="1972" y="2000"/>
                  </a:lnTo>
                  <a:lnTo>
                    <a:pt x="1970" y="1996"/>
                  </a:lnTo>
                  <a:lnTo>
                    <a:pt x="1967" y="1989"/>
                  </a:lnTo>
                  <a:lnTo>
                    <a:pt x="1964" y="1984"/>
                  </a:lnTo>
                  <a:lnTo>
                    <a:pt x="1959" y="1979"/>
                  </a:lnTo>
                  <a:lnTo>
                    <a:pt x="1954" y="1974"/>
                  </a:lnTo>
                  <a:lnTo>
                    <a:pt x="1947" y="1971"/>
                  </a:lnTo>
                  <a:lnTo>
                    <a:pt x="1947" y="1971"/>
                  </a:lnTo>
                  <a:lnTo>
                    <a:pt x="1929" y="1962"/>
                  </a:lnTo>
                  <a:lnTo>
                    <a:pt x="1929" y="1962"/>
                  </a:lnTo>
                  <a:lnTo>
                    <a:pt x="1918" y="1956"/>
                  </a:lnTo>
                  <a:lnTo>
                    <a:pt x="1906" y="1952"/>
                  </a:lnTo>
                  <a:lnTo>
                    <a:pt x="1906" y="1952"/>
                  </a:lnTo>
                  <a:lnTo>
                    <a:pt x="1902" y="1951"/>
                  </a:lnTo>
                  <a:lnTo>
                    <a:pt x="1898" y="1950"/>
                  </a:lnTo>
                  <a:lnTo>
                    <a:pt x="1895" y="1951"/>
                  </a:lnTo>
                  <a:lnTo>
                    <a:pt x="1893" y="1952"/>
                  </a:lnTo>
                  <a:lnTo>
                    <a:pt x="1889" y="1955"/>
                  </a:lnTo>
                  <a:lnTo>
                    <a:pt x="1888" y="1957"/>
                  </a:lnTo>
                  <a:lnTo>
                    <a:pt x="1888" y="1957"/>
                  </a:lnTo>
                  <a:lnTo>
                    <a:pt x="1889" y="1953"/>
                  </a:lnTo>
                  <a:lnTo>
                    <a:pt x="1889" y="1948"/>
                  </a:lnTo>
                  <a:lnTo>
                    <a:pt x="1888" y="1944"/>
                  </a:lnTo>
                  <a:lnTo>
                    <a:pt x="1887" y="1941"/>
                  </a:lnTo>
                  <a:lnTo>
                    <a:pt x="1886" y="1939"/>
                  </a:lnTo>
                  <a:lnTo>
                    <a:pt x="1886" y="1939"/>
                  </a:lnTo>
                  <a:lnTo>
                    <a:pt x="1883" y="1937"/>
                  </a:lnTo>
                  <a:lnTo>
                    <a:pt x="1879" y="1936"/>
                  </a:lnTo>
                  <a:lnTo>
                    <a:pt x="1871" y="1936"/>
                  </a:lnTo>
                  <a:lnTo>
                    <a:pt x="1862" y="1939"/>
                  </a:lnTo>
                  <a:lnTo>
                    <a:pt x="1862" y="1939"/>
                  </a:lnTo>
                  <a:lnTo>
                    <a:pt x="1857" y="1934"/>
                  </a:lnTo>
                  <a:lnTo>
                    <a:pt x="1854" y="1929"/>
                  </a:lnTo>
                  <a:lnTo>
                    <a:pt x="1851" y="1921"/>
                  </a:lnTo>
                  <a:lnTo>
                    <a:pt x="1851" y="1921"/>
                  </a:lnTo>
                  <a:lnTo>
                    <a:pt x="1850" y="1908"/>
                  </a:lnTo>
                  <a:lnTo>
                    <a:pt x="1848" y="1893"/>
                  </a:lnTo>
                  <a:lnTo>
                    <a:pt x="1848" y="1893"/>
                  </a:lnTo>
                  <a:lnTo>
                    <a:pt x="1843" y="1880"/>
                  </a:lnTo>
                  <a:lnTo>
                    <a:pt x="1838" y="1867"/>
                  </a:lnTo>
                  <a:lnTo>
                    <a:pt x="1832" y="1856"/>
                  </a:lnTo>
                  <a:lnTo>
                    <a:pt x="1832" y="1856"/>
                  </a:lnTo>
                  <a:lnTo>
                    <a:pt x="1833" y="1851"/>
                  </a:lnTo>
                  <a:lnTo>
                    <a:pt x="1834" y="1840"/>
                  </a:lnTo>
                  <a:lnTo>
                    <a:pt x="1834" y="1833"/>
                  </a:lnTo>
                  <a:lnTo>
                    <a:pt x="1833" y="1827"/>
                  </a:lnTo>
                  <a:lnTo>
                    <a:pt x="1830" y="1822"/>
                  </a:lnTo>
                  <a:lnTo>
                    <a:pt x="1827" y="1817"/>
                  </a:lnTo>
                  <a:lnTo>
                    <a:pt x="1827" y="1817"/>
                  </a:lnTo>
                  <a:lnTo>
                    <a:pt x="1811" y="1807"/>
                  </a:lnTo>
                  <a:lnTo>
                    <a:pt x="1795" y="1796"/>
                  </a:lnTo>
                  <a:lnTo>
                    <a:pt x="1795" y="1796"/>
                  </a:lnTo>
                  <a:lnTo>
                    <a:pt x="1782" y="1786"/>
                  </a:lnTo>
                  <a:lnTo>
                    <a:pt x="1769" y="1778"/>
                  </a:lnTo>
                  <a:lnTo>
                    <a:pt x="1769" y="1778"/>
                  </a:lnTo>
                  <a:lnTo>
                    <a:pt x="1767" y="1775"/>
                  </a:lnTo>
                  <a:lnTo>
                    <a:pt x="1767" y="1775"/>
                  </a:lnTo>
                  <a:lnTo>
                    <a:pt x="1758" y="1773"/>
                  </a:lnTo>
                  <a:lnTo>
                    <a:pt x="1748" y="1770"/>
                  </a:lnTo>
                  <a:lnTo>
                    <a:pt x="1737" y="1769"/>
                  </a:lnTo>
                  <a:lnTo>
                    <a:pt x="1727" y="1769"/>
                  </a:lnTo>
                  <a:lnTo>
                    <a:pt x="1711" y="1770"/>
                  </a:lnTo>
                  <a:lnTo>
                    <a:pt x="1705" y="1772"/>
                  </a:lnTo>
                  <a:lnTo>
                    <a:pt x="1705" y="1772"/>
                  </a:lnTo>
                  <a:lnTo>
                    <a:pt x="1698" y="1773"/>
                  </a:lnTo>
                  <a:lnTo>
                    <a:pt x="1690" y="1772"/>
                  </a:lnTo>
                  <a:lnTo>
                    <a:pt x="1683" y="1768"/>
                  </a:lnTo>
                  <a:lnTo>
                    <a:pt x="1683" y="1768"/>
                  </a:lnTo>
                  <a:lnTo>
                    <a:pt x="1677" y="1762"/>
                  </a:lnTo>
                  <a:lnTo>
                    <a:pt x="1672" y="1754"/>
                  </a:lnTo>
                  <a:lnTo>
                    <a:pt x="1667" y="1746"/>
                  </a:lnTo>
                  <a:lnTo>
                    <a:pt x="1667" y="1746"/>
                  </a:lnTo>
                  <a:lnTo>
                    <a:pt x="1661" y="1732"/>
                  </a:lnTo>
                  <a:lnTo>
                    <a:pt x="1656" y="1721"/>
                  </a:lnTo>
                  <a:lnTo>
                    <a:pt x="1652" y="1716"/>
                  </a:lnTo>
                  <a:lnTo>
                    <a:pt x="1650" y="1713"/>
                  </a:lnTo>
                  <a:lnTo>
                    <a:pt x="1650" y="1713"/>
                  </a:lnTo>
                  <a:lnTo>
                    <a:pt x="1643" y="1708"/>
                  </a:lnTo>
                  <a:lnTo>
                    <a:pt x="1635" y="1704"/>
                  </a:lnTo>
                  <a:lnTo>
                    <a:pt x="1623" y="1698"/>
                  </a:lnTo>
                  <a:lnTo>
                    <a:pt x="1612" y="1694"/>
                  </a:lnTo>
                  <a:lnTo>
                    <a:pt x="1608" y="1693"/>
                  </a:lnTo>
                  <a:lnTo>
                    <a:pt x="1608" y="1693"/>
                  </a:lnTo>
                  <a:lnTo>
                    <a:pt x="1608" y="1686"/>
                  </a:lnTo>
                  <a:lnTo>
                    <a:pt x="1607" y="1680"/>
                  </a:lnTo>
                  <a:lnTo>
                    <a:pt x="1606" y="1676"/>
                  </a:lnTo>
                  <a:lnTo>
                    <a:pt x="1604" y="1673"/>
                  </a:lnTo>
                  <a:lnTo>
                    <a:pt x="1604" y="1673"/>
                  </a:lnTo>
                  <a:lnTo>
                    <a:pt x="1593" y="1664"/>
                  </a:lnTo>
                  <a:lnTo>
                    <a:pt x="1582" y="1655"/>
                  </a:lnTo>
                  <a:lnTo>
                    <a:pt x="1582" y="1655"/>
                  </a:lnTo>
                  <a:lnTo>
                    <a:pt x="1580" y="1651"/>
                  </a:lnTo>
                  <a:lnTo>
                    <a:pt x="1579" y="1646"/>
                  </a:lnTo>
                  <a:lnTo>
                    <a:pt x="1579" y="1640"/>
                  </a:lnTo>
                  <a:lnTo>
                    <a:pt x="1579" y="1640"/>
                  </a:lnTo>
                  <a:lnTo>
                    <a:pt x="1577" y="1639"/>
                  </a:lnTo>
                  <a:lnTo>
                    <a:pt x="1575" y="1638"/>
                  </a:lnTo>
                  <a:lnTo>
                    <a:pt x="1570" y="1637"/>
                  </a:lnTo>
                  <a:lnTo>
                    <a:pt x="1564" y="1637"/>
                  </a:lnTo>
                  <a:lnTo>
                    <a:pt x="1564" y="1637"/>
                  </a:lnTo>
                  <a:lnTo>
                    <a:pt x="1548" y="1643"/>
                  </a:lnTo>
                  <a:lnTo>
                    <a:pt x="1532" y="1650"/>
                  </a:lnTo>
                  <a:lnTo>
                    <a:pt x="1532" y="1650"/>
                  </a:lnTo>
                  <a:lnTo>
                    <a:pt x="1522" y="1653"/>
                  </a:lnTo>
                  <a:lnTo>
                    <a:pt x="1517" y="1654"/>
                  </a:lnTo>
                  <a:lnTo>
                    <a:pt x="1517" y="1654"/>
                  </a:lnTo>
                  <a:lnTo>
                    <a:pt x="1511" y="1648"/>
                  </a:lnTo>
                  <a:lnTo>
                    <a:pt x="1505" y="1644"/>
                  </a:lnTo>
                  <a:lnTo>
                    <a:pt x="1498" y="1641"/>
                  </a:lnTo>
                  <a:lnTo>
                    <a:pt x="1498" y="1641"/>
                  </a:lnTo>
                  <a:lnTo>
                    <a:pt x="1477" y="1639"/>
                  </a:lnTo>
                  <a:lnTo>
                    <a:pt x="1466" y="1638"/>
                  </a:lnTo>
                  <a:lnTo>
                    <a:pt x="1456" y="1635"/>
                  </a:lnTo>
                  <a:lnTo>
                    <a:pt x="1456" y="1635"/>
                  </a:lnTo>
                  <a:lnTo>
                    <a:pt x="1450" y="1633"/>
                  </a:lnTo>
                  <a:lnTo>
                    <a:pt x="1445" y="1630"/>
                  </a:lnTo>
                  <a:lnTo>
                    <a:pt x="1435" y="1623"/>
                  </a:lnTo>
                  <a:lnTo>
                    <a:pt x="1426" y="1614"/>
                  </a:lnTo>
                  <a:lnTo>
                    <a:pt x="1426" y="1614"/>
                  </a:lnTo>
                  <a:lnTo>
                    <a:pt x="1420" y="1608"/>
                  </a:lnTo>
                  <a:lnTo>
                    <a:pt x="1415" y="1605"/>
                  </a:lnTo>
                  <a:lnTo>
                    <a:pt x="1411" y="1602"/>
                  </a:lnTo>
                  <a:lnTo>
                    <a:pt x="1411" y="1602"/>
                  </a:lnTo>
                  <a:lnTo>
                    <a:pt x="1408" y="1603"/>
                  </a:lnTo>
                  <a:lnTo>
                    <a:pt x="1407" y="1605"/>
                  </a:lnTo>
                  <a:lnTo>
                    <a:pt x="1403" y="1608"/>
                  </a:lnTo>
                  <a:lnTo>
                    <a:pt x="1402" y="1614"/>
                  </a:lnTo>
                  <a:lnTo>
                    <a:pt x="1402" y="1614"/>
                  </a:lnTo>
                  <a:lnTo>
                    <a:pt x="1395" y="1616"/>
                  </a:lnTo>
                  <a:lnTo>
                    <a:pt x="1388" y="1618"/>
                  </a:lnTo>
                  <a:lnTo>
                    <a:pt x="1382" y="1622"/>
                  </a:lnTo>
                  <a:lnTo>
                    <a:pt x="1382" y="1622"/>
                  </a:lnTo>
                  <a:lnTo>
                    <a:pt x="1375" y="1628"/>
                  </a:lnTo>
                  <a:lnTo>
                    <a:pt x="1370" y="1635"/>
                  </a:lnTo>
                  <a:lnTo>
                    <a:pt x="1365" y="1644"/>
                  </a:lnTo>
                  <a:lnTo>
                    <a:pt x="1365" y="1644"/>
                  </a:lnTo>
                  <a:lnTo>
                    <a:pt x="1363" y="1635"/>
                  </a:lnTo>
                  <a:lnTo>
                    <a:pt x="1363" y="1628"/>
                  </a:lnTo>
                  <a:lnTo>
                    <a:pt x="1365" y="1619"/>
                  </a:lnTo>
                  <a:lnTo>
                    <a:pt x="1365" y="1619"/>
                  </a:lnTo>
                  <a:lnTo>
                    <a:pt x="1369" y="1612"/>
                  </a:lnTo>
                  <a:lnTo>
                    <a:pt x="1375" y="1606"/>
                  </a:lnTo>
                  <a:lnTo>
                    <a:pt x="1382" y="1600"/>
                  </a:lnTo>
                  <a:lnTo>
                    <a:pt x="1382" y="1600"/>
                  </a:lnTo>
                  <a:lnTo>
                    <a:pt x="1382" y="1597"/>
                  </a:lnTo>
                  <a:lnTo>
                    <a:pt x="1381" y="1594"/>
                  </a:lnTo>
                  <a:lnTo>
                    <a:pt x="1380" y="1592"/>
                  </a:lnTo>
                  <a:lnTo>
                    <a:pt x="1379" y="1591"/>
                  </a:lnTo>
                  <a:lnTo>
                    <a:pt x="1375" y="1591"/>
                  </a:lnTo>
                  <a:lnTo>
                    <a:pt x="1370" y="1592"/>
                  </a:lnTo>
                  <a:lnTo>
                    <a:pt x="1370" y="1592"/>
                  </a:lnTo>
                  <a:lnTo>
                    <a:pt x="1359" y="1598"/>
                  </a:lnTo>
                  <a:lnTo>
                    <a:pt x="1347" y="1608"/>
                  </a:lnTo>
                  <a:lnTo>
                    <a:pt x="1331" y="1621"/>
                  </a:lnTo>
                  <a:lnTo>
                    <a:pt x="1331" y="1621"/>
                  </a:lnTo>
                  <a:lnTo>
                    <a:pt x="1316" y="1623"/>
                  </a:lnTo>
                  <a:lnTo>
                    <a:pt x="1304" y="1626"/>
                  </a:lnTo>
                  <a:lnTo>
                    <a:pt x="1299" y="1627"/>
                  </a:lnTo>
                  <a:lnTo>
                    <a:pt x="1295" y="1629"/>
                  </a:lnTo>
                  <a:lnTo>
                    <a:pt x="1295" y="1629"/>
                  </a:lnTo>
                  <a:lnTo>
                    <a:pt x="1290" y="1634"/>
                  </a:lnTo>
                  <a:lnTo>
                    <a:pt x="1287" y="1639"/>
                  </a:lnTo>
                  <a:lnTo>
                    <a:pt x="1283" y="1644"/>
                  </a:lnTo>
                  <a:lnTo>
                    <a:pt x="1280" y="1650"/>
                  </a:lnTo>
                  <a:lnTo>
                    <a:pt x="1278" y="1657"/>
                  </a:lnTo>
                  <a:lnTo>
                    <a:pt x="1278" y="1661"/>
                  </a:lnTo>
                  <a:lnTo>
                    <a:pt x="1278" y="1661"/>
                  </a:lnTo>
                  <a:lnTo>
                    <a:pt x="1273" y="1671"/>
                  </a:lnTo>
                  <a:lnTo>
                    <a:pt x="1268" y="1678"/>
                  </a:lnTo>
                  <a:lnTo>
                    <a:pt x="1263" y="1683"/>
                  </a:lnTo>
                  <a:lnTo>
                    <a:pt x="1263" y="1683"/>
                  </a:lnTo>
                  <a:lnTo>
                    <a:pt x="1255" y="1691"/>
                  </a:lnTo>
                  <a:lnTo>
                    <a:pt x="1247" y="1694"/>
                  </a:lnTo>
                  <a:lnTo>
                    <a:pt x="1240" y="1697"/>
                  </a:lnTo>
                  <a:lnTo>
                    <a:pt x="1240" y="1697"/>
                  </a:lnTo>
                  <a:lnTo>
                    <a:pt x="1237" y="1693"/>
                  </a:lnTo>
                  <a:lnTo>
                    <a:pt x="1231" y="1684"/>
                  </a:lnTo>
                  <a:lnTo>
                    <a:pt x="1221" y="1676"/>
                  </a:lnTo>
                  <a:lnTo>
                    <a:pt x="1217" y="1672"/>
                  </a:lnTo>
                  <a:lnTo>
                    <a:pt x="1212" y="1671"/>
                  </a:lnTo>
                  <a:lnTo>
                    <a:pt x="1212" y="1671"/>
                  </a:lnTo>
                  <a:lnTo>
                    <a:pt x="1202" y="1670"/>
                  </a:lnTo>
                  <a:lnTo>
                    <a:pt x="1193" y="1671"/>
                  </a:lnTo>
                  <a:lnTo>
                    <a:pt x="1186" y="1673"/>
                  </a:lnTo>
                  <a:lnTo>
                    <a:pt x="1177" y="1676"/>
                  </a:lnTo>
                  <a:lnTo>
                    <a:pt x="1166" y="1682"/>
                  </a:lnTo>
                  <a:lnTo>
                    <a:pt x="1161" y="1684"/>
                  </a:lnTo>
                  <a:lnTo>
                    <a:pt x="1161" y="1684"/>
                  </a:lnTo>
                  <a:lnTo>
                    <a:pt x="1154" y="1684"/>
                  </a:lnTo>
                  <a:lnTo>
                    <a:pt x="1145" y="1683"/>
                  </a:lnTo>
                  <a:lnTo>
                    <a:pt x="1136" y="1681"/>
                  </a:lnTo>
                  <a:lnTo>
                    <a:pt x="1136" y="1681"/>
                  </a:lnTo>
                  <a:lnTo>
                    <a:pt x="1126" y="1673"/>
                  </a:lnTo>
                  <a:lnTo>
                    <a:pt x="1116" y="1666"/>
                  </a:lnTo>
                  <a:lnTo>
                    <a:pt x="1107" y="1656"/>
                  </a:lnTo>
                  <a:lnTo>
                    <a:pt x="1107" y="1656"/>
                  </a:lnTo>
                  <a:lnTo>
                    <a:pt x="1105" y="1655"/>
                  </a:lnTo>
                  <a:lnTo>
                    <a:pt x="1102" y="1648"/>
                  </a:lnTo>
                  <a:lnTo>
                    <a:pt x="1099" y="1638"/>
                  </a:lnTo>
                  <a:lnTo>
                    <a:pt x="1097" y="1632"/>
                  </a:lnTo>
                  <a:lnTo>
                    <a:pt x="1097" y="1624"/>
                  </a:lnTo>
                  <a:lnTo>
                    <a:pt x="1097" y="1624"/>
                  </a:lnTo>
                  <a:lnTo>
                    <a:pt x="1100" y="1605"/>
                  </a:lnTo>
                  <a:lnTo>
                    <a:pt x="1104" y="1585"/>
                  </a:lnTo>
                  <a:lnTo>
                    <a:pt x="1109" y="1565"/>
                  </a:lnTo>
                  <a:lnTo>
                    <a:pt x="1109" y="1565"/>
                  </a:lnTo>
                  <a:lnTo>
                    <a:pt x="1113" y="1548"/>
                  </a:lnTo>
                  <a:lnTo>
                    <a:pt x="1117" y="1535"/>
                  </a:lnTo>
                  <a:lnTo>
                    <a:pt x="1117" y="1527"/>
                  </a:lnTo>
                  <a:lnTo>
                    <a:pt x="1117" y="1521"/>
                  </a:lnTo>
                  <a:lnTo>
                    <a:pt x="1117" y="1521"/>
                  </a:lnTo>
                  <a:lnTo>
                    <a:pt x="1115" y="1515"/>
                  </a:lnTo>
                  <a:lnTo>
                    <a:pt x="1112" y="1510"/>
                  </a:lnTo>
                  <a:lnTo>
                    <a:pt x="1109" y="1506"/>
                  </a:lnTo>
                  <a:lnTo>
                    <a:pt x="1106" y="1503"/>
                  </a:lnTo>
                  <a:lnTo>
                    <a:pt x="1100" y="1499"/>
                  </a:lnTo>
                  <a:lnTo>
                    <a:pt x="1096" y="1498"/>
                  </a:lnTo>
                  <a:lnTo>
                    <a:pt x="1096" y="1498"/>
                  </a:lnTo>
                  <a:lnTo>
                    <a:pt x="1094" y="1497"/>
                  </a:lnTo>
                  <a:lnTo>
                    <a:pt x="1086" y="1493"/>
                  </a:lnTo>
                  <a:lnTo>
                    <a:pt x="1077" y="1489"/>
                  </a:lnTo>
                  <a:lnTo>
                    <a:pt x="1072" y="1489"/>
                  </a:lnTo>
                  <a:lnTo>
                    <a:pt x="1067" y="1489"/>
                  </a:lnTo>
                  <a:lnTo>
                    <a:pt x="1067" y="1489"/>
                  </a:lnTo>
                  <a:lnTo>
                    <a:pt x="1052" y="1493"/>
                  </a:lnTo>
                  <a:lnTo>
                    <a:pt x="1039" y="1498"/>
                  </a:lnTo>
                  <a:lnTo>
                    <a:pt x="1039" y="1498"/>
                  </a:lnTo>
                  <a:lnTo>
                    <a:pt x="1028" y="1499"/>
                  </a:lnTo>
                  <a:lnTo>
                    <a:pt x="1019" y="1499"/>
                  </a:lnTo>
                  <a:lnTo>
                    <a:pt x="1010" y="1498"/>
                  </a:lnTo>
                  <a:lnTo>
                    <a:pt x="1010" y="1498"/>
                  </a:lnTo>
                  <a:lnTo>
                    <a:pt x="1005" y="1495"/>
                  </a:lnTo>
                  <a:lnTo>
                    <a:pt x="1002" y="1492"/>
                  </a:lnTo>
                  <a:lnTo>
                    <a:pt x="1002" y="1490"/>
                  </a:lnTo>
                  <a:lnTo>
                    <a:pt x="1002" y="1488"/>
                  </a:lnTo>
                  <a:lnTo>
                    <a:pt x="1002" y="1488"/>
                  </a:lnTo>
                  <a:lnTo>
                    <a:pt x="1004" y="1481"/>
                  </a:lnTo>
                  <a:lnTo>
                    <a:pt x="1009" y="1473"/>
                  </a:lnTo>
                  <a:lnTo>
                    <a:pt x="1018" y="1456"/>
                  </a:lnTo>
                  <a:lnTo>
                    <a:pt x="1018" y="1456"/>
                  </a:lnTo>
                  <a:lnTo>
                    <a:pt x="1021" y="1446"/>
                  </a:lnTo>
                  <a:lnTo>
                    <a:pt x="1025" y="1439"/>
                  </a:lnTo>
                  <a:lnTo>
                    <a:pt x="1028" y="1429"/>
                  </a:lnTo>
                  <a:lnTo>
                    <a:pt x="1028" y="1429"/>
                  </a:lnTo>
                  <a:lnTo>
                    <a:pt x="1031" y="1423"/>
                  </a:lnTo>
                  <a:lnTo>
                    <a:pt x="1036" y="1413"/>
                  </a:lnTo>
                  <a:lnTo>
                    <a:pt x="1040" y="1401"/>
                  </a:lnTo>
                  <a:lnTo>
                    <a:pt x="1040" y="1401"/>
                  </a:lnTo>
                  <a:lnTo>
                    <a:pt x="1046" y="1368"/>
                  </a:lnTo>
                  <a:lnTo>
                    <a:pt x="1046" y="1368"/>
                  </a:lnTo>
                  <a:lnTo>
                    <a:pt x="1048" y="1357"/>
                  </a:lnTo>
                  <a:lnTo>
                    <a:pt x="1051" y="1348"/>
                  </a:lnTo>
                  <a:lnTo>
                    <a:pt x="1053" y="1341"/>
                  </a:lnTo>
                  <a:lnTo>
                    <a:pt x="1053" y="1341"/>
                  </a:lnTo>
                  <a:lnTo>
                    <a:pt x="1053" y="1339"/>
                  </a:lnTo>
                  <a:lnTo>
                    <a:pt x="1052" y="1336"/>
                  </a:lnTo>
                  <a:lnTo>
                    <a:pt x="1048" y="1333"/>
                  </a:lnTo>
                  <a:lnTo>
                    <a:pt x="1045" y="1333"/>
                  </a:lnTo>
                  <a:lnTo>
                    <a:pt x="1042" y="1333"/>
                  </a:lnTo>
                  <a:lnTo>
                    <a:pt x="1042" y="1333"/>
                  </a:lnTo>
                  <a:lnTo>
                    <a:pt x="1026" y="1336"/>
                  </a:lnTo>
                  <a:lnTo>
                    <a:pt x="1009" y="1341"/>
                  </a:lnTo>
                  <a:lnTo>
                    <a:pt x="991" y="1347"/>
                  </a:lnTo>
                  <a:lnTo>
                    <a:pt x="991" y="1347"/>
                  </a:lnTo>
                  <a:lnTo>
                    <a:pt x="988" y="1347"/>
                  </a:lnTo>
                  <a:lnTo>
                    <a:pt x="985" y="1348"/>
                  </a:lnTo>
                  <a:lnTo>
                    <a:pt x="980" y="1350"/>
                  </a:lnTo>
                  <a:lnTo>
                    <a:pt x="977" y="1352"/>
                  </a:lnTo>
                  <a:lnTo>
                    <a:pt x="976" y="1354"/>
                  </a:lnTo>
                  <a:lnTo>
                    <a:pt x="976" y="1354"/>
                  </a:lnTo>
                  <a:lnTo>
                    <a:pt x="976" y="1363"/>
                  </a:lnTo>
                  <a:lnTo>
                    <a:pt x="975" y="1373"/>
                  </a:lnTo>
                  <a:lnTo>
                    <a:pt x="973" y="1382"/>
                  </a:lnTo>
                  <a:lnTo>
                    <a:pt x="972" y="1393"/>
                  </a:lnTo>
                  <a:lnTo>
                    <a:pt x="972" y="1393"/>
                  </a:lnTo>
                  <a:lnTo>
                    <a:pt x="971" y="1398"/>
                  </a:lnTo>
                  <a:lnTo>
                    <a:pt x="969" y="1404"/>
                  </a:lnTo>
                  <a:lnTo>
                    <a:pt x="962" y="1413"/>
                  </a:lnTo>
                  <a:lnTo>
                    <a:pt x="956" y="1422"/>
                  </a:lnTo>
                  <a:lnTo>
                    <a:pt x="884" y="1422"/>
                  </a:lnTo>
                  <a:lnTo>
                    <a:pt x="884" y="1422"/>
                  </a:lnTo>
                  <a:lnTo>
                    <a:pt x="878" y="1420"/>
                  </a:lnTo>
                  <a:lnTo>
                    <a:pt x="870" y="1418"/>
                  </a:lnTo>
                  <a:lnTo>
                    <a:pt x="861" y="1414"/>
                  </a:lnTo>
                  <a:lnTo>
                    <a:pt x="852" y="1408"/>
                  </a:lnTo>
                  <a:lnTo>
                    <a:pt x="847" y="1404"/>
                  </a:lnTo>
                  <a:lnTo>
                    <a:pt x="842" y="1400"/>
                  </a:lnTo>
                  <a:lnTo>
                    <a:pt x="838" y="1393"/>
                  </a:lnTo>
                  <a:lnTo>
                    <a:pt x="835" y="1387"/>
                  </a:lnTo>
                  <a:lnTo>
                    <a:pt x="832" y="1380"/>
                  </a:lnTo>
                  <a:lnTo>
                    <a:pt x="830" y="1371"/>
                  </a:lnTo>
                  <a:lnTo>
                    <a:pt x="830" y="1371"/>
                  </a:lnTo>
                  <a:lnTo>
                    <a:pt x="827" y="1361"/>
                  </a:lnTo>
                  <a:lnTo>
                    <a:pt x="827" y="1352"/>
                  </a:lnTo>
                  <a:lnTo>
                    <a:pt x="827" y="1331"/>
                  </a:lnTo>
                  <a:lnTo>
                    <a:pt x="829" y="1307"/>
                  </a:lnTo>
                  <a:lnTo>
                    <a:pt x="832" y="1285"/>
                  </a:lnTo>
                  <a:lnTo>
                    <a:pt x="838" y="1247"/>
                  </a:lnTo>
                  <a:lnTo>
                    <a:pt x="842" y="1233"/>
                  </a:lnTo>
                  <a:lnTo>
                    <a:pt x="842" y="1233"/>
                  </a:lnTo>
                  <a:lnTo>
                    <a:pt x="842" y="1225"/>
                  </a:lnTo>
                  <a:lnTo>
                    <a:pt x="845" y="1206"/>
                  </a:lnTo>
                  <a:lnTo>
                    <a:pt x="846" y="1194"/>
                  </a:lnTo>
                  <a:lnTo>
                    <a:pt x="848" y="1183"/>
                  </a:lnTo>
                  <a:lnTo>
                    <a:pt x="852" y="1174"/>
                  </a:lnTo>
                  <a:lnTo>
                    <a:pt x="857" y="1166"/>
                  </a:lnTo>
                  <a:lnTo>
                    <a:pt x="857" y="1166"/>
                  </a:lnTo>
                  <a:lnTo>
                    <a:pt x="869" y="1154"/>
                  </a:lnTo>
                  <a:lnTo>
                    <a:pt x="883" y="1143"/>
                  </a:lnTo>
                  <a:lnTo>
                    <a:pt x="897" y="1134"/>
                  </a:lnTo>
                  <a:lnTo>
                    <a:pt x="911" y="1126"/>
                  </a:lnTo>
                  <a:lnTo>
                    <a:pt x="933" y="1116"/>
                  </a:lnTo>
                  <a:lnTo>
                    <a:pt x="942" y="1113"/>
                  </a:lnTo>
                  <a:lnTo>
                    <a:pt x="942" y="1113"/>
                  </a:lnTo>
                  <a:lnTo>
                    <a:pt x="948" y="1110"/>
                  </a:lnTo>
                  <a:lnTo>
                    <a:pt x="955" y="1106"/>
                  </a:lnTo>
                  <a:lnTo>
                    <a:pt x="962" y="1105"/>
                  </a:lnTo>
                  <a:lnTo>
                    <a:pt x="962" y="1105"/>
                  </a:lnTo>
                  <a:lnTo>
                    <a:pt x="973" y="1106"/>
                  </a:lnTo>
                  <a:lnTo>
                    <a:pt x="983" y="1110"/>
                  </a:lnTo>
                  <a:lnTo>
                    <a:pt x="994" y="1113"/>
                  </a:lnTo>
                  <a:lnTo>
                    <a:pt x="994" y="1113"/>
                  </a:lnTo>
                  <a:lnTo>
                    <a:pt x="998" y="1116"/>
                  </a:lnTo>
                  <a:lnTo>
                    <a:pt x="1002" y="1118"/>
                  </a:lnTo>
                  <a:lnTo>
                    <a:pt x="1007" y="1120"/>
                  </a:lnTo>
                  <a:lnTo>
                    <a:pt x="1007" y="1120"/>
                  </a:lnTo>
                  <a:lnTo>
                    <a:pt x="1015" y="1122"/>
                  </a:lnTo>
                  <a:lnTo>
                    <a:pt x="1023" y="1123"/>
                  </a:lnTo>
                  <a:lnTo>
                    <a:pt x="1031" y="1123"/>
                  </a:lnTo>
                  <a:lnTo>
                    <a:pt x="1031" y="1123"/>
                  </a:lnTo>
                  <a:lnTo>
                    <a:pt x="1039" y="1124"/>
                  </a:lnTo>
                  <a:lnTo>
                    <a:pt x="1042" y="1124"/>
                  </a:lnTo>
                  <a:lnTo>
                    <a:pt x="1043" y="1123"/>
                  </a:lnTo>
                  <a:lnTo>
                    <a:pt x="1045" y="1121"/>
                  </a:lnTo>
                  <a:lnTo>
                    <a:pt x="1045" y="1121"/>
                  </a:lnTo>
                  <a:lnTo>
                    <a:pt x="1043" y="1118"/>
                  </a:lnTo>
                  <a:lnTo>
                    <a:pt x="1042" y="1115"/>
                  </a:lnTo>
                  <a:lnTo>
                    <a:pt x="1039" y="1106"/>
                  </a:lnTo>
                  <a:lnTo>
                    <a:pt x="1031" y="1096"/>
                  </a:lnTo>
                  <a:lnTo>
                    <a:pt x="1031" y="1096"/>
                  </a:lnTo>
                  <a:lnTo>
                    <a:pt x="1029" y="1093"/>
                  </a:lnTo>
                  <a:lnTo>
                    <a:pt x="1028" y="1090"/>
                  </a:lnTo>
                  <a:lnTo>
                    <a:pt x="1029" y="1090"/>
                  </a:lnTo>
                  <a:lnTo>
                    <a:pt x="1031" y="1090"/>
                  </a:lnTo>
                  <a:lnTo>
                    <a:pt x="1031" y="1090"/>
                  </a:lnTo>
                  <a:lnTo>
                    <a:pt x="1042" y="1093"/>
                  </a:lnTo>
                  <a:lnTo>
                    <a:pt x="1057" y="1095"/>
                  </a:lnTo>
                  <a:lnTo>
                    <a:pt x="1057" y="1095"/>
                  </a:lnTo>
                  <a:lnTo>
                    <a:pt x="1066" y="1095"/>
                  </a:lnTo>
                  <a:lnTo>
                    <a:pt x="1072" y="1094"/>
                  </a:lnTo>
                  <a:lnTo>
                    <a:pt x="1079" y="1090"/>
                  </a:lnTo>
                  <a:lnTo>
                    <a:pt x="1079" y="1090"/>
                  </a:lnTo>
                  <a:lnTo>
                    <a:pt x="1089" y="1089"/>
                  </a:lnTo>
                  <a:lnTo>
                    <a:pt x="1096" y="1089"/>
                  </a:lnTo>
                  <a:lnTo>
                    <a:pt x="1104" y="1090"/>
                  </a:lnTo>
                  <a:lnTo>
                    <a:pt x="1104" y="1090"/>
                  </a:lnTo>
                  <a:lnTo>
                    <a:pt x="1120" y="1097"/>
                  </a:lnTo>
                  <a:lnTo>
                    <a:pt x="1127" y="1101"/>
                  </a:lnTo>
                  <a:lnTo>
                    <a:pt x="1134" y="1105"/>
                  </a:lnTo>
                  <a:lnTo>
                    <a:pt x="1134" y="1105"/>
                  </a:lnTo>
                  <a:lnTo>
                    <a:pt x="1138" y="1105"/>
                  </a:lnTo>
                  <a:lnTo>
                    <a:pt x="1142" y="1105"/>
                  </a:lnTo>
                  <a:lnTo>
                    <a:pt x="1150" y="1104"/>
                  </a:lnTo>
                  <a:lnTo>
                    <a:pt x="1158" y="1100"/>
                  </a:lnTo>
                  <a:lnTo>
                    <a:pt x="1158" y="1100"/>
                  </a:lnTo>
                  <a:lnTo>
                    <a:pt x="1164" y="1101"/>
                  </a:lnTo>
                  <a:lnTo>
                    <a:pt x="1169" y="1104"/>
                  </a:lnTo>
                  <a:lnTo>
                    <a:pt x="1174" y="1107"/>
                  </a:lnTo>
                  <a:lnTo>
                    <a:pt x="1174" y="1107"/>
                  </a:lnTo>
                  <a:lnTo>
                    <a:pt x="1177" y="1113"/>
                  </a:lnTo>
                  <a:lnTo>
                    <a:pt x="1180" y="1120"/>
                  </a:lnTo>
                  <a:lnTo>
                    <a:pt x="1182" y="1126"/>
                  </a:lnTo>
                  <a:lnTo>
                    <a:pt x="1182" y="1126"/>
                  </a:lnTo>
                  <a:lnTo>
                    <a:pt x="1182" y="1150"/>
                  </a:lnTo>
                  <a:lnTo>
                    <a:pt x="1183" y="1170"/>
                  </a:lnTo>
                  <a:lnTo>
                    <a:pt x="1186" y="1183"/>
                  </a:lnTo>
                  <a:lnTo>
                    <a:pt x="1186" y="1183"/>
                  </a:lnTo>
                  <a:lnTo>
                    <a:pt x="1190" y="1194"/>
                  </a:lnTo>
                  <a:lnTo>
                    <a:pt x="1193" y="1204"/>
                  </a:lnTo>
                  <a:lnTo>
                    <a:pt x="1202" y="1220"/>
                  </a:lnTo>
                  <a:lnTo>
                    <a:pt x="1209" y="1229"/>
                  </a:lnTo>
                  <a:lnTo>
                    <a:pt x="1212" y="1233"/>
                  </a:lnTo>
                  <a:lnTo>
                    <a:pt x="1212" y="1233"/>
                  </a:lnTo>
                  <a:lnTo>
                    <a:pt x="1215" y="1233"/>
                  </a:lnTo>
                  <a:lnTo>
                    <a:pt x="1223" y="1229"/>
                  </a:lnTo>
                  <a:lnTo>
                    <a:pt x="1228" y="1226"/>
                  </a:lnTo>
                  <a:lnTo>
                    <a:pt x="1231" y="1221"/>
                  </a:lnTo>
                  <a:lnTo>
                    <a:pt x="1234" y="1217"/>
                  </a:lnTo>
                  <a:lnTo>
                    <a:pt x="1235" y="1209"/>
                  </a:lnTo>
                  <a:lnTo>
                    <a:pt x="1235" y="1209"/>
                  </a:lnTo>
                  <a:lnTo>
                    <a:pt x="1235" y="1196"/>
                  </a:lnTo>
                  <a:lnTo>
                    <a:pt x="1234" y="1181"/>
                  </a:lnTo>
                  <a:lnTo>
                    <a:pt x="1229" y="1150"/>
                  </a:lnTo>
                  <a:lnTo>
                    <a:pt x="1224" y="1120"/>
                  </a:lnTo>
                  <a:lnTo>
                    <a:pt x="1223" y="1105"/>
                  </a:lnTo>
                  <a:lnTo>
                    <a:pt x="1223" y="1093"/>
                  </a:lnTo>
                  <a:lnTo>
                    <a:pt x="1223" y="1093"/>
                  </a:lnTo>
                  <a:lnTo>
                    <a:pt x="1224" y="1088"/>
                  </a:lnTo>
                  <a:lnTo>
                    <a:pt x="1226" y="1079"/>
                  </a:lnTo>
                  <a:lnTo>
                    <a:pt x="1236" y="1062"/>
                  </a:lnTo>
                  <a:lnTo>
                    <a:pt x="1251" y="1040"/>
                  </a:lnTo>
                  <a:lnTo>
                    <a:pt x="1251" y="1040"/>
                  </a:lnTo>
                  <a:lnTo>
                    <a:pt x="1273" y="1025"/>
                  </a:lnTo>
                  <a:lnTo>
                    <a:pt x="1294" y="1011"/>
                  </a:lnTo>
                  <a:lnTo>
                    <a:pt x="1316" y="994"/>
                  </a:lnTo>
                  <a:lnTo>
                    <a:pt x="1316" y="994"/>
                  </a:lnTo>
                  <a:lnTo>
                    <a:pt x="1336" y="978"/>
                  </a:lnTo>
                  <a:lnTo>
                    <a:pt x="1350" y="964"/>
                  </a:lnTo>
                  <a:lnTo>
                    <a:pt x="1363" y="950"/>
                  </a:lnTo>
                  <a:lnTo>
                    <a:pt x="1363" y="950"/>
                  </a:lnTo>
                  <a:lnTo>
                    <a:pt x="1365" y="950"/>
                  </a:lnTo>
                  <a:lnTo>
                    <a:pt x="1370" y="950"/>
                  </a:lnTo>
                  <a:lnTo>
                    <a:pt x="1374" y="949"/>
                  </a:lnTo>
                  <a:lnTo>
                    <a:pt x="1376" y="946"/>
                  </a:lnTo>
                  <a:lnTo>
                    <a:pt x="1379" y="943"/>
                  </a:lnTo>
                  <a:lnTo>
                    <a:pt x="1380" y="937"/>
                  </a:lnTo>
                  <a:lnTo>
                    <a:pt x="1380" y="937"/>
                  </a:lnTo>
                  <a:lnTo>
                    <a:pt x="1381" y="926"/>
                  </a:lnTo>
                  <a:lnTo>
                    <a:pt x="1382" y="912"/>
                  </a:lnTo>
                  <a:lnTo>
                    <a:pt x="1384" y="884"/>
                  </a:lnTo>
                  <a:lnTo>
                    <a:pt x="1384" y="884"/>
                  </a:lnTo>
                  <a:lnTo>
                    <a:pt x="1386" y="869"/>
                  </a:lnTo>
                  <a:lnTo>
                    <a:pt x="1390" y="858"/>
                  </a:lnTo>
                  <a:lnTo>
                    <a:pt x="1393" y="847"/>
                  </a:lnTo>
                  <a:lnTo>
                    <a:pt x="1393" y="847"/>
                  </a:lnTo>
                  <a:lnTo>
                    <a:pt x="1396" y="851"/>
                  </a:lnTo>
                  <a:lnTo>
                    <a:pt x="1398" y="854"/>
                  </a:lnTo>
                  <a:lnTo>
                    <a:pt x="1401" y="859"/>
                  </a:lnTo>
                  <a:lnTo>
                    <a:pt x="1401" y="859"/>
                  </a:lnTo>
                  <a:lnTo>
                    <a:pt x="1401" y="867"/>
                  </a:lnTo>
                  <a:lnTo>
                    <a:pt x="1401" y="875"/>
                  </a:lnTo>
                  <a:lnTo>
                    <a:pt x="1399" y="883"/>
                  </a:lnTo>
                  <a:lnTo>
                    <a:pt x="1399" y="883"/>
                  </a:lnTo>
                  <a:lnTo>
                    <a:pt x="1401" y="883"/>
                  </a:lnTo>
                  <a:lnTo>
                    <a:pt x="1402" y="884"/>
                  </a:lnTo>
                  <a:lnTo>
                    <a:pt x="1404" y="884"/>
                  </a:lnTo>
                  <a:lnTo>
                    <a:pt x="1408" y="880"/>
                  </a:lnTo>
                  <a:lnTo>
                    <a:pt x="1408" y="880"/>
                  </a:lnTo>
                  <a:lnTo>
                    <a:pt x="1415" y="865"/>
                  </a:lnTo>
                  <a:lnTo>
                    <a:pt x="1425" y="847"/>
                  </a:lnTo>
                  <a:lnTo>
                    <a:pt x="1425" y="847"/>
                  </a:lnTo>
                  <a:lnTo>
                    <a:pt x="1435" y="833"/>
                  </a:lnTo>
                  <a:lnTo>
                    <a:pt x="1445" y="821"/>
                  </a:lnTo>
                  <a:lnTo>
                    <a:pt x="1456" y="810"/>
                  </a:lnTo>
                  <a:lnTo>
                    <a:pt x="1456" y="810"/>
                  </a:lnTo>
                  <a:lnTo>
                    <a:pt x="1458" y="808"/>
                  </a:lnTo>
                  <a:lnTo>
                    <a:pt x="1466" y="801"/>
                  </a:lnTo>
                  <a:lnTo>
                    <a:pt x="1479" y="795"/>
                  </a:lnTo>
                  <a:lnTo>
                    <a:pt x="1487" y="792"/>
                  </a:lnTo>
                  <a:lnTo>
                    <a:pt x="1495" y="789"/>
                  </a:lnTo>
                  <a:lnTo>
                    <a:pt x="1495" y="789"/>
                  </a:lnTo>
                  <a:lnTo>
                    <a:pt x="1515" y="784"/>
                  </a:lnTo>
                  <a:lnTo>
                    <a:pt x="1532" y="781"/>
                  </a:lnTo>
                  <a:lnTo>
                    <a:pt x="1532" y="781"/>
                  </a:lnTo>
                  <a:lnTo>
                    <a:pt x="1536" y="779"/>
                  </a:lnTo>
                  <a:lnTo>
                    <a:pt x="1538" y="777"/>
                  </a:lnTo>
                  <a:lnTo>
                    <a:pt x="1542" y="773"/>
                  </a:lnTo>
                  <a:lnTo>
                    <a:pt x="1544" y="770"/>
                  </a:lnTo>
                  <a:lnTo>
                    <a:pt x="1544" y="768"/>
                  </a:lnTo>
                  <a:lnTo>
                    <a:pt x="1544" y="768"/>
                  </a:lnTo>
                  <a:lnTo>
                    <a:pt x="1543" y="758"/>
                  </a:lnTo>
                  <a:lnTo>
                    <a:pt x="1544" y="751"/>
                  </a:lnTo>
                  <a:lnTo>
                    <a:pt x="1546" y="747"/>
                  </a:lnTo>
                  <a:lnTo>
                    <a:pt x="1547" y="745"/>
                  </a:lnTo>
                  <a:lnTo>
                    <a:pt x="1547" y="745"/>
                  </a:lnTo>
                  <a:lnTo>
                    <a:pt x="1554" y="738"/>
                  </a:lnTo>
                  <a:lnTo>
                    <a:pt x="1564" y="730"/>
                  </a:lnTo>
                  <a:lnTo>
                    <a:pt x="1584" y="716"/>
                  </a:lnTo>
                  <a:lnTo>
                    <a:pt x="1607" y="700"/>
                  </a:lnTo>
                  <a:lnTo>
                    <a:pt x="1607" y="700"/>
                  </a:lnTo>
                  <a:lnTo>
                    <a:pt x="1609" y="700"/>
                  </a:lnTo>
                  <a:lnTo>
                    <a:pt x="1614" y="701"/>
                  </a:lnTo>
                  <a:lnTo>
                    <a:pt x="1623" y="698"/>
                  </a:lnTo>
                  <a:lnTo>
                    <a:pt x="1636" y="695"/>
                  </a:lnTo>
                  <a:lnTo>
                    <a:pt x="1636" y="695"/>
                  </a:lnTo>
                  <a:lnTo>
                    <a:pt x="1656" y="685"/>
                  </a:lnTo>
                  <a:lnTo>
                    <a:pt x="1676" y="674"/>
                  </a:lnTo>
                  <a:lnTo>
                    <a:pt x="1698" y="661"/>
                  </a:lnTo>
                  <a:lnTo>
                    <a:pt x="1698" y="661"/>
                  </a:lnTo>
                  <a:lnTo>
                    <a:pt x="1700" y="664"/>
                  </a:lnTo>
                  <a:lnTo>
                    <a:pt x="1703" y="665"/>
                  </a:lnTo>
                  <a:lnTo>
                    <a:pt x="1704" y="668"/>
                  </a:lnTo>
                  <a:lnTo>
                    <a:pt x="1704" y="668"/>
                  </a:lnTo>
                  <a:lnTo>
                    <a:pt x="1703" y="669"/>
                  </a:lnTo>
                  <a:lnTo>
                    <a:pt x="1700" y="670"/>
                  </a:lnTo>
                  <a:lnTo>
                    <a:pt x="1698" y="671"/>
                  </a:lnTo>
                  <a:lnTo>
                    <a:pt x="1698" y="671"/>
                  </a:lnTo>
                  <a:lnTo>
                    <a:pt x="1686" y="679"/>
                  </a:lnTo>
                  <a:lnTo>
                    <a:pt x="1674" y="686"/>
                  </a:lnTo>
                  <a:lnTo>
                    <a:pt x="1667" y="692"/>
                  </a:lnTo>
                  <a:lnTo>
                    <a:pt x="1667" y="692"/>
                  </a:lnTo>
                  <a:lnTo>
                    <a:pt x="1663" y="697"/>
                  </a:lnTo>
                  <a:lnTo>
                    <a:pt x="1661" y="702"/>
                  </a:lnTo>
                  <a:lnTo>
                    <a:pt x="1659" y="711"/>
                  </a:lnTo>
                  <a:lnTo>
                    <a:pt x="1657" y="716"/>
                  </a:lnTo>
                  <a:lnTo>
                    <a:pt x="1657" y="718"/>
                  </a:lnTo>
                  <a:lnTo>
                    <a:pt x="1657" y="718"/>
                  </a:lnTo>
                  <a:lnTo>
                    <a:pt x="1662" y="723"/>
                  </a:lnTo>
                  <a:lnTo>
                    <a:pt x="1666" y="724"/>
                  </a:lnTo>
                  <a:lnTo>
                    <a:pt x="1668" y="724"/>
                  </a:lnTo>
                  <a:lnTo>
                    <a:pt x="1671" y="723"/>
                  </a:lnTo>
                  <a:lnTo>
                    <a:pt x="1671" y="723"/>
                  </a:lnTo>
                  <a:lnTo>
                    <a:pt x="1674" y="719"/>
                  </a:lnTo>
                  <a:lnTo>
                    <a:pt x="1678" y="716"/>
                  </a:lnTo>
                  <a:lnTo>
                    <a:pt x="1686" y="704"/>
                  </a:lnTo>
                  <a:lnTo>
                    <a:pt x="1693" y="692"/>
                  </a:lnTo>
                  <a:lnTo>
                    <a:pt x="1693" y="692"/>
                  </a:lnTo>
                  <a:lnTo>
                    <a:pt x="1703" y="691"/>
                  </a:lnTo>
                  <a:lnTo>
                    <a:pt x="1716" y="690"/>
                  </a:lnTo>
                  <a:lnTo>
                    <a:pt x="1716" y="690"/>
                  </a:lnTo>
                  <a:lnTo>
                    <a:pt x="1726" y="689"/>
                  </a:lnTo>
                  <a:lnTo>
                    <a:pt x="1735" y="687"/>
                  </a:lnTo>
                  <a:lnTo>
                    <a:pt x="1735" y="687"/>
                  </a:lnTo>
                  <a:lnTo>
                    <a:pt x="1746" y="684"/>
                  </a:lnTo>
                  <a:lnTo>
                    <a:pt x="1755" y="677"/>
                  </a:lnTo>
                  <a:lnTo>
                    <a:pt x="1765" y="671"/>
                  </a:lnTo>
                  <a:lnTo>
                    <a:pt x="1765" y="671"/>
                  </a:lnTo>
                  <a:lnTo>
                    <a:pt x="1771" y="671"/>
                  </a:lnTo>
                  <a:lnTo>
                    <a:pt x="1774" y="671"/>
                  </a:lnTo>
                  <a:lnTo>
                    <a:pt x="1769" y="670"/>
                  </a:lnTo>
                  <a:lnTo>
                    <a:pt x="1769" y="670"/>
                  </a:lnTo>
                  <a:lnTo>
                    <a:pt x="1759" y="666"/>
                  </a:lnTo>
                  <a:lnTo>
                    <a:pt x="1747" y="661"/>
                  </a:lnTo>
                  <a:lnTo>
                    <a:pt x="1747" y="661"/>
                  </a:lnTo>
                  <a:lnTo>
                    <a:pt x="1735" y="655"/>
                  </a:lnTo>
                  <a:lnTo>
                    <a:pt x="1724" y="648"/>
                  </a:lnTo>
                  <a:lnTo>
                    <a:pt x="1724" y="648"/>
                  </a:lnTo>
                  <a:lnTo>
                    <a:pt x="1716" y="639"/>
                  </a:lnTo>
                  <a:lnTo>
                    <a:pt x="1711" y="632"/>
                  </a:lnTo>
                  <a:lnTo>
                    <a:pt x="1708" y="625"/>
                  </a:lnTo>
                  <a:lnTo>
                    <a:pt x="1708" y="625"/>
                  </a:lnTo>
                  <a:lnTo>
                    <a:pt x="1711" y="621"/>
                  </a:lnTo>
                  <a:lnTo>
                    <a:pt x="1714" y="619"/>
                  </a:lnTo>
                  <a:lnTo>
                    <a:pt x="1715" y="615"/>
                  </a:lnTo>
                  <a:lnTo>
                    <a:pt x="1715" y="615"/>
                  </a:lnTo>
                  <a:lnTo>
                    <a:pt x="1714" y="610"/>
                  </a:lnTo>
                  <a:lnTo>
                    <a:pt x="1711" y="606"/>
                  </a:lnTo>
                  <a:lnTo>
                    <a:pt x="1708" y="603"/>
                  </a:lnTo>
                  <a:lnTo>
                    <a:pt x="1708" y="603"/>
                  </a:lnTo>
                  <a:lnTo>
                    <a:pt x="1720" y="599"/>
                  </a:lnTo>
                  <a:lnTo>
                    <a:pt x="1728" y="594"/>
                  </a:lnTo>
                  <a:lnTo>
                    <a:pt x="1735" y="590"/>
                  </a:lnTo>
                  <a:lnTo>
                    <a:pt x="1735" y="590"/>
                  </a:lnTo>
                  <a:lnTo>
                    <a:pt x="1737" y="587"/>
                  </a:lnTo>
                  <a:lnTo>
                    <a:pt x="1738" y="583"/>
                  </a:lnTo>
                  <a:lnTo>
                    <a:pt x="1738" y="578"/>
                  </a:lnTo>
                  <a:lnTo>
                    <a:pt x="1737" y="574"/>
                  </a:lnTo>
                  <a:lnTo>
                    <a:pt x="1736" y="573"/>
                  </a:lnTo>
                  <a:lnTo>
                    <a:pt x="1736" y="573"/>
                  </a:lnTo>
                  <a:lnTo>
                    <a:pt x="1731" y="572"/>
                  </a:lnTo>
                  <a:lnTo>
                    <a:pt x="1721" y="571"/>
                  </a:lnTo>
                  <a:lnTo>
                    <a:pt x="1705" y="571"/>
                  </a:lnTo>
                  <a:lnTo>
                    <a:pt x="1695" y="573"/>
                  </a:lnTo>
                  <a:lnTo>
                    <a:pt x="1687" y="574"/>
                  </a:lnTo>
                  <a:lnTo>
                    <a:pt x="1687" y="574"/>
                  </a:lnTo>
                  <a:lnTo>
                    <a:pt x="1673" y="579"/>
                  </a:lnTo>
                  <a:lnTo>
                    <a:pt x="1660" y="585"/>
                  </a:lnTo>
                  <a:lnTo>
                    <a:pt x="1636" y="596"/>
                  </a:lnTo>
                  <a:lnTo>
                    <a:pt x="1619" y="606"/>
                  </a:lnTo>
                  <a:lnTo>
                    <a:pt x="1612" y="611"/>
                  </a:lnTo>
                  <a:lnTo>
                    <a:pt x="1612" y="611"/>
                  </a:lnTo>
                  <a:lnTo>
                    <a:pt x="1612" y="610"/>
                  </a:lnTo>
                  <a:lnTo>
                    <a:pt x="1612" y="605"/>
                  </a:lnTo>
                  <a:lnTo>
                    <a:pt x="1613" y="601"/>
                  </a:lnTo>
                  <a:lnTo>
                    <a:pt x="1617" y="598"/>
                  </a:lnTo>
                  <a:lnTo>
                    <a:pt x="1622" y="593"/>
                  </a:lnTo>
                  <a:lnTo>
                    <a:pt x="1629" y="587"/>
                  </a:lnTo>
                  <a:lnTo>
                    <a:pt x="1629" y="587"/>
                  </a:lnTo>
                  <a:lnTo>
                    <a:pt x="1649" y="573"/>
                  </a:lnTo>
                  <a:lnTo>
                    <a:pt x="1672" y="560"/>
                  </a:lnTo>
                  <a:lnTo>
                    <a:pt x="1699" y="545"/>
                  </a:lnTo>
                  <a:lnTo>
                    <a:pt x="1699" y="545"/>
                  </a:lnTo>
                  <a:lnTo>
                    <a:pt x="1709" y="542"/>
                  </a:lnTo>
                  <a:lnTo>
                    <a:pt x="1717" y="541"/>
                  </a:lnTo>
                  <a:lnTo>
                    <a:pt x="1726" y="541"/>
                  </a:lnTo>
                  <a:lnTo>
                    <a:pt x="1726" y="541"/>
                  </a:lnTo>
                  <a:lnTo>
                    <a:pt x="1781" y="544"/>
                  </a:lnTo>
                  <a:lnTo>
                    <a:pt x="1808" y="544"/>
                  </a:lnTo>
                  <a:lnTo>
                    <a:pt x="1824" y="544"/>
                  </a:lnTo>
                  <a:lnTo>
                    <a:pt x="1824" y="544"/>
                  </a:lnTo>
                  <a:lnTo>
                    <a:pt x="1837" y="541"/>
                  </a:lnTo>
                  <a:lnTo>
                    <a:pt x="1848" y="537"/>
                  </a:lnTo>
                  <a:lnTo>
                    <a:pt x="1856" y="534"/>
                  </a:lnTo>
                  <a:lnTo>
                    <a:pt x="1865" y="530"/>
                  </a:lnTo>
                  <a:lnTo>
                    <a:pt x="1870" y="526"/>
                  </a:lnTo>
                  <a:lnTo>
                    <a:pt x="1875" y="523"/>
                  </a:lnTo>
                  <a:lnTo>
                    <a:pt x="1881" y="517"/>
                  </a:lnTo>
                  <a:lnTo>
                    <a:pt x="1881" y="517"/>
                  </a:lnTo>
                  <a:lnTo>
                    <a:pt x="1892" y="518"/>
                  </a:lnTo>
                  <a:lnTo>
                    <a:pt x="1892" y="518"/>
                  </a:lnTo>
                  <a:lnTo>
                    <a:pt x="1892" y="513"/>
                  </a:lnTo>
                  <a:lnTo>
                    <a:pt x="1892" y="513"/>
                  </a:lnTo>
                  <a:lnTo>
                    <a:pt x="1902" y="510"/>
                  </a:lnTo>
                  <a:lnTo>
                    <a:pt x="1911" y="507"/>
                  </a:lnTo>
                  <a:lnTo>
                    <a:pt x="1922" y="503"/>
                  </a:lnTo>
                  <a:lnTo>
                    <a:pt x="1926" y="499"/>
                  </a:lnTo>
                  <a:lnTo>
                    <a:pt x="1931" y="496"/>
                  </a:lnTo>
                  <a:lnTo>
                    <a:pt x="1931" y="496"/>
                  </a:lnTo>
                  <a:lnTo>
                    <a:pt x="1936" y="490"/>
                  </a:lnTo>
                  <a:lnTo>
                    <a:pt x="1938" y="482"/>
                  </a:lnTo>
                  <a:lnTo>
                    <a:pt x="1941" y="474"/>
                  </a:lnTo>
                  <a:lnTo>
                    <a:pt x="1942" y="466"/>
                  </a:lnTo>
                  <a:lnTo>
                    <a:pt x="1942" y="454"/>
                  </a:lnTo>
                  <a:lnTo>
                    <a:pt x="1942" y="449"/>
                  </a:lnTo>
                  <a:lnTo>
                    <a:pt x="1942" y="449"/>
                  </a:lnTo>
                  <a:lnTo>
                    <a:pt x="1942" y="445"/>
                  </a:lnTo>
                  <a:lnTo>
                    <a:pt x="1942" y="443"/>
                  </a:lnTo>
                  <a:lnTo>
                    <a:pt x="1941" y="442"/>
                  </a:lnTo>
                  <a:lnTo>
                    <a:pt x="1938" y="440"/>
                  </a:lnTo>
                  <a:lnTo>
                    <a:pt x="1938" y="440"/>
                  </a:lnTo>
                  <a:lnTo>
                    <a:pt x="1933" y="440"/>
                  </a:lnTo>
                  <a:lnTo>
                    <a:pt x="1927" y="440"/>
                  </a:lnTo>
                  <a:lnTo>
                    <a:pt x="1927" y="440"/>
                  </a:lnTo>
                  <a:lnTo>
                    <a:pt x="1926" y="439"/>
                  </a:lnTo>
                  <a:lnTo>
                    <a:pt x="1924" y="438"/>
                  </a:lnTo>
                  <a:lnTo>
                    <a:pt x="1922" y="433"/>
                  </a:lnTo>
                  <a:lnTo>
                    <a:pt x="1920" y="427"/>
                  </a:lnTo>
                  <a:lnTo>
                    <a:pt x="1920" y="427"/>
                  </a:lnTo>
                  <a:lnTo>
                    <a:pt x="1922" y="422"/>
                  </a:lnTo>
                  <a:lnTo>
                    <a:pt x="1922" y="420"/>
                  </a:lnTo>
                  <a:lnTo>
                    <a:pt x="1922" y="418"/>
                  </a:lnTo>
                  <a:lnTo>
                    <a:pt x="1921" y="417"/>
                  </a:lnTo>
                  <a:lnTo>
                    <a:pt x="1921" y="417"/>
                  </a:lnTo>
                  <a:lnTo>
                    <a:pt x="1903" y="410"/>
                  </a:lnTo>
                  <a:lnTo>
                    <a:pt x="1892" y="405"/>
                  </a:lnTo>
                  <a:lnTo>
                    <a:pt x="1887" y="402"/>
                  </a:lnTo>
                  <a:lnTo>
                    <a:pt x="1884" y="400"/>
                  </a:lnTo>
                  <a:lnTo>
                    <a:pt x="1884" y="400"/>
                  </a:lnTo>
                  <a:lnTo>
                    <a:pt x="1879" y="394"/>
                  </a:lnTo>
                  <a:lnTo>
                    <a:pt x="1876" y="388"/>
                  </a:lnTo>
                  <a:lnTo>
                    <a:pt x="1875" y="381"/>
                  </a:lnTo>
                  <a:lnTo>
                    <a:pt x="1875" y="375"/>
                  </a:lnTo>
                  <a:lnTo>
                    <a:pt x="1876" y="366"/>
                  </a:lnTo>
                  <a:lnTo>
                    <a:pt x="1877" y="362"/>
                  </a:lnTo>
                  <a:lnTo>
                    <a:pt x="1877" y="362"/>
                  </a:lnTo>
                  <a:lnTo>
                    <a:pt x="1878" y="348"/>
                  </a:lnTo>
                  <a:lnTo>
                    <a:pt x="1878" y="335"/>
                  </a:lnTo>
                  <a:lnTo>
                    <a:pt x="1876" y="320"/>
                  </a:lnTo>
                  <a:lnTo>
                    <a:pt x="1876" y="320"/>
                  </a:lnTo>
                  <a:lnTo>
                    <a:pt x="1871" y="305"/>
                  </a:lnTo>
                  <a:lnTo>
                    <a:pt x="1865" y="293"/>
                  </a:lnTo>
                  <a:lnTo>
                    <a:pt x="1857" y="281"/>
                  </a:lnTo>
                  <a:lnTo>
                    <a:pt x="1857" y="281"/>
                  </a:lnTo>
                  <a:lnTo>
                    <a:pt x="1856" y="281"/>
                  </a:lnTo>
                  <a:lnTo>
                    <a:pt x="1854" y="280"/>
                  </a:lnTo>
                  <a:lnTo>
                    <a:pt x="1850" y="278"/>
                  </a:lnTo>
                  <a:lnTo>
                    <a:pt x="1844" y="281"/>
                  </a:lnTo>
                  <a:lnTo>
                    <a:pt x="1844" y="281"/>
                  </a:lnTo>
                  <a:lnTo>
                    <a:pt x="1830" y="292"/>
                  </a:lnTo>
                  <a:lnTo>
                    <a:pt x="1813" y="305"/>
                  </a:lnTo>
                  <a:lnTo>
                    <a:pt x="1805" y="311"/>
                  </a:lnTo>
                  <a:lnTo>
                    <a:pt x="1797" y="318"/>
                  </a:lnTo>
                  <a:lnTo>
                    <a:pt x="1790" y="321"/>
                  </a:lnTo>
                  <a:lnTo>
                    <a:pt x="1784" y="323"/>
                  </a:lnTo>
                  <a:lnTo>
                    <a:pt x="1784" y="323"/>
                  </a:lnTo>
                  <a:lnTo>
                    <a:pt x="1780" y="321"/>
                  </a:lnTo>
                  <a:lnTo>
                    <a:pt x="1776" y="320"/>
                  </a:lnTo>
                  <a:lnTo>
                    <a:pt x="1774" y="318"/>
                  </a:lnTo>
                  <a:lnTo>
                    <a:pt x="1773" y="314"/>
                  </a:lnTo>
                  <a:lnTo>
                    <a:pt x="1770" y="305"/>
                  </a:lnTo>
                  <a:lnTo>
                    <a:pt x="1768" y="297"/>
                  </a:lnTo>
                  <a:lnTo>
                    <a:pt x="1768" y="278"/>
                  </a:lnTo>
                  <a:lnTo>
                    <a:pt x="1769" y="271"/>
                  </a:lnTo>
                  <a:lnTo>
                    <a:pt x="1769" y="271"/>
                  </a:lnTo>
                  <a:lnTo>
                    <a:pt x="1770" y="270"/>
                  </a:lnTo>
                  <a:lnTo>
                    <a:pt x="1771" y="269"/>
                  </a:lnTo>
                  <a:lnTo>
                    <a:pt x="1773" y="265"/>
                  </a:lnTo>
                  <a:lnTo>
                    <a:pt x="1771" y="264"/>
                  </a:lnTo>
                  <a:lnTo>
                    <a:pt x="1769" y="262"/>
                  </a:lnTo>
                  <a:lnTo>
                    <a:pt x="1769" y="262"/>
                  </a:lnTo>
                  <a:lnTo>
                    <a:pt x="1760" y="257"/>
                  </a:lnTo>
                  <a:lnTo>
                    <a:pt x="1751" y="251"/>
                  </a:lnTo>
                  <a:lnTo>
                    <a:pt x="1751" y="251"/>
                  </a:lnTo>
                  <a:lnTo>
                    <a:pt x="1740" y="241"/>
                  </a:lnTo>
                  <a:lnTo>
                    <a:pt x="1732" y="233"/>
                  </a:lnTo>
                  <a:lnTo>
                    <a:pt x="1725" y="223"/>
                  </a:lnTo>
                  <a:lnTo>
                    <a:pt x="1725" y="223"/>
                  </a:lnTo>
                  <a:lnTo>
                    <a:pt x="1724" y="222"/>
                  </a:lnTo>
                  <a:lnTo>
                    <a:pt x="1722" y="219"/>
                  </a:lnTo>
                  <a:lnTo>
                    <a:pt x="1719" y="218"/>
                  </a:lnTo>
                  <a:lnTo>
                    <a:pt x="1713" y="218"/>
                  </a:lnTo>
                  <a:lnTo>
                    <a:pt x="1713" y="218"/>
                  </a:lnTo>
                  <a:lnTo>
                    <a:pt x="1704" y="221"/>
                  </a:lnTo>
                  <a:lnTo>
                    <a:pt x="1694" y="222"/>
                  </a:lnTo>
                  <a:lnTo>
                    <a:pt x="1694" y="222"/>
                  </a:lnTo>
                  <a:lnTo>
                    <a:pt x="1677" y="222"/>
                  </a:lnTo>
                  <a:lnTo>
                    <a:pt x="1662" y="222"/>
                  </a:lnTo>
                  <a:lnTo>
                    <a:pt x="1662" y="222"/>
                  </a:lnTo>
                  <a:lnTo>
                    <a:pt x="1656" y="223"/>
                  </a:lnTo>
                  <a:lnTo>
                    <a:pt x="1651" y="227"/>
                  </a:lnTo>
                  <a:lnTo>
                    <a:pt x="1646" y="232"/>
                  </a:lnTo>
                  <a:lnTo>
                    <a:pt x="1646" y="232"/>
                  </a:lnTo>
                  <a:lnTo>
                    <a:pt x="1647" y="238"/>
                  </a:lnTo>
                  <a:lnTo>
                    <a:pt x="1647" y="244"/>
                  </a:lnTo>
                  <a:lnTo>
                    <a:pt x="1646" y="250"/>
                  </a:lnTo>
                  <a:lnTo>
                    <a:pt x="1646" y="250"/>
                  </a:lnTo>
                  <a:lnTo>
                    <a:pt x="1641" y="255"/>
                  </a:lnTo>
                  <a:lnTo>
                    <a:pt x="1636" y="260"/>
                  </a:lnTo>
                  <a:lnTo>
                    <a:pt x="1631" y="262"/>
                  </a:lnTo>
                  <a:lnTo>
                    <a:pt x="1631" y="262"/>
                  </a:lnTo>
                  <a:lnTo>
                    <a:pt x="1629" y="278"/>
                  </a:lnTo>
                  <a:lnTo>
                    <a:pt x="1627" y="291"/>
                  </a:lnTo>
                  <a:lnTo>
                    <a:pt x="1623" y="299"/>
                  </a:lnTo>
                  <a:lnTo>
                    <a:pt x="1623" y="299"/>
                  </a:lnTo>
                  <a:lnTo>
                    <a:pt x="1618" y="305"/>
                  </a:lnTo>
                  <a:lnTo>
                    <a:pt x="1613" y="310"/>
                  </a:lnTo>
                  <a:lnTo>
                    <a:pt x="1603" y="319"/>
                  </a:lnTo>
                  <a:lnTo>
                    <a:pt x="1596" y="323"/>
                  </a:lnTo>
                  <a:lnTo>
                    <a:pt x="1592" y="324"/>
                  </a:lnTo>
                  <a:lnTo>
                    <a:pt x="1592" y="324"/>
                  </a:lnTo>
                  <a:lnTo>
                    <a:pt x="1590" y="326"/>
                  </a:lnTo>
                  <a:lnTo>
                    <a:pt x="1589" y="330"/>
                  </a:lnTo>
                  <a:lnTo>
                    <a:pt x="1589" y="334"/>
                  </a:lnTo>
                  <a:lnTo>
                    <a:pt x="1589" y="334"/>
                  </a:lnTo>
                  <a:lnTo>
                    <a:pt x="1592" y="341"/>
                  </a:lnTo>
                  <a:lnTo>
                    <a:pt x="1592" y="352"/>
                  </a:lnTo>
                  <a:lnTo>
                    <a:pt x="1592" y="358"/>
                  </a:lnTo>
                  <a:lnTo>
                    <a:pt x="1590" y="364"/>
                  </a:lnTo>
                  <a:lnTo>
                    <a:pt x="1587" y="370"/>
                  </a:lnTo>
                  <a:lnTo>
                    <a:pt x="1582" y="377"/>
                  </a:lnTo>
                  <a:lnTo>
                    <a:pt x="1582" y="377"/>
                  </a:lnTo>
                  <a:lnTo>
                    <a:pt x="1575" y="384"/>
                  </a:lnTo>
                  <a:lnTo>
                    <a:pt x="1564" y="391"/>
                  </a:lnTo>
                  <a:lnTo>
                    <a:pt x="1552" y="399"/>
                  </a:lnTo>
                  <a:lnTo>
                    <a:pt x="1539" y="405"/>
                  </a:lnTo>
                  <a:lnTo>
                    <a:pt x="1517" y="413"/>
                  </a:lnTo>
                  <a:lnTo>
                    <a:pt x="1509" y="417"/>
                  </a:lnTo>
                  <a:lnTo>
                    <a:pt x="1509" y="417"/>
                  </a:lnTo>
                  <a:lnTo>
                    <a:pt x="1508" y="422"/>
                  </a:lnTo>
                  <a:lnTo>
                    <a:pt x="1506" y="426"/>
                  </a:lnTo>
                  <a:lnTo>
                    <a:pt x="1506" y="429"/>
                  </a:lnTo>
                  <a:lnTo>
                    <a:pt x="1506" y="429"/>
                  </a:lnTo>
                  <a:lnTo>
                    <a:pt x="1508" y="436"/>
                  </a:lnTo>
                  <a:lnTo>
                    <a:pt x="1509" y="440"/>
                  </a:lnTo>
                  <a:lnTo>
                    <a:pt x="1509" y="440"/>
                  </a:lnTo>
                  <a:lnTo>
                    <a:pt x="1506" y="449"/>
                  </a:lnTo>
                  <a:lnTo>
                    <a:pt x="1504" y="458"/>
                  </a:lnTo>
                  <a:lnTo>
                    <a:pt x="1499" y="465"/>
                  </a:lnTo>
                  <a:lnTo>
                    <a:pt x="1499" y="465"/>
                  </a:lnTo>
                  <a:lnTo>
                    <a:pt x="1500" y="475"/>
                  </a:lnTo>
                  <a:lnTo>
                    <a:pt x="1499" y="482"/>
                  </a:lnTo>
                  <a:lnTo>
                    <a:pt x="1496" y="486"/>
                  </a:lnTo>
                  <a:lnTo>
                    <a:pt x="1495" y="490"/>
                  </a:lnTo>
                  <a:lnTo>
                    <a:pt x="1495" y="490"/>
                  </a:lnTo>
                  <a:lnTo>
                    <a:pt x="1489" y="494"/>
                  </a:lnTo>
                  <a:lnTo>
                    <a:pt x="1483" y="498"/>
                  </a:lnTo>
                  <a:lnTo>
                    <a:pt x="1469" y="504"/>
                  </a:lnTo>
                  <a:lnTo>
                    <a:pt x="1458" y="509"/>
                  </a:lnTo>
                  <a:lnTo>
                    <a:pt x="1455" y="510"/>
                  </a:lnTo>
                  <a:lnTo>
                    <a:pt x="1455" y="510"/>
                  </a:lnTo>
                  <a:lnTo>
                    <a:pt x="1452" y="507"/>
                  </a:lnTo>
                  <a:lnTo>
                    <a:pt x="1447" y="499"/>
                  </a:lnTo>
                  <a:lnTo>
                    <a:pt x="1444" y="494"/>
                  </a:lnTo>
                  <a:lnTo>
                    <a:pt x="1442" y="488"/>
                  </a:lnTo>
                  <a:lnTo>
                    <a:pt x="1441" y="481"/>
                  </a:lnTo>
                  <a:lnTo>
                    <a:pt x="1441" y="475"/>
                  </a:lnTo>
                  <a:lnTo>
                    <a:pt x="1441" y="475"/>
                  </a:lnTo>
                  <a:lnTo>
                    <a:pt x="1442" y="464"/>
                  </a:lnTo>
                  <a:lnTo>
                    <a:pt x="1446" y="454"/>
                  </a:lnTo>
                  <a:lnTo>
                    <a:pt x="1455" y="436"/>
                  </a:lnTo>
                  <a:lnTo>
                    <a:pt x="1463" y="421"/>
                  </a:lnTo>
                  <a:lnTo>
                    <a:pt x="1467" y="416"/>
                  </a:lnTo>
                  <a:lnTo>
                    <a:pt x="1467" y="416"/>
                  </a:lnTo>
                  <a:lnTo>
                    <a:pt x="1468" y="413"/>
                  </a:lnTo>
                  <a:lnTo>
                    <a:pt x="1471" y="410"/>
                  </a:lnTo>
                  <a:lnTo>
                    <a:pt x="1472" y="409"/>
                  </a:lnTo>
                  <a:lnTo>
                    <a:pt x="1472" y="406"/>
                  </a:lnTo>
                  <a:lnTo>
                    <a:pt x="1469" y="405"/>
                  </a:lnTo>
                  <a:lnTo>
                    <a:pt x="1466" y="404"/>
                  </a:lnTo>
                  <a:lnTo>
                    <a:pt x="1466" y="404"/>
                  </a:lnTo>
                  <a:lnTo>
                    <a:pt x="1442" y="401"/>
                  </a:lnTo>
                  <a:lnTo>
                    <a:pt x="1428" y="399"/>
                  </a:lnTo>
                  <a:lnTo>
                    <a:pt x="1420" y="396"/>
                  </a:lnTo>
                  <a:lnTo>
                    <a:pt x="1413" y="394"/>
                  </a:lnTo>
                  <a:lnTo>
                    <a:pt x="1413" y="394"/>
                  </a:lnTo>
                  <a:lnTo>
                    <a:pt x="1397" y="385"/>
                  </a:lnTo>
                  <a:lnTo>
                    <a:pt x="1381" y="377"/>
                  </a:lnTo>
                  <a:lnTo>
                    <a:pt x="1352" y="361"/>
                  </a:lnTo>
                  <a:lnTo>
                    <a:pt x="1352" y="361"/>
                  </a:lnTo>
                  <a:lnTo>
                    <a:pt x="1343" y="357"/>
                  </a:lnTo>
                  <a:lnTo>
                    <a:pt x="1336" y="356"/>
                  </a:lnTo>
                  <a:lnTo>
                    <a:pt x="1330" y="354"/>
                  </a:lnTo>
                  <a:lnTo>
                    <a:pt x="1323" y="354"/>
                  </a:lnTo>
                  <a:lnTo>
                    <a:pt x="1316" y="356"/>
                  </a:lnTo>
                  <a:lnTo>
                    <a:pt x="1312" y="356"/>
                  </a:lnTo>
                  <a:lnTo>
                    <a:pt x="1312" y="356"/>
                  </a:lnTo>
                  <a:lnTo>
                    <a:pt x="1318" y="342"/>
                  </a:lnTo>
                  <a:lnTo>
                    <a:pt x="1322" y="330"/>
                  </a:lnTo>
                  <a:lnTo>
                    <a:pt x="1322" y="325"/>
                  </a:lnTo>
                  <a:lnTo>
                    <a:pt x="1322" y="320"/>
                  </a:lnTo>
                  <a:lnTo>
                    <a:pt x="1322" y="320"/>
                  </a:lnTo>
                  <a:lnTo>
                    <a:pt x="1320" y="316"/>
                  </a:lnTo>
                  <a:lnTo>
                    <a:pt x="1317" y="315"/>
                  </a:lnTo>
                  <a:lnTo>
                    <a:pt x="1314" y="314"/>
                  </a:lnTo>
                  <a:lnTo>
                    <a:pt x="1309" y="313"/>
                  </a:lnTo>
                  <a:lnTo>
                    <a:pt x="1302" y="314"/>
                  </a:lnTo>
                  <a:lnTo>
                    <a:pt x="1299" y="314"/>
                  </a:lnTo>
                  <a:lnTo>
                    <a:pt x="1299" y="314"/>
                  </a:lnTo>
                  <a:lnTo>
                    <a:pt x="1301" y="307"/>
                  </a:lnTo>
                  <a:lnTo>
                    <a:pt x="1309" y="288"/>
                  </a:lnTo>
                  <a:lnTo>
                    <a:pt x="1314" y="278"/>
                  </a:lnTo>
                  <a:lnTo>
                    <a:pt x="1320" y="267"/>
                  </a:lnTo>
                  <a:lnTo>
                    <a:pt x="1328" y="257"/>
                  </a:lnTo>
                  <a:lnTo>
                    <a:pt x="1337" y="250"/>
                  </a:lnTo>
                  <a:lnTo>
                    <a:pt x="1337" y="250"/>
                  </a:lnTo>
                  <a:lnTo>
                    <a:pt x="1354" y="238"/>
                  </a:lnTo>
                  <a:lnTo>
                    <a:pt x="1372" y="229"/>
                  </a:lnTo>
                  <a:lnTo>
                    <a:pt x="1392" y="221"/>
                  </a:lnTo>
                  <a:lnTo>
                    <a:pt x="1409" y="214"/>
                  </a:lnTo>
                  <a:lnTo>
                    <a:pt x="1438" y="206"/>
                  </a:lnTo>
                  <a:lnTo>
                    <a:pt x="1449" y="203"/>
                  </a:lnTo>
                  <a:lnTo>
                    <a:pt x="1449" y="203"/>
                  </a:lnTo>
                  <a:lnTo>
                    <a:pt x="1474" y="192"/>
                  </a:lnTo>
                  <a:lnTo>
                    <a:pt x="1498" y="181"/>
                  </a:lnTo>
                  <a:lnTo>
                    <a:pt x="1521" y="169"/>
                  </a:lnTo>
                  <a:lnTo>
                    <a:pt x="1521" y="169"/>
                  </a:lnTo>
                  <a:lnTo>
                    <a:pt x="1526" y="165"/>
                  </a:lnTo>
                  <a:lnTo>
                    <a:pt x="1530" y="162"/>
                  </a:lnTo>
                  <a:lnTo>
                    <a:pt x="1535" y="154"/>
                  </a:lnTo>
                  <a:lnTo>
                    <a:pt x="1537" y="149"/>
                  </a:lnTo>
                  <a:lnTo>
                    <a:pt x="1538" y="147"/>
                  </a:lnTo>
                  <a:lnTo>
                    <a:pt x="1538" y="147"/>
                  </a:lnTo>
                  <a:lnTo>
                    <a:pt x="1547" y="147"/>
                  </a:lnTo>
                  <a:lnTo>
                    <a:pt x="1555" y="146"/>
                  </a:lnTo>
                  <a:lnTo>
                    <a:pt x="1562" y="143"/>
                  </a:lnTo>
                  <a:lnTo>
                    <a:pt x="1562" y="143"/>
                  </a:lnTo>
                  <a:lnTo>
                    <a:pt x="1564" y="141"/>
                  </a:lnTo>
                  <a:lnTo>
                    <a:pt x="1566" y="138"/>
                  </a:lnTo>
                  <a:lnTo>
                    <a:pt x="1568" y="133"/>
                  </a:lnTo>
                  <a:lnTo>
                    <a:pt x="1568" y="127"/>
                  </a:lnTo>
                  <a:lnTo>
                    <a:pt x="1568" y="127"/>
                  </a:lnTo>
                  <a:lnTo>
                    <a:pt x="1579" y="125"/>
                  </a:lnTo>
                  <a:lnTo>
                    <a:pt x="1587" y="124"/>
                  </a:lnTo>
                  <a:lnTo>
                    <a:pt x="1597" y="124"/>
                  </a:lnTo>
                  <a:lnTo>
                    <a:pt x="1597" y="124"/>
                  </a:lnTo>
                  <a:lnTo>
                    <a:pt x="1601" y="124"/>
                  </a:lnTo>
                  <a:lnTo>
                    <a:pt x="1604" y="125"/>
                  </a:lnTo>
                  <a:lnTo>
                    <a:pt x="1607" y="127"/>
                  </a:lnTo>
                  <a:lnTo>
                    <a:pt x="1607" y="127"/>
                  </a:lnTo>
                  <a:lnTo>
                    <a:pt x="1609" y="129"/>
                  </a:lnTo>
                  <a:lnTo>
                    <a:pt x="1614" y="131"/>
                  </a:lnTo>
                  <a:lnTo>
                    <a:pt x="1620" y="133"/>
                  </a:lnTo>
                  <a:lnTo>
                    <a:pt x="1624" y="133"/>
                  </a:lnTo>
                  <a:lnTo>
                    <a:pt x="1629" y="133"/>
                  </a:lnTo>
                  <a:lnTo>
                    <a:pt x="1629" y="133"/>
                  </a:lnTo>
                  <a:lnTo>
                    <a:pt x="1635" y="130"/>
                  </a:lnTo>
                  <a:lnTo>
                    <a:pt x="1643" y="126"/>
                  </a:lnTo>
                  <a:lnTo>
                    <a:pt x="1655" y="117"/>
                  </a:lnTo>
                  <a:lnTo>
                    <a:pt x="1668" y="106"/>
                  </a:lnTo>
                  <a:lnTo>
                    <a:pt x="1668" y="106"/>
                  </a:lnTo>
                  <a:lnTo>
                    <a:pt x="1670" y="99"/>
                  </a:lnTo>
                  <a:lnTo>
                    <a:pt x="1671" y="92"/>
                  </a:lnTo>
                  <a:lnTo>
                    <a:pt x="1674" y="86"/>
                  </a:lnTo>
                  <a:lnTo>
                    <a:pt x="1674" y="86"/>
                  </a:lnTo>
                  <a:lnTo>
                    <a:pt x="1678" y="82"/>
                  </a:lnTo>
                  <a:lnTo>
                    <a:pt x="1682" y="78"/>
                  </a:lnTo>
                  <a:lnTo>
                    <a:pt x="1687" y="77"/>
                  </a:lnTo>
                  <a:lnTo>
                    <a:pt x="1687" y="77"/>
                  </a:lnTo>
                  <a:lnTo>
                    <a:pt x="1689" y="74"/>
                  </a:lnTo>
                  <a:lnTo>
                    <a:pt x="1695" y="71"/>
                  </a:lnTo>
                  <a:lnTo>
                    <a:pt x="1699" y="68"/>
                  </a:lnTo>
                  <a:lnTo>
                    <a:pt x="1701" y="65"/>
                  </a:lnTo>
                  <a:lnTo>
                    <a:pt x="1701" y="62"/>
                  </a:lnTo>
                  <a:lnTo>
                    <a:pt x="1700" y="60"/>
                  </a:lnTo>
                  <a:lnTo>
                    <a:pt x="1700" y="60"/>
                  </a:lnTo>
                  <a:lnTo>
                    <a:pt x="1697" y="57"/>
                  </a:lnTo>
                  <a:lnTo>
                    <a:pt x="1692" y="55"/>
                  </a:lnTo>
                  <a:lnTo>
                    <a:pt x="1678" y="51"/>
                  </a:lnTo>
                  <a:lnTo>
                    <a:pt x="1660" y="47"/>
                  </a:lnTo>
                  <a:lnTo>
                    <a:pt x="1660" y="47"/>
                  </a:lnTo>
                  <a:lnTo>
                    <a:pt x="1657" y="46"/>
                  </a:lnTo>
                  <a:lnTo>
                    <a:pt x="1654" y="46"/>
                  </a:lnTo>
                  <a:lnTo>
                    <a:pt x="1647" y="46"/>
                  </a:lnTo>
                  <a:lnTo>
                    <a:pt x="1644" y="49"/>
                  </a:lnTo>
                  <a:lnTo>
                    <a:pt x="1641" y="51"/>
                  </a:lnTo>
                  <a:lnTo>
                    <a:pt x="1641" y="51"/>
                  </a:lnTo>
                  <a:lnTo>
                    <a:pt x="1629" y="68"/>
                  </a:lnTo>
                  <a:lnTo>
                    <a:pt x="1623" y="77"/>
                  </a:lnTo>
                  <a:lnTo>
                    <a:pt x="1614" y="86"/>
                  </a:lnTo>
                  <a:lnTo>
                    <a:pt x="1614" y="86"/>
                  </a:lnTo>
                  <a:lnTo>
                    <a:pt x="1608" y="90"/>
                  </a:lnTo>
                  <a:lnTo>
                    <a:pt x="1601" y="94"/>
                  </a:lnTo>
                  <a:lnTo>
                    <a:pt x="1593" y="98"/>
                  </a:lnTo>
                  <a:lnTo>
                    <a:pt x="1587" y="99"/>
                  </a:lnTo>
                  <a:lnTo>
                    <a:pt x="1576" y="101"/>
                  </a:lnTo>
                  <a:lnTo>
                    <a:pt x="1573" y="103"/>
                  </a:lnTo>
                  <a:lnTo>
                    <a:pt x="1573" y="103"/>
                  </a:lnTo>
                  <a:lnTo>
                    <a:pt x="1573" y="99"/>
                  </a:lnTo>
                  <a:lnTo>
                    <a:pt x="1574" y="95"/>
                  </a:lnTo>
                  <a:lnTo>
                    <a:pt x="1576" y="89"/>
                  </a:lnTo>
                  <a:lnTo>
                    <a:pt x="1576" y="89"/>
                  </a:lnTo>
                  <a:lnTo>
                    <a:pt x="1582" y="83"/>
                  </a:lnTo>
                  <a:lnTo>
                    <a:pt x="1586" y="76"/>
                  </a:lnTo>
                  <a:lnTo>
                    <a:pt x="1586" y="76"/>
                  </a:lnTo>
                  <a:lnTo>
                    <a:pt x="1586" y="72"/>
                  </a:lnTo>
                  <a:lnTo>
                    <a:pt x="1585" y="70"/>
                  </a:lnTo>
                  <a:lnTo>
                    <a:pt x="1582" y="66"/>
                  </a:lnTo>
                  <a:lnTo>
                    <a:pt x="1582" y="66"/>
                  </a:lnTo>
                  <a:lnTo>
                    <a:pt x="1580" y="65"/>
                  </a:lnTo>
                  <a:lnTo>
                    <a:pt x="1579" y="63"/>
                  </a:lnTo>
                  <a:lnTo>
                    <a:pt x="1576" y="65"/>
                  </a:lnTo>
                  <a:lnTo>
                    <a:pt x="1576" y="65"/>
                  </a:lnTo>
                  <a:lnTo>
                    <a:pt x="1570" y="70"/>
                  </a:lnTo>
                  <a:lnTo>
                    <a:pt x="1564" y="74"/>
                  </a:lnTo>
                  <a:lnTo>
                    <a:pt x="1564" y="74"/>
                  </a:lnTo>
                  <a:lnTo>
                    <a:pt x="1560" y="76"/>
                  </a:lnTo>
                  <a:lnTo>
                    <a:pt x="1558" y="74"/>
                  </a:lnTo>
                  <a:lnTo>
                    <a:pt x="1555" y="73"/>
                  </a:lnTo>
                  <a:lnTo>
                    <a:pt x="1555" y="73"/>
                  </a:lnTo>
                  <a:lnTo>
                    <a:pt x="1555" y="67"/>
                  </a:lnTo>
                  <a:lnTo>
                    <a:pt x="1554" y="61"/>
                  </a:lnTo>
                  <a:lnTo>
                    <a:pt x="1553" y="56"/>
                  </a:lnTo>
                  <a:lnTo>
                    <a:pt x="1553" y="56"/>
                  </a:lnTo>
                  <a:lnTo>
                    <a:pt x="1550" y="52"/>
                  </a:lnTo>
                  <a:lnTo>
                    <a:pt x="1548" y="50"/>
                  </a:lnTo>
                  <a:lnTo>
                    <a:pt x="1544" y="47"/>
                  </a:lnTo>
                  <a:lnTo>
                    <a:pt x="1544" y="47"/>
                  </a:lnTo>
                  <a:lnTo>
                    <a:pt x="1548" y="43"/>
                  </a:lnTo>
                  <a:lnTo>
                    <a:pt x="1552" y="38"/>
                  </a:lnTo>
                  <a:lnTo>
                    <a:pt x="1554" y="33"/>
                  </a:lnTo>
                  <a:lnTo>
                    <a:pt x="1554" y="33"/>
                  </a:lnTo>
                  <a:lnTo>
                    <a:pt x="1555" y="28"/>
                  </a:lnTo>
                  <a:lnTo>
                    <a:pt x="1557" y="23"/>
                  </a:lnTo>
                  <a:lnTo>
                    <a:pt x="1557" y="19"/>
                  </a:lnTo>
                  <a:lnTo>
                    <a:pt x="1557" y="19"/>
                  </a:lnTo>
                  <a:lnTo>
                    <a:pt x="1557" y="16"/>
                  </a:lnTo>
                  <a:lnTo>
                    <a:pt x="1555" y="9"/>
                  </a:lnTo>
                  <a:lnTo>
                    <a:pt x="1554" y="6"/>
                  </a:lnTo>
                  <a:lnTo>
                    <a:pt x="1553" y="3"/>
                  </a:lnTo>
                  <a:lnTo>
                    <a:pt x="1550" y="1"/>
                  </a:lnTo>
                  <a:lnTo>
                    <a:pt x="1547" y="0"/>
                  </a:lnTo>
                  <a:lnTo>
                    <a:pt x="1547" y="0"/>
                  </a:lnTo>
                  <a:lnTo>
                    <a:pt x="1541" y="1"/>
                  </a:lnTo>
                  <a:lnTo>
                    <a:pt x="1533" y="2"/>
                  </a:lnTo>
                  <a:lnTo>
                    <a:pt x="1517" y="8"/>
                  </a:lnTo>
                  <a:lnTo>
                    <a:pt x="1500" y="18"/>
                  </a:lnTo>
                  <a:lnTo>
                    <a:pt x="1500" y="18"/>
                  </a:lnTo>
                  <a:lnTo>
                    <a:pt x="1493" y="24"/>
                  </a:lnTo>
                  <a:lnTo>
                    <a:pt x="1488" y="30"/>
                  </a:lnTo>
                  <a:lnTo>
                    <a:pt x="1484" y="36"/>
                  </a:lnTo>
                  <a:lnTo>
                    <a:pt x="1484" y="36"/>
                  </a:lnTo>
                  <a:lnTo>
                    <a:pt x="1483" y="39"/>
                  </a:lnTo>
                  <a:lnTo>
                    <a:pt x="1483" y="41"/>
                  </a:lnTo>
                  <a:lnTo>
                    <a:pt x="1485" y="45"/>
                  </a:lnTo>
                  <a:lnTo>
                    <a:pt x="1488" y="47"/>
                  </a:lnTo>
                  <a:lnTo>
                    <a:pt x="1489" y="49"/>
                  </a:lnTo>
                  <a:lnTo>
                    <a:pt x="1489" y="49"/>
                  </a:lnTo>
                  <a:lnTo>
                    <a:pt x="1492" y="52"/>
                  </a:lnTo>
                  <a:lnTo>
                    <a:pt x="1493" y="57"/>
                  </a:lnTo>
                  <a:lnTo>
                    <a:pt x="1493" y="60"/>
                  </a:lnTo>
                  <a:lnTo>
                    <a:pt x="1492" y="61"/>
                  </a:lnTo>
                  <a:lnTo>
                    <a:pt x="1492" y="61"/>
                  </a:lnTo>
                  <a:lnTo>
                    <a:pt x="1478" y="73"/>
                  </a:lnTo>
                  <a:lnTo>
                    <a:pt x="1462" y="87"/>
                  </a:lnTo>
                  <a:lnTo>
                    <a:pt x="1444" y="100"/>
                  </a:lnTo>
                  <a:lnTo>
                    <a:pt x="1444" y="100"/>
                  </a:lnTo>
                  <a:lnTo>
                    <a:pt x="1440" y="94"/>
                  </a:lnTo>
                  <a:lnTo>
                    <a:pt x="1435" y="90"/>
                  </a:lnTo>
                  <a:lnTo>
                    <a:pt x="1433" y="88"/>
                  </a:lnTo>
                  <a:lnTo>
                    <a:pt x="1429" y="87"/>
                  </a:lnTo>
                  <a:lnTo>
                    <a:pt x="1429" y="87"/>
                  </a:lnTo>
                  <a:lnTo>
                    <a:pt x="1424" y="87"/>
                  </a:lnTo>
                  <a:lnTo>
                    <a:pt x="1419" y="87"/>
                  </a:lnTo>
                  <a:lnTo>
                    <a:pt x="1411" y="89"/>
                  </a:lnTo>
                  <a:lnTo>
                    <a:pt x="1401" y="92"/>
                  </a:lnTo>
                  <a:lnTo>
                    <a:pt x="1401" y="92"/>
                  </a:lnTo>
                  <a:lnTo>
                    <a:pt x="1376" y="94"/>
                  </a:lnTo>
                  <a:lnTo>
                    <a:pt x="1354" y="95"/>
                  </a:lnTo>
                  <a:lnTo>
                    <a:pt x="1332" y="94"/>
                  </a:lnTo>
                  <a:lnTo>
                    <a:pt x="1332" y="94"/>
                  </a:lnTo>
                  <a:lnTo>
                    <a:pt x="1325" y="93"/>
                  </a:lnTo>
                  <a:lnTo>
                    <a:pt x="1320" y="92"/>
                  </a:lnTo>
                  <a:lnTo>
                    <a:pt x="1311" y="88"/>
                  </a:lnTo>
                  <a:lnTo>
                    <a:pt x="1307" y="84"/>
                  </a:lnTo>
                  <a:lnTo>
                    <a:pt x="1306" y="83"/>
                  </a:lnTo>
                  <a:lnTo>
                    <a:pt x="1306" y="83"/>
                  </a:lnTo>
                  <a:lnTo>
                    <a:pt x="1294" y="78"/>
                  </a:lnTo>
                  <a:lnTo>
                    <a:pt x="1283" y="74"/>
                  </a:lnTo>
                  <a:lnTo>
                    <a:pt x="1277" y="74"/>
                  </a:lnTo>
                  <a:lnTo>
                    <a:pt x="1272" y="74"/>
                  </a:lnTo>
                  <a:lnTo>
                    <a:pt x="1272" y="74"/>
                  </a:lnTo>
                  <a:lnTo>
                    <a:pt x="1263" y="76"/>
                  </a:lnTo>
                  <a:lnTo>
                    <a:pt x="1256" y="78"/>
                  </a:lnTo>
                  <a:lnTo>
                    <a:pt x="1242" y="84"/>
                  </a:lnTo>
                  <a:lnTo>
                    <a:pt x="1233" y="90"/>
                  </a:lnTo>
                  <a:lnTo>
                    <a:pt x="1229" y="93"/>
                  </a:lnTo>
                  <a:lnTo>
                    <a:pt x="1229" y="93"/>
                  </a:lnTo>
                  <a:lnTo>
                    <a:pt x="1228" y="92"/>
                  </a:lnTo>
                  <a:lnTo>
                    <a:pt x="1223" y="89"/>
                  </a:lnTo>
                  <a:lnTo>
                    <a:pt x="1213" y="87"/>
                  </a:lnTo>
                  <a:lnTo>
                    <a:pt x="1207" y="87"/>
                  </a:lnTo>
                  <a:lnTo>
                    <a:pt x="1199" y="88"/>
                  </a:lnTo>
                  <a:lnTo>
                    <a:pt x="1199" y="88"/>
                  </a:lnTo>
                  <a:lnTo>
                    <a:pt x="1190" y="90"/>
                  </a:lnTo>
                  <a:lnTo>
                    <a:pt x="1177" y="93"/>
                  </a:lnTo>
                  <a:lnTo>
                    <a:pt x="1177" y="93"/>
                  </a:lnTo>
                  <a:lnTo>
                    <a:pt x="1167" y="95"/>
                  </a:lnTo>
                  <a:lnTo>
                    <a:pt x="1159" y="97"/>
                  </a:lnTo>
                  <a:lnTo>
                    <a:pt x="1149" y="97"/>
                  </a:lnTo>
                  <a:lnTo>
                    <a:pt x="1149" y="97"/>
                  </a:lnTo>
                  <a:lnTo>
                    <a:pt x="1142" y="95"/>
                  </a:lnTo>
                  <a:lnTo>
                    <a:pt x="1137" y="94"/>
                  </a:lnTo>
                  <a:lnTo>
                    <a:pt x="1132" y="92"/>
                  </a:lnTo>
                  <a:lnTo>
                    <a:pt x="1132" y="92"/>
                  </a:lnTo>
                  <a:lnTo>
                    <a:pt x="1132" y="90"/>
                  </a:lnTo>
                  <a:lnTo>
                    <a:pt x="1132" y="89"/>
                  </a:lnTo>
                  <a:lnTo>
                    <a:pt x="1133" y="86"/>
                  </a:lnTo>
                  <a:lnTo>
                    <a:pt x="1137" y="83"/>
                  </a:lnTo>
                  <a:lnTo>
                    <a:pt x="1137" y="83"/>
                  </a:lnTo>
                  <a:lnTo>
                    <a:pt x="1139" y="82"/>
                  </a:lnTo>
                  <a:lnTo>
                    <a:pt x="1144" y="79"/>
                  </a:lnTo>
                  <a:lnTo>
                    <a:pt x="1147" y="77"/>
                  </a:lnTo>
                  <a:lnTo>
                    <a:pt x="1147" y="74"/>
                  </a:lnTo>
                  <a:lnTo>
                    <a:pt x="1147" y="73"/>
                  </a:lnTo>
                  <a:lnTo>
                    <a:pt x="1144" y="71"/>
                  </a:lnTo>
                  <a:lnTo>
                    <a:pt x="1144" y="71"/>
                  </a:lnTo>
                  <a:lnTo>
                    <a:pt x="1139" y="70"/>
                  </a:lnTo>
                  <a:lnTo>
                    <a:pt x="1133" y="68"/>
                  </a:lnTo>
                  <a:lnTo>
                    <a:pt x="1118" y="67"/>
                  </a:lnTo>
                  <a:lnTo>
                    <a:pt x="1099" y="66"/>
                  </a:lnTo>
                  <a:lnTo>
                    <a:pt x="1099" y="66"/>
                  </a:lnTo>
                  <a:lnTo>
                    <a:pt x="1096" y="65"/>
                  </a:lnTo>
                  <a:lnTo>
                    <a:pt x="1090" y="59"/>
                  </a:lnTo>
                  <a:lnTo>
                    <a:pt x="1082" y="52"/>
                  </a:lnTo>
                  <a:lnTo>
                    <a:pt x="1075" y="50"/>
                  </a:lnTo>
                  <a:lnTo>
                    <a:pt x="1069" y="49"/>
                  </a:lnTo>
                  <a:lnTo>
                    <a:pt x="1069" y="49"/>
                  </a:lnTo>
                  <a:lnTo>
                    <a:pt x="1062" y="47"/>
                  </a:lnTo>
                  <a:lnTo>
                    <a:pt x="1053" y="46"/>
                  </a:lnTo>
                  <a:lnTo>
                    <a:pt x="1039" y="47"/>
                  </a:lnTo>
                  <a:lnTo>
                    <a:pt x="1023" y="50"/>
                  </a:lnTo>
                  <a:lnTo>
                    <a:pt x="1023" y="50"/>
                  </a:lnTo>
                  <a:lnTo>
                    <a:pt x="1015" y="52"/>
                  </a:lnTo>
                  <a:lnTo>
                    <a:pt x="1007" y="55"/>
                  </a:lnTo>
                  <a:lnTo>
                    <a:pt x="999" y="56"/>
                  </a:lnTo>
                  <a:lnTo>
                    <a:pt x="999" y="56"/>
                  </a:lnTo>
                  <a:lnTo>
                    <a:pt x="993" y="55"/>
                  </a:lnTo>
                  <a:lnTo>
                    <a:pt x="988" y="54"/>
                  </a:lnTo>
                  <a:lnTo>
                    <a:pt x="983" y="50"/>
                  </a:lnTo>
                  <a:lnTo>
                    <a:pt x="983" y="50"/>
                  </a:lnTo>
                  <a:lnTo>
                    <a:pt x="980" y="41"/>
                  </a:lnTo>
                  <a:lnTo>
                    <a:pt x="976" y="35"/>
                  </a:lnTo>
                  <a:lnTo>
                    <a:pt x="973" y="33"/>
                  </a:lnTo>
                  <a:lnTo>
                    <a:pt x="971" y="30"/>
                  </a:lnTo>
                  <a:lnTo>
                    <a:pt x="971" y="30"/>
                  </a:lnTo>
                  <a:lnTo>
                    <a:pt x="969" y="30"/>
                  </a:lnTo>
                  <a:lnTo>
                    <a:pt x="966" y="31"/>
                  </a:lnTo>
                  <a:lnTo>
                    <a:pt x="962" y="34"/>
                  </a:lnTo>
                  <a:lnTo>
                    <a:pt x="958" y="40"/>
                  </a:lnTo>
                  <a:lnTo>
                    <a:pt x="958" y="40"/>
                  </a:lnTo>
                  <a:lnTo>
                    <a:pt x="953" y="38"/>
                  </a:lnTo>
                  <a:lnTo>
                    <a:pt x="939" y="35"/>
                  </a:lnTo>
                  <a:lnTo>
                    <a:pt x="922" y="34"/>
                  </a:lnTo>
                  <a:lnTo>
                    <a:pt x="913" y="34"/>
                  </a:lnTo>
                  <a:lnTo>
                    <a:pt x="905" y="35"/>
                  </a:lnTo>
                  <a:lnTo>
                    <a:pt x="905" y="35"/>
                  </a:lnTo>
                  <a:lnTo>
                    <a:pt x="884" y="41"/>
                  </a:lnTo>
                  <a:lnTo>
                    <a:pt x="862" y="50"/>
                  </a:lnTo>
                  <a:lnTo>
                    <a:pt x="862" y="50"/>
                  </a:lnTo>
                  <a:lnTo>
                    <a:pt x="842" y="55"/>
                  </a:lnTo>
                  <a:lnTo>
                    <a:pt x="822" y="60"/>
                  </a:lnTo>
                  <a:lnTo>
                    <a:pt x="803" y="63"/>
                  </a:lnTo>
                  <a:lnTo>
                    <a:pt x="803" y="63"/>
                  </a:lnTo>
                  <a:lnTo>
                    <a:pt x="798" y="63"/>
                  </a:lnTo>
                  <a:lnTo>
                    <a:pt x="793" y="62"/>
                  </a:lnTo>
                  <a:lnTo>
                    <a:pt x="787" y="60"/>
                  </a:lnTo>
                  <a:lnTo>
                    <a:pt x="787" y="60"/>
                  </a:lnTo>
                  <a:lnTo>
                    <a:pt x="780" y="55"/>
                  </a:lnTo>
                  <a:lnTo>
                    <a:pt x="771" y="50"/>
                  </a:lnTo>
                  <a:lnTo>
                    <a:pt x="771" y="50"/>
                  </a:lnTo>
                  <a:lnTo>
                    <a:pt x="767" y="49"/>
                  </a:lnTo>
                  <a:lnTo>
                    <a:pt x="764" y="49"/>
                  </a:lnTo>
                  <a:lnTo>
                    <a:pt x="757" y="49"/>
                  </a:lnTo>
                  <a:lnTo>
                    <a:pt x="754" y="51"/>
                  </a:lnTo>
                  <a:lnTo>
                    <a:pt x="753" y="52"/>
                  </a:lnTo>
                  <a:lnTo>
                    <a:pt x="753" y="52"/>
                  </a:lnTo>
                  <a:lnTo>
                    <a:pt x="744" y="46"/>
                  </a:lnTo>
                  <a:lnTo>
                    <a:pt x="734" y="41"/>
                  </a:lnTo>
                  <a:lnTo>
                    <a:pt x="724" y="38"/>
                  </a:lnTo>
                  <a:lnTo>
                    <a:pt x="724" y="38"/>
                  </a:lnTo>
                  <a:lnTo>
                    <a:pt x="717" y="36"/>
                  </a:lnTo>
                  <a:lnTo>
                    <a:pt x="711" y="38"/>
                  </a:lnTo>
                  <a:lnTo>
                    <a:pt x="705" y="40"/>
                  </a:lnTo>
                  <a:lnTo>
                    <a:pt x="705" y="40"/>
                  </a:lnTo>
                  <a:lnTo>
                    <a:pt x="667" y="35"/>
                  </a:lnTo>
                  <a:lnTo>
                    <a:pt x="632" y="30"/>
                  </a:lnTo>
                  <a:lnTo>
                    <a:pt x="599" y="24"/>
                  </a:lnTo>
                  <a:lnTo>
                    <a:pt x="599" y="24"/>
                  </a:lnTo>
                  <a:lnTo>
                    <a:pt x="578" y="20"/>
                  </a:lnTo>
                  <a:lnTo>
                    <a:pt x="578" y="20"/>
                  </a:lnTo>
                  <a:lnTo>
                    <a:pt x="559" y="17"/>
                  </a:lnTo>
                  <a:lnTo>
                    <a:pt x="544" y="16"/>
                  </a:lnTo>
                  <a:lnTo>
                    <a:pt x="533" y="16"/>
                  </a:lnTo>
                  <a:lnTo>
                    <a:pt x="524" y="16"/>
                  </a:lnTo>
                  <a:lnTo>
                    <a:pt x="518" y="17"/>
                  </a:lnTo>
                  <a:lnTo>
                    <a:pt x="514" y="18"/>
                  </a:lnTo>
                  <a:lnTo>
                    <a:pt x="513" y="19"/>
                  </a:lnTo>
                  <a:lnTo>
                    <a:pt x="513" y="19"/>
                  </a:lnTo>
                  <a:lnTo>
                    <a:pt x="506" y="19"/>
                  </a:lnTo>
                  <a:lnTo>
                    <a:pt x="485" y="19"/>
                  </a:lnTo>
                  <a:lnTo>
                    <a:pt x="471" y="20"/>
                  </a:lnTo>
                  <a:lnTo>
                    <a:pt x="455" y="22"/>
                  </a:lnTo>
                  <a:lnTo>
                    <a:pt x="437" y="25"/>
                  </a:lnTo>
                  <a:lnTo>
                    <a:pt x="419" y="30"/>
                  </a:lnTo>
                  <a:lnTo>
                    <a:pt x="419" y="30"/>
                  </a:lnTo>
                  <a:lnTo>
                    <a:pt x="398" y="38"/>
                  </a:lnTo>
                  <a:lnTo>
                    <a:pt x="377" y="47"/>
                  </a:lnTo>
                  <a:lnTo>
                    <a:pt x="377" y="47"/>
                  </a:lnTo>
                  <a:lnTo>
                    <a:pt x="358" y="56"/>
                  </a:lnTo>
                  <a:lnTo>
                    <a:pt x="343" y="62"/>
                  </a:lnTo>
                  <a:lnTo>
                    <a:pt x="331" y="66"/>
                  </a:lnTo>
                  <a:lnTo>
                    <a:pt x="327" y="66"/>
                  </a:lnTo>
                  <a:lnTo>
                    <a:pt x="327" y="66"/>
                  </a:lnTo>
                  <a:lnTo>
                    <a:pt x="320" y="66"/>
                  </a:lnTo>
                  <a:lnTo>
                    <a:pt x="308" y="67"/>
                  </a:lnTo>
                  <a:lnTo>
                    <a:pt x="293" y="71"/>
                  </a:lnTo>
                  <a:lnTo>
                    <a:pt x="287" y="72"/>
                  </a:lnTo>
                  <a:lnTo>
                    <a:pt x="284" y="76"/>
                  </a:lnTo>
                  <a:lnTo>
                    <a:pt x="284" y="76"/>
                  </a:lnTo>
                  <a:lnTo>
                    <a:pt x="280" y="79"/>
                  </a:lnTo>
                  <a:lnTo>
                    <a:pt x="280" y="83"/>
                  </a:lnTo>
                  <a:lnTo>
                    <a:pt x="280" y="87"/>
                  </a:lnTo>
                  <a:lnTo>
                    <a:pt x="282" y="90"/>
                  </a:lnTo>
                  <a:lnTo>
                    <a:pt x="286" y="97"/>
                  </a:lnTo>
                  <a:lnTo>
                    <a:pt x="288" y="99"/>
                  </a:lnTo>
                  <a:lnTo>
                    <a:pt x="288" y="99"/>
                  </a:lnTo>
                  <a:lnTo>
                    <a:pt x="295" y="101"/>
                  </a:lnTo>
                  <a:lnTo>
                    <a:pt x="301" y="104"/>
                  </a:lnTo>
                  <a:lnTo>
                    <a:pt x="304" y="106"/>
                  </a:lnTo>
                  <a:lnTo>
                    <a:pt x="304" y="106"/>
                  </a:lnTo>
                  <a:lnTo>
                    <a:pt x="309" y="113"/>
                  </a:lnTo>
                  <a:lnTo>
                    <a:pt x="312" y="119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1" y="133"/>
                  </a:lnTo>
                  <a:lnTo>
                    <a:pt x="309" y="135"/>
                  </a:lnTo>
                  <a:lnTo>
                    <a:pt x="307" y="136"/>
                  </a:lnTo>
                  <a:lnTo>
                    <a:pt x="307" y="136"/>
                  </a:lnTo>
                  <a:lnTo>
                    <a:pt x="296" y="138"/>
                  </a:lnTo>
                  <a:lnTo>
                    <a:pt x="28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63" y="133"/>
                  </a:lnTo>
                  <a:lnTo>
                    <a:pt x="254" y="130"/>
                  </a:lnTo>
                  <a:lnTo>
                    <a:pt x="244" y="129"/>
                  </a:lnTo>
                  <a:lnTo>
                    <a:pt x="244" y="129"/>
                  </a:lnTo>
                  <a:lnTo>
                    <a:pt x="236" y="129"/>
                  </a:lnTo>
                  <a:lnTo>
                    <a:pt x="228" y="131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05" y="135"/>
                  </a:lnTo>
                  <a:lnTo>
                    <a:pt x="192" y="136"/>
                  </a:lnTo>
                  <a:lnTo>
                    <a:pt x="184" y="137"/>
                  </a:lnTo>
                  <a:lnTo>
                    <a:pt x="178" y="140"/>
                  </a:lnTo>
                  <a:lnTo>
                    <a:pt x="178" y="140"/>
                  </a:lnTo>
                  <a:lnTo>
                    <a:pt x="174" y="141"/>
                  </a:lnTo>
                  <a:lnTo>
                    <a:pt x="171" y="144"/>
                  </a:lnTo>
                  <a:lnTo>
                    <a:pt x="168" y="151"/>
                  </a:lnTo>
                  <a:lnTo>
                    <a:pt x="166" y="157"/>
                  </a:lnTo>
                  <a:lnTo>
                    <a:pt x="166" y="159"/>
                  </a:lnTo>
                  <a:lnTo>
                    <a:pt x="166" y="159"/>
                  </a:lnTo>
                  <a:lnTo>
                    <a:pt x="164" y="165"/>
                  </a:lnTo>
                  <a:lnTo>
                    <a:pt x="164" y="170"/>
                  </a:lnTo>
                  <a:lnTo>
                    <a:pt x="166" y="171"/>
                  </a:lnTo>
                  <a:lnTo>
                    <a:pt x="167" y="173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4" y="173"/>
                  </a:lnTo>
                  <a:lnTo>
                    <a:pt x="182" y="170"/>
                  </a:lnTo>
                  <a:lnTo>
                    <a:pt x="192" y="167"/>
                  </a:lnTo>
                  <a:lnTo>
                    <a:pt x="192" y="167"/>
                  </a:lnTo>
                  <a:lnTo>
                    <a:pt x="198" y="169"/>
                  </a:lnTo>
                  <a:lnTo>
                    <a:pt x="205" y="171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27" y="171"/>
                  </a:lnTo>
                  <a:lnTo>
                    <a:pt x="239" y="169"/>
                  </a:lnTo>
                  <a:lnTo>
                    <a:pt x="252" y="167"/>
                  </a:lnTo>
                  <a:lnTo>
                    <a:pt x="252" y="167"/>
                  </a:lnTo>
                  <a:lnTo>
                    <a:pt x="253" y="168"/>
                  </a:lnTo>
                  <a:lnTo>
                    <a:pt x="255" y="169"/>
                  </a:lnTo>
                  <a:lnTo>
                    <a:pt x="255" y="170"/>
                  </a:lnTo>
                  <a:lnTo>
                    <a:pt x="255" y="171"/>
                  </a:lnTo>
                  <a:lnTo>
                    <a:pt x="254" y="174"/>
                  </a:lnTo>
                  <a:lnTo>
                    <a:pt x="252" y="176"/>
                  </a:lnTo>
                  <a:lnTo>
                    <a:pt x="252" y="176"/>
                  </a:lnTo>
                  <a:lnTo>
                    <a:pt x="244" y="181"/>
                  </a:lnTo>
                  <a:lnTo>
                    <a:pt x="233" y="186"/>
                  </a:lnTo>
                  <a:lnTo>
                    <a:pt x="219" y="192"/>
                  </a:lnTo>
                  <a:lnTo>
                    <a:pt x="219" y="192"/>
                  </a:lnTo>
                  <a:lnTo>
                    <a:pt x="209" y="192"/>
                  </a:lnTo>
                  <a:lnTo>
                    <a:pt x="194" y="196"/>
                  </a:lnTo>
                  <a:lnTo>
                    <a:pt x="194" y="196"/>
                  </a:lnTo>
                  <a:lnTo>
                    <a:pt x="182" y="200"/>
                  </a:lnTo>
                  <a:lnTo>
                    <a:pt x="172" y="205"/>
                  </a:lnTo>
                  <a:lnTo>
                    <a:pt x="162" y="208"/>
                  </a:lnTo>
                  <a:lnTo>
                    <a:pt x="162" y="208"/>
                  </a:lnTo>
                  <a:lnTo>
                    <a:pt x="156" y="210"/>
                  </a:lnTo>
                  <a:lnTo>
                    <a:pt x="149" y="211"/>
                  </a:lnTo>
                  <a:lnTo>
                    <a:pt x="140" y="213"/>
                  </a:lnTo>
                  <a:lnTo>
                    <a:pt x="140" y="213"/>
                  </a:lnTo>
                  <a:lnTo>
                    <a:pt x="126" y="221"/>
                  </a:lnTo>
                  <a:lnTo>
                    <a:pt x="113" y="227"/>
                  </a:lnTo>
                  <a:lnTo>
                    <a:pt x="99" y="234"/>
                  </a:lnTo>
                  <a:lnTo>
                    <a:pt x="99" y="234"/>
                  </a:lnTo>
                  <a:lnTo>
                    <a:pt x="91" y="238"/>
                  </a:lnTo>
                  <a:lnTo>
                    <a:pt x="83" y="241"/>
                  </a:lnTo>
                  <a:lnTo>
                    <a:pt x="76" y="246"/>
                  </a:lnTo>
                  <a:lnTo>
                    <a:pt x="76" y="246"/>
                  </a:lnTo>
                  <a:lnTo>
                    <a:pt x="69" y="255"/>
                  </a:lnTo>
                  <a:lnTo>
                    <a:pt x="65" y="264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59" y="276"/>
                  </a:lnTo>
                  <a:lnTo>
                    <a:pt x="56" y="280"/>
                  </a:lnTo>
                  <a:lnTo>
                    <a:pt x="56" y="283"/>
                  </a:lnTo>
                  <a:lnTo>
                    <a:pt x="56" y="283"/>
                  </a:lnTo>
                  <a:lnTo>
                    <a:pt x="56" y="288"/>
                  </a:lnTo>
                  <a:lnTo>
                    <a:pt x="59" y="293"/>
                  </a:lnTo>
                  <a:lnTo>
                    <a:pt x="61" y="298"/>
                  </a:lnTo>
                  <a:lnTo>
                    <a:pt x="88" y="292"/>
                  </a:lnTo>
                  <a:lnTo>
                    <a:pt x="88" y="292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7" y="299"/>
                  </a:lnTo>
                  <a:lnTo>
                    <a:pt x="85" y="300"/>
                  </a:lnTo>
                  <a:lnTo>
                    <a:pt x="82" y="302"/>
                  </a:lnTo>
                  <a:lnTo>
                    <a:pt x="79" y="302"/>
                  </a:lnTo>
                  <a:lnTo>
                    <a:pt x="79" y="302"/>
                  </a:lnTo>
                  <a:lnTo>
                    <a:pt x="75" y="307"/>
                  </a:lnTo>
                  <a:lnTo>
                    <a:pt x="71" y="31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1" y="318"/>
                  </a:lnTo>
                  <a:lnTo>
                    <a:pt x="75" y="319"/>
                  </a:lnTo>
                  <a:lnTo>
                    <a:pt x="79" y="321"/>
                  </a:lnTo>
                  <a:lnTo>
                    <a:pt x="124" y="316"/>
                  </a:lnTo>
                  <a:lnTo>
                    <a:pt x="124" y="316"/>
                  </a:lnTo>
                  <a:lnTo>
                    <a:pt x="131" y="318"/>
                  </a:lnTo>
                  <a:lnTo>
                    <a:pt x="136" y="319"/>
                  </a:lnTo>
                  <a:lnTo>
                    <a:pt x="140" y="321"/>
                  </a:lnTo>
                  <a:lnTo>
                    <a:pt x="140" y="321"/>
                  </a:lnTo>
                  <a:lnTo>
                    <a:pt x="140" y="323"/>
                  </a:lnTo>
                  <a:lnTo>
                    <a:pt x="139" y="325"/>
                  </a:lnTo>
                  <a:lnTo>
                    <a:pt x="136" y="329"/>
                  </a:lnTo>
                  <a:lnTo>
                    <a:pt x="131" y="334"/>
                  </a:lnTo>
                  <a:lnTo>
                    <a:pt x="131" y="334"/>
                  </a:lnTo>
                  <a:lnTo>
                    <a:pt x="114" y="337"/>
                  </a:lnTo>
                  <a:lnTo>
                    <a:pt x="98" y="343"/>
                  </a:lnTo>
                  <a:lnTo>
                    <a:pt x="80" y="351"/>
                  </a:lnTo>
                  <a:lnTo>
                    <a:pt x="80" y="351"/>
                  </a:lnTo>
                  <a:lnTo>
                    <a:pt x="52" y="366"/>
                  </a:lnTo>
                  <a:lnTo>
                    <a:pt x="26" y="379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2" y="397"/>
                  </a:lnTo>
                  <a:lnTo>
                    <a:pt x="5" y="400"/>
                  </a:lnTo>
                  <a:lnTo>
                    <a:pt x="10" y="402"/>
                  </a:lnTo>
                  <a:lnTo>
                    <a:pt x="10" y="402"/>
                  </a:lnTo>
                  <a:lnTo>
                    <a:pt x="17" y="402"/>
                  </a:lnTo>
                  <a:lnTo>
                    <a:pt x="25" y="401"/>
                  </a:lnTo>
                  <a:lnTo>
                    <a:pt x="33" y="399"/>
                  </a:lnTo>
                  <a:lnTo>
                    <a:pt x="33" y="399"/>
                  </a:lnTo>
                  <a:lnTo>
                    <a:pt x="95" y="373"/>
                  </a:lnTo>
                  <a:lnTo>
                    <a:pt x="149" y="350"/>
                  </a:lnTo>
                  <a:lnTo>
                    <a:pt x="196" y="327"/>
                  </a:lnTo>
                  <a:lnTo>
                    <a:pt x="196" y="327"/>
                  </a:lnTo>
                  <a:lnTo>
                    <a:pt x="207" y="321"/>
                  </a:lnTo>
                  <a:lnTo>
                    <a:pt x="215" y="315"/>
                  </a:lnTo>
                  <a:lnTo>
                    <a:pt x="219" y="311"/>
                  </a:lnTo>
                  <a:lnTo>
                    <a:pt x="220" y="309"/>
                  </a:lnTo>
                  <a:lnTo>
                    <a:pt x="220" y="307"/>
                  </a:lnTo>
                  <a:lnTo>
                    <a:pt x="219" y="305"/>
                  </a:lnTo>
                  <a:lnTo>
                    <a:pt x="216" y="304"/>
                  </a:lnTo>
                  <a:lnTo>
                    <a:pt x="216" y="304"/>
                  </a:lnTo>
                  <a:lnTo>
                    <a:pt x="234" y="297"/>
                  </a:lnTo>
                  <a:lnTo>
                    <a:pt x="254" y="289"/>
                  </a:lnTo>
                  <a:lnTo>
                    <a:pt x="276" y="280"/>
                  </a:lnTo>
                  <a:lnTo>
                    <a:pt x="276" y="280"/>
                  </a:lnTo>
                  <a:lnTo>
                    <a:pt x="296" y="269"/>
                  </a:lnTo>
                  <a:lnTo>
                    <a:pt x="313" y="259"/>
                  </a:lnTo>
                  <a:lnTo>
                    <a:pt x="313" y="259"/>
                  </a:lnTo>
                  <a:lnTo>
                    <a:pt x="318" y="257"/>
                  </a:lnTo>
                  <a:lnTo>
                    <a:pt x="320" y="256"/>
                  </a:lnTo>
                  <a:lnTo>
                    <a:pt x="325" y="256"/>
                  </a:lnTo>
                  <a:lnTo>
                    <a:pt x="328" y="259"/>
                  </a:lnTo>
                  <a:lnTo>
                    <a:pt x="328" y="260"/>
                  </a:lnTo>
                  <a:lnTo>
                    <a:pt x="328" y="260"/>
                  </a:lnTo>
                  <a:lnTo>
                    <a:pt x="308" y="272"/>
                  </a:lnTo>
                  <a:lnTo>
                    <a:pt x="291" y="284"/>
                  </a:lnTo>
                  <a:lnTo>
                    <a:pt x="276" y="297"/>
                  </a:lnTo>
                  <a:lnTo>
                    <a:pt x="276" y="297"/>
                  </a:lnTo>
                  <a:lnTo>
                    <a:pt x="271" y="300"/>
                  </a:lnTo>
                  <a:lnTo>
                    <a:pt x="270" y="304"/>
                  </a:lnTo>
                  <a:lnTo>
                    <a:pt x="271" y="308"/>
                  </a:lnTo>
                  <a:lnTo>
                    <a:pt x="271" y="308"/>
                  </a:lnTo>
                  <a:lnTo>
                    <a:pt x="271" y="308"/>
                  </a:lnTo>
                  <a:lnTo>
                    <a:pt x="300" y="300"/>
                  </a:lnTo>
                  <a:lnTo>
                    <a:pt x="322" y="294"/>
                  </a:lnTo>
                  <a:lnTo>
                    <a:pt x="335" y="289"/>
                  </a:lnTo>
                  <a:lnTo>
                    <a:pt x="335" y="289"/>
                  </a:lnTo>
                  <a:lnTo>
                    <a:pt x="344" y="284"/>
                  </a:lnTo>
                  <a:lnTo>
                    <a:pt x="350" y="281"/>
                  </a:lnTo>
                  <a:lnTo>
                    <a:pt x="354" y="277"/>
                  </a:lnTo>
                  <a:lnTo>
                    <a:pt x="357" y="273"/>
                  </a:lnTo>
                  <a:lnTo>
                    <a:pt x="358" y="270"/>
                  </a:lnTo>
                  <a:lnTo>
                    <a:pt x="358" y="267"/>
                  </a:lnTo>
                  <a:lnTo>
                    <a:pt x="358" y="267"/>
                  </a:lnTo>
                  <a:lnTo>
                    <a:pt x="362" y="266"/>
                  </a:lnTo>
                  <a:lnTo>
                    <a:pt x="371" y="261"/>
                  </a:lnTo>
                  <a:lnTo>
                    <a:pt x="382" y="257"/>
                  </a:lnTo>
                  <a:lnTo>
                    <a:pt x="388" y="257"/>
                  </a:lnTo>
                  <a:lnTo>
                    <a:pt x="394" y="257"/>
                  </a:lnTo>
                  <a:lnTo>
                    <a:pt x="394" y="257"/>
                  </a:lnTo>
                  <a:lnTo>
                    <a:pt x="399" y="259"/>
                  </a:lnTo>
                  <a:lnTo>
                    <a:pt x="405" y="262"/>
                  </a:lnTo>
                  <a:lnTo>
                    <a:pt x="412" y="269"/>
                  </a:lnTo>
                  <a:lnTo>
                    <a:pt x="419" y="276"/>
                  </a:lnTo>
                  <a:lnTo>
                    <a:pt x="420" y="278"/>
                  </a:lnTo>
                  <a:lnTo>
                    <a:pt x="420" y="278"/>
                  </a:lnTo>
                  <a:lnTo>
                    <a:pt x="428" y="277"/>
                  </a:lnTo>
                  <a:lnTo>
                    <a:pt x="437" y="277"/>
                  </a:lnTo>
                  <a:lnTo>
                    <a:pt x="446" y="278"/>
                  </a:lnTo>
                  <a:lnTo>
                    <a:pt x="446" y="278"/>
                  </a:lnTo>
                  <a:lnTo>
                    <a:pt x="465" y="282"/>
                  </a:lnTo>
                  <a:lnTo>
                    <a:pt x="484" y="287"/>
                  </a:lnTo>
                  <a:lnTo>
                    <a:pt x="503" y="292"/>
                  </a:lnTo>
                  <a:lnTo>
                    <a:pt x="503" y="292"/>
                  </a:lnTo>
                  <a:lnTo>
                    <a:pt x="503" y="299"/>
                  </a:lnTo>
                  <a:lnTo>
                    <a:pt x="503" y="305"/>
                  </a:lnTo>
                  <a:lnTo>
                    <a:pt x="506" y="313"/>
                  </a:lnTo>
                  <a:lnTo>
                    <a:pt x="506" y="313"/>
                  </a:lnTo>
                  <a:lnTo>
                    <a:pt x="508" y="316"/>
                  </a:lnTo>
                  <a:lnTo>
                    <a:pt x="511" y="320"/>
                  </a:lnTo>
                  <a:lnTo>
                    <a:pt x="513" y="324"/>
                  </a:lnTo>
                  <a:lnTo>
                    <a:pt x="513" y="324"/>
                  </a:lnTo>
                  <a:lnTo>
                    <a:pt x="523" y="327"/>
                  </a:lnTo>
                  <a:lnTo>
                    <a:pt x="532" y="331"/>
                  </a:lnTo>
                  <a:lnTo>
                    <a:pt x="539" y="336"/>
                  </a:lnTo>
                  <a:lnTo>
                    <a:pt x="539" y="336"/>
                  </a:lnTo>
                  <a:lnTo>
                    <a:pt x="540" y="339"/>
                  </a:lnTo>
                  <a:lnTo>
                    <a:pt x="540" y="340"/>
                  </a:lnTo>
                  <a:lnTo>
                    <a:pt x="539" y="345"/>
                  </a:lnTo>
                  <a:lnTo>
                    <a:pt x="538" y="350"/>
                  </a:lnTo>
                  <a:lnTo>
                    <a:pt x="538" y="350"/>
                  </a:lnTo>
                  <a:lnTo>
                    <a:pt x="534" y="354"/>
                  </a:lnTo>
                  <a:lnTo>
                    <a:pt x="533" y="361"/>
                  </a:lnTo>
                  <a:lnTo>
                    <a:pt x="532" y="366"/>
                  </a:lnTo>
                  <a:lnTo>
                    <a:pt x="532" y="366"/>
                  </a:lnTo>
                  <a:lnTo>
                    <a:pt x="534" y="374"/>
                  </a:lnTo>
                  <a:lnTo>
                    <a:pt x="538" y="381"/>
                  </a:lnTo>
                  <a:lnTo>
                    <a:pt x="543" y="390"/>
                  </a:lnTo>
                  <a:lnTo>
                    <a:pt x="543" y="390"/>
                  </a:lnTo>
                  <a:lnTo>
                    <a:pt x="540" y="394"/>
                  </a:lnTo>
                  <a:lnTo>
                    <a:pt x="540" y="399"/>
                  </a:lnTo>
                  <a:lnTo>
                    <a:pt x="539" y="405"/>
                  </a:lnTo>
                  <a:lnTo>
                    <a:pt x="539" y="405"/>
                  </a:lnTo>
                  <a:lnTo>
                    <a:pt x="540" y="417"/>
                  </a:lnTo>
                  <a:lnTo>
                    <a:pt x="543" y="423"/>
                  </a:lnTo>
                  <a:lnTo>
                    <a:pt x="543" y="423"/>
                  </a:lnTo>
                  <a:lnTo>
                    <a:pt x="538" y="432"/>
                  </a:lnTo>
                  <a:lnTo>
                    <a:pt x="534" y="438"/>
                  </a:lnTo>
                  <a:lnTo>
                    <a:pt x="533" y="444"/>
                  </a:lnTo>
                  <a:lnTo>
                    <a:pt x="533" y="444"/>
                  </a:lnTo>
                  <a:lnTo>
                    <a:pt x="533" y="459"/>
                  </a:lnTo>
                  <a:lnTo>
                    <a:pt x="534" y="475"/>
                  </a:lnTo>
                  <a:lnTo>
                    <a:pt x="536" y="492"/>
                  </a:lnTo>
                  <a:lnTo>
                    <a:pt x="536" y="492"/>
                  </a:lnTo>
                  <a:lnTo>
                    <a:pt x="533" y="496"/>
                  </a:lnTo>
                  <a:lnTo>
                    <a:pt x="530" y="499"/>
                  </a:lnTo>
                  <a:lnTo>
                    <a:pt x="528" y="503"/>
                  </a:lnTo>
                  <a:lnTo>
                    <a:pt x="528" y="503"/>
                  </a:lnTo>
                  <a:lnTo>
                    <a:pt x="528" y="509"/>
                  </a:lnTo>
                  <a:lnTo>
                    <a:pt x="529" y="514"/>
                  </a:lnTo>
                  <a:lnTo>
                    <a:pt x="532" y="520"/>
                  </a:lnTo>
                  <a:lnTo>
                    <a:pt x="532" y="520"/>
                  </a:lnTo>
                  <a:lnTo>
                    <a:pt x="544" y="531"/>
                  </a:lnTo>
                  <a:lnTo>
                    <a:pt x="555" y="541"/>
                  </a:lnTo>
                  <a:lnTo>
                    <a:pt x="560" y="547"/>
                  </a:lnTo>
                  <a:lnTo>
                    <a:pt x="563" y="553"/>
                  </a:lnTo>
                  <a:lnTo>
                    <a:pt x="563" y="553"/>
                  </a:lnTo>
                  <a:lnTo>
                    <a:pt x="567" y="561"/>
                  </a:lnTo>
                  <a:lnTo>
                    <a:pt x="570" y="568"/>
                  </a:lnTo>
                  <a:lnTo>
                    <a:pt x="570" y="568"/>
                  </a:lnTo>
                  <a:lnTo>
                    <a:pt x="565" y="573"/>
                  </a:lnTo>
                  <a:lnTo>
                    <a:pt x="560" y="578"/>
                  </a:lnTo>
                  <a:lnTo>
                    <a:pt x="560" y="578"/>
                  </a:lnTo>
                  <a:lnTo>
                    <a:pt x="551" y="563"/>
                  </a:lnTo>
                  <a:lnTo>
                    <a:pt x="549" y="556"/>
                  </a:lnTo>
                  <a:lnTo>
                    <a:pt x="549" y="556"/>
                  </a:lnTo>
                  <a:lnTo>
                    <a:pt x="546" y="549"/>
                  </a:lnTo>
                  <a:lnTo>
                    <a:pt x="543" y="544"/>
                  </a:lnTo>
                  <a:lnTo>
                    <a:pt x="539" y="539"/>
                  </a:lnTo>
                  <a:lnTo>
                    <a:pt x="539" y="539"/>
                  </a:lnTo>
                  <a:lnTo>
                    <a:pt x="533" y="536"/>
                  </a:lnTo>
                  <a:lnTo>
                    <a:pt x="527" y="536"/>
                  </a:lnTo>
                  <a:lnTo>
                    <a:pt x="521" y="537"/>
                  </a:lnTo>
                  <a:lnTo>
                    <a:pt x="521" y="537"/>
                  </a:lnTo>
                  <a:lnTo>
                    <a:pt x="519" y="537"/>
                  </a:lnTo>
                  <a:lnTo>
                    <a:pt x="516" y="537"/>
                  </a:lnTo>
                  <a:lnTo>
                    <a:pt x="514" y="539"/>
                  </a:lnTo>
                  <a:lnTo>
                    <a:pt x="513" y="540"/>
                  </a:lnTo>
                  <a:lnTo>
                    <a:pt x="513" y="542"/>
                  </a:lnTo>
                  <a:lnTo>
                    <a:pt x="514" y="545"/>
                  </a:lnTo>
                  <a:lnTo>
                    <a:pt x="514" y="545"/>
                  </a:lnTo>
                  <a:lnTo>
                    <a:pt x="519" y="556"/>
                  </a:lnTo>
                  <a:lnTo>
                    <a:pt x="525" y="567"/>
                  </a:lnTo>
                  <a:lnTo>
                    <a:pt x="538" y="589"/>
                  </a:lnTo>
                  <a:lnTo>
                    <a:pt x="538" y="589"/>
                  </a:lnTo>
                  <a:lnTo>
                    <a:pt x="539" y="594"/>
                  </a:lnTo>
                  <a:lnTo>
                    <a:pt x="538" y="596"/>
                  </a:lnTo>
                  <a:lnTo>
                    <a:pt x="535" y="600"/>
                  </a:lnTo>
                  <a:lnTo>
                    <a:pt x="535" y="600"/>
                  </a:lnTo>
                  <a:lnTo>
                    <a:pt x="529" y="623"/>
                  </a:lnTo>
                  <a:lnTo>
                    <a:pt x="523" y="643"/>
                  </a:lnTo>
                  <a:lnTo>
                    <a:pt x="519" y="652"/>
                  </a:lnTo>
                  <a:lnTo>
                    <a:pt x="516" y="659"/>
                  </a:lnTo>
                  <a:lnTo>
                    <a:pt x="516" y="659"/>
                  </a:lnTo>
                  <a:lnTo>
                    <a:pt x="505" y="675"/>
                  </a:lnTo>
                  <a:lnTo>
                    <a:pt x="492" y="691"/>
                  </a:lnTo>
                  <a:lnTo>
                    <a:pt x="466" y="722"/>
                  </a:lnTo>
                  <a:lnTo>
                    <a:pt x="447" y="744"/>
                  </a:lnTo>
                  <a:lnTo>
                    <a:pt x="438" y="754"/>
                  </a:lnTo>
                  <a:lnTo>
                    <a:pt x="438" y="754"/>
                  </a:lnTo>
                  <a:lnTo>
                    <a:pt x="435" y="760"/>
                  </a:lnTo>
                  <a:lnTo>
                    <a:pt x="424" y="776"/>
                  </a:lnTo>
                  <a:lnTo>
                    <a:pt x="417" y="787"/>
                  </a:lnTo>
                  <a:lnTo>
                    <a:pt x="411" y="799"/>
                  </a:lnTo>
                  <a:lnTo>
                    <a:pt x="408" y="811"/>
                  </a:lnTo>
                  <a:lnTo>
                    <a:pt x="404" y="824"/>
                  </a:lnTo>
                  <a:lnTo>
                    <a:pt x="404" y="824"/>
                  </a:lnTo>
                  <a:lnTo>
                    <a:pt x="403" y="836"/>
                  </a:lnTo>
                  <a:lnTo>
                    <a:pt x="403" y="847"/>
                  </a:lnTo>
                  <a:lnTo>
                    <a:pt x="404" y="858"/>
                  </a:lnTo>
                  <a:lnTo>
                    <a:pt x="406" y="867"/>
                  </a:lnTo>
                  <a:lnTo>
                    <a:pt x="411" y="880"/>
                  </a:lnTo>
                  <a:lnTo>
                    <a:pt x="414" y="884"/>
                  </a:lnTo>
                  <a:lnTo>
                    <a:pt x="414" y="884"/>
                  </a:lnTo>
                  <a:lnTo>
                    <a:pt x="416" y="892"/>
                  </a:lnTo>
                  <a:lnTo>
                    <a:pt x="417" y="901"/>
                  </a:lnTo>
                  <a:lnTo>
                    <a:pt x="417" y="911"/>
                  </a:lnTo>
                  <a:lnTo>
                    <a:pt x="417" y="911"/>
                  </a:lnTo>
                  <a:lnTo>
                    <a:pt x="416" y="941"/>
                  </a:lnTo>
                  <a:lnTo>
                    <a:pt x="416" y="955"/>
                  </a:lnTo>
                  <a:lnTo>
                    <a:pt x="419" y="966"/>
                  </a:lnTo>
                  <a:lnTo>
                    <a:pt x="419" y="966"/>
                  </a:lnTo>
                  <a:lnTo>
                    <a:pt x="424" y="976"/>
                  </a:lnTo>
                  <a:lnTo>
                    <a:pt x="428" y="983"/>
                  </a:lnTo>
                  <a:lnTo>
                    <a:pt x="436" y="988"/>
                  </a:lnTo>
                  <a:lnTo>
                    <a:pt x="442" y="992"/>
                  </a:lnTo>
                  <a:lnTo>
                    <a:pt x="448" y="994"/>
                  </a:lnTo>
                  <a:lnTo>
                    <a:pt x="453" y="996"/>
                  </a:lnTo>
                  <a:lnTo>
                    <a:pt x="457" y="996"/>
                  </a:lnTo>
                  <a:lnTo>
                    <a:pt x="457" y="996"/>
                  </a:lnTo>
                  <a:lnTo>
                    <a:pt x="462" y="1002"/>
                  </a:lnTo>
                  <a:lnTo>
                    <a:pt x="465" y="1009"/>
                  </a:lnTo>
                  <a:lnTo>
                    <a:pt x="468" y="1016"/>
                  </a:lnTo>
                  <a:lnTo>
                    <a:pt x="468" y="1016"/>
                  </a:lnTo>
                  <a:lnTo>
                    <a:pt x="473" y="1054"/>
                  </a:lnTo>
                  <a:lnTo>
                    <a:pt x="476" y="1077"/>
                  </a:lnTo>
                  <a:lnTo>
                    <a:pt x="481" y="1100"/>
                  </a:lnTo>
                  <a:lnTo>
                    <a:pt x="481" y="1100"/>
                  </a:lnTo>
                  <a:lnTo>
                    <a:pt x="486" y="1115"/>
                  </a:lnTo>
                  <a:lnTo>
                    <a:pt x="492" y="1129"/>
                  </a:lnTo>
                  <a:lnTo>
                    <a:pt x="492" y="1129"/>
                  </a:lnTo>
                  <a:lnTo>
                    <a:pt x="493" y="1133"/>
                  </a:lnTo>
                  <a:lnTo>
                    <a:pt x="493" y="1138"/>
                  </a:lnTo>
                  <a:lnTo>
                    <a:pt x="493" y="1144"/>
                  </a:lnTo>
                  <a:lnTo>
                    <a:pt x="492" y="1149"/>
                  </a:lnTo>
                  <a:lnTo>
                    <a:pt x="492" y="1150"/>
                  </a:lnTo>
                  <a:lnTo>
                    <a:pt x="492" y="1150"/>
                  </a:lnTo>
                  <a:lnTo>
                    <a:pt x="489" y="1151"/>
                  </a:lnTo>
                  <a:lnTo>
                    <a:pt x="481" y="1156"/>
                  </a:lnTo>
                  <a:lnTo>
                    <a:pt x="478" y="1159"/>
                  </a:lnTo>
                  <a:lnTo>
                    <a:pt x="475" y="1163"/>
                  </a:lnTo>
                  <a:lnTo>
                    <a:pt x="473" y="1166"/>
                  </a:lnTo>
                  <a:lnTo>
                    <a:pt x="473" y="1171"/>
                  </a:lnTo>
                  <a:lnTo>
                    <a:pt x="473" y="1171"/>
                  </a:lnTo>
                  <a:lnTo>
                    <a:pt x="474" y="1176"/>
                  </a:lnTo>
                  <a:lnTo>
                    <a:pt x="478" y="1180"/>
                  </a:lnTo>
                  <a:lnTo>
                    <a:pt x="486" y="1188"/>
                  </a:lnTo>
                  <a:lnTo>
                    <a:pt x="495" y="1196"/>
                  </a:lnTo>
                  <a:lnTo>
                    <a:pt x="500" y="1198"/>
                  </a:lnTo>
                  <a:lnTo>
                    <a:pt x="500" y="1198"/>
                  </a:lnTo>
                  <a:lnTo>
                    <a:pt x="507" y="1201"/>
                  </a:lnTo>
                  <a:lnTo>
                    <a:pt x="513" y="1204"/>
                  </a:lnTo>
                  <a:lnTo>
                    <a:pt x="518" y="1208"/>
                  </a:lnTo>
                  <a:lnTo>
                    <a:pt x="518" y="1208"/>
                  </a:lnTo>
                  <a:lnTo>
                    <a:pt x="522" y="1213"/>
                  </a:lnTo>
                  <a:lnTo>
                    <a:pt x="523" y="1218"/>
                  </a:lnTo>
                  <a:lnTo>
                    <a:pt x="523" y="1224"/>
                  </a:lnTo>
                  <a:lnTo>
                    <a:pt x="523" y="1224"/>
                  </a:lnTo>
                  <a:lnTo>
                    <a:pt x="521" y="1231"/>
                  </a:lnTo>
                  <a:lnTo>
                    <a:pt x="519" y="1237"/>
                  </a:lnTo>
                  <a:lnTo>
                    <a:pt x="518" y="1242"/>
                  </a:lnTo>
                  <a:lnTo>
                    <a:pt x="518" y="1242"/>
                  </a:lnTo>
                  <a:lnTo>
                    <a:pt x="519" y="1248"/>
                  </a:lnTo>
                  <a:lnTo>
                    <a:pt x="522" y="1252"/>
                  </a:lnTo>
                  <a:lnTo>
                    <a:pt x="525" y="1255"/>
                  </a:lnTo>
                  <a:lnTo>
                    <a:pt x="525" y="1255"/>
                  </a:lnTo>
                  <a:lnTo>
                    <a:pt x="532" y="1258"/>
                  </a:lnTo>
                  <a:lnTo>
                    <a:pt x="538" y="1262"/>
                  </a:lnTo>
                  <a:lnTo>
                    <a:pt x="543" y="1267"/>
                  </a:lnTo>
                  <a:lnTo>
                    <a:pt x="543" y="1267"/>
                  </a:lnTo>
                  <a:lnTo>
                    <a:pt x="548" y="1273"/>
                  </a:lnTo>
                  <a:lnTo>
                    <a:pt x="550" y="1278"/>
                  </a:lnTo>
                  <a:lnTo>
                    <a:pt x="552" y="1283"/>
                  </a:lnTo>
                  <a:lnTo>
                    <a:pt x="552" y="1283"/>
                  </a:lnTo>
                  <a:lnTo>
                    <a:pt x="554" y="1284"/>
                  </a:lnTo>
                  <a:lnTo>
                    <a:pt x="557" y="1283"/>
                  </a:lnTo>
                  <a:lnTo>
                    <a:pt x="560" y="1283"/>
                  </a:lnTo>
                  <a:lnTo>
                    <a:pt x="561" y="1282"/>
                  </a:lnTo>
                  <a:lnTo>
                    <a:pt x="561" y="1279"/>
                  </a:lnTo>
                  <a:lnTo>
                    <a:pt x="561" y="1277"/>
                  </a:lnTo>
                  <a:lnTo>
                    <a:pt x="561" y="1277"/>
                  </a:lnTo>
                  <a:lnTo>
                    <a:pt x="559" y="1269"/>
                  </a:lnTo>
                  <a:lnTo>
                    <a:pt x="552" y="1262"/>
                  </a:lnTo>
                  <a:lnTo>
                    <a:pt x="546" y="1251"/>
                  </a:lnTo>
                  <a:lnTo>
                    <a:pt x="546" y="1251"/>
                  </a:lnTo>
                  <a:lnTo>
                    <a:pt x="544" y="1230"/>
                  </a:lnTo>
                  <a:lnTo>
                    <a:pt x="541" y="1210"/>
                  </a:lnTo>
                  <a:lnTo>
                    <a:pt x="538" y="1192"/>
                  </a:lnTo>
                  <a:lnTo>
                    <a:pt x="538" y="1192"/>
                  </a:lnTo>
                  <a:lnTo>
                    <a:pt x="532" y="1167"/>
                  </a:lnTo>
                  <a:lnTo>
                    <a:pt x="525" y="1149"/>
                  </a:lnTo>
                  <a:lnTo>
                    <a:pt x="518" y="1132"/>
                  </a:lnTo>
                  <a:lnTo>
                    <a:pt x="518" y="1132"/>
                  </a:lnTo>
                  <a:lnTo>
                    <a:pt x="516" y="1127"/>
                  </a:lnTo>
                  <a:lnTo>
                    <a:pt x="508" y="1115"/>
                  </a:lnTo>
                  <a:lnTo>
                    <a:pt x="502" y="1100"/>
                  </a:lnTo>
                  <a:lnTo>
                    <a:pt x="501" y="1093"/>
                  </a:lnTo>
                  <a:lnTo>
                    <a:pt x="500" y="1086"/>
                  </a:lnTo>
                  <a:lnTo>
                    <a:pt x="500" y="1086"/>
                  </a:lnTo>
                  <a:lnTo>
                    <a:pt x="501" y="1079"/>
                  </a:lnTo>
                  <a:lnTo>
                    <a:pt x="503" y="1073"/>
                  </a:lnTo>
                  <a:lnTo>
                    <a:pt x="507" y="1068"/>
                  </a:lnTo>
                  <a:lnTo>
                    <a:pt x="512" y="1064"/>
                  </a:lnTo>
                  <a:lnTo>
                    <a:pt x="518" y="1059"/>
                  </a:lnTo>
                  <a:lnTo>
                    <a:pt x="522" y="1058"/>
                  </a:lnTo>
                  <a:lnTo>
                    <a:pt x="522" y="1058"/>
                  </a:lnTo>
                  <a:lnTo>
                    <a:pt x="529" y="1062"/>
                  </a:lnTo>
                  <a:lnTo>
                    <a:pt x="535" y="1067"/>
                  </a:lnTo>
                  <a:lnTo>
                    <a:pt x="539" y="1070"/>
                  </a:lnTo>
                  <a:lnTo>
                    <a:pt x="540" y="1073"/>
                  </a:lnTo>
                  <a:lnTo>
                    <a:pt x="540" y="1073"/>
                  </a:lnTo>
                  <a:lnTo>
                    <a:pt x="543" y="1080"/>
                  </a:lnTo>
                  <a:lnTo>
                    <a:pt x="544" y="1086"/>
                  </a:lnTo>
                  <a:lnTo>
                    <a:pt x="545" y="1100"/>
                  </a:lnTo>
                  <a:lnTo>
                    <a:pt x="544" y="1115"/>
                  </a:lnTo>
                  <a:lnTo>
                    <a:pt x="544" y="1115"/>
                  </a:lnTo>
                  <a:lnTo>
                    <a:pt x="545" y="1122"/>
                  </a:lnTo>
                  <a:lnTo>
                    <a:pt x="548" y="1129"/>
                  </a:lnTo>
                  <a:lnTo>
                    <a:pt x="551" y="1138"/>
                  </a:lnTo>
                  <a:lnTo>
                    <a:pt x="551" y="1138"/>
                  </a:lnTo>
                  <a:lnTo>
                    <a:pt x="563" y="1160"/>
                  </a:lnTo>
                  <a:lnTo>
                    <a:pt x="576" y="1182"/>
                  </a:lnTo>
                  <a:lnTo>
                    <a:pt x="589" y="1206"/>
                  </a:lnTo>
                  <a:lnTo>
                    <a:pt x="589" y="1206"/>
                  </a:lnTo>
                  <a:lnTo>
                    <a:pt x="588" y="1207"/>
                  </a:lnTo>
                  <a:lnTo>
                    <a:pt x="584" y="1212"/>
                  </a:lnTo>
                  <a:lnTo>
                    <a:pt x="583" y="1214"/>
                  </a:lnTo>
                  <a:lnTo>
                    <a:pt x="583" y="1219"/>
                  </a:lnTo>
                  <a:lnTo>
                    <a:pt x="584" y="1223"/>
                  </a:lnTo>
                  <a:lnTo>
                    <a:pt x="587" y="1228"/>
                  </a:lnTo>
                  <a:lnTo>
                    <a:pt x="587" y="1228"/>
                  </a:lnTo>
                  <a:lnTo>
                    <a:pt x="598" y="1242"/>
                  </a:lnTo>
                  <a:lnTo>
                    <a:pt x="613" y="1260"/>
                  </a:lnTo>
                  <a:lnTo>
                    <a:pt x="626" y="1278"/>
                  </a:lnTo>
                  <a:lnTo>
                    <a:pt x="636" y="1294"/>
                  </a:lnTo>
                  <a:lnTo>
                    <a:pt x="636" y="1294"/>
                  </a:lnTo>
                  <a:lnTo>
                    <a:pt x="642" y="1306"/>
                  </a:lnTo>
                  <a:lnTo>
                    <a:pt x="646" y="1317"/>
                  </a:lnTo>
                  <a:lnTo>
                    <a:pt x="647" y="1327"/>
                  </a:lnTo>
                  <a:lnTo>
                    <a:pt x="647" y="1334"/>
                  </a:lnTo>
                  <a:lnTo>
                    <a:pt x="647" y="1342"/>
                  </a:lnTo>
                  <a:lnTo>
                    <a:pt x="646" y="1346"/>
                  </a:lnTo>
                  <a:lnTo>
                    <a:pt x="644" y="1350"/>
                  </a:lnTo>
                  <a:lnTo>
                    <a:pt x="644" y="1350"/>
                  </a:lnTo>
                  <a:lnTo>
                    <a:pt x="643" y="1354"/>
                  </a:lnTo>
                  <a:lnTo>
                    <a:pt x="642" y="1365"/>
                  </a:lnTo>
                  <a:lnTo>
                    <a:pt x="642" y="1373"/>
                  </a:lnTo>
                  <a:lnTo>
                    <a:pt x="643" y="1379"/>
                  </a:lnTo>
                  <a:lnTo>
                    <a:pt x="646" y="1386"/>
                  </a:lnTo>
                  <a:lnTo>
                    <a:pt x="649" y="1392"/>
                  </a:lnTo>
                  <a:lnTo>
                    <a:pt x="649" y="1392"/>
                  </a:lnTo>
                  <a:lnTo>
                    <a:pt x="658" y="1402"/>
                  </a:lnTo>
                  <a:lnTo>
                    <a:pt x="669" y="1411"/>
                  </a:lnTo>
                  <a:lnTo>
                    <a:pt x="680" y="1418"/>
                  </a:lnTo>
                  <a:lnTo>
                    <a:pt x="690" y="1425"/>
                  </a:lnTo>
                  <a:lnTo>
                    <a:pt x="708" y="1436"/>
                  </a:lnTo>
                  <a:lnTo>
                    <a:pt x="716" y="1440"/>
                  </a:lnTo>
                  <a:lnTo>
                    <a:pt x="716" y="1440"/>
                  </a:lnTo>
                  <a:lnTo>
                    <a:pt x="723" y="1446"/>
                  </a:lnTo>
                  <a:lnTo>
                    <a:pt x="740" y="1462"/>
                  </a:lnTo>
                  <a:lnTo>
                    <a:pt x="751" y="1472"/>
                  </a:lnTo>
                  <a:lnTo>
                    <a:pt x="764" y="1481"/>
                  </a:lnTo>
                  <a:lnTo>
                    <a:pt x="777" y="1488"/>
                  </a:lnTo>
                  <a:lnTo>
                    <a:pt x="791" y="1493"/>
                  </a:lnTo>
                  <a:lnTo>
                    <a:pt x="791" y="1493"/>
                  </a:lnTo>
                  <a:lnTo>
                    <a:pt x="807" y="1497"/>
                  </a:lnTo>
                  <a:lnTo>
                    <a:pt x="822" y="1498"/>
                  </a:lnTo>
                  <a:lnTo>
                    <a:pt x="837" y="1497"/>
                  </a:lnTo>
                  <a:lnTo>
                    <a:pt x="850" y="1495"/>
                  </a:lnTo>
                  <a:lnTo>
                    <a:pt x="861" y="1493"/>
                  </a:lnTo>
                  <a:lnTo>
                    <a:pt x="869" y="1490"/>
                  </a:lnTo>
                  <a:lnTo>
                    <a:pt x="877" y="1487"/>
                  </a:lnTo>
                  <a:lnTo>
                    <a:pt x="877" y="1487"/>
                  </a:lnTo>
                  <a:lnTo>
                    <a:pt x="890" y="1509"/>
                  </a:lnTo>
                  <a:lnTo>
                    <a:pt x="904" y="1526"/>
                  </a:lnTo>
                  <a:lnTo>
                    <a:pt x="911" y="1533"/>
                  </a:lnTo>
                  <a:lnTo>
                    <a:pt x="918" y="1540"/>
                  </a:lnTo>
                  <a:lnTo>
                    <a:pt x="918" y="1540"/>
                  </a:lnTo>
                  <a:lnTo>
                    <a:pt x="926" y="1546"/>
                  </a:lnTo>
                  <a:lnTo>
                    <a:pt x="933" y="1548"/>
                  </a:lnTo>
                  <a:lnTo>
                    <a:pt x="940" y="1549"/>
                  </a:lnTo>
                  <a:lnTo>
                    <a:pt x="945" y="1551"/>
                  </a:lnTo>
                  <a:lnTo>
                    <a:pt x="954" y="1549"/>
                  </a:lnTo>
                  <a:lnTo>
                    <a:pt x="956" y="1548"/>
                  </a:lnTo>
                  <a:lnTo>
                    <a:pt x="956" y="1548"/>
                  </a:lnTo>
                  <a:lnTo>
                    <a:pt x="962" y="1557"/>
                  </a:lnTo>
                  <a:lnTo>
                    <a:pt x="969" y="1563"/>
                  </a:lnTo>
                  <a:lnTo>
                    <a:pt x="977" y="1569"/>
                  </a:lnTo>
                  <a:lnTo>
                    <a:pt x="977" y="1569"/>
                  </a:lnTo>
                  <a:lnTo>
                    <a:pt x="988" y="1573"/>
                  </a:lnTo>
                  <a:lnTo>
                    <a:pt x="999" y="1575"/>
                  </a:lnTo>
                  <a:lnTo>
                    <a:pt x="1010" y="1576"/>
                  </a:lnTo>
                  <a:lnTo>
                    <a:pt x="1010" y="1576"/>
                  </a:lnTo>
                  <a:lnTo>
                    <a:pt x="1016" y="1578"/>
                  </a:lnTo>
                  <a:lnTo>
                    <a:pt x="1023" y="1581"/>
                  </a:lnTo>
                  <a:lnTo>
                    <a:pt x="1030" y="1586"/>
                  </a:lnTo>
                  <a:lnTo>
                    <a:pt x="1030" y="1586"/>
                  </a:lnTo>
                  <a:lnTo>
                    <a:pt x="1039" y="1597"/>
                  </a:lnTo>
                  <a:lnTo>
                    <a:pt x="1046" y="1610"/>
                  </a:lnTo>
                  <a:lnTo>
                    <a:pt x="1052" y="1622"/>
                  </a:lnTo>
                  <a:lnTo>
                    <a:pt x="1052" y="1622"/>
                  </a:lnTo>
                  <a:lnTo>
                    <a:pt x="1055" y="1616"/>
                  </a:lnTo>
                  <a:lnTo>
                    <a:pt x="1058" y="1612"/>
                  </a:lnTo>
                  <a:lnTo>
                    <a:pt x="1059" y="1611"/>
                  </a:lnTo>
                  <a:lnTo>
                    <a:pt x="1062" y="1610"/>
                  </a:lnTo>
                  <a:lnTo>
                    <a:pt x="1062" y="1610"/>
                  </a:lnTo>
                  <a:lnTo>
                    <a:pt x="1063" y="1611"/>
                  </a:lnTo>
                  <a:lnTo>
                    <a:pt x="1066" y="1612"/>
                  </a:lnTo>
                  <a:lnTo>
                    <a:pt x="1068" y="1616"/>
                  </a:lnTo>
                  <a:lnTo>
                    <a:pt x="1070" y="1622"/>
                  </a:lnTo>
                  <a:lnTo>
                    <a:pt x="1070" y="1622"/>
                  </a:lnTo>
                  <a:lnTo>
                    <a:pt x="1068" y="1624"/>
                  </a:lnTo>
                  <a:lnTo>
                    <a:pt x="1063" y="1629"/>
                  </a:lnTo>
                  <a:lnTo>
                    <a:pt x="1057" y="1638"/>
                  </a:lnTo>
                  <a:lnTo>
                    <a:pt x="1055" y="1641"/>
                  </a:lnTo>
                  <a:lnTo>
                    <a:pt x="1053" y="1646"/>
                  </a:lnTo>
                  <a:lnTo>
                    <a:pt x="1053" y="1646"/>
                  </a:lnTo>
                  <a:lnTo>
                    <a:pt x="1053" y="1650"/>
                  </a:lnTo>
                  <a:lnTo>
                    <a:pt x="1055" y="1653"/>
                  </a:lnTo>
                  <a:lnTo>
                    <a:pt x="1058" y="1659"/>
                  </a:lnTo>
                  <a:lnTo>
                    <a:pt x="1064" y="1665"/>
                  </a:lnTo>
                  <a:lnTo>
                    <a:pt x="1064" y="1665"/>
                  </a:lnTo>
                  <a:lnTo>
                    <a:pt x="1074" y="1668"/>
                  </a:lnTo>
                  <a:lnTo>
                    <a:pt x="1084" y="1673"/>
                  </a:lnTo>
                  <a:lnTo>
                    <a:pt x="1093" y="1680"/>
                  </a:lnTo>
                  <a:lnTo>
                    <a:pt x="1093" y="1680"/>
                  </a:lnTo>
                  <a:lnTo>
                    <a:pt x="1104" y="1688"/>
                  </a:lnTo>
                  <a:lnTo>
                    <a:pt x="1113" y="1697"/>
                  </a:lnTo>
                  <a:lnTo>
                    <a:pt x="1122" y="1705"/>
                  </a:lnTo>
                  <a:lnTo>
                    <a:pt x="1122" y="1705"/>
                  </a:lnTo>
                  <a:lnTo>
                    <a:pt x="1127" y="1707"/>
                  </a:lnTo>
                  <a:lnTo>
                    <a:pt x="1132" y="1709"/>
                  </a:lnTo>
                  <a:lnTo>
                    <a:pt x="1138" y="1714"/>
                  </a:lnTo>
                  <a:lnTo>
                    <a:pt x="1138" y="1714"/>
                  </a:lnTo>
                  <a:lnTo>
                    <a:pt x="1147" y="1723"/>
                  </a:lnTo>
                  <a:lnTo>
                    <a:pt x="1150" y="1726"/>
                  </a:lnTo>
                  <a:lnTo>
                    <a:pt x="1155" y="1729"/>
                  </a:lnTo>
                  <a:lnTo>
                    <a:pt x="1155" y="1729"/>
                  </a:lnTo>
                  <a:lnTo>
                    <a:pt x="1158" y="1730"/>
                  </a:lnTo>
                  <a:lnTo>
                    <a:pt x="1160" y="1729"/>
                  </a:lnTo>
                  <a:lnTo>
                    <a:pt x="1166" y="1726"/>
                  </a:lnTo>
                  <a:lnTo>
                    <a:pt x="1172" y="1723"/>
                  </a:lnTo>
                  <a:lnTo>
                    <a:pt x="1172" y="1723"/>
                  </a:lnTo>
                  <a:lnTo>
                    <a:pt x="1170" y="1718"/>
                  </a:lnTo>
                  <a:lnTo>
                    <a:pt x="1170" y="1713"/>
                  </a:lnTo>
                  <a:lnTo>
                    <a:pt x="1170" y="1710"/>
                  </a:lnTo>
                  <a:lnTo>
                    <a:pt x="1172" y="1708"/>
                  </a:lnTo>
                  <a:lnTo>
                    <a:pt x="1172" y="1708"/>
                  </a:lnTo>
                  <a:lnTo>
                    <a:pt x="1177" y="1702"/>
                  </a:lnTo>
                  <a:lnTo>
                    <a:pt x="1185" y="1697"/>
                  </a:lnTo>
                  <a:lnTo>
                    <a:pt x="1193" y="1693"/>
                  </a:lnTo>
                  <a:lnTo>
                    <a:pt x="1197" y="1693"/>
                  </a:lnTo>
                  <a:lnTo>
                    <a:pt x="1201" y="1693"/>
                  </a:lnTo>
                  <a:lnTo>
                    <a:pt x="1201" y="1693"/>
                  </a:lnTo>
                  <a:lnTo>
                    <a:pt x="1206" y="1694"/>
                  </a:lnTo>
                  <a:lnTo>
                    <a:pt x="1210" y="1698"/>
                  </a:lnTo>
                  <a:lnTo>
                    <a:pt x="1215" y="1703"/>
                  </a:lnTo>
                  <a:lnTo>
                    <a:pt x="1219" y="1709"/>
                  </a:lnTo>
                  <a:lnTo>
                    <a:pt x="1219" y="1709"/>
                  </a:lnTo>
                  <a:lnTo>
                    <a:pt x="1221" y="1713"/>
                  </a:lnTo>
                  <a:lnTo>
                    <a:pt x="1221" y="1716"/>
                  </a:lnTo>
                  <a:lnTo>
                    <a:pt x="1220" y="1723"/>
                  </a:lnTo>
                  <a:lnTo>
                    <a:pt x="1218" y="1726"/>
                  </a:lnTo>
                  <a:lnTo>
                    <a:pt x="1217" y="1729"/>
                  </a:lnTo>
                  <a:lnTo>
                    <a:pt x="1217" y="1729"/>
                  </a:lnTo>
                  <a:lnTo>
                    <a:pt x="1219" y="1734"/>
                  </a:lnTo>
                  <a:lnTo>
                    <a:pt x="1224" y="1750"/>
                  </a:lnTo>
                  <a:lnTo>
                    <a:pt x="1230" y="1770"/>
                  </a:lnTo>
                  <a:lnTo>
                    <a:pt x="1231" y="1783"/>
                  </a:lnTo>
                  <a:lnTo>
                    <a:pt x="1233" y="1795"/>
                  </a:lnTo>
                  <a:lnTo>
                    <a:pt x="1233" y="1795"/>
                  </a:lnTo>
                  <a:lnTo>
                    <a:pt x="1231" y="1807"/>
                  </a:lnTo>
                  <a:lnTo>
                    <a:pt x="1230" y="1820"/>
                  </a:lnTo>
                  <a:lnTo>
                    <a:pt x="1224" y="1842"/>
                  </a:lnTo>
                  <a:lnTo>
                    <a:pt x="1219" y="1856"/>
                  </a:lnTo>
                  <a:lnTo>
                    <a:pt x="1217" y="1863"/>
                  </a:lnTo>
                  <a:lnTo>
                    <a:pt x="1217" y="1863"/>
                  </a:lnTo>
                  <a:lnTo>
                    <a:pt x="1210" y="1867"/>
                  </a:lnTo>
                  <a:lnTo>
                    <a:pt x="1204" y="1874"/>
                  </a:lnTo>
                  <a:lnTo>
                    <a:pt x="1197" y="1881"/>
                  </a:lnTo>
                  <a:lnTo>
                    <a:pt x="1197" y="1881"/>
                  </a:lnTo>
                  <a:lnTo>
                    <a:pt x="1187" y="1899"/>
                  </a:lnTo>
                  <a:lnTo>
                    <a:pt x="1179" y="1919"/>
                  </a:lnTo>
                  <a:lnTo>
                    <a:pt x="1169" y="1939"/>
                  </a:lnTo>
                  <a:lnTo>
                    <a:pt x="1169" y="1939"/>
                  </a:lnTo>
                  <a:lnTo>
                    <a:pt x="1166" y="1942"/>
                  </a:lnTo>
                  <a:lnTo>
                    <a:pt x="1160" y="1952"/>
                  </a:lnTo>
                  <a:lnTo>
                    <a:pt x="1156" y="1960"/>
                  </a:lnTo>
                  <a:lnTo>
                    <a:pt x="1154" y="1967"/>
                  </a:lnTo>
                  <a:lnTo>
                    <a:pt x="1151" y="1974"/>
                  </a:lnTo>
                  <a:lnTo>
                    <a:pt x="1150" y="1982"/>
                  </a:lnTo>
                  <a:lnTo>
                    <a:pt x="1150" y="1982"/>
                  </a:lnTo>
                  <a:lnTo>
                    <a:pt x="1151" y="1990"/>
                  </a:lnTo>
                  <a:lnTo>
                    <a:pt x="1154" y="1998"/>
                  </a:lnTo>
                  <a:lnTo>
                    <a:pt x="1156" y="2004"/>
                  </a:lnTo>
                  <a:lnTo>
                    <a:pt x="1160" y="2010"/>
                  </a:lnTo>
                  <a:lnTo>
                    <a:pt x="1166" y="2020"/>
                  </a:lnTo>
                  <a:lnTo>
                    <a:pt x="1169" y="2022"/>
                  </a:lnTo>
                  <a:lnTo>
                    <a:pt x="1169" y="2022"/>
                  </a:lnTo>
                  <a:lnTo>
                    <a:pt x="1166" y="2026"/>
                  </a:lnTo>
                  <a:lnTo>
                    <a:pt x="1159" y="2034"/>
                  </a:lnTo>
                  <a:lnTo>
                    <a:pt x="1150" y="2047"/>
                  </a:lnTo>
                  <a:lnTo>
                    <a:pt x="1147" y="2054"/>
                  </a:lnTo>
                  <a:lnTo>
                    <a:pt x="1143" y="2061"/>
                  </a:lnTo>
                  <a:lnTo>
                    <a:pt x="1143" y="2061"/>
                  </a:lnTo>
                  <a:lnTo>
                    <a:pt x="1142" y="2068"/>
                  </a:lnTo>
                  <a:lnTo>
                    <a:pt x="1142" y="2073"/>
                  </a:lnTo>
                  <a:lnTo>
                    <a:pt x="1143" y="2084"/>
                  </a:lnTo>
                  <a:lnTo>
                    <a:pt x="1145" y="2091"/>
                  </a:lnTo>
                  <a:lnTo>
                    <a:pt x="1147" y="2093"/>
                  </a:lnTo>
                  <a:lnTo>
                    <a:pt x="1147" y="2093"/>
                  </a:lnTo>
                  <a:lnTo>
                    <a:pt x="1149" y="2098"/>
                  </a:lnTo>
                  <a:lnTo>
                    <a:pt x="1151" y="2102"/>
                  </a:lnTo>
                  <a:lnTo>
                    <a:pt x="1153" y="2106"/>
                  </a:lnTo>
                  <a:lnTo>
                    <a:pt x="1153" y="2106"/>
                  </a:lnTo>
                  <a:lnTo>
                    <a:pt x="1153" y="2112"/>
                  </a:lnTo>
                  <a:lnTo>
                    <a:pt x="1154" y="2117"/>
                  </a:lnTo>
                  <a:lnTo>
                    <a:pt x="1154" y="2117"/>
                  </a:lnTo>
                  <a:lnTo>
                    <a:pt x="1156" y="2118"/>
                  </a:lnTo>
                  <a:lnTo>
                    <a:pt x="1159" y="2119"/>
                  </a:lnTo>
                  <a:lnTo>
                    <a:pt x="1163" y="2119"/>
                  </a:lnTo>
                  <a:lnTo>
                    <a:pt x="1169" y="2118"/>
                  </a:lnTo>
                  <a:lnTo>
                    <a:pt x="1169" y="2118"/>
                  </a:lnTo>
                  <a:lnTo>
                    <a:pt x="1172" y="2128"/>
                  </a:lnTo>
                  <a:lnTo>
                    <a:pt x="1182" y="2151"/>
                  </a:lnTo>
                  <a:lnTo>
                    <a:pt x="1198" y="2186"/>
                  </a:lnTo>
                  <a:lnTo>
                    <a:pt x="1209" y="2205"/>
                  </a:lnTo>
                  <a:lnTo>
                    <a:pt x="1221" y="2225"/>
                  </a:lnTo>
                  <a:lnTo>
                    <a:pt x="1221" y="2225"/>
                  </a:lnTo>
                  <a:lnTo>
                    <a:pt x="1236" y="2248"/>
                  </a:lnTo>
                  <a:lnTo>
                    <a:pt x="1250" y="2270"/>
                  </a:lnTo>
                  <a:lnTo>
                    <a:pt x="1250" y="2270"/>
                  </a:lnTo>
                  <a:lnTo>
                    <a:pt x="1263" y="2295"/>
                  </a:lnTo>
                  <a:lnTo>
                    <a:pt x="1275" y="2317"/>
                  </a:lnTo>
                  <a:lnTo>
                    <a:pt x="1275" y="2317"/>
                  </a:lnTo>
                  <a:lnTo>
                    <a:pt x="1287" y="2338"/>
                  </a:lnTo>
                  <a:lnTo>
                    <a:pt x="1296" y="2354"/>
                  </a:lnTo>
                  <a:lnTo>
                    <a:pt x="1306" y="2366"/>
                  </a:lnTo>
                  <a:lnTo>
                    <a:pt x="1306" y="2366"/>
                  </a:lnTo>
                  <a:lnTo>
                    <a:pt x="1310" y="2370"/>
                  </a:lnTo>
                  <a:lnTo>
                    <a:pt x="1315" y="2372"/>
                  </a:lnTo>
                  <a:lnTo>
                    <a:pt x="1321" y="2376"/>
                  </a:lnTo>
                  <a:lnTo>
                    <a:pt x="1321" y="2376"/>
                  </a:lnTo>
                  <a:lnTo>
                    <a:pt x="1344" y="2388"/>
                  </a:lnTo>
                  <a:lnTo>
                    <a:pt x="1358" y="2396"/>
                  </a:lnTo>
                  <a:lnTo>
                    <a:pt x="1371" y="2404"/>
                  </a:lnTo>
                  <a:lnTo>
                    <a:pt x="1384" y="2413"/>
                  </a:lnTo>
                  <a:lnTo>
                    <a:pt x="1396" y="2424"/>
                  </a:lnTo>
                  <a:lnTo>
                    <a:pt x="1406" y="2434"/>
                  </a:lnTo>
                  <a:lnTo>
                    <a:pt x="1413" y="2445"/>
                  </a:lnTo>
                  <a:lnTo>
                    <a:pt x="1413" y="2445"/>
                  </a:lnTo>
                  <a:lnTo>
                    <a:pt x="1419" y="2458"/>
                  </a:lnTo>
                  <a:lnTo>
                    <a:pt x="1425" y="2473"/>
                  </a:lnTo>
                  <a:lnTo>
                    <a:pt x="1429" y="2489"/>
                  </a:lnTo>
                  <a:lnTo>
                    <a:pt x="1433" y="2504"/>
                  </a:lnTo>
                  <a:lnTo>
                    <a:pt x="1435" y="2518"/>
                  </a:lnTo>
                  <a:lnTo>
                    <a:pt x="1436" y="2533"/>
                  </a:lnTo>
                  <a:lnTo>
                    <a:pt x="1438" y="2560"/>
                  </a:lnTo>
                  <a:lnTo>
                    <a:pt x="1438" y="2585"/>
                  </a:lnTo>
                  <a:lnTo>
                    <a:pt x="1436" y="2603"/>
                  </a:lnTo>
                  <a:lnTo>
                    <a:pt x="1434" y="2620"/>
                  </a:lnTo>
                  <a:lnTo>
                    <a:pt x="1434" y="2620"/>
                  </a:lnTo>
                  <a:lnTo>
                    <a:pt x="1438" y="2645"/>
                  </a:lnTo>
                  <a:lnTo>
                    <a:pt x="1440" y="2669"/>
                  </a:lnTo>
                  <a:lnTo>
                    <a:pt x="1441" y="2698"/>
                  </a:lnTo>
                  <a:lnTo>
                    <a:pt x="1441" y="2698"/>
                  </a:lnTo>
                  <a:lnTo>
                    <a:pt x="1441" y="2731"/>
                  </a:lnTo>
                  <a:lnTo>
                    <a:pt x="1440" y="2760"/>
                  </a:lnTo>
                  <a:lnTo>
                    <a:pt x="1438" y="2790"/>
                  </a:lnTo>
                  <a:lnTo>
                    <a:pt x="1438" y="2790"/>
                  </a:lnTo>
                  <a:lnTo>
                    <a:pt x="1444" y="2808"/>
                  </a:lnTo>
                  <a:lnTo>
                    <a:pt x="1447" y="2828"/>
                  </a:lnTo>
                  <a:lnTo>
                    <a:pt x="1450" y="2851"/>
                  </a:lnTo>
                  <a:lnTo>
                    <a:pt x="1450" y="2851"/>
                  </a:lnTo>
                  <a:lnTo>
                    <a:pt x="1451" y="2889"/>
                  </a:lnTo>
                  <a:lnTo>
                    <a:pt x="1451" y="2925"/>
                  </a:lnTo>
                  <a:lnTo>
                    <a:pt x="1450" y="2960"/>
                  </a:lnTo>
                  <a:lnTo>
                    <a:pt x="1450" y="2960"/>
                  </a:lnTo>
                  <a:lnTo>
                    <a:pt x="1449" y="2967"/>
                  </a:lnTo>
                  <a:lnTo>
                    <a:pt x="1447" y="2973"/>
                  </a:lnTo>
                  <a:lnTo>
                    <a:pt x="1447" y="2980"/>
                  </a:lnTo>
                  <a:lnTo>
                    <a:pt x="1447" y="2980"/>
                  </a:lnTo>
                  <a:lnTo>
                    <a:pt x="1450" y="2992"/>
                  </a:lnTo>
                  <a:lnTo>
                    <a:pt x="1453" y="3003"/>
                  </a:lnTo>
                  <a:lnTo>
                    <a:pt x="1458" y="3014"/>
                  </a:lnTo>
                  <a:lnTo>
                    <a:pt x="1458" y="3014"/>
                  </a:lnTo>
                  <a:lnTo>
                    <a:pt x="1460" y="3044"/>
                  </a:lnTo>
                  <a:lnTo>
                    <a:pt x="1462" y="3070"/>
                  </a:lnTo>
                  <a:lnTo>
                    <a:pt x="1463" y="3081"/>
                  </a:lnTo>
                  <a:lnTo>
                    <a:pt x="1466" y="3092"/>
                  </a:lnTo>
                  <a:lnTo>
                    <a:pt x="1466" y="3092"/>
                  </a:lnTo>
                  <a:lnTo>
                    <a:pt x="1467" y="3094"/>
                  </a:lnTo>
                  <a:lnTo>
                    <a:pt x="1469" y="3097"/>
                  </a:lnTo>
                  <a:lnTo>
                    <a:pt x="1474" y="3099"/>
                  </a:lnTo>
                  <a:lnTo>
                    <a:pt x="1479" y="3099"/>
                  </a:lnTo>
                  <a:lnTo>
                    <a:pt x="1480" y="3099"/>
                  </a:lnTo>
                  <a:lnTo>
                    <a:pt x="1480" y="3099"/>
                  </a:lnTo>
                  <a:lnTo>
                    <a:pt x="1483" y="3098"/>
                  </a:lnTo>
                  <a:lnTo>
                    <a:pt x="1488" y="3098"/>
                  </a:lnTo>
                  <a:lnTo>
                    <a:pt x="1494" y="3098"/>
                  </a:lnTo>
                  <a:lnTo>
                    <a:pt x="1498" y="3099"/>
                  </a:lnTo>
                  <a:lnTo>
                    <a:pt x="1499" y="3102"/>
                  </a:lnTo>
                  <a:lnTo>
                    <a:pt x="1499" y="3102"/>
                  </a:lnTo>
                  <a:lnTo>
                    <a:pt x="1501" y="3105"/>
                  </a:lnTo>
                  <a:lnTo>
                    <a:pt x="1504" y="3111"/>
                  </a:lnTo>
                  <a:lnTo>
                    <a:pt x="1506" y="3123"/>
                  </a:lnTo>
                  <a:lnTo>
                    <a:pt x="1508" y="3136"/>
                  </a:lnTo>
                  <a:lnTo>
                    <a:pt x="1508" y="3136"/>
                  </a:lnTo>
                  <a:lnTo>
                    <a:pt x="1510" y="3161"/>
                  </a:lnTo>
                  <a:lnTo>
                    <a:pt x="1512" y="3185"/>
                  </a:lnTo>
                  <a:lnTo>
                    <a:pt x="1517" y="3212"/>
                  </a:lnTo>
                  <a:lnTo>
                    <a:pt x="1517" y="3212"/>
                  </a:lnTo>
                  <a:lnTo>
                    <a:pt x="1525" y="3238"/>
                  </a:lnTo>
                  <a:lnTo>
                    <a:pt x="1533" y="3259"/>
                  </a:lnTo>
                  <a:lnTo>
                    <a:pt x="1542" y="3280"/>
                  </a:lnTo>
                  <a:lnTo>
                    <a:pt x="1542" y="3280"/>
                  </a:lnTo>
                  <a:lnTo>
                    <a:pt x="1542" y="3280"/>
                  </a:lnTo>
                  <a:lnTo>
                    <a:pt x="1542" y="3283"/>
                  </a:lnTo>
                  <a:lnTo>
                    <a:pt x="1542" y="3290"/>
                  </a:lnTo>
                  <a:lnTo>
                    <a:pt x="1546" y="3299"/>
                  </a:lnTo>
                  <a:lnTo>
                    <a:pt x="1546" y="3299"/>
                  </a:lnTo>
                  <a:lnTo>
                    <a:pt x="1558" y="3323"/>
                  </a:lnTo>
                  <a:lnTo>
                    <a:pt x="1571" y="3348"/>
                  </a:lnTo>
                  <a:lnTo>
                    <a:pt x="1587" y="3375"/>
                  </a:lnTo>
                  <a:lnTo>
                    <a:pt x="1587" y="3375"/>
                  </a:lnTo>
                  <a:lnTo>
                    <a:pt x="1593" y="3390"/>
                  </a:lnTo>
                  <a:lnTo>
                    <a:pt x="1600" y="3400"/>
                  </a:lnTo>
                  <a:lnTo>
                    <a:pt x="1602" y="3404"/>
                  </a:lnTo>
                  <a:lnTo>
                    <a:pt x="1604" y="3406"/>
                  </a:lnTo>
                  <a:lnTo>
                    <a:pt x="1604" y="3406"/>
                  </a:lnTo>
                  <a:lnTo>
                    <a:pt x="1611" y="3410"/>
                  </a:lnTo>
                  <a:lnTo>
                    <a:pt x="1617" y="3412"/>
                  </a:lnTo>
                  <a:lnTo>
                    <a:pt x="1624" y="3412"/>
                  </a:lnTo>
                  <a:lnTo>
                    <a:pt x="1629" y="3414"/>
                  </a:lnTo>
                  <a:lnTo>
                    <a:pt x="1639" y="3412"/>
                  </a:lnTo>
                  <a:lnTo>
                    <a:pt x="1643" y="3412"/>
                  </a:lnTo>
                  <a:lnTo>
                    <a:pt x="1643" y="3412"/>
                  </a:lnTo>
                  <a:lnTo>
                    <a:pt x="1644" y="3406"/>
                  </a:lnTo>
                  <a:lnTo>
                    <a:pt x="1646" y="3403"/>
                  </a:lnTo>
                  <a:lnTo>
                    <a:pt x="1647" y="3401"/>
                  </a:lnTo>
                  <a:lnTo>
                    <a:pt x="1650" y="3400"/>
                  </a:lnTo>
                  <a:lnTo>
                    <a:pt x="1650" y="3400"/>
                  </a:lnTo>
                  <a:lnTo>
                    <a:pt x="1657" y="3399"/>
                  </a:lnTo>
                  <a:lnTo>
                    <a:pt x="1663" y="3400"/>
                  </a:lnTo>
                  <a:lnTo>
                    <a:pt x="1672" y="3401"/>
                  </a:lnTo>
                  <a:lnTo>
                    <a:pt x="1672" y="3401"/>
                  </a:lnTo>
                  <a:lnTo>
                    <a:pt x="1672" y="3407"/>
                  </a:lnTo>
                  <a:lnTo>
                    <a:pt x="1672" y="3414"/>
                  </a:lnTo>
                  <a:lnTo>
                    <a:pt x="1676" y="3418"/>
                  </a:lnTo>
                  <a:lnTo>
                    <a:pt x="1676" y="3418"/>
                  </a:lnTo>
                  <a:lnTo>
                    <a:pt x="1681" y="3425"/>
                  </a:lnTo>
                  <a:lnTo>
                    <a:pt x="1687" y="3430"/>
                  </a:lnTo>
                  <a:lnTo>
                    <a:pt x="1693" y="3434"/>
                  </a:lnTo>
                  <a:lnTo>
                    <a:pt x="1693" y="3434"/>
                  </a:lnTo>
                  <a:lnTo>
                    <a:pt x="1697" y="3437"/>
                  </a:lnTo>
                  <a:lnTo>
                    <a:pt x="1699" y="3439"/>
                  </a:lnTo>
                  <a:lnTo>
                    <a:pt x="1700" y="3443"/>
                  </a:lnTo>
                  <a:lnTo>
                    <a:pt x="1700" y="3443"/>
                  </a:lnTo>
                  <a:lnTo>
                    <a:pt x="1700" y="3445"/>
                  </a:lnTo>
                  <a:lnTo>
                    <a:pt x="1701" y="3449"/>
                  </a:lnTo>
                  <a:lnTo>
                    <a:pt x="1703" y="3452"/>
                  </a:lnTo>
                  <a:lnTo>
                    <a:pt x="1706" y="3454"/>
                  </a:lnTo>
                  <a:lnTo>
                    <a:pt x="1706" y="3454"/>
                  </a:lnTo>
                  <a:lnTo>
                    <a:pt x="1710" y="3455"/>
                  </a:lnTo>
                  <a:lnTo>
                    <a:pt x="1715" y="3455"/>
                  </a:lnTo>
                  <a:lnTo>
                    <a:pt x="1726" y="3454"/>
                  </a:lnTo>
                  <a:lnTo>
                    <a:pt x="1740" y="3452"/>
                  </a:lnTo>
                  <a:lnTo>
                    <a:pt x="1740" y="3452"/>
                  </a:lnTo>
                  <a:lnTo>
                    <a:pt x="1754" y="3455"/>
                  </a:lnTo>
                  <a:lnTo>
                    <a:pt x="1765" y="3458"/>
                  </a:lnTo>
                  <a:lnTo>
                    <a:pt x="1776" y="3459"/>
                  </a:lnTo>
                  <a:lnTo>
                    <a:pt x="1776" y="3459"/>
                  </a:lnTo>
                  <a:lnTo>
                    <a:pt x="1779" y="3458"/>
                  </a:lnTo>
                  <a:lnTo>
                    <a:pt x="1781" y="3458"/>
                  </a:lnTo>
                  <a:lnTo>
                    <a:pt x="1782" y="3457"/>
                  </a:lnTo>
                  <a:lnTo>
                    <a:pt x="1782" y="3455"/>
                  </a:lnTo>
                  <a:lnTo>
                    <a:pt x="1782" y="3453"/>
                  </a:lnTo>
                  <a:lnTo>
                    <a:pt x="1781" y="3452"/>
                  </a:lnTo>
                  <a:lnTo>
                    <a:pt x="1781" y="3452"/>
                  </a:lnTo>
                  <a:lnTo>
                    <a:pt x="1765" y="3445"/>
                  </a:lnTo>
                  <a:lnTo>
                    <a:pt x="1751" y="3439"/>
                  </a:lnTo>
                  <a:lnTo>
                    <a:pt x="1737" y="3433"/>
                  </a:lnTo>
                  <a:lnTo>
                    <a:pt x="1737" y="3433"/>
                  </a:lnTo>
                  <a:lnTo>
                    <a:pt x="1722" y="3425"/>
                  </a:lnTo>
                  <a:lnTo>
                    <a:pt x="1713" y="3416"/>
                  </a:lnTo>
                  <a:lnTo>
                    <a:pt x="1704" y="3409"/>
                  </a:lnTo>
                  <a:lnTo>
                    <a:pt x="1704" y="3409"/>
                  </a:lnTo>
                  <a:lnTo>
                    <a:pt x="1700" y="3398"/>
                  </a:lnTo>
                  <a:lnTo>
                    <a:pt x="1697" y="3387"/>
                  </a:lnTo>
                  <a:lnTo>
                    <a:pt x="1693" y="3378"/>
                  </a:lnTo>
                  <a:lnTo>
                    <a:pt x="1693" y="3378"/>
                  </a:lnTo>
                  <a:lnTo>
                    <a:pt x="1684" y="3367"/>
                  </a:lnTo>
                  <a:lnTo>
                    <a:pt x="1676" y="3358"/>
                  </a:lnTo>
                  <a:lnTo>
                    <a:pt x="1667" y="3352"/>
                  </a:lnTo>
                  <a:lnTo>
                    <a:pt x="1667" y="3352"/>
                  </a:lnTo>
                  <a:lnTo>
                    <a:pt x="1663" y="3348"/>
                  </a:lnTo>
                  <a:lnTo>
                    <a:pt x="1662" y="3344"/>
                  </a:lnTo>
                  <a:lnTo>
                    <a:pt x="1661" y="3339"/>
                  </a:lnTo>
                  <a:lnTo>
                    <a:pt x="1661" y="3339"/>
                  </a:lnTo>
                  <a:lnTo>
                    <a:pt x="1665" y="3326"/>
                  </a:lnTo>
                  <a:lnTo>
                    <a:pt x="1668" y="3315"/>
                  </a:lnTo>
                  <a:lnTo>
                    <a:pt x="1673" y="3304"/>
                  </a:lnTo>
                  <a:lnTo>
                    <a:pt x="1673" y="3304"/>
                  </a:lnTo>
                  <a:lnTo>
                    <a:pt x="1674" y="3301"/>
                  </a:lnTo>
                  <a:lnTo>
                    <a:pt x="1677" y="3296"/>
                  </a:lnTo>
                  <a:lnTo>
                    <a:pt x="1681" y="3290"/>
                  </a:lnTo>
                  <a:lnTo>
                    <a:pt x="1681" y="3290"/>
                  </a:lnTo>
                  <a:lnTo>
                    <a:pt x="1688" y="3283"/>
                  </a:lnTo>
                  <a:lnTo>
                    <a:pt x="1693" y="3276"/>
                  </a:lnTo>
                  <a:lnTo>
                    <a:pt x="1693" y="3276"/>
                  </a:lnTo>
                  <a:lnTo>
                    <a:pt x="1695" y="3269"/>
                  </a:lnTo>
                  <a:lnTo>
                    <a:pt x="1697" y="3264"/>
                  </a:lnTo>
                  <a:lnTo>
                    <a:pt x="1695" y="3259"/>
                  </a:lnTo>
                  <a:lnTo>
                    <a:pt x="1695" y="3259"/>
                  </a:lnTo>
                  <a:lnTo>
                    <a:pt x="1695" y="3256"/>
                  </a:lnTo>
                  <a:lnTo>
                    <a:pt x="1694" y="3253"/>
                  </a:lnTo>
                  <a:lnTo>
                    <a:pt x="1693" y="3249"/>
                  </a:lnTo>
                  <a:lnTo>
                    <a:pt x="1690" y="3247"/>
                  </a:lnTo>
                  <a:lnTo>
                    <a:pt x="1688" y="3244"/>
                  </a:lnTo>
                  <a:lnTo>
                    <a:pt x="1684" y="3243"/>
                  </a:lnTo>
                  <a:lnTo>
                    <a:pt x="1684" y="3243"/>
                  </a:lnTo>
                  <a:lnTo>
                    <a:pt x="1672" y="3239"/>
                  </a:lnTo>
                  <a:lnTo>
                    <a:pt x="1666" y="3237"/>
                  </a:lnTo>
                  <a:lnTo>
                    <a:pt x="1660" y="3234"/>
                  </a:lnTo>
                  <a:lnTo>
                    <a:pt x="1660" y="3234"/>
                  </a:lnTo>
                  <a:lnTo>
                    <a:pt x="1655" y="3232"/>
                  </a:lnTo>
                  <a:lnTo>
                    <a:pt x="1651" y="3228"/>
                  </a:lnTo>
                  <a:lnTo>
                    <a:pt x="1647" y="3222"/>
                  </a:lnTo>
                  <a:lnTo>
                    <a:pt x="1645" y="3216"/>
                  </a:lnTo>
                  <a:lnTo>
                    <a:pt x="1644" y="3213"/>
                  </a:lnTo>
                  <a:lnTo>
                    <a:pt x="1644" y="3213"/>
                  </a:lnTo>
                  <a:lnTo>
                    <a:pt x="1645" y="3206"/>
                  </a:lnTo>
                  <a:lnTo>
                    <a:pt x="1646" y="3200"/>
                  </a:lnTo>
                  <a:lnTo>
                    <a:pt x="1650" y="3194"/>
                  </a:lnTo>
                  <a:lnTo>
                    <a:pt x="1650" y="3194"/>
                  </a:lnTo>
                  <a:lnTo>
                    <a:pt x="1659" y="3188"/>
                  </a:lnTo>
                  <a:lnTo>
                    <a:pt x="1666" y="3183"/>
                  </a:lnTo>
                  <a:lnTo>
                    <a:pt x="1676" y="3180"/>
                  </a:lnTo>
                  <a:lnTo>
                    <a:pt x="1676" y="3180"/>
                  </a:lnTo>
                  <a:lnTo>
                    <a:pt x="1678" y="3178"/>
                  </a:lnTo>
                  <a:lnTo>
                    <a:pt x="1681" y="3175"/>
                  </a:lnTo>
                  <a:lnTo>
                    <a:pt x="1681" y="3170"/>
                  </a:lnTo>
                  <a:lnTo>
                    <a:pt x="1681" y="3170"/>
                  </a:lnTo>
                  <a:lnTo>
                    <a:pt x="1678" y="3161"/>
                  </a:lnTo>
                  <a:lnTo>
                    <a:pt x="1676" y="3150"/>
                  </a:lnTo>
                  <a:lnTo>
                    <a:pt x="1672" y="3137"/>
                  </a:lnTo>
                  <a:lnTo>
                    <a:pt x="1672" y="3137"/>
                  </a:lnTo>
                  <a:lnTo>
                    <a:pt x="1670" y="3134"/>
                  </a:lnTo>
                  <a:lnTo>
                    <a:pt x="1670" y="3131"/>
                  </a:lnTo>
                  <a:lnTo>
                    <a:pt x="1671" y="3129"/>
                  </a:lnTo>
                  <a:lnTo>
                    <a:pt x="1671" y="3129"/>
                  </a:lnTo>
                  <a:lnTo>
                    <a:pt x="1673" y="3129"/>
                  </a:lnTo>
                  <a:lnTo>
                    <a:pt x="1676" y="3129"/>
                  </a:lnTo>
                  <a:lnTo>
                    <a:pt x="1679" y="3129"/>
                  </a:lnTo>
                  <a:lnTo>
                    <a:pt x="1679" y="3129"/>
                  </a:lnTo>
                  <a:lnTo>
                    <a:pt x="1684" y="3126"/>
                  </a:lnTo>
                  <a:lnTo>
                    <a:pt x="1688" y="3124"/>
                  </a:lnTo>
                  <a:lnTo>
                    <a:pt x="1689" y="3123"/>
                  </a:lnTo>
                  <a:lnTo>
                    <a:pt x="1689" y="3121"/>
                  </a:lnTo>
                  <a:lnTo>
                    <a:pt x="1689" y="3121"/>
                  </a:lnTo>
                  <a:lnTo>
                    <a:pt x="1687" y="3118"/>
                  </a:lnTo>
                  <a:lnTo>
                    <a:pt x="1682" y="3114"/>
                  </a:lnTo>
                  <a:lnTo>
                    <a:pt x="1676" y="3111"/>
                  </a:lnTo>
                  <a:lnTo>
                    <a:pt x="1676" y="3111"/>
                  </a:lnTo>
                  <a:lnTo>
                    <a:pt x="1671" y="3109"/>
                  </a:lnTo>
                  <a:lnTo>
                    <a:pt x="1666" y="3107"/>
                  </a:lnTo>
                  <a:lnTo>
                    <a:pt x="1661" y="3103"/>
                  </a:lnTo>
                  <a:lnTo>
                    <a:pt x="1661" y="3103"/>
                  </a:lnTo>
                  <a:lnTo>
                    <a:pt x="1657" y="3099"/>
                  </a:lnTo>
                  <a:lnTo>
                    <a:pt x="1655" y="3095"/>
                  </a:lnTo>
                  <a:lnTo>
                    <a:pt x="1654" y="3092"/>
                  </a:lnTo>
                  <a:lnTo>
                    <a:pt x="1654" y="3092"/>
                  </a:lnTo>
                  <a:lnTo>
                    <a:pt x="1650" y="3087"/>
                  </a:lnTo>
                  <a:lnTo>
                    <a:pt x="1649" y="3082"/>
                  </a:lnTo>
                  <a:lnTo>
                    <a:pt x="1647" y="3078"/>
                  </a:lnTo>
                  <a:lnTo>
                    <a:pt x="1647" y="3078"/>
                  </a:lnTo>
                  <a:lnTo>
                    <a:pt x="1649" y="3076"/>
                  </a:lnTo>
                  <a:lnTo>
                    <a:pt x="1650" y="3075"/>
                  </a:lnTo>
                  <a:lnTo>
                    <a:pt x="1654" y="3073"/>
                  </a:lnTo>
                  <a:lnTo>
                    <a:pt x="1654" y="3073"/>
                  </a:lnTo>
                  <a:lnTo>
                    <a:pt x="1670" y="3076"/>
                  </a:lnTo>
                  <a:lnTo>
                    <a:pt x="1683" y="3077"/>
                  </a:lnTo>
                  <a:lnTo>
                    <a:pt x="1689" y="3077"/>
                  </a:lnTo>
                  <a:lnTo>
                    <a:pt x="1694" y="3076"/>
                  </a:lnTo>
                  <a:lnTo>
                    <a:pt x="1694" y="3076"/>
                  </a:lnTo>
                  <a:lnTo>
                    <a:pt x="1698" y="3075"/>
                  </a:lnTo>
                  <a:lnTo>
                    <a:pt x="1700" y="3072"/>
                  </a:lnTo>
                  <a:lnTo>
                    <a:pt x="1701" y="3070"/>
                  </a:lnTo>
                  <a:lnTo>
                    <a:pt x="1703" y="3067"/>
                  </a:lnTo>
                  <a:lnTo>
                    <a:pt x="1703" y="3061"/>
                  </a:lnTo>
                  <a:lnTo>
                    <a:pt x="1701" y="3060"/>
                  </a:lnTo>
                  <a:lnTo>
                    <a:pt x="1701" y="3060"/>
                  </a:lnTo>
                  <a:lnTo>
                    <a:pt x="1703" y="3054"/>
                  </a:lnTo>
                  <a:lnTo>
                    <a:pt x="1703" y="3048"/>
                  </a:lnTo>
                  <a:lnTo>
                    <a:pt x="1703" y="3041"/>
                  </a:lnTo>
                  <a:lnTo>
                    <a:pt x="1703" y="3041"/>
                  </a:lnTo>
                  <a:lnTo>
                    <a:pt x="1701" y="3038"/>
                  </a:lnTo>
                  <a:lnTo>
                    <a:pt x="1699" y="3034"/>
                  </a:lnTo>
                  <a:lnTo>
                    <a:pt x="1697" y="3030"/>
                  </a:lnTo>
                  <a:lnTo>
                    <a:pt x="1697" y="3030"/>
                  </a:lnTo>
                  <a:lnTo>
                    <a:pt x="1695" y="3025"/>
                  </a:lnTo>
                  <a:lnTo>
                    <a:pt x="1695" y="3022"/>
                  </a:lnTo>
                  <a:lnTo>
                    <a:pt x="1697" y="3019"/>
                  </a:lnTo>
                  <a:lnTo>
                    <a:pt x="1697" y="3018"/>
                  </a:lnTo>
                  <a:lnTo>
                    <a:pt x="1697" y="3018"/>
                  </a:lnTo>
                  <a:lnTo>
                    <a:pt x="1701" y="3018"/>
                  </a:lnTo>
                  <a:lnTo>
                    <a:pt x="1706" y="3019"/>
                  </a:lnTo>
                  <a:lnTo>
                    <a:pt x="1713" y="3022"/>
                  </a:lnTo>
                  <a:lnTo>
                    <a:pt x="1713" y="3022"/>
                  </a:lnTo>
                  <a:lnTo>
                    <a:pt x="1719" y="3022"/>
                  </a:lnTo>
                  <a:lnTo>
                    <a:pt x="1735" y="3021"/>
                  </a:lnTo>
                  <a:lnTo>
                    <a:pt x="1743" y="3019"/>
                  </a:lnTo>
                  <a:lnTo>
                    <a:pt x="1753" y="3017"/>
                  </a:lnTo>
                  <a:lnTo>
                    <a:pt x="1762" y="3013"/>
                  </a:lnTo>
                  <a:lnTo>
                    <a:pt x="1769" y="3010"/>
                  </a:lnTo>
                  <a:lnTo>
                    <a:pt x="1769" y="3010"/>
                  </a:lnTo>
                  <a:lnTo>
                    <a:pt x="1776" y="3003"/>
                  </a:lnTo>
                  <a:lnTo>
                    <a:pt x="1782" y="2996"/>
                  </a:lnTo>
                  <a:lnTo>
                    <a:pt x="1787" y="2989"/>
                  </a:lnTo>
                  <a:lnTo>
                    <a:pt x="1790" y="2981"/>
                  </a:lnTo>
                  <a:lnTo>
                    <a:pt x="1794" y="2970"/>
                  </a:lnTo>
                  <a:lnTo>
                    <a:pt x="1794" y="2965"/>
                  </a:lnTo>
                  <a:lnTo>
                    <a:pt x="1794" y="2965"/>
                  </a:lnTo>
                  <a:lnTo>
                    <a:pt x="1792" y="2955"/>
                  </a:lnTo>
                  <a:lnTo>
                    <a:pt x="1791" y="2947"/>
                  </a:lnTo>
                  <a:lnTo>
                    <a:pt x="1787" y="2938"/>
                  </a:lnTo>
                  <a:lnTo>
                    <a:pt x="1787" y="2938"/>
                  </a:lnTo>
                  <a:lnTo>
                    <a:pt x="1785" y="2933"/>
                  </a:lnTo>
                  <a:lnTo>
                    <a:pt x="1782" y="2930"/>
                  </a:lnTo>
                  <a:lnTo>
                    <a:pt x="1779" y="2925"/>
                  </a:lnTo>
                  <a:lnTo>
                    <a:pt x="1779" y="2925"/>
                  </a:lnTo>
                  <a:lnTo>
                    <a:pt x="1767" y="2916"/>
                  </a:lnTo>
                  <a:lnTo>
                    <a:pt x="1757" y="2908"/>
                  </a:lnTo>
                  <a:lnTo>
                    <a:pt x="1749" y="2900"/>
                  </a:lnTo>
                  <a:lnTo>
                    <a:pt x="1749" y="2900"/>
                  </a:lnTo>
                  <a:lnTo>
                    <a:pt x="1744" y="2894"/>
                  </a:lnTo>
                  <a:lnTo>
                    <a:pt x="1744" y="2892"/>
                  </a:lnTo>
                  <a:lnTo>
                    <a:pt x="1744" y="2889"/>
                  </a:lnTo>
                  <a:lnTo>
                    <a:pt x="1746" y="2889"/>
                  </a:lnTo>
                  <a:lnTo>
                    <a:pt x="1746" y="2889"/>
                  </a:lnTo>
                  <a:lnTo>
                    <a:pt x="1755" y="2895"/>
                  </a:lnTo>
                  <a:lnTo>
                    <a:pt x="1765" y="2900"/>
                  </a:lnTo>
                  <a:lnTo>
                    <a:pt x="1776" y="2904"/>
                  </a:lnTo>
                  <a:lnTo>
                    <a:pt x="1776" y="2904"/>
                  </a:lnTo>
                  <a:lnTo>
                    <a:pt x="1789" y="2906"/>
                  </a:lnTo>
                  <a:lnTo>
                    <a:pt x="1798" y="2906"/>
                  </a:lnTo>
                  <a:lnTo>
                    <a:pt x="1808" y="2905"/>
                  </a:lnTo>
                  <a:lnTo>
                    <a:pt x="1808" y="2905"/>
                  </a:lnTo>
                  <a:lnTo>
                    <a:pt x="1812" y="2906"/>
                  </a:lnTo>
                  <a:lnTo>
                    <a:pt x="1816" y="2908"/>
                  </a:lnTo>
                  <a:lnTo>
                    <a:pt x="1819" y="2909"/>
                  </a:lnTo>
                  <a:lnTo>
                    <a:pt x="1824" y="2908"/>
                  </a:lnTo>
                  <a:lnTo>
                    <a:pt x="1829" y="2906"/>
                  </a:lnTo>
                  <a:lnTo>
                    <a:pt x="1834" y="2903"/>
                  </a:lnTo>
                  <a:lnTo>
                    <a:pt x="1839" y="2897"/>
                  </a:lnTo>
                  <a:lnTo>
                    <a:pt x="1839" y="2897"/>
                  </a:lnTo>
                  <a:lnTo>
                    <a:pt x="1846" y="2882"/>
                  </a:lnTo>
                  <a:lnTo>
                    <a:pt x="1854" y="2866"/>
                  </a:lnTo>
                  <a:lnTo>
                    <a:pt x="1867" y="2830"/>
                  </a:lnTo>
                  <a:lnTo>
                    <a:pt x="1876" y="2802"/>
                  </a:lnTo>
                  <a:lnTo>
                    <a:pt x="1879" y="2790"/>
                  </a:lnTo>
                  <a:lnTo>
                    <a:pt x="1879" y="2790"/>
                  </a:lnTo>
                  <a:lnTo>
                    <a:pt x="1881" y="2791"/>
                  </a:lnTo>
                  <a:lnTo>
                    <a:pt x="1883" y="2792"/>
                  </a:lnTo>
                  <a:lnTo>
                    <a:pt x="1887" y="2792"/>
                  </a:lnTo>
                  <a:lnTo>
                    <a:pt x="1888" y="2791"/>
                  </a:lnTo>
                  <a:lnTo>
                    <a:pt x="1891" y="2788"/>
                  </a:lnTo>
                  <a:lnTo>
                    <a:pt x="1891" y="2788"/>
                  </a:lnTo>
                  <a:lnTo>
                    <a:pt x="1893" y="2782"/>
                  </a:lnTo>
                  <a:lnTo>
                    <a:pt x="1895" y="2775"/>
                  </a:lnTo>
                  <a:lnTo>
                    <a:pt x="1898" y="2765"/>
                  </a:lnTo>
                  <a:lnTo>
                    <a:pt x="1898" y="2765"/>
                  </a:lnTo>
                  <a:lnTo>
                    <a:pt x="1909" y="2755"/>
                  </a:lnTo>
                  <a:lnTo>
                    <a:pt x="1916" y="2745"/>
                  </a:lnTo>
                  <a:lnTo>
                    <a:pt x="1920" y="2741"/>
                  </a:lnTo>
                  <a:lnTo>
                    <a:pt x="1924" y="2736"/>
                  </a:lnTo>
                  <a:lnTo>
                    <a:pt x="1924" y="2736"/>
                  </a:lnTo>
                  <a:lnTo>
                    <a:pt x="1925" y="2730"/>
                  </a:lnTo>
                  <a:lnTo>
                    <a:pt x="1926" y="2725"/>
                  </a:lnTo>
                  <a:lnTo>
                    <a:pt x="1925" y="2715"/>
                  </a:lnTo>
                  <a:lnTo>
                    <a:pt x="1924" y="2709"/>
                  </a:lnTo>
                  <a:lnTo>
                    <a:pt x="1924" y="2706"/>
                  </a:lnTo>
                  <a:lnTo>
                    <a:pt x="1924" y="2706"/>
                  </a:lnTo>
                  <a:lnTo>
                    <a:pt x="1922" y="2701"/>
                  </a:lnTo>
                  <a:lnTo>
                    <a:pt x="1920" y="2689"/>
                  </a:lnTo>
                  <a:lnTo>
                    <a:pt x="1919" y="2672"/>
                  </a:lnTo>
                  <a:lnTo>
                    <a:pt x="1919" y="2662"/>
                  </a:lnTo>
                  <a:lnTo>
                    <a:pt x="1920" y="2653"/>
                  </a:lnTo>
                  <a:lnTo>
                    <a:pt x="1920" y="2653"/>
                  </a:lnTo>
                  <a:lnTo>
                    <a:pt x="1922" y="2646"/>
                  </a:lnTo>
                  <a:lnTo>
                    <a:pt x="1925" y="2640"/>
                  </a:lnTo>
                  <a:lnTo>
                    <a:pt x="1931" y="2630"/>
                  </a:lnTo>
                  <a:lnTo>
                    <a:pt x="1937" y="2623"/>
                  </a:lnTo>
                  <a:lnTo>
                    <a:pt x="1940" y="2620"/>
                  </a:lnTo>
                  <a:lnTo>
                    <a:pt x="1940" y="2620"/>
                  </a:lnTo>
                  <a:lnTo>
                    <a:pt x="1945" y="2614"/>
                  </a:lnTo>
                  <a:lnTo>
                    <a:pt x="1951" y="2609"/>
                  </a:lnTo>
                  <a:lnTo>
                    <a:pt x="1959" y="2604"/>
                  </a:lnTo>
                  <a:lnTo>
                    <a:pt x="1959" y="2604"/>
                  </a:lnTo>
                  <a:lnTo>
                    <a:pt x="1972" y="2599"/>
                  </a:lnTo>
                  <a:lnTo>
                    <a:pt x="1984" y="2596"/>
                  </a:lnTo>
                  <a:lnTo>
                    <a:pt x="1984" y="2596"/>
                  </a:lnTo>
                  <a:lnTo>
                    <a:pt x="1991" y="2592"/>
                  </a:lnTo>
                  <a:lnTo>
                    <a:pt x="1997" y="2587"/>
                  </a:lnTo>
                  <a:lnTo>
                    <a:pt x="2003" y="2582"/>
                  </a:lnTo>
                  <a:lnTo>
                    <a:pt x="2003" y="2582"/>
                  </a:lnTo>
                  <a:lnTo>
                    <a:pt x="2021" y="2581"/>
                  </a:lnTo>
                  <a:lnTo>
                    <a:pt x="2035" y="2580"/>
                  </a:lnTo>
                  <a:lnTo>
                    <a:pt x="2046" y="2578"/>
                  </a:lnTo>
                  <a:lnTo>
                    <a:pt x="2046" y="2578"/>
                  </a:lnTo>
                  <a:lnTo>
                    <a:pt x="2053" y="2575"/>
                  </a:lnTo>
                  <a:lnTo>
                    <a:pt x="2057" y="2572"/>
                  </a:lnTo>
                  <a:lnTo>
                    <a:pt x="2060" y="2570"/>
                  </a:lnTo>
                  <a:lnTo>
                    <a:pt x="2062" y="2566"/>
                  </a:lnTo>
                  <a:lnTo>
                    <a:pt x="2065" y="2561"/>
                  </a:lnTo>
                  <a:lnTo>
                    <a:pt x="2065" y="2560"/>
                  </a:lnTo>
                  <a:lnTo>
                    <a:pt x="2065" y="2560"/>
                  </a:lnTo>
                  <a:lnTo>
                    <a:pt x="2070" y="2555"/>
                  </a:lnTo>
                  <a:lnTo>
                    <a:pt x="2073" y="2549"/>
                  </a:lnTo>
                  <a:lnTo>
                    <a:pt x="2077" y="2542"/>
                  </a:lnTo>
                  <a:lnTo>
                    <a:pt x="2077" y="2542"/>
                  </a:lnTo>
                  <a:lnTo>
                    <a:pt x="2078" y="2533"/>
                  </a:lnTo>
                  <a:lnTo>
                    <a:pt x="2078" y="2526"/>
                  </a:lnTo>
                  <a:lnTo>
                    <a:pt x="2078" y="2517"/>
                  </a:lnTo>
                  <a:lnTo>
                    <a:pt x="2078" y="2517"/>
                  </a:lnTo>
                  <a:lnTo>
                    <a:pt x="2086" y="2508"/>
                  </a:lnTo>
                  <a:lnTo>
                    <a:pt x="2092" y="2499"/>
                  </a:lnTo>
                  <a:lnTo>
                    <a:pt x="2094" y="2494"/>
                  </a:lnTo>
                  <a:lnTo>
                    <a:pt x="2097" y="2488"/>
                  </a:lnTo>
                  <a:lnTo>
                    <a:pt x="2097" y="2488"/>
                  </a:lnTo>
                  <a:lnTo>
                    <a:pt x="2099" y="2480"/>
                  </a:lnTo>
                  <a:lnTo>
                    <a:pt x="2099" y="2473"/>
                  </a:lnTo>
                  <a:lnTo>
                    <a:pt x="2099" y="2461"/>
                  </a:lnTo>
                  <a:lnTo>
                    <a:pt x="2098" y="2447"/>
                  </a:lnTo>
                  <a:lnTo>
                    <a:pt x="2098" y="2447"/>
                  </a:lnTo>
                  <a:lnTo>
                    <a:pt x="2102" y="2435"/>
                  </a:lnTo>
                  <a:lnTo>
                    <a:pt x="2105" y="2423"/>
                  </a:lnTo>
                  <a:lnTo>
                    <a:pt x="2108" y="2407"/>
                  </a:lnTo>
                  <a:lnTo>
                    <a:pt x="2108" y="2407"/>
                  </a:lnTo>
                  <a:lnTo>
                    <a:pt x="2109" y="2391"/>
                  </a:lnTo>
                  <a:lnTo>
                    <a:pt x="2109" y="2376"/>
                  </a:lnTo>
                  <a:lnTo>
                    <a:pt x="2108" y="2362"/>
                  </a:lnTo>
                  <a:lnTo>
                    <a:pt x="2108" y="2362"/>
                  </a:lnTo>
                  <a:lnTo>
                    <a:pt x="2107" y="2351"/>
                  </a:lnTo>
                  <a:lnTo>
                    <a:pt x="2105" y="2341"/>
                  </a:lnTo>
                  <a:lnTo>
                    <a:pt x="2105" y="2332"/>
                  </a:lnTo>
                  <a:lnTo>
                    <a:pt x="2105" y="2332"/>
                  </a:lnTo>
                  <a:lnTo>
                    <a:pt x="2108" y="2317"/>
                  </a:lnTo>
                  <a:lnTo>
                    <a:pt x="2110" y="2305"/>
                  </a:lnTo>
                  <a:lnTo>
                    <a:pt x="2114" y="2292"/>
                  </a:lnTo>
                  <a:lnTo>
                    <a:pt x="2114" y="2292"/>
                  </a:lnTo>
                  <a:lnTo>
                    <a:pt x="2116" y="2292"/>
                  </a:lnTo>
                  <a:lnTo>
                    <a:pt x="2121" y="2291"/>
                  </a:lnTo>
                  <a:lnTo>
                    <a:pt x="2129" y="2287"/>
                  </a:lnTo>
                  <a:lnTo>
                    <a:pt x="2132" y="2284"/>
                  </a:lnTo>
                  <a:lnTo>
                    <a:pt x="2136" y="2279"/>
                  </a:lnTo>
                  <a:lnTo>
                    <a:pt x="2136" y="2279"/>
                  </a:lnTo>
                  <a:lnTo>
                    <a:pt x="2141" y="2269"/>
                  </a:lnTo>
                  <a:lnTo>
                    <a:pt x="2146" y="2256"/>
                  </a:lnTo>
                  <a:lnTo>
                    <a:pt x="2151" y="2241"/>
                  </a:lnTo>
                  <a:lnTo>
                    <a:pt x="2151" y="2241"/>
                  </a:lnTo>
                  <a:lnTo>
                    <a:pt x="2153" y="2237"/>
                  </a:lnTo>
                  <a:lnTo>
                    <a:pt x="2159" y="2227"/>
                  </a:lnTo>
                  <a:lnTo>
                    <a:pt x="2169" y="2211"/>
                  </a:lnTo>
                  <a:lnTo>
                    <a:pt x="2180" y="2189"/>
                  </a:lnTo>
                  <a:lnTo>
                    <a:pt x="2180" y="2189"/>
                  </a:lnTo>
                  <a:lnTo>
                    <a:pt x="2186" y="2174"/>
                  </a:lnTo>
                  <a:lnTo>
                    <a:pt x="2191" y="2161"/>
                  </a:lnTo>
                  <a:lnTo>
                    <a:pt x="2195" y="2147"/>
                  </a:lnTo>
                  <a:lnTo>
                    <a:pt x="2196" y="2136"/>
                  </a:lnTo>
                  <a:lnTo>
                    <a:pt x="2196" y="2136"/>
                  </a:lnTo>
                  <a:lnTo>
                    <a:pt x="2196" y="2127"/>
                  </a:lnTo>
                  <a:lnTo>
                    <a:pt x="2195" y="2119"/>
                  </a:lnTo>
                  <a:lnTo>
                    <a:pt x="2193" y="2112"/>
                  </a:lnTo>
                  <a:lnTo>
                    <a:pt x="2190" y="2104"/>
                  </a:lnTo>
                  <a:lnTo>
                    <a:pt x="2184" y="2093"/>
                  </a:lnTo>
                  <a:lnTo>
                    <a:pt x="2177" y="2084"/>
                  </a:lnTo>
                  <a:lnTo>
                    <a:pt x="2177" y="2084"/>
                  </a:lnTo>
                  <a:lnTo>
                    <a:pt x="2170" y="2077"/>
                  </a:lnTo>
                  <a:lnTo>
                    <a:pt x="2164" y="2074"/>
                  </a:lnTo>
                  <a:lnTo>
                    <a:pt x="2150" y="2068"/>
                  </a:lnTo>
                  <a:lnTo>
                    <a:pt x="2138" y="2064"/>
                  </a:lnTo>
                  <a:lnTo>
                    <a:pt x="2135" y="2063"/>
                  </a:lnTo>
                  <a:lnTo>
                    <a:pt x="2135" y="2063"/>
                  </a:lnTo>
                  <a:close/>
                  <a:moveTo>
                    <a:pt x="572" y="590"/>
                  </a:moveTo>
                  <a:lnTo>
                    <a:pt x="572" y="590"/>
                  </a:lnTo>
                  <a:lnTo>
                    <a:pt x="570" y="589"/>
                  </a:lnTo>
                  <a:lnTo>
                    <a:pt x="566" y="587"/>
                  </a:lnTo>
                  <a:lnTo>
                    <a:pt x="562" y="582"/>
                  </a:lnTo>
                  <a:lnTo>
                    <a:pt x="562" y="582"/>
                  </a:lnTo>
                  <a:lnTo>
                    <a:pt x="566" y="579"/>
                  </a:lnTo>
                  <a:lnTo>
                    <a:pt x="571" y="576"/>
                  </a:lnTo>
                  <a:lnTo>
                    <a:pt x="571" y="576"/>
                  </a:lnTo>
                  <a:lnTo>
                    <a:pt x="572" y="587"/>
                  </a:lnTo>
                  <a:lnTo>
                    <a:pt x="572" y="590"/>
                  </a:lnTo>
                  <a:lnTo>
                    <a:pt x="572" y="59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îş1ïḑê">
              <a:extLst>
                <a:ext uri="{FF2B5EF4-FFF2-40B4-BE49-F238E27FC236}">
                  <a16:creationId xmlns:a16="http://schemas.microsoft.com/office/drawing/2014/main" id="{2CB57A5C-09E7-7B5C-7927-3A80CED455E8}"/>
                </a:ext>
              </a:extLst>
            </p:cNvPr>
            <p:cNvGrpSpPr/>
            <p:nvPr/>
          </p:nvGrpSpPr>
          <p:grpSpPr>
            <a:xfrm>
              <a:off x="5690997" y="2337102"/>
              <a:ext cx="5105971" cy="3131157"/>
              <a:chOff x="5690997" y="2204864"/>
              <a:chExt cx="5105971" cy="3131157"/>
            </a:xfrm>
            <a:grpFill/>
          </p:grpSpPr>
          <p:grpSp>
            <p:nvGrpSpPr>
              <p:cNvPr id="14" name="ís1iḍé">
                <a:extLst>
                  <a:ext uri="{FF2B5EF4-FFF2-40B4-BE49-F238E27FC236}">
                    <a16:creationId xmlns:a16="http://schemas.microsoft.com/office/drawing/2014/main" id="{844B4388-BB5D-08CF-DDC5-A43621256EAE}"/>
                  </a:ext>
                </a:extLst>
              </p:cNvPr>
              <p:cNvGrpSpPr/>
              <p:nvPr/>
            </p:nvGrpSpPr>
            <p:grpSpPr>
              <a:xfrm>
                <a:off x="10101355" y="5034288"/>
                <a:ext cx="695613" cy="301733"/>
                <a:chOff x="10101355" y="5034288"/>
                <a:chExt cx="695613" cy="301733"/>
              </a:xfrm>
              <a:grpFill/>
            </p:grpSpPr>
            <p:sp>
              <p:nvSpPr>
                <p:cNvPr id="55" name="í$ḷidé">
                  <a:extLst>
                    <a:ext uri="{FF2B5EF4-FFF2-40B4-BE49-F238E27FC236}">
                      <a16:creationId xmlns:a16="http://schemas.microsoft.com/office/drawing/2014/main" id="{E0A8FA16-F87A-3D7A-701A-8F9C1B282563}"/>
                    </a:ext>
                  </a:extLst>
                </p:cNvPr>
                <p:cNvSpPr/>
                <p:nvPr/>
              </p:nvSpPr>
              <p:spPr bwMode="auto">
                <a:xfrm>
                  <a:off x="10101355" y="5189671"/>
                  <a:ext cx="83112" cy="75885"/>
                </a:xfrm>
                <a:custGeom>
                  <a:avLst/>
                  <a:gdLst>
                    <a:gd name="T0" fmla="*/ 87 w 92"/>
                    <a:gd name="T1" fmla="*/ 2 h 85"/>
                    <a:gd name="T2" fmla="*/ 87 w 92"/>
                    <a:gd name="T3" fmla="*/ 2 h 85"/>
                    <a:gd name="T4" fmla="*/ 82 w 92"/>
                    <a:gd name="T5" fmla="*/ 2 h 85"/>
                    <a:gd name="T6" fmla="*/ 76 w 92"/>
                    <a:gd name="T7" fmla="*/ 3 h 85"/>
                    <a:gd name="T8" fmla="*/ 61 w 92"/>
                    <a:gd name="T9" fmla="*/ 5 h 85"/>
                    <a:gd name="T10" fmla="*/ 45 w 92"/>
                    <a:gd name="T11" fmla="*/ 10 h 85"/>
                    <a:gd name="T12" fmla="*/ 41 w 92"/>
                    <a:gd name="T13" fmla="*/ 9 h 85"/>
                    <a:gd name="T14" fmla="*/ 41 w 92"/>
                    <a:gd name="T15" fmla="*/ 9 h 85"/>
                    <a:gd name="T16" fmla="*/ 36 w 92"/>
                    <a:gd name="T17" fmla="*/ 4 h 85"/>
                    <a:gd name="T18" fmla="*/ 31 w 92"/>
                    <a:gd name="T19" fmla="*/ 2 h 85"/>
                    <a:gd name="T20" fmla="*/ 28 w 92"/>
                    <a:gd name="T21" fmla="*/ 0 h 85"/>
                    <a:gd name="T22" fmla="*/ 25 w 92"/>
                    <a:gd name="T23" fmla="*/ 0 h 85"/>
                    <a:gd name="T24" fmla="*/ 25 w 92"/>
                    <a:gd name="T25" fmla="*/ 0 h 85"/>
                    <a:gd name="T26" fmla="*/ 23 w 92"/>
                    <a:gd name="T27" fmla="*/ 0 h 85"/>
                    <a:gd name="T28" fmla="*/ 21 w 92"/>
                    <a:gd name="T29" fmla="*/ 2 h 85"/>
                    <a:gd name="T30" fmla="*/ 18 w 92"/>
                    <a:gd name="T31" fmla="*/ 7 h 85"/>
                    <a:gd name="T32" fmla="*/ 16 w 92"/>
                    <a:gd name="T33" fmla="*/ 12 h 85"/>
                    <a:gd name="T34" fmla="*/ 16 w 92"/>
                    <a:gd name="T35" fmla="*/ 12 h 85"/>
                    <a:gd name="T36" fmla="*/ 14 w 92"/>
                    <a:gd name="T37" fmla="*/ 13 h 85"/>
                    <a:gd name="T38" fmla="*/ 11 w 92"/>
                    <a:gd name="T39" fmla="*/ 16 h 85"/>
                    <a:gd name="T40" fmla="*/ 9 w 92"/>
                    <a:gd name="T41" fmla="*/ 21 h 85"/>
                    <a:gd name="T42" fmla="*/ 9 w 92"/>
                    <a:gd name="T43" fmla="*/ 21 h 85"/>
                    <a:gd name="T44" fmla="*/ 7 w 92"/>
                    <a:gd name="T45" fmla="*/ 27 h 85"/>
                    <a:gd name="T46" fmla="*/ 7 w 92"/>
                    <a:gd name="T47" fmla="*/ 36 h 85"/>
                    <a:gd name="T48" fmla="*/ 7 w 92"/>
                    <a:gd name="T49" fmla="*/ 45 h 85"/>
                    <a:gd name="T50" fmla="*/ 7 w 92"/>
                    <a:gd name="T51" fmla="*/ 45 h 85"/>
                    <a:gd name="T52" fmla="*/ 5 w 92"/>
                    <a:gd name="T53" fmla="*/ 47 h 85"/>
                    <a:gd name="T54" fmla="*/ 1 w 92"/>
                    <a:gd name="T55" fmla="*/ 51 h 85"/>
                    <a:gd name="T56" fmla="*/ 0 w 92"/>
                    <a:gd name="T57" fmla="*/ 56 h 85"/>
                    <a:gd name="T58" fmla="*/ 0 w 92"/>
                    <a:gd name="T59" fmla="*/ 56 h 85"/>
                    <a:gd name="T60" fmla="*/ 0 w 92"/>
                    <a:gd name="T61" fmla="*/ 62 h 85"/>
                    <a:gd name="T62" fmla="*/ 1 w 92"/>
                    <a:gd name="T63" fmla="*/ 68 h 85"/>
                    <a:gd name="T64" fmla="*/ 4 w 92"/>
                    <a:gd name="T65" fmla="*/ 74 h 85"/>
                    <a:gd name="T66" fmla="*/ 4 w 92"/>
                    <a:gd name="T67" fmla="*/ 74 h 85"/>
                    <a:gd name="T68" fmla="*/ 5 w 92"/>
                    <a:gd name="T69" fmla="*/ 77 h 85"/>
                    <a:gd name="T70" fmla="*/ 10 w 92"/>
                    <a:gd name="T71" fmla="*/ 80 h 85"/>
                    <a:gd name="T72" fmla="*/ 16 w 92"/>
                    <a:gd name="T73" fmla="*/ 84 h 85"/>
                    <a:gd name="T74" fmla="*/ 20 w 92"/>
                    <a:gd name="T75" fmla="*/ 85 h 85"/>
                    <a:gd name="T76" fmla="*/ 23 w 92"/>
                    <a:gd name="T77" fmla="*/ 85 h 85"/>
                    <a:gd name="T78" fmla="*/ 23 w 92"/>
                    <a:gd name="T79" fmla="*/ 85 h 85"/>
                    <a:gd name="T80" fmla="*/ 27 w 92"/>
                    <a:gd name="T81" fmla="*/ 84 h 85"/>
                    <a:gd name="T82" fmla="*/ 32 w 92"/>
                    <a:gd name="T83" fmla="*/ 82 h 85"/>
                    <a:gd name="T84" fmla="*/ 39 w 92"/>
                    <a:gd name="T85" fmla="*/ 77 h 85"/>
                    <a:gd name="T86" fmla="*/ 48 w 92"/>
                    <a:gd name="T87" fmla="*/ 68 h 85"/>
                    <a:gd name="T88" fmla="*/ 48 w 92"/>
                    <a:gd name="T89" fmla="*/ 68 h 85"/>
                    <a:gd name="T90" fmla="*/ 52 w 92"/>
                    <a:gd name="T91" fmla="*/ 66 h 85"/>
                    <a:gd name="T92" fmla="*/ 58 w 92"/>
                    <a:gd name="T93" fmla="*/ 59 h 85"/>
                    <a:gd name="T94" fmla="*/ 66 w 92"/>
                    <a:gd name="T95" fmla="*/ 51 h 85"/>
                    <a:gd name="T96" fmla="*/ 66 w 92"/>
                    <a:gd name="T97" fmla="*/ 51 h 85"/>
                    <a:gd name="T98" fmla="*/ 81 w 92"/>
                    <a:gd name="T99" fmla="*/ 29 h 85"/>
                    <a:gd name="T100" fmla="*/ 90 w 92"/>
                    <a:gd name="T101" fmla="*/ 15 h 85"/>
                    <a:gd name="T102" fmla="*/ 90 w 92"/>
                    <a:gd name="T103" fmla="*/ 15 h 85"/>
                    <a:gd name="T104" fmla="*/ 90 w 92"/>
                    <a:gd name="T105" fmla="*/ 14 h 85"/>
                    <a:gd name="T106" fmla="*/ 92 w 92"/>
                    <a:gd name="T107" fmla="*/ 9 h 85"/>
                    <a:gd name="T108" fmla="*/ 92 w 92"/>
                    <a:gd name="T109" fmla="*/ 7 h 85"/>
                    <a:gd name="T110" fmla="*/ 91 w 92"/>
                    <a:gd name="T111" fmla="*/ 4 h 85"/>
                    <a:gd name="T112" fmla="*/ 90 w 92"/>
                    <a:gd name="T113" fmla="*/ 3 h 85"/>
                    <a:gd name="T114" fmla="*/ 87 w 92"/>
                    <a:gd name="T115" fmla="*/ 2 h 85"/>
                    <a:gd name="T116" fmla="*/ 87 w 92"/>
                    <a:gd name="T117" fmla="*/ 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92" h="85">
                      <a:moveTo>
                        <a:pt x="87" y="2"/>
                      </a:moveTo>
                      <a:lnTo>
                        <a:pt x="87" y="2"/>
                      </a:lnTo>
                      <a:lnTo>
                        <a:pt x="82" y="2"/>
                      </a:lnTo>
                      <a:lnTo>
                        <a:pt x="76" y="3"/>
                      </a:lnTo>
                      <a:lnTo>
                        <a:pt x="61" y="5"/>
                      </a:lnTo>
                      <a:lnTo>
                        <a:pt x="45" y="10"/>
                      </a:lnTo>
                      <a:lnTo>
                        <a:pt x="41" y="9"/>
                      </a:lnTo>
                      <a:lnTo>
                        <a:pt x="41" y="9"/>
                      </a:lnTo>
                      <a:lnTo>
                        <a:pt x="36" y="4"/>
                      </a:lnTo>
                      <a:lnTo>
                        <a:pt x="31" y="2"/>
                      </a:lnTo>
                      <a:lnTo>
                        <a:pt x="28" y="0"/>
                      </a:lnTo>
                      <a:lnTo>
                        <a:pt x="25" y="0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1" y="2"/>
                      </a:lnTo>
                      <a:lnTo>
                        <a:pt x="18" y="7"/>
                      </a:lnTo>
                      <a:lnTo>
                        <a:pt x="16" y="12"/>
                      </a:lnTo>
                      <a:lnTo>
                        <a:pt x="16" y="12"/>
                      </a:lnTo>
                      <a:lnTo>
                        <a:pt x="14" y="13"/>
                      </a:lnTo>
                      <a:lnTo>
                        <a:pt x="11" y="16"/>
                      </a:lnTo>
                      <a:lnTo>
                        <a:pt x="9" y="21"/>
                      </a:lnTo>
                      <a:lnTo>
                        <a:pt x="9" y="21"/>
                      </a:lnTo>
                      <a:lnTo>
                        <a:pt x="7" y="27"/>
                      </a:lnTo>
                      <a:lnTo>
                        <a:pt x="7" y="36"/>
                      </a:lnTo>
                      <a:lnTo>
                        <a:pt x="7" y="45"/>
                      </a:lnTo>
                      <a:lnTo>
                        <a:pt x="7" y="45"/>
                      </a:lnTo>
                      <a:lnTo>
                        <a:pt x="5" y="47"/>
                      </a:lnTo>
                      <a:lnTo>
                        <a:pt x="1" y="51"/>
                      </a:ln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0" y="62"/>
                      </a:lnTo>
                      <a:lnTo>
                        <a:pt x="1" y="68"/>
                      </a:lnTo>
                      <a:lnTo>
                        <a:pt x="4" y="74"/>
                      </a:lnTo>
                      <a:lnTo>
                        <a:pt x="4" y="74"/>
                      </a:lnTo>
                      <a:lnTo>
                        <a:pt x="5" y="77"/>
                      </a:lnTo>
                      <a:lnTo>
                        <a:pt x="10" y="80"/>
                      </a:lnTo>
                      <a:lnTo>
                        <a:pt x="16" y="84"/>
                      </a:lnTo>
                      <a:lnTo>
                        <a:pt x="20" y="85"/>
                      </a:lnTo>
                      <a:lnTo>
                        <a:pt x="23" y="85"/>
                      </a:lnTo>
                      <a:lnTo>
                        <a:pt x="23" y="85"/>
                      </a:lnTo>
                      <a:lnTo>
                        <a:pt x="27" y="84"/>
                      </a:lnTo>
                      <a:lnTo>
                        <a:pt x="32" y="82"/>
                      </a:lnTo>
                      <a:lnTo>
                        <a:pt x="39" y="77"/>
                      </a:lnTo>
                      <a:lnTo>
                        <a:pt x="48" y="68"/>
                      </a:lnTo>
                      <a:lnTo>
                        <a:pt x="48" y="68"/>
                      </a:lnTo>
                      <a:lnTo>
                        <a:pt x="52" y="66"/>
                      </a:lnTo>
                      <a:lnTo>
                        <a:pt x="58" y="59"/>
                      </a:lnTo>
                      <a:lnTo>
                        <a:pt x="66" y="51"/>
                      </a:lnTo>
                      <a:lnTo>
                        <a:pt x="66" y="51"/>
                      </a:lnTo>
                      <a:lnTo>
                        <a:pt x="81" y="29"/>
                      </a:lnTo>
                      <a:lnTo>
                        <a:pt x="90" y="15"/>
                      </a:lnTo>
                      <a:lnTo>
                        <a:pt x="90" y="15"/>
                      </a:lnTo>
                      <a:lnTo>
                        <a:pt x="90" y="14"/>
                      </a:lnTo>
                      <a:lnTo>
                        <a:pt x="92" y="9"/>
                      </a:lnTo>
                      <a:lnTo>
                        <a:pt x="92" y="7"/>
                      </a:lnTo>
                      <a:lnTo>
                        <a:pt x="91" y="4"/>
                      </a:lnTo>
                      <a:lnTo>
                        <a:pt x="90" y="3"/>
                      </a:lnTo>
                      <a:lnTo>
                        <a:pt x="87" y="2"/>
                      </a:lnTo>
                      <a:lnTo>
                        <a:pt x="8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ï$lïḋe">
                  <a:extLst>
                    <a:ext uri="{FF2B5EF4-FFF2-40B4-BE49-F238E27FC236}">
                      <a16:creationId xmlns:a16="http://schemas.microsoft.com/office/drawing/2014/main" id="{9D106DCB-5410-1D7E-1B8D-46785C8C59AA}"/>
                    </a:ext>
                  </a:extLst>
                </p:cNvPr>
                <p:cNvSpPr/>
                <p:nvPr/>
              </p:nvSpPr>
              <p:spPr bwMode="auto">
                <a:xfrm>
                  <a:off x="10439224" y="5187865"/>
                  <a:ext cx="224041" cy="148156"/>
                </a:xfrm>
                <a:custGeom>
                  <a:avLst/>
                  <a:gdLst>
                    <a:gd name="T0" fmla="*/ 244 w 248"/>
                    <a:gd name="T1" fmla="*/ 7 h 165"/>
                    <a:gd name="T2" fmla="*/ 232 w 248"/>
                    <a:gd name="T3" fmla="*/ 15 h 165"/>
                    <a:gd name="T4" fmla="*/ 227 w 248"/>
                    <a:gd name="T5" fmla="*/ 4 h 165"/>
                    <a:gd name="T6" fmla="*/ 221 w 248"/>
                    <a:gd name="T7" fmla="*/ 0 h 165"/>
                    <a:gd name="T8" fmla="*/ 211 w 248"/>
                    <a:gd name="T9" fmla="*/ 9 h 165"/>
                    <a:gd name="T10" fmla="*/ 205 w 248"/>
                    <a:gd name="T11" fmla="*/ 20 h 165"/>
                    <a:gd name="T12" fmla="*/ 195 w 248"/>
                    <a:gd name="T13" fmla="*/ 26 h 165"/>
                    <a:gd name="T14" fmla="*/ 186 w 248"/>
                    <a:gd name="T15" fmla="*/ 27 h 165"/>
                    <a:gd name="T16" fmla="*/ 180 w 248"/>
                    <a:gd name="T17" fmla="*/ 23 h 165"/>
                    <a:gd name="T18" fmla="*/ 167 w 248"/>
                    <a:gd name="T19" fmla="*/ 42 h 165"/>
                    <a:gd name="T20" fmla="*/ 146 w 248"/>
                    <a:gd name="T21" fmla="*/ 63 h 165"/>
                    <a:gd name="T22" fmla="*/ 114 w 248"/>
                    <a:gd name="T23" fmla="*/ 80 h 165"/>
                    <a:gd name="T24" fmla="*/ 98 w 248"/>
                    <a:gd name="T25" fmla="*/ 85 h 165"/>
                    <a:gd name="T26" fmla="*/ 86 w 248"/>
                    <a:gd name="T27" fmla="*/ 88 h 165"/>
                    <a:gd name="T28" fmla="*/ 77 w 248"/>
                    <a:gd name="T29" fmla="*/ 96 h 165"/>
                    <a:gd name="T30" fmla="*/ 66 w 248"/>
                    <a:gd name="T31" fmla="*/ 104 h 165"/>
                    <a:gd name="T32" fmla="*/ 50 w 248"/>
                    <a:gd name="T33" fmla="*/ 118 h 165"/>
                    <a:gd name="T34" fmla="*/ 28 w 248"/>
                    <a:gd name="T35" fmla="*/ 130 h 165"/>
                    <a:gd name="T36" fmla="*/ 10 w 248"/>
                    <a:gd name="T37" fmla="*/ 140 h 165"/>
                    <a:gd name="T38" fmla="*/ 1 w 248"/>
                    <a:gd name="T39" fmla="*/ 147 h 165"/>
                    <a:gd name="T40" fmla="*/ 3 w 248"/>
                    <a:gd name="T41" fmla="*/ 157 h 165"/>
                    <a:gd name="T42" fmla="*/ 11 w 248"/>
                    <a:gd name="T43" fmla="*/ 158 h 165"/>
                    <a:gd name="T44" fmla="*/ 22 w 248"/>
                    <a:gd name="T45" fmla="*/ 156 h 165"/>
                    <a:gd name="T46" fmla="*/ 28 w 248"/>
                    <a:gd name="T47" fmla="*/ 158 h 165"/>
                    <a:gd name="T48" fmla="*/ 34 w 248"/>
                    <a:gd name="T49" fmla="*/ 163 h 165"/>
                    <a:gd name="T50" fmla="*/ 43 w 248"/>
                    <a:gd name="T51" fmla="*/ 165 h 165"/>
                    <a:gd name="T52" fmla="*/ 59 w 248"/>
                    <a:gd name="T53" fmla="*/ 156 h 165"/>
                    <a:gd name="T54" fmla="*/ 65 w 248"/>
                    <a:gd name="T55" fmla="*/ 156 h 165"/>
                    <a:gd name="T56" fmla="*/ 77 w 248"/>
                    <a:gd name="T57" fmla="*/ 150 h 165"/>
                    <a:gd name="T58" fmla="*/ 98 w 248"/>
                    <a:gd name="T59" fmla="*/ 128 h 165"/>
                    <a:gd name="T60" fmla="*/ 121 w 248"/>
                    <a:gd name="T61" fmla="*/ 107 h 165"/>
                    <a:gd name="T62" fmla="*/ 131 w 248"/>
                    <a:gd name="T63" fmla="*/ 102 h 165"/>
                    <a:gd name="T64" fmla="*/ 140 w 248"/>
                    <a:gd name="T65" fmla="*/ 98 h 165"/>
                    <a:gd name="T66" fmla="*/ 173 w 248"/>
                    <a:gd name="T67" fmla="*/ 92 h 165"/>
                    <a:gd name="T68" fmla="*/ 180 w 248"/>
                    <a:gd name="T69" fmla="*/ 87 h 165"/>
                    <a:gd name="T70" fmla="*/ 188 w 248"/>
                    <a:gd name="T71" fmla="*/ 75 h 165"/>
                    <a:gd name="T72" fmla="*/ 194 w 248"/>
                    <a:gd name="T73" fmla="*/ 66 h 165"/>
                    <a:gd name="T74" fmla="*/ 216 w 248"/>
                    <a:gd name="T75" fmla="*/ 53 h 165"/>
                    <a:gd name="T76" fmla="*/ 237 w 248"/>
                    <a:gd name="T77" fmla="*/ 39 h 165"/>
                    <a:gd name="T78" fmla="*/ 245 w 248"/>
                    <a:gd name="T79" fmla="*/ 28 h 165"/>
                    <a:gd name="T80" fmla="*/ 246 w 248"/>
                    <a:gd name="T81" fmla="*/ 22 h 165"/>
                    <a:gd name="T82" fmla="*/ 248 w 248"/>
                    <a:gd name="T83" fmla="*/ 9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48" h="165">
                      <a:moveTo>
                        <a:pt x="246" y="7"/>
                      </a:moveTo>
                      <a:lnTo>
                        <a:pt x="246" y="7"/>
                      </a:lnTo>
                      <a:lnTo>
                        <a:pt x="244" y="7"/>
                      </a:lnTo>
                      <a:lnTo>
                        <a:pt x="243" y="7"/>
                      </a:lnTo>
                      <a:lnTo>
                        <a:pt x="238" y="11"/>
                      </a:lnTo>
                      <a:lnTo>
                        <a:pt x="232" y="15"/>
                      </a:lnTo>
                      <a:lnTo>
                        <a:pt x="232" y="15"/>
                      </a:lnTo>
                      <a:lnTo>
                        <a:pt x="229" y="9"/>
                      </a:lnTo>
                      <a:lnTo>
                        <a:pt x="227" y="4"/>
                      </a:lnTo>
                      <a:lnTo>
                        <a:pt x="223" y="0"/>
                      </a:lnTo>
                      <a:lnTo>
                        <a:pt x="223" y="0"/>
                      </a:lnTo>
                      <a:lnTo>
                        <a:pt x="221" y="0"/>
                      </a:lnTo>
                      <a:lnTo>
                        <a:pt x="218" y="1"/>
                      </a:lnTo>
                      <a:lnTo>
                        <a:pt x="215" y="4"/>
                      </a:lnTo>
                      <a:lnTo>
                        <a:pt x="211" y="9"/>
                      </a:lnTo>
                      <a:lnTo>
                        <a:pt x="211" y="9"/>
                      </a:lnTo>
                      <a:lnTo>
                        <a:pt x="207" y="15"/>
                      </a:lnTo>
                      <a:lnTo>
                        <a:pt x="205" y="20"/>
                      </a:lnTo>
                      <a:lnTo>
                        <a:pt x="201" y="23"/>
                      </a:lnTo>
                      <a:lnTo>
                        <a:pt x="201" y="23"/>
                      </a:lnTo>
                      <a:lnTo>
                        <a:pt x="195" y="26"/>
                      </a:lnTo>
                      <a:lnTo>
                        <a:pt x="190" y="27"/>
                      </a:lnTo>
                      <a:lnTo>
                        <a:pt x="186" y="27"/>
                      </a:lnTo>
                      <a:lnTo>
                        <a:pt x="186" y="27"/>
                      </a:lnTo>
                      <a:lnTo>
                        <a:pt x="184" y="25"/>
                      </a:lnTo>
                      <a:lnTo>
                        <a:pt x="183" y="23"/>
                      </a:lnTo>
                      <a:lnTo>
                        <a:pt x="180" y="23"/>
                      </a:lnTo>
                      <a:lnTo>
                        <a:pt x="180" y="23"/>
                      </a:lnTo>
                      <a:lnTo>
                        <a:pt x="174" y="31"/>
                      </a:lnTo>
                      <a:lnTo>
                        <a:pt x="167" y="42"/>
                      </a:lnTo>
                      <a:lnTo>
                        <a:pt x="157" y="53"/>
                      </a:lnTo>
                      <a:lnTo>
                        <a:pt x="146" y="63"/>
                      </a:lnTo>
                      <a:lnTo>
                        <a:pt x="146" y="63"/>
                      </a:lnTo>
                      <a:lnTo>
                        <a:pt x="138" y="69"/>
                      </a:lnTo>
                      <a:lnTo>
                        <a:pt x="130" y="72"/>
                      </a:lnTo>
                      <a:lnTo>
                        <a:pt x="114" y="80"/>
                      </a:lnTo>
                      <a:lnTo>
                        <a:pt x="102" y="84"/>
                      </a:lnTo>
                      <a:lnTo>
                        <a:pt x="98" y="85"/>
                      </a:lnTo>
                      <a:lnTo>
                        <a:pt x="98" y="85"/>
                      </a:lnTo>
                      <a:lnTo>
                        <a:pt x="93" y="86"/>
                      </a:lnTo>
                      <a:lnTo>
                        <a:pt x="89" y="86"/>
                      </a:lnTo>
                      <a:lnTo>
                        <a:pt x="86" y="88"/>
                      </a:lnTo>
                      <a:lnTo>
                        <a:pt x="86" y="88"/>
                      </a:lnTo>
                      <a:lnTo>
                        <a:pt x="81" y="92"/>
                      </a:lnTo>
                      <a:lnTo>
                        <a:pt x="77" y="96"/>
                      </a:lnTo>
                      <a:lnTo>
                        <a:pt x="73" y="101"/>
                      </a:lnTo>
                      <a:lnTo>
                        <a:pt x="66" y="104"/>
                      </a:lnTo>
                      <a:lnTo>
                        <a:pt x="66" y="104"/>
                      </a:lnTo>
                      <a:lnTo>
                        <a:pt x="62" y="109"/>
                      </a:lnTo>
                      <a:lnTo>
                        <a:pt x="56" y="114"/>
                      </a:lnTo>
                      <a:lnTo>
                        <a:pt x="50" y="118"/>
                      </a:lnTo>
                      <a:lnTo>
                        <a:pt x="50" y="118"/>
                      </a:lnTo>
                      <a:lnTo>
                        <a:pt x="39" y="125"/>
                      </a:lnTo>
                      <a:lnTo>
                        <a:pt x="28" y="130"/>
                      </a:lnTo>
                      <a:lnTo>
                        <a:pt x="16" y="135"/>
                      </a:lnTo>
                      <a:lnTo>
                        <a:pt x="16" y="135"/>
                      </a:lnTo>
                      <a:lnTo>
                        <a:pt x="10" y="140"/>
                      </a:lnTo>
                      <a:lnTo>
                        <a:pt x="5" y="144"/>
                      </a:lnTo>
                      <a:lnTo>
                        <a:pt x="1" y="147"/>
                      </a:lnTo>
                      <a:lnTo>
                        <a:pt x="1" y="147"/>
                      </a:lnTo>
                      <a:lnTo>
                        <a:pt x="0" y="152"/>
                      </a:lnTo>
                      <a:lnTo>
                        <a:pt x="1" y="155"/>
                      </a:lnTo>
                      <a:lnTo>
                        <a:pt x="3" y="157"/>
                      </a:lnTo>
                      <a:lnTo>
                        <a:pt x="3" y="157"/>
                      </a:lnTo>
                      <a:lnTo>
                        <a:pt x="7" y="158"/>
                      </a:lnTo>
                      <a:lnTo>
                        <a:pt x="11" y="158"/>
                      </a:lnTo>
                      <a:lnTo>
                        <a:pt x="16" y="157"/>
                      </a:lnTo>
                      <a:lnTo>
                        <a:pt x="16" y="157"/>
                      </a:lnTo>
                      <a:lnTo>
                        <a:pt x="22" y="156"/>
                      </a:lnTo>
                      <a:lnTo>
                        <a:pt x="22" y="156"/>
                      </a:lnTo>
                      <a:lnTo>
                        <a:pt x="25" y="157"/>
                      </a:lnTo>
                      <a:lnTo>
                        <a:pt x="28" y="158"/>
                      </a:lnTo>
                      <a:lnTo>
                        <a:pt x="30" y="162"/>
                      </a:lnTo>
                      <a:lnTo>
                        <a:pt x="30" y="162"/>
                      </a:lnTo>
                      <a:lnTo>
                        <a:pt x="34" y="163"/>
                      </a:lnTo>
                      <a:lnTo>
                        <a:pt x="38" y="165"/>
                      </a:lnTo>
                      <a:lnTo>
                        <a:pt x="43" y="165"/>
                      </a:lnTo>
                      <a:lnTo>
                        <a:pt x="43" y="165"/>
                      </a:lnTo>
                      <a:lnTo>
                        <a:pt x="48" y="163"/>
                      </a:lnTo>
                      <a:lnTo>
                        <a:pt x="54" y="160"/>
                      </a:lnTo>
                      <a:lnTo>
                        <a:pt x="59" y="156"/>
                      </a:lnTo>
                      <a:lnTo>
                        <a:pt x="59" y="156"/>
                      </a:lnTo>
                      <a:lnTo>
                        <a:pt x="60" y="156"/>
                      </a:lnTo>
                      <a:lnTo>
                        <a:pt x="65" y="156"/>
                      </a:lnTo>
                      <a:lnTo>
                        <a:pt x="71" y="155"/>
                      </a:lnTo>
                      <a:lnTo>
                        <a:pt x="75" y="152"/>
                      </a:lnTo>
                      <a:lnTo>
                        <a:pt x="77" y="150"/>
                      </a:lnTo>
                      <a:lnTo>
                        <a:pt x="77" y="150"/>
                      </a:lnTo>
                      <a:lnTo>
                        <a:pt x="98" y="128"/>
                      </a:lnTo>
                      <a:lnTo>
                        <a:pt x="98" y="128"/>
                      </a:lnTo>
                      <a:lnTo>
                        <a:pt x="110" y="117"/>
                      </a:lnTo>
                      <a:lnTo>
                        <a:pt x="121" y="107"/>
                      </a:lnTo>
                      <a:lnTo>
                        <a:pt x="121" y="107"/>
                      </a:lnTo>
                      <a:lnTo>
                        <a:pt x="127" y="103"/>
                      </a:lnTo>
                      <a:lnTo>
                        <a:pt x="131" y="102"/>
                      </a:lnTo>
                      <a:lnTo>
                        <a:pt x="131" y="102"/>
                      </a:lnTo>
                      <a:lnTo>
                        <a:pt x="134" y="101"/>
                      </a:lnTo>
                      <a:lnTo>
                        <a:pt x="140" y="98"/>
                      </a:lnTo>
                      <a:lnTo>
                        <a:pt x="140" y="98"/>
                      </a:lnTo>
                      <a:lnTo>
                        <a:pt x="156" y="96"/>
                      </a:lnTo>
                      <a:lnTo>
                        <a:pt x="165" y="95"/>
                      </a:lnTo>
                      <a:lnTo>
                        <a:pt x="173" y="92"/>
                      </a:lnTo>
                      <a:lnTo>
                        <a:pt x="173" y="92"/>
                      </a:lnTo>
                      <a:lnTo>
                        <a:pt x="176" y="90"/>
                      </a:lnTo>
                      <a:lnTo>
                        <a:pt x="180" y="87"/>
                      </a:lnTo>
                      <a:lnTo>
                        <a:pt x="185" y="81"/>
                      </a:lnTo>
                      <a:lnTo>
                        <a:pt x="186" y="77"/>
                      </a:lnTo>
                      <a:lnTo>
                        <a:pt x="188" y="75"/>
                      </a:lnTo>
                      <a:lnTo>
                        <a:pt x="188" y="75"/>
                      </a:lnTo>
                      <a:lnTo>
                        <a:pt x="190" y="70"/>
                      </a:lnTo>
                      <a:lnTo>
                        <a:pt x="194" y="66"/>
                      </a:lnTo>
                      <a:lnTo>
                        <a:pt x="197" y="63"/>
                      </a:lnTo>
                      <a:lnTo>
                        <a:pt x="197" y="63"/>
                      </a:lnTo>
                      <a:lnTo>
                        <a:pt x="216" y="53"/>
                      </a:lnTo>
                      <a:lnTo>
                        <a:pt x="232" y="44"/>
                      </a:lnTo>
                      <a:lnTo>
                        <a:pt x="232" y="44"/>
                      </a:lnTo>
                      <a:lnTo>
                        <a:pt x="237" y="39"/>
                      </a:lnTo>
                      <a:lnTo>
                        <a:pt x="242" y="36"/>
                      </a:lnTo>
                      <a:lnTo>
                        <a:pt x="244" y="32"/>
                      </a:lnTo>
                      <a:lnTo>
                        <a:pt x="245" y="28"/>
                      </a:lnTo>
                      <a:lnTo>
                        <a:pt x="246" y="23"/>
                      </a:lnTo>
                      <a:lnTo>
                        <a:pt x="246" y="22"/>
                      </a:lnTo>
                      <a:lnTo>
                        <a:pt x="246" y="22"/>
                      </a:lnTo>
                      <a:lnTo>
                        <a:pt x="248" y="15"/>
                      </a:lnTo>
                      <a:lnTo>
                        <a:pt x="248" y="10"/>
                      </a:lnTo>
                      <a:lnTo>
                        <a:pt x="248" y="9"/>
                      </a:lnTo>
                      <a:lnTo>
                        <a:pt x="246" y="7"/>
                      </a:lnTo>
                      <a:lnTo>
                        <a:pt x="24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íş1îḑê">
                  <a:extLst>
                    <a:ext uri="{FF2B5EF4-FFF2-40B4-BE49-F238E27FC236}">
                      <a16:creationId xmlns:a16="http://schemas.microsoft.com/office/drawing/2014/main" id="{288D00CA-2056-2E10-2279-CB54442F4C3A}"/>
                    </a:ext>
                  </a:extLst>
                </p:cNvPr>
                <p:cNvSpPr/>
                <p:nvPr/>
              </p:nvSpPr>
              <p:spPr bwMode="auto">
                <a:xfrm>
                  <a:off x="10677720" y="5034288"/>
                  <a:ext cx="119248" cy="175258"/>
                </a:xfrm>
                <a:custGeom>
                  <a:avLst/>
                  <a:gdLst>
                    <a:gd name="T0" fmla="*/ 127 w 131"/>
                    <a:gd name="T1" fmla="*/ 85 h 194"/>
                    <a:gd name="T2" fmla="*/ 113 w 131"/>
                    <a:gd name="T3" fmla="*/ 89 h 194"/>
                    <a:gd name="T4" fmla="*/ 104 w 131"/>
                    <a:gd name="T5" fmla="*/ 94 h 194"/>
                    <a:gd name="T6" fmla="*/ 97 w 131"/>
                    <a:gd name="T7" fmla="*/ 89 h 194"/>
                    <a:gd name="T8" fmla="*/ 93 w 131"/>
                    <a:gd name="T9" fmla="*/ 87 h 194"/>
                    <a:gd name="T10" fmla="*/ 92 w 131"/>
                    <a:gd name="T11" fmla="*/ 87 h 194"/>
                    <a:gd name="T12" fmla="*/ 93 w 131"/>
                    <a:gd name="T13" fmla="*/ 67 h 194"/>
                    <a:gd name="T14" fmla="*/ 93 w 131"/>
                    <a:gd name="T15" fmla="*/ 62 h 194"/>
                    <a:gd name="T16" fmla="*/ 87 w 131"/>
                    <a:gd name="T17" fmla="*/ 60 h 194"/>
                    <a:gd name="T18" fmla="*/ 79 w 131"/>
                    <a:gd name="T19" fmla="*/ 62 h 194"/>
                    <a:gd name="T20" fmla="*/ 77 w 131"/>
                    <a:gd name="T21" fmla="*/ 62 h 194"/>
                    <a:gd name="T22" fmla="*/ 76 w 131"/>
                    <a:gd name="T23" fmla="*/ 62 h 194"/>
                    <a:gd name="T24" fmla="*/ 72 w 131"/>
                    <a:gd name="T25" fmla="*/ 59 h 194"/>
                    <a:gd name="T26" fmla="*/ 72 w 131"/>
                    <a:gd name="T27" fmla="*/ 55 h 194"/>
                    <a:gd name="T28" fmla="*/ 77 w 131"/>
                    <a:gd name="T29" fmla="*/ 45 h 194"/>
                    <a:gd name="T30" fmla="*/ 81 w 131"/>
                    <a:gd name="T31" fmla="*/ 40 h 194"/>
                    <a:gd name="T32" fmla="*/ 84 w 131"/>
                    <a:gd name="T33" fmla="*/ 32 h 194"/>
                    <a:gd name="T34" fmla="*/ 84 w 131"/>
                    <a:gd name="T35" fmla="*/ 28 h 194"/>
                    <a:gd name="T36" fmla="*/ 79 w 131"/>
                    <a:gd name="T37" fmla="*/ 17 h 194"/>
                    <a:gd name="T38" fmla="*/ 76 w 131"/>
                    <a:gd name="T39" fmla="*/ 13 h 194"/>
                    <a:gd name="T40" fmla="*/ 67 w 131"/>
                    <a:gd name="T41" fmla="*/ 1 h 194"/>
                    <a:gd name="T42" fmla="*/ 62 w 131"/>
                    <a:gd name="T43" fmla="*/ 0 h 194"/>
                    <a:gd name="T44" fmla="*/ 62 w 131"/>
                    <a:gd name="T45" fmla="*/ 0 h 194"/>
                    <a:gd name="T46" fmla="*/ 59 w 131"/>
                    <a:gd name="T47" fmla="*/ 6 h 194"/>
                    <a:gd name="T48" fmla="*/ 57 w 131"/>
                    <a:gd name="T49" fmla="*/ 13 h 194"/>
                    <a:gd name="T50" fmla="*/ 59 w 131"/>
                    <a:gd name="T51" fmla="*/ 61 h 194"/>
                    <a:gd name="T52" fmla="*/ 56 w 131"/>
                    <a:gd name="T53" fmla="*/ 83 h 194"/>
                    <a:gd name="T54" fmla="*/ 54 w 131"/>
                    <a:gd name="T55" fmla="*/ 93 h 194"/>
                    <a:gd name="T56" fmla="*/ 46 w 131"/>
                    <a:gd name="T57" fmla="*/ 108 h 194"/>
                    <a:gd name="T58" fmla="*/ 36 w 131"/>
                    <a:gd name="T59" fmla="*/ 121 h 194"/>
                    <a:gd name="T60" fmla="*/ 34 w 131"/>
                    <a:gd name="T61" fmla="*/ 124 h 194"/>
                    <a:gd name="T62" fmla="*/ 30 w 131"/>
                    <a:gd name="T63" fmla="*/ 120 h 194"/>
                    <a:gd name="T64" fmla="*/ 28 w 131"/>
                    <a:gd name="T65" fmla="*/ 120 h 194"/>
                    <a:gd name="T66" fmla="*/ 19 w 131"/>
                    <a:gd name="T67" fmla="*/ 127 h 194"/>
                    <a:gd name="T68" fmla="*/ 12 w 131"/>
                    <a:gd name="T69" fmla="*/ 131 h 194"/>
                    <a:gd name="T70" fmla="*/ 8 w 131"/>
                    <a:gd name="T71" fmla="*/ 131 h 194"/>
                    <a:gd name="T72" fmla="*/ 5 w 131"/>
                    <a:gd name="T73" fmla="*/ 137 h 194"/>
                    <a:gd name="T74" fmla="*/ 5 w 131"/>
                    <a:gd name="T75" fmla="*/ 140 h 194"/>
                    <a:gd name="T76" fmla="*/ 12 w 131"/>
                    <a:gd name="T77" fmla="*/ 147 h 194"/>
                    <a:gd name="T78" fmla="*/ 22 w 131"/>
                    <a:gd name="T79" fmla="*/ 156 h 194"/>
                    <a:gd name="T80" fmla="*/ 8 w 131"/>
                    <a:gd name="T81" fmla="*/ 174 h 194"/>
                    <a:gd name="T82" fmla="*/ 5 w 131"/>
                    <a:gd name="T83" fmla="*/ 180 h 194"/>
                    <a:gd name="T84" fmla="*/ 1 w 131"/>
                    <a:gd name="T85" fmla="*/ 186 h 194"/>
                    <a:gd name="T86" fmla="*/ 1 w 131"/>
                    <a:gd name="T87" fmla="*/ 190 h 194"/>
                    <a:gd name="T88" fmla="*/ 7 w 131"/>
                    <a:gd name="T89" fmla="*/ 194 h 194"/>
                    <a:gd name="T90" fmla="*/ 21 w 131"/>
                    <a:gd name="T91" fmla="*/ 189 h 194"/>
                    <a:gd name="T92" fmla="*/ 36 w 131"/>
                    <a:gd name="T93" fmla="*/ 182 h 194"/>
                    <a:gd name="T94" fmla="*/ 41 w 131"/>
                    <a:gd name="T95" fmla="*/ 179 h 194"/>
                    <a:gd name="T96" fmla="*/ 52 w 131"/>
                    <a:gd name="T97" fmla="*/ 167 h 194"/>
                    <a:gd name="T98" fmla="*/ 65 w 131"/>
                    <a:gd name="T99" fmla="*/ 146 h 194"/>
                    <a:gd name="T100" fmla="*/ 66 w 131"/>
                    <a:gd name="T101" fmla="*/ 142 h 194"/>
                    <a:gd name="T102" fmla="*/ 73 w 131"/>
                    <a:gd name="T103" fmla="*/ 134 h 194"/>
                    <a:gd name="T104" fmla="*/ 78 w 131"/>
                    <a:gd name="T105" fmla="*/ 129 h 194"/>
                    <a:gd name="T106" fmla="*/ 89 w 131"/>
                    <a:gd name="T107" fmla="*/ 125 h 194"/>
                    <a:gd name="T108" fmla="*/ 95 w 131"/>
                    <a:gd name="T109" fmla="*/ 125 h 194"/>
                    <a:gd name="T110" fmla="*/ 97 w 131"/>
                    <a:gd name="T111" fmla="*/ 125 h 194"/>
                    <a:gd name="T112" fmla="*/ 103 w 131"/>
                    <a:gd name="T113" fmla="*/ 120 h 194"/>
                    <a:gd name="T114" fmla="*/ 117 w 131"/>
                    <a:gd name="T115" fmla="*/ 104 h 194"/>
                    <a:gd name="T116" fmla="*/ 126 w 131"/>
                    <a:gd name="T117" fmla="*/ 97 h 194"/>
                    <a:gd name="T118" fmla="*/ 130 w 131"/>
                    <a:gd name="T119" fmla="*/ 94 h 194"/>
                    <a:gd name="T120" fmla="*/ 131 w 131"/>
                    <a:gd name="T121" fmla="*/ 86 h 194"/>
                    <a:gd name="T122" fmla="*/ 127 w 131"/>
                    <a:gd name="T123" fmla="*/ 85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1" h="194">
                      <a:moveTo>
                        <a:pt x="127" y="85"/>
                      </a:moveTo>
                      <a:lnTo>
                        <a:pt x="127" y="85"/>
                      </a:lnTo>
                      <a:lnTo>
                        <a:pt x="121" y="86"/>
                      </a:lnTo>
                      <a:lnTo>
                        <a:pt x="113" y="89"/>
                      </a:lnTo>
                      <a:lnTo>
                        <a:pt x="104" y="94"/>
                      </a:lnTo>
                      <a:lnTo>
                        <a:pt x="104" y="94"/>
                      </a:lnTo>
                      <a:lnTo>
                        <a:pt x="102" y="92"/>
                      </a:lnTo>
                      <a:lnTo>
                        <a:pt x="97" y="89"/>
                      </a:lnTo>
                      <a:lnTo>
                        <a:pt x="97" y="89"/>
                      </a:lnTo>
                      <a:lnTo>
                        <a:pt x="93" y="87"/>
                      </a:lnTo>
                      <a:lnTo>
                        <a:pt x="92" y="87"/>
                      </a:lnTo>
                      <a:lnTo>
                        <a:pt x="92" y="87"/>
                      </a:lnTo>
                      <a:lnTo>
                        <a:pt x="93" y="76"/>
                      </a:lnTo>
                      <a:lnTo>
                        <a:pt x="93" y="67"/>
                      </a:lnTo>
                      <a:lnTo>
                        <a:pt x="93" y="62"/>
                      </a:lnTo>
                      <a:lnTo>
                        <a:pt x="93" y="62"/>
                      </a:lnTo>
                      <a:lnTo>
                        <a:pt x="90" y="60"/>
                      </a:lnTo>
                      <a:lnTo>
                        <a:pt x="87" y="60"/>
                      </a:lnTo>
                      <a:lnTo>
                        <a:pt x="83" y="61"/>
                      </a:lnTo>
                      <a:lnTo>
                        <a:pt x="79" y="62"/>
                      </a:lnTo>
                      <a:lnTo>
                        <a:pt x="79" y="62"/>
                      </a:lnTo>
                      <a:lnTo>
                        <a:pt x="77" y="62"/>
                      </a:lnTo>
                      <a:lnTo>
                        <a:pt x="76" y="62"/>
                      </a:lnTo>
                      <a:lnTo>
                        <a:pt x="76" y="62"/>
                      </a:lnTo>
                      <a:lnTo>
                        <a:pt x="73" y="60"/>
                      </a:lnTo>
                      <a:lnTo>
                        <a:pt x="72" y="59"/>
                      </a:lnTo>
                      <a:lnTo>
                        <a:pt x="72" y="55"/>
                      </a:lnTo>
                      <a:lnTo>
                        <a:pt x="72" y="55"/>
                      </a:lnTo>
                      <a:lnTo>
                        <a:pt x="75" y="50"/>
                      </a:lnTo>
                      <a:lnTo>
                        <a:pt x="77" y="45"/>
                      </a:lnTo>
                      <a:lnTo>
                        <a:pt x="81" y="40"/>
                      </a:lnTo>
                      <a:lnTo>
                        <a:pt x="81" y="40"/>
                      </a:lnTo>
                      <a:lnTo>
                        <a:pt x="83" y="37"/>
                      </a:lnTo>
                      <a:lnTo>
                        <a:pt x="84" y="32"/>
                      </a:lnTo>
                      <a:lnTo>
                        <a:pt x="84" y="28"/>
                      </a:lnTo>
                      <a:lnTo>
                        <a:pt x="84" y="28"/>
                      </a:lnTo>
                      <a:lnTo>
                        <a:pt x="82" y="22"/>
                      </a:lnTo>
                      <a:lnTo>
                        <a:pt x="79" y="17"/>
                      </a:lnTo>
                      <a:lnTo>
                        <a:pt x="76" y="13"/>
                      </a:lnTo>
                      <a:lnTo>
                        <a:pt x="76" y="13"/>
                      </a:lnTo>
                      <a:lnTo>
                        <a:pt x="71" y="6"/>
                      </a:lnTo>
                      <a:lnTo>
                        <a:pt x="67" y="1"/>
                      </a:lnTo>
                      <a:lnTo>
                        <a:pt x="65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61" y="1"/>
                      </a:lnTo>
                      <a:lnTo>
                        <a:pt x="59" y="6"/>
                      </a:lnTo>
                      <a:lnTo>
                        <a:pt x="57" y="13"/>
                      </a:lnTo>
                      <a:lnTo>
                        <a:pt x="57" y="13"/>
                      </a:lnTo>
                      <a:lnTo>
                        <a:pt x="59" y="38"/>
                      </a:lnTo>
                      <a:lnTo>
                        <a:pt x="59" y="61"/>
                      </a:lnTo>
                      <a:lnTo>
                        <a:pt x="57" y="72"/>
                      </a:lnTo>
                      <a:lnTo>
                        <a:pt x="56" y="83"/>
                      </a:lnTo>
                      <a:lnTo>
                        <a:pt x="56" y="83"/>
                      </a:lnTo>
                      <a:lnTo>
                        <a:pt x="54" y="93"/>
                      </a:lnTo>
                      <a:lnTo>
                        <a:pt x="50" y="102"/>
                      </a:lnTo>
                      <a:lnTo>
                        <a:pt x="46" y="108"/>
                      </a:lnTo>
                      <a:lnTo>
                        <a:pt x="43" y="114"/>
                      </a:lnTo>
                      <a:lnTo>
                        <a:pt x="36" y="121"/>
                      </a:lnTo>
                      <a:lnTo>
                        <a:pt x="34" y="124"/>
                      </a:lnTo>
                      <a:lnTo>
                        <a:pt x="34" y="124"/>
                      </a:lnTo>
                      <a:lnTo>
                        <a:pt x="33" y="121"/>
                      </a:lnTo>
                      <a:lnTo>
                        <a:pt x="30" y="120"/>
                      </a:lnTo>
                      <a:lnTo>
                        <a:pt x="28" y="120"/>
                      </a:lnTo>
                      <a:lnTo>
                        <a:pt x="28" y="120"/>
                      </a:lnTo>
                      <a:lnTo>
                        <a:pt x="19" y="127"/>
                      </a:lnTo>
                      <a:lnTo>
                        <a:pt x="19" y="127"/>
                      </a:lnTo>
                      <a:lnTo>
                        <a:pt x="16" y="130"/>
                      </a:lnTo>
                      <a:lnTo>
                        <a:pt x="12" y="131"/>
                      </a:lnTo>
                      <a:lnTo>
                        <a:pt x="8" y="131"/>
                      </a:lnTo>
                      <a:lnTo>
                        <a:pt x="8" y="131"/>
                      </a:lnTo>
                      <a:lnTo>
                        <a:pt x="6" y="135"/>
                      </a:lnTo>
                      <a:lnTo>
                        <a:pt x="5" y="137"/>
                      </a:lnTo>
                      <a:lnTo>
                        <a:pt x="5" y="140"/>
                      </a:lnTo>
                      <a:lnTo>
                        <a:pt x="5" y="140"/>
                      </a:lnTo>
                      <a:lnTo>
                        <a:pt x="8" y="143"/>
                      </a:lnTo>
                      <a:lnTo>
                        <a:pt x="12" y="147"/>
                      </a:lnTo>
                      <a:lnTo>
                        <a:pt x="17" y="151"/>
                      </a:lnTo>
                      <a:lnTo>
                        <a:pt x="22" y="156"/>
                      </a:lnTo>
                      <a:lnTo>
                        <a:pt x="22" y="156"/>
                      </a:lnTo>
                      <a:lnTo>
                        <a:pt x="8" y="174"/>
                      </a:lnTo>
                      <a:lnTo>
                        <a:pt x="8" y="174"/>
                      </a:lnTo>
                      <a:lnTo>
                        <a:pt x="5" y="180"/>
                      </a:lnTo>
                      <a:lnTo>
                        <a:pt x="1" y="186"/>
                      </a:lnTo>
                      <a:lnTo>
                        <a:pt x="1" y="186"/>
                      </a:lnTo>
                      <a:lnTo>
                        <a:pt x="0" y="189"/>
                      </a:lnTo>
                      <a:lnTo>
                        <a:pt x="1" y="190"/>
                      </a:lnTo>
                      <a:lnTo>
                        <a:pt x="2" y="193"/>
                      </a:lnTo>
                      <a:lnTo>
                        <a:pt x="7" y="194"/>
                      </a:lnTo>
                      <a:lnTo>
                        <a:pt x="7" y="194"/>
                      </a:lnTo>
                      <a:lnTo>
                        <a:pt x="21" y="189"/>
                      </a:lnTo>
                      <a:lnTo>
                        <a:pt x="32" y="185"/>
                      </a:lnTo>
                      <a:lnTo>
                        <a:pt x="36" y="182"/>
                      </a:lnTo>
                      <a:lnTo>
                        <a:pt x="41" y="179"/>
                      </a:lnTo>
                      <a:lnTo>
                        <a:pt x="41" y="179"/>
                      </a:lnTo>
                      <a:lnTo>
                        <a:pt x="48" y="173"/>
                      </a:lnTo>
                      <a:lnTo>
                        <a:pt x="52" y="167"/>
                      </a:lnTo>
                      <a:lnTo>
                        <a:pt x="60" y="156"/>
                      </a:lnTo>
                      <a:lnTo>
                        <a:pt x="65" y="146"/>
                      </a:lnTo>
                      <a:lnTo>
                        <a:pt x="66" y="142"/>
                      </a:lnTo>
                      <a:lnTo>
                        <a:pt x="66" y="142"/>
                      </a:lnTo>
                      <a:lnTo>
                        <a:pt x="70" y="137"/>
                      </a:lnTo>
                      <a:lnTo>
                        <a:pt x="73" y="134"/>
                      </a:lnTo>
                      <a:lnTo>
                        <a:pt x="78" y="129"/>
                      </a:lnTo>
                      <a:lnTo>
                        <a:pt x="78" y="129"/>
                      </a:lnTo>
                      <a:lnTo>
                        <a:pt x="83" y="126"/>
                      </a:lnTo>
                      <a:lnTo>
                        <a:pt x="89" y="125"/>
                      </a:lnTo>
                      <a:lnTo>
                        <a:pt x="95" y="125"/>
                      </a:lnTo>
                      <a:lnTo>
                        <a:pt x="95" y="125"/>
                      </a:lnTo>
                      <a:lnTo>
                        <a:pt x="95" y="125"/>
                      </a:lnTo>
                      <a:lnTo>
                        <a:pt x="97" y="125"/>
                      </a:lnTo>
                      <a:lnTo>
                        <a:pt x="99" y="124"/>
                      </a:lnTo>
                      <a:lnTo>
                        <a:pt x="103" y="120"/>
                      </a:lnTo>
                      <a:lnTo>
                        <a:pt x="103" y="120"/>
                      </a:lnTo>
                      <a:lnTo>
                        <a:pt x="117" y="104"/>
                      </a:lnTo>
                      <a:lnTo>
                        <a:pt x="117" y="104"/>
                      </a:lnTo>
                      <a:lnTo>
                        <a:pt x="126" y="97"/>
                      </a:lnTo>
                      <a:lnTo>
                        <a:pt x="130" y="94"/>
                      </a:lnTo>
                      <a:lnTo>
                        <a:pt x="130" y="94"/>
                      </a:lnTo>
                      <a:lnTo>
                        <a:pt x="131" y="89"/>
                      </a:lnTo>
                      <a:lnTo>
                        <a:pt x="131" y="86"/>
                      </a:lnTo>
                      <a:lnTo>
                        <a:pt x="130" y="86"/>
                      </a:lnTo>
                      <a:lnTo>
                        <a:pt x="127" y="85"/>
                      </a:lnTo>
                      <a:lnTo>
                        <a:pt x="12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" name="işļïḋê">
                <a:extLst>
                  <a:ext uri="{FF2B5EF4-FFF2-40B4-BE49-F238E27FC236}">
                    <a16:creationId xmlns:a16="http://schemas.microsoft.com/office/drawing/2014/main" id="{E1E936DF-2F57-485D-D448-4345BFE2ADE2}"/>
                  </a:ext>
                </a:extLst>
              </p:cNvPr>
              <p:cNvGrpSpPr/>
              <p:nvPr/>
            </p:nvGrpSpPr>
            <p:grpSpPr>
              <a:xfrm>
                <a:off x="5690997" y="2204864"/>
                <a:ext cx="4760876" cy="2833038"/>
                <a:chOff x="5690997" y="2204864"/>
                <a:chExt cx="4760876" cy="2833038"/>
              </a:xfrm>
              <a:grpFill/>
            </p:grpSpPr>
            <p:grpSp>
              <p:nvGrpSpPr>
                <p:cNvPr id="16" name="iṩ1íḋé">
                  <a:extLst>
                    <a:ext uri="{FF2B5EF4-FFF2-40B4-BE49-F238E27FC236}">
                      <a16:creationId xmlns:a16="http://schemas.microsoft.com/office/drawing/2014/main" id="{4074130E-5455-9FAF-16D6-E5E8283D9BF5}"/>
                    </a:ext>
                  </a:extLst>
                </p:cNvPr>
                <p:cNvGrpSpPr/>
                <p:nvPr/>
              </p:nvGrpSpPr>
              <p:grpSpPr>
                <a:xfrm>
                  <a:off x="5690997" y="3583441"/>
                  <a:ext cx="316187" cy="133702"/>
                  <a:chOff x="5690997" y="3583441"/>
                  <a:chExt cx="316187" cy="133702"/>
                </a:xfrm>
                <a:grpFill/>
              </p:grpSpPr>
              <p:sp>
                <p:nvSpPr>
                  <p:cNvPr id="53" name="í$ļiďè">
                    <a:extLst>
                      <a:ext uri="{FF2B5EF4-FFF2-40B4-BE49-F238E27FC236}">
                        <a16:creationId xmlns:a16="http://schemas.microsoft.com/office/drawing/2014/main" id="{4D140A20-A12F-36BA-896E-5CB48C4FDF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9742" y="3666553"/>
                    <a:ext cx="117442" cy="50590"/>
                  </a:xfrm>
                  <a:custGeom>
                    <a:avLst/>
                    <a:gdLst>
                      <a:gd name="T0" fmla="*/ 10 w 130"/>
                      <a:gd name="T1" fmla="*/ 49 h 57"/>
                      <a:gd name="T2" fmla="*/ 38 w 130"/>
                      <a:gd name="T3" fmla="*/ 53 h 57"/>
                      <a:gd name="T4" fmla="*/ 56 w 130"/>
                      <a:gd name="T5" fmla="*/ 56 h 57"/>
                      <a:gd name="T6" fmla="*/ 60 w 130"/>
                      <a:gd name="T7" fmla="*/ 57 h 57"/>
                      <a:gd name="T8" fmla="*/ 67 w 130"/>
                      <a:gd name="T9" fmla="*/ 53 h 57"/>
                      <a:gd name="T10" fmla="*/ 72 w 130"/>
                      <a:gd name="T11" fmla="*/ 49 h 57"/>
                      <a:gd name="T12" fmla="*/ 75 w 130"/>
                      <a:gd name="T13" fmla="*/ 46 h 57"/>
                      <a:gd name="T14" fmla="*/ 77 w 130"/>
                      <a:gd name="T15" fmla="*/ 46 h 57"/>
                      <a:gd name="T16" fmla="*/ 91 w 130"/>
                      <a:gd name="T17" fmla="*/ 45 h 57"/>
                      <a:gd name="T18" fmla="*/ 98 w 130"/>
                      <a:gd name="T19" fmla="*/ 41 h 57"/>
                      <a:gd name="T20" fmla="*/ 108 w 130"/>
                      <a:gd name="T21" fmla="*/ 35 h 57"/>
                      <a:gd name="T22" fmla="*/ 110 w 130"/>
                      <a:gd name="T23" fmla="*/ 35 h 57"/>
                      <a:gd name="T24" fmla="*/ 115 w 130"/>
                      <a:gd name="T25" fmla="*/ 37 h 57"/>
                      <a:gd name="T26" fmla="*/ 126 w 130"/>
                      <a:gd name="T27" fmla="*/ 45 h 57"/>
                      <a:gd name="T28" fmla="*/ 127 w 130"/>
                      <a:gd name="T29" fmla="*/ 45 h 57"/>
                      <a:gd name="T30" fmla="*/ 130 w 130"/>
                      <a:gd name="T31" fmla="*/ 40 h 57"/>
                      <a:gd name="T32" fmla="*/ 130 w 130"/>
                      <a:gd name="T33" fmla="*/ 35 h 57"/>
                      <a:gd name="T34" fmla="*/ 118 w 130"/>
                      <a:gd name="T35" fmla="*/ 25 h 57"/>
                      <a:gd name="T36" fmla="*/ 110 w 130"/>
                      <a:gd name="T37" fmla="*/ 20 h 57"/>
                      <a:gd name="T38" fmla="*/ 97 w 130"/>
                      <a:gd name="T39" fmla="*/ 16 h 57"/>
                      <a:gd name="T40" fmla="*/ 91 w 130"/>
                      <a:gd name="T41" fmla="*/ 16 h 57"/>
                      <a:gd name="T42" fmla="*/ 83 w 130"/>
                      <a:gd name="T43" fmla="*/ 5 h 57"/>
                      <a:gd name="T44" fmla="*/ 78 w 130"/>
                      <a:gd name="T45" fmla="*/ 0 h 57"/>
                      <a:gd name="T46" fmla="*/ 70 w 130"/>
                      <a:gd name="T47" fmla="*/ 0 h 57"/>
                      <a:gd name="T48" fmla="*/ 66 w 130"/>
                      <a:gd name="T49" fmla="*/ 3 h 57"/>
                      <a:gd name="T50" fmla="*/ 62 w 130"/>
                      <a:gd name="T51" fmla="*/ 5 h 57"/>
                      <a:gd name="T52" fmla="*/ 59 w 130"/>
                      <a:gd name="T53" fmla="*/ 5 h 57"/>
                      <a:gd name="T54" fmla="*/ 33 w 130"/>
                      <a:gd name="T55" fmla="*/ 0 h 57"/>
                      <a:gd name="T56" fmla="*/ 31 w 130"/>
                      <a:gd name="T57" fmla="*/ 0 h 57"/>
                      <a:gd name="T58" fmla="*/ 26 w 130"/>
                      <a:gd name="T59" fmla="*/ 3 h 57"/>
                      <a:gd name="T60" fmla="*/ 26 w 130"/>
                      <a:gd name="T61" fmla="*/ 5 h 57"/>
                      <a:gd name="T62" fmla="*/ 26 w 130"/>
                      <a:gd name="T63" fmla="*/ 10 h 57"/>
                      <a:gd name="T64" fmla="*/ 31 w 130"/>
                      <a:gd name="T65" fmla="*/ 15 h 57"/>
                      <a:gd name="T66" fmla="*/ 35 w 130"/>
                      <a:gd name="T67" fmla="*/ 20 h 57"/>
                      <a:gd name="T68" fmla="*/ 38 w 130"/>
                      <a:gd name="T69" fmla="*/ 30 h 57"/>
                      <a:gd name="T70" fmla="*/ 29 w 130"/>
                      <a:gd name="T71" fmla="*/ 37 h 57"/>
                      <a:gd name="T72" fmla="*/ 22 w 130"/>
                      <a:gd name="T73" fmla="*/ 36 h 57"/>
                      <a:gd name="T74" fmla="*/ 10 w 130"/>
                      <a:gd name="T75" fmla="*/ 37 h 57"/>
                      <a:gd name="T76" fmla="*/ 6 w 130"/>
                      <a:gd name="T77" fmla="*/ 38 h 57"/>
                      <a:gd name="T78" fmla="*/ 1 w 130"/>
                      <a:gd name="T79" fmla="*/ 42 h 57"/>
                      <a:gd name="T80" fmla="*/ 0 w 130"/>
                      <a:gd name="T81" fmla="*/ 43 h 57"/>
                      <a:gd name="T82" fmla="*/ 4 w 130"/>
                      <a:gd name="T83" fmla="*/ 48 h 57"/>
                      <a:gd name="T84" fmla="*/ 10 w 130"/>
                      <a:gd name="T85" fmla="*/ 49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30" h="57">
                        <a:moveTo>
                          <a:pt x="10" y="49"/>
                        </a:moveTo>
                        <a:lnTo>
                          <a:pt x="10" y="49"/>
                        </a:lnTo>
                        <a:lnTo>
                          <a:pt x="23" y="51"/>
                        </a:lnTo>
                        <a:lnTo>
                          <a:pt x="38" y="53"/>
                        </a:lnTo>
                        <a:lnTo>
                          <a:pt x="38" y="53"/>
                        </a:lnTo>
                        <a:lnTo>
                          <a:pt x="56" y="56"/>
                        </a:lnTo>
                        <a:lnTo>
                          <a:pt x="56" y="56"/>
                        </a:lnTo>
                        <a:lnTo>
                          <a:pt x="60" y="57"/>
                        </a:lnTo>
                        <a:lnTo>
                          <a:pt x="62" y="56"/>
                        </a:lnTo>
                        <a:lnTo>
                          <a:pt x="67" y="53"/>
                        </a:lnTo>
                        <a:lnTo>
                          <a:pt x="72" y="49"/>
                        </a:lnTo>
                        <a:lnTo>
                          <a:pt x="72" y="49"/>
                        </a:lnTo>
                        <a:lnTo>
                          <a:pt x="72" y="48"/>
                        </a:lnTo>
                        <a:lnTo>
                          <a:pt x="75" y="46"/>
                        </a:lnTo>
                        <a:lnTo>
                          <a:pt x="77" y="46"/>
                        </a:lnTo>
                        <a:lnTo>
                          <a:pt x="77" y="46"/>
                        </a:lnTo>
                        <a:lnTo>
                          <a:pt x="83" y="45"/>
                        </a:lnTo>
                        <a:lnTo>
                          <a:pt x="91" y="45"/>
                        </a:lnTo>
                        <a:lnTo>
                          <a:pt x="91" y="45"/>
                        </a:lnTo>
                        <a:lnTo>
                          <a:pt x="98" y="41"/>
                        </a:lnTo>
                        <a:lnTo>
                          <a:pt x="103" y="38"/>
                        </a:lnTo>
                        <a:lnTo>
                          <a:pt x="108" y="35"/>
                        </a:lnTo>
                        <a:lnTo>
                          <a:pt x="108" y="35"/>
                        </a:lnTo>
                        <a:lnTo>
                          <a:pt x="110" y="35"/>
                        </a:lnTo>
                        <a:lnTo>
                          <a:pt x="115" y="37"/>
                        </a:lnTo>
                        <a:lnTo>
                          <a:pt x="115" y="37"/>
                        </a:lnTo>
                        <a:lnTo>
                          <a:pt x="121" y="42"/>
                        </a:lnTo>
                        <a:lnTo>
                          <a:pt x="126" y="45"/>
                        </a:lnTo>
                        <a:lnTo>
                          <a:pt x="126" y="45"/>
                        </a:lnTo>
                        <a:lnTo>
                          <a:pt x="127" y="45"/>
                        </a:lnTo>
                        <a:lnTo>
                          <a:pt x="129" y="43"/>
                        </a:lnTo>
                        <a:lnTo>
                          <a:pt x="130" y="40"/>
                        </a:lnTo>
                        <a:lnTo>
                          <a:pt x="130" y="35"/>
                        </a:lnTo>
                        <a:lnTo>
                          <a:pt x="130" y="35"/>
                        </a:lnTo>
                        <a:lnTo>
                          <a:pt x="124" y="29"/>
                        </a:lnTo>
                        <a:lnTo>
                          <a:pt x="118" y="25"/>
                        </a:lnTo>
                        <a:lnTo>
                          <a:pt x="110" y="20"/>
                        </a:lnTo>
                        <a:lnTo>
                          <a:pt x="110" y="20"/>
                        </a:lnTo>
                        <a:lnTo>
                          <a:pt x="103" y="18"/>
                        </a:lnTo>
                        <a:lnTo>
                          <a:pt x="97" y="16"/>
                        </a:lnTo>
                        <a:lnTo>
                          <a:pt x="91" y="16"/>
                        </a:lnTo>
                        <a:lnTo>
                          <a:pt x="91" y="16"/>
                        </a:lnTo>
                        <a:lnTo>
                          <a:pt x="87" y="10"/>
                        </a:lnTo>
                        <a:lnTo>
                          <a:pt x="83" y="5"/>
                        </a:lnTo>
                        <a:lnTo>
                          <a:pt x="78" y="0"/>
                        </a:lnTo>
                        <a:lnTo>
                          <a:pt x="78" y="0"/>
                        </a:lnTo>
                        <a:lnTo>
                          <a:pt x="73" y="0"/>
                        </a:lnTo>
                        <a:lnTo>
                          <a:pt x="70" y="0"/>
                        </a:lnTo>
                        <a:lnTo>
                          <a:pt x="66" y="3"/>
                        </a:lnTo>
                        <a:lnTo>
                          <a:pt x="66" y="3"/>
                        </a:lnTo>
                        <a:lnTo>
                          <a:pt x="65" y="4"/>
                        </a:lnTo>
                        <a:lnTo>
                          <a:pt x="62" y="5"/>
                        </a:lnTo>
                        <a:lnTo>
                          <a:pt x="59" y="5"/>
                        </a:lnTo>
                        <a:lnTo>
                          <a:pt x="59" y="5"/>
                        </a:lnTo>
                        <a:lnTo>
                          <a:pt x="46" y="3"/>
                        </a:lnTo>
                        <a:lnTo>
                          <a:pt x="33" y="0"/>
                        </a:lnTo>
                        <a:lnTo>
                          <a:pt x="33" y="0"/>
                        </a:lnTo>
                        <a:lnTo>
                          <a:pt x="31" y="0"/>
                        </a:lnTo>
                        <a:lnTo>
                          <a:pt x="28" y="2"/>
                        </a:lnTo>
                        <a:lnTo>
                          <a:pt x="26" y="3"/>
                        </a:lnTo>
                        <a:lnTo>
                          <a:pt x="26" y="3"/>
                        </a:lnTo>
                        <a:lnTo>
                          <a:pt x="26" y="5"/>
                        </a:lnTo>
                        <a:lnTo>
                          <a:pt x="24" y="8"/>
                        </a:lnTo>
                        <a:lnTo>
                          <a:pt x="26" y="10"/>
                        </a:lnTo>
                        <a:lnTo>
                          <a:pt x="26" y="10"/>
                        </a:lnTo>
                        <a:lnTo>
                          <a:pt x="31" y="15"/>
                        </a:lnTo>
                        <a:lnTo>
                          <a:pt x="35" y="20"/>
                        </a:lnTo>
                        <a:lnTo>
                          <a:pt x="35" y="20"/>
                        </a:lnTo>
                        <a:lnTo>
                          <a:pt x="37" y="25"/>
                        </a:lnTo>
                        <a:lnTo>
                          <a:pt x="38" y="30"/>
                        </a:lnTo>
                        <a:lnTo>
                          <a:pt x="38" y="36"/>
                        </a:lnTo>
                        <a:lnTo>
                          <a:pt x="29" y="37"/>
                        </a:lnTo>
                        <a:lnTo>
                          <a:pt x="29" y="37"/>
                        </a:lnTo>
                        <a:lnTo>
                          <a:pt x="22" y="36"/>
                        </a:lnTo>
                        <a:lnTo>
                          <a:pt x="16" y="36"/>
                        </a:lnTo>
                        <a:lnTo>
                          <a:pt x="10" y="37"/>
                        </a:lnTo>
                        <a:lnTo>
                          <a:pt x="10" y="37"/>
                        </a:lnTo>
                        <a:lnTo>
                          <a:pt x="6" y="38"/>
                        </a:lnTo>
                        <a:lnTo>
                          <a:pt x="2" y="40"/>
                        </a:lnTo>
                        <a:lnTo>
                          <a:pt x="1" y="42"/>
                        </a:lnTo>
                        <a:lnTo>
                          <a:pt x="1" y="42"/>
                        </a:lnTo>
                        <a:lnTo>
                          <a:pt x="0" y="43"/>
                        </a:lnTo>
                        <a:lnTo>
                          <a:pt x="1" y="46"/>
                        </a:lnTo>
                        <a:lnTo>
                          <a:pt x="4" y="48"/>
                        </a:lnTo>
                        <a:lnTo>
                          <a:pt x="10" y="49"/>
                        </a:lnTo>
                        <a:lnTo>
                          <a:pt x="10" y="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îş1îḓé">
                    <a:extLst>
                      <a:ext uri="{FF2B5EF4-FFF2-40B4-BE49-F238E27FC236}">
                        <a16:creationId xmlns:a16="http://schemas.microsoft.com/office/drawing/2014/main" id="{F53F7618-7479-67C0-0242-0A524910CA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0997" y="3583441"/>
                    <a:ext cx="205974" cy="92146"/>
                  </a:xfrm>
                  <a:custGeom>
                    <a:avLst/>
                    <a:gdLst>
                      <a:gd name="T0" fmla="*/ 161 w 227"/>
                      <a:gd name="T1" fmla="*/ 95 h 102"/>
                      <a:gd name="T2" fmla="*/ 167 w 227"/>
                      <a:gd name="T3" fmla="*/ 94 h 102"/>
                      <a:gd name="T4" fmla="*/ 176 w 227"/>
                      <a:gd name="T5" fmla="*/ 89 h 102"/>
                      <a:gd name="T6" fmla="*/ 184 w 227"/>
                      <a:gd name="T7" fmla="*/ 87 h 102"/>
                      <a:gd name="T8" fmla="*/ 188 w 227"/>
                      <a:gd name="T9" fmla="*/ 89 h 102"/>
                      <a:gd name="T10" fmla="*/ 194 w 227"/>
                      <a:gd name="T11" fmla="*/ 92 h 102"/>
                      <a:gd name="T12" fmla="*/ 201 w 227"/>
                      <a:gd name="T13" fmla="*/ 100 h 102"/>
                      <a:gd name="T14" fmla="*/ 204 w 227"/>
                      <a:gd name="T15" fmla="*/ 102 h 102"/>
                      <a:gd name="T16" fmla="*/ 215 w 227"/>
                      <a:gd name="T17" fmla="*/ 101 h 102"/>
                      <a:gd name="T18" fmla="*/ 221 w 227"/>
                      <a:gd name="T19" fmla="*/ 100 h 102"/>
                      <a:gd name="T20" fmla="*/ 226 w 227"/>
                      <a:gd name="T21" fmla="*/ 95 h 102"/>
                      <a:gd name="T22" fmla="*/ 227 w 227"/>
                      <a:gd name="T23" fmla="*/ 90 h 102"/>
                      <a:gd name="T24" fmla="*/ 226 w 227"/>
                      <a:gd name="T25" fmla="*/ 84 h 102"/>
                      <a:gd name="T26" fmla="*/ 220 w 227"/>
                      <a:gd name="T27" fmla="*/ 80 h 102"/>
                      <a:gd name="T28" fmla="*/ 199 w 227"/>
                      <a:gd name="T29" fmla="*/ 70 h 102"/>
                      <a:gd name="T30" fmla="*/ 196 w 227"/>
                      <a:gd name="T31" fmla="*/ 68 h 102"/>
                      <a:gd name="T32" fmla="*/ 192 w 227"/>
                      <a:gd name="T33" fmla="*/ 63 h 102"/>
                      <a:gd name="T34" fmla="*/ 185 w 227"/>
                      <a:gd name="T35" fmla="*/ 60 h 102"/>
                      <a:gd name="T36" fmla="*/ 182 w 227"/>
                      <a:gd name="T37" fmla="*/ 60 h 102"/>
                      <a:gd name="T38" fmla="*/ 169 w 227"/>
                      <a:gd name="T39" fmla="*/ 51 h 102"/>
                      <a:gd name="T40" fmla="*/ 157 w 227"/>
                      <a:gd name="T41" fmla="*/ 38 h 102"/>
                      <a:gd name="T42" fmla="*/ 145 w 227"/>
                      <a:gd name="T43" fmla="*/ 28 h 102"/>
                      <a:gd name="T44" fmla="*/ 131 w 227"/>
                      <a:gd name="T45" fmla="*/ 25 h 102"/>
                      <a:gd name="T46" fmla="*/ 123 w 227"/>
                      <a:gd name="T47" fmla="*/ 25 h 102"/>
                      <a:gd name="T48" fmla="*/ 97 w 227"/>
                      <a:gd name="T49" fmla="*/ 8 h 102"/>
                      <a:gd name="T50" fmla="*/ 84 w 227"/>
                      <a:gd name="T51" fmla="*/ 1 h 102"/>
                      <a:gd name="T52" fmla="*/ 70 w 227"/>
                      <a:gd name="T53" fmla="*/ 1 h 102"/>
                      <a:gd name="T54" fmla="*/ 60 w 227"/>
                      <a:gd name="T55" fmla="*/ 3 h 102"/>
                      <a:gd name="T56" fmla="*/ 38 w 227"/>
                      <a:gd name="T57" fmla="*/ 9 h 102"/>
                      <a:gd name="T58" fmla="*/ 31 w 227"/>
                      <a:gd name="T59" fmla="*/ 9 h 102"/>
                      <a:gd name="T60" fmla="*/ 20 w 227"/>
                      <a:gd name="T61" fmla="*/ 16 h 102"/>
                      <a:gd name="T62" fmla="*/ 12 w 227"/>
                      <a:gd name="T63" fmla="*/ 21 h 102"/>
                      <a:gd name="T64" fmla="*/ 1 w 227"/>
                      <a:gd name="T65" fmla="*/ 32 h 102"/>
                      <a:gd name="T66" fmla="*/ 0 w 227"/>
                      <a:gd name="T67" fmla="*/ 35 h 102"/>
                      <a:gd name="T68" fmla="*/ 1 w 227"/>
                      <a:gd name="T69" fmla="*/ 40 h 102"/>
                      <a:gd name="T70" fmla="*/ 9 w 227"/>
                      <a:gd name="T71" fmla="*/ 40 h 102"/>
                      <a:gd name="T72" fmla="*/ 25 w 227"/>
                      <a:gd name="T73" fmla="*/ 35 h 102"/>
                      <a:gd name="T74" fmla="*/ 30 w 227"/>
                      <a:gd name="T75" fmla="*/ 32 h 102"/>
                      <a:gd name="T76" fmla="*/ 37 w 227"/>
                      <a:gd name="T77" fmla="*/ 22 h 102"/>
                      <a:gd name="T78" fmla="*/ 43 w 227"/>
                      <a:gd name="T79" fmla="*/ 20 h 102"/>
                      <a:gd name="T80" fmla="*/ 54 w 227"/>
                      <a:gd name="T81" fmla="*/ 17 h 102"/>
                      <a:gd name="T82" fmla="*/ 59 w 227"/>
                      <a:gd name="T83" fmla="*/ 19 h 102"/>
                      <a:gd name="T84" fmla="*/ 64 w 227"/>
                      <a:gd name="T85" fmla="*/ 22 h 102"/>
                      <a:gd name="T86" fmla="*/ 68 w 227"/>
                      <a:gd name="T87" fmla="*/ 25 h 102"/>
                      <a:gd name="T88" fmla="*/ 75 w 227"/>
                      <a:gd name="T89" fmla="*/ 30 h 102"/>
                      <a:gd name="T90" fmla="*/ 81 w 227"/>
                      <a:gd name="T91" fmla="*/ 31 h 102"/>
                      <a:gd name="T92" fmla="*/ 91 w 227"/>
                      <a:gd name="T93" fmla="*/ 32 h 102"/>
                      <a:gd name="T94" fmla="*/ 97 w 227"/>
                      <a:gd name="T95" fmla="*/ 32 h 102"/>
                      <a:gd name="T96" fmla="*/ 106 w 227"/>
                      <a:gd name="T97" fmla="*/ 33 h 102"/>
                      <a:gd name="T98" fmla="*/ 115 w 227"/>
                      <a:gd name="T99" fmla="*/ 40 h 102"/>
                      <a:gd name="T100" fmla="*/ 124 w 227"/>
                      <a:gd name="T101" fmla="*/ 44 h 102"/>
                      <a:gd name="T102" fmla="*/ 130 w 227"/>
                      <a:gd name="T103" fmla="*/ 46 h 102"/>
                      <a:gd name="T104" fmla="*/ 135 w 227"/>
                      <a:gd name="T105" fmla="*/ 46 h 102"/>
                      <a:gd name="T106" fmla="*/ 138 w 227"/>
                      <a:gd name="T107" fmla="*/ 46 h 102"/>
                      <a:gd name="T108" fmla="*/ 139 w 227"/>
                      <a:gd name="T109" fmla="*/ 57 h 102"/>
                      <a:gd name="T110" fmla="*/ 141 w 227"/>
                      <a:gd name="T111" fmla="*/ 62 h 102"/>
                      <a:gd name="T112" fmla="*/ 152 w 227"/>
                      <a:gd name="T113" fmla="*/ 68 h 102"/>
                      <a:gd name="T114" fmla="*/ 158 w 227"/>
                      <a:gd name="T115" fmla="*/ 69 h 102"/>
                      <a:gd name="T116" fmla="*/ 160 w 227"/>
                      <a:gd name="T117" fmla="*/ 75 h 102"/>
                      <a:gd name="T118" fmla="*/ 160 w 227"/>
                      <a:gd name="T119" fmla="*/ 78 h 102"/>
                      <a:gd name="T120" fmla="*/ 160 w 227"/>
                      <a:gd name="T121" fmla="*/ 92 h 102"/>
                      <a:gd name="T122" fmla="*/ 161 w 227"/>
                      <a:gd name="T123" fmla="*/ 95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227" h="102">
                        <a:moveTo>
                          <a:pt x="161" y="95"/>
                        </a:moveTo>
                        <a:lnTo>
                          <a:pt x="161" y="95"/>
                        </a:lnTo>
                        <a:lnTo>
                          <a:pt x="163" y="95"/>
                        </a:lnTo>
                        <a:lnTo>
                          <a:pt x="167" y="94"/>
                        </a:lnTo>
                        <a:lnTo>
                          <a:pt x="176" y="89"/>
                        </a:lnTo>
                        <a:lnTo>
                          <a:pt x="176" y="89"/>
                        </a:lnTo>
                        <a:lnTo>
                          <a:pt x="181" y="87"/>
                        </a:lnTo>
                        <a:lnTo>
                          <a:pt x="184" y="87"/>
                        </a:lnTo>
                        <a:lnTo>
                          <a:pt x="184" y="87"/>
                        </a:lnTo>
                        <a:lnTo>
                          <a:pt x="188" y="89"/>
                        </a:lnTo>
                        <a:lnTo>
                          <a:pt x="194" y="92"/>
                        </a:lnTo>
                        <a:lnTo>
                          <a:pt x="194" y="92"/>
                        </a:lnTo>
                        <a:lnTo>
                          <a:pt x="199" y="97"/>
                        </a:lnTo>
                        <a:lnTo>
                          <a:pt x="201" y="100"/>
                        </a:lnTo>
                        <a:lnTo>
                          <a:pt x="204" y="102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5" y="101"/>
                        </a:lnTo>
                        <a:lnTo>
                          <a:pt x="221" y="100"/>
                        </a:lnTo>
                        <a:lnTo>
                          <a:pt x="221" y="100"/>
                        </a:lnTo>
                        <a:lnTo>
                          <a:pt x="224" y="98"/>
                        </a:lnTo>
                        <a:lnTo>
                          <a:pt x="226" y="95"/>
                        </a:lnTo>
                        <a:lnTo>
                          <a:pt x="227" y="92"/>
                        </a:lnTo>
                        <a:lnTo>
                          <a:pt x="227" y="90"/>
                        </a:lnTo>
                        <a:lnTo>
                          <a:pt x="227" y="86"/>
                        </a:lnTo>
                        <a:lnTo>
                          <a:pt x="226" y="84"/>
                        </a:lnTo>
                        <a:lnTo>
                          <a:pt x="226" y="84"/>
                        </a:lnTo>
                        <a:lnTo>
                          <a:pt x="220" y="80"/>
                        </a:lnTo>
                        <a:lnTo>
                          <a:pt x="211" y="75"/>
                        </a:lnTo>
                        <a:lnTo>
                          <a:pt x="199" y="70"/>
                        </a:lnTo>
                        <a:lnTo>
                          <a:pt x="199" y="70"/>
                        </a:lnTo>
                        <a:lnTo>
                          <a:pt x="196" y="68"/>
                        </a:lnTo>
                        <a:lnTo>
                          <a:pt x="195" y="65"/>
                        </a:lnTo>
                        <a:lnTo>
                          <a:pt x="192" y="63"/>
                        </a:lnTo>
                        <a:lnTo>
                          <a:pt x="192" y="63"/>
                        </a:lnTo>
                        <a:lnTo>
                          <a:pt x="185" y="60"/>
                        </a:lnTo>
                        <a:lnTo>
                          <a:pt x="182" y="60"/>
                        </a:lnTo>
                        <a:lnTo>
                          <a:pt x="182" y="60"/>
                        </a:lnTo>
                        <a:lnTo>
                          <a:pt x="178" y="58"/>
                        </a:lnTo>
                        <a:lnTo>
                          <a:pt x="169" y="51"/>
                        </a:lnTo>
                        <a:lnTo>
                          <a:pt x="169" y="51"/>
                        </a:lnTo>
                        <a:lnTo>
                          <a:pt x="157" y="38"/>
                        </a:lnTo>
                        <a:lnTo>
                          <a:pt x="145" y="28"/>
                        </a:lnTo>
                        <a:lnTo>
                          <a:pt x="145" y="28"/>
                        </a:lnTo>
                        <a:lnTo>
                          <a:pt x="139" y="26"/>
                        </a:lnTo>
                        <a:lnTo>
                          <a:pt x="131" y="25"/>
                        </a:lnTo>
                        <a:lnTo>
                          <a:pt x="123" y="25"/>
                        </a:lnTo>
                        <a:lnTo>
                          <a:pt x="123" y="25"/>
                        </a:lnTo>
                        <a:lnTo>
                          <a:pt x="109" y="15"/>
                        </a:lnTo>
                        <a:lnTo>
                          <a:pt x="97" y="8"/>
                        </a:lnTo>
                        <a:lnTo>
                          <a:pt x="84" y="1"/>
                        </a:lnTo>
                        <a:lnTo>
                          <a:pt x="84" y="1"/>
                        </a:lnTo>
                        <a:lnTo>
                          <a:pt x="77" y="0"/>
                        </a:lnTo>
                        <a:lnTo>
                          <a:pt x="70" y="1"/>
                        </a:lnTo>
                        <a:lnTo>
                          <a:pt x="60" y="3"/>
                        </a:lnTo>
                        <a:lnTo>
                          <a:pt x="60" y="3"/>
                        </a:lnTo>
                        <a:lnTo>
                          <a:pt x="53" y="5"/>
                        </a:lnTo>
                        <a:lnTo>
                          <a:pt x="38" y="9"/>
                        </a:lnTo>
                        <a:lnTo>
                          <a:pt x="38" y="9"/>
                        </a:lnTo>
                        <a:lnTo>
                          <a:pt x="31" y="9"/>
                        </a:lnTo>
                        <a:lnTo>
                          <a:pt x="27" y="9"/>
                        </a:lnTo>
                        <a:lnTo>
                          <a:pt x="20" y="16"/>
                        </a:lnTo>
                        <a:lnTo>
                          <a:pt x="20" y="16"/>
                        </a:lnTo>
                        <a:lnTo>
                          <a:pt x="12" y="21"/>
                        </a:lnTo>
                        <a:lnTo>
                          <a:pt x="6" y="26"/>
                        </a:lnTo>
                        <a:lnTo>
                          <a:pt x="1" y="32"/>
                        </a:lnTo>
                        <a:lnTo>
                          <a:pt x="1" y="32"/>
                        </a:lnTo>
                        <a:lnTo>
                          <a:pt x="0" y="35"/>
                        </a:lnTo>
                        <a:lnTo>
                          <a:pt x="0" y="37"/>
                        </a:lnTo>
                        <a:lnTo>
                          <a:pt x="1" y="40"/>
                        </a:lnTo>
                        <a:lnTo>
                          <a:pt x="1" y="40"/>
                        </a:lnTo>
                        <a:lnTo>
                          <a:pt x="9" y="40"/>
                        </a:lnTo>
                        <a:lnTo>
                          <a:pt x="16" y="38"/>
                        </a:lnTo>
                        <a:lnTo>
                          <a:pt x="25" y="35"/>
                        </a:lnTo>
                        <a:lnTo>
                          <a:pt x="25" y="35"/>
                        </a:lnTo>
                        <a:lnTo>
                          <a:pt x="30" y="32"/>
                        </a:lnTo>
                        <a:lnTo>
                          <a:pt x="33" y="27"/>
                        </a:lnTo>
                        <a:lnTo>
                          <a:pt x="37" y="22"/>
                        </a:lnTo>
                        <a:lnTo>
                          <a:pt x="37" y="22"/>
                        </a:lnTo>
                        <a:lnTo>
                          <a:pt x="43" y="20"/>
                        </a:lnTo>
                        <a:lnTo>
                          <a:pt x="48" y="19"/>
                        </a:lnTo>
                        <a:lnTo>
                          <a:pt x="54" y="17"/>
                        </a:lnTo>
                        <a:lnTo>
                          <a:pt x="54" y="17"/>
                        </a:lnTo>
                        <a:lnTo>
                          <a:pt x="59" y="19"/>
                        </a:lnTo>
                        <a:lnTo>
                          <a:pt x="61" y="20"/>
                        </a:lnTo>
                        <a:lnTo>
                          <a:pt x="64" y="22"/>
                        </a:lnTo>
                        <a:lnTo>
                          <a:pt x="64" y="22"/>
                        </a:lnTo>
                        <a:lnTo>
                          <a:pt x="68" y="25"/>
                        </a:lnTo>
                        <a:lnTo>
                          <a:pt x="71" y="28"/>
                        </a:lnTo>
                        <a:lnTo>
                          <a:pt x="75" y="30"/>
                        </a:lnTo>
                        <a:lnTo>
                          <a:pt x="75" y="30"/>
                        </a:lnTo>
                        <a:lnTo>
                          <a:pt x="81" y="31"/>
                        </a:lnTo>
                        <a:lnTo>
                          <a:pt x="86" y="32"/>
                        </a:lnTo>
                        <a:lnTo>
                          <a:pt x="91" y="32"/>
                        </a:lnTo>
                        <a:lnTo>
                          <a:pt x="91" y="32"/>
                        </a:lnTo>
                        <a:lnTo>
                          <a:pt x="97" y="32"/>
                        </a:lnTo>
                        <a:lnTo>
                          <a:pt x="101" y="32"/>
                        </a:lnTo>
                        <a:lnTo>
                          <a:pt x="106" y="33"/>
                        </a:lnTo>
                        <a:lnTo>
                          <a:pt x="106" y="33"/>
                        </a:lnTo>
                        <a:lnTo>
                          <a:pt x="115" y="40"/>
                        </a:lnTo>
                        <a:lnTo>
                          <a:pt x="124" y="44"/>
                        </a:lnTo>
                        <a:lnTo>
                          <a:pt x="124" y="44"/>
                        </a:lnTo>
                        <a:lnTo>
                          <a:pt x="128" y="46"/>
                        </a:lnTo>
                        <a:lnTo>
                          <a:pt x="130" y="46"/>
                        </a:lnTo>
                        <a:lnTo>
                          <a:pt x="130" y="46"/>
                        </a:lnTo>
                        <a:lnTo>
                          <a:pt x="135" y="46"/>
                        </a:lnTo>
                        <a:lnTo>
                          <a:pt x="138" y="46"/>
                        </a:lnTo>
                        <a:lnTo>
                          <a:pt x="138" y="46"/>
                        </a:lnTo>
                        <a:lnTo>
                          <a:pt x="138" y="52"/>
                        </a:lnTo>
                        <a:lnTo>
                          <a:pt x="139" y="57"/>
                        </a:lnTo>
                        <a:lnTo>
                          <a:pt x="141" y="62"/>
                        </a:lnTo>
                        <a:lnTo>
                          <a:pt x="141" y="62"/>
                        </a:lnTo>
                        <a:lnTo>
                          <a:pt x="146" y="65"/>
                        </a:lnTo>
                        <a:lnTo>
                          <a:pt x="152" y="68"/>
                        </a:lnTo>
                        <a:lnTo>
                          <a:pt x="158" y="69"/>
                        </a:lnTo>
                        <a:lnTo>
                          <a:pt x="158" y="69"/>
                        </a:lnTo>
                        <a:lnTo>
                          <a:pt x="160" y="71"/>
                        </a:lnTo>
                        <a:lnTo>
                          <a:pt x="160" y="75"/>
                        </a:lnTo>
                        <a:lnTo>
                          <a:pt x="160" y="78"/>
                        </a:lnTo>
                        <a:lnTo>
                          <a:pt x="160" y="78"/>
                        </a:lnTo>
                        <a:lnTo>
                          <a:pt x="158" y="87"/>
                        </a:lnTo>
                        <a:lnTo>
                          <a:pt x="160" y="92"/>
                        </a:lnTo>
                        <a:lnTo>
                          <a:pt x="161" y="95"/>
                        </a:lnTo>
                        <a:lnTo>
                          <a:pt x="161" y="9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7" name="işľïḑè">
                  <a:extLst>
                    <a:ext uri="{FF2B5EF4-FFF2-40B4-BE49-F238E27FC236}">
                      <a16:creationId xmlns:a16="http://schemas.microsoft.com/office/drawing/2014/main" id="{F3D5E94B-95B4-E997-4BB8-249A1660A9DF}"/>
                    </a:ext>
                  </a:extLst>
                </p:cNvPr>
                <p:cNvGrpSpPr/>
                <p:nvPr/>
              </p:nvGrpSpPr>
              <p:grpSpPr>
                <a:xfrm>
                  <a:off x="6072227" y="2204864"/>
                  <a:ext cx="4379646" cy="2833038"/>
                  <a:chOff x="6072227" y="2204864"/>
                  <a:chExt cx="4379646" cy="2833038"/>
                </a:xfrm>
                <a:grpFill/>
              </p:grpSpPr>
              <p:grpSp>
                <p:nvGrpSpPr>
                  <p:cNvPr id="18" name="ïSliďê">
                    <a:extLst>
                      <a:ext uri="{FF2B5EF4-FFF2-40B4-BE49-F238E27FC236}">
                        <a16:creationId xmlns:a16="http://schemas.microsoft.com/office/drawing/2014/main" id="{8A2D77B1-DDEF-A5C3-DBD7-252B94FA08D2}"/>
                      </a:ext>
                    </a:extLst>
                  </p:cNvPr>
                  <p:cNvGrpSpPr/>
                  <p:nvPr/>
                </p:nvGrpSpPr>
                <p:grpSpPr>
                  <a:xfrm>
                    <a:off x="7033436" y="2306044"/>
                    <a:ext cx="3418437" cy="2731858"/>
                    <a:chOff x="7033436" y="2306044"/>
                    <a:chExt cx="3418437" cy="2731858"/>
                  </a:xfrm>
                  <a:grpFill/>
                </p:grpSpPr>
                <p:sp>
                  <p:nvSpPr>
                    <p:cNvPr id="29" name="íŝḷîḋè">
                      <a:extLst>
                        <a:ext uri="{FF2B5EF4-FFF2-40B4-BE49-F238E27FC236}">
                          <a16:creationId xmlns:a16="http://schemas.microsoft.com/office/drawing/2014/main" id="{E616C796-6993-121E-6AE7-94651B114A9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033436" y="2306044"/>
                      <a:ext cx="3319063" cy="2731858"/>
                    </a:xfrm>
                    <a:custGeom>
                      <a:avLst/>
                      <a:gdLst>
                        <a:gd name="T0" fmla="*/ 2682 w 3674"/>
                        <a:gd name="T1" fmla="*/ 1988 h 3023"/>
                        <a:gd name="T2" fmla="*/ 2628 w 3674"/>
                        <a:gd name="T3" fmla="*/ 1771 h 3023"/>
                        <a:gd name="T4" fmla="*/ 2848 w 3674"/>
                        <a:gd name="T5" fmla="*/ 1724 h 3023"/>
                        <a:gd name="T6" fmla="*/ 2959 w 3674"/>
                        <a:gd name="T7" fmla="*/ 1422 h 3023"/>
                        <a:gd name="T8" fmla="*/ 2989 w 3674"/>
                        <a:gd name="T9" fmla="*/ 1035 h 3023"/>
                        <a:gd name="T10" fmla="*/ 2948 w 3674"/>
                        <a:gd name="T11" fmla="*/ 966 h 3023"/>
                        <a:gd name="T12" fmla="*/ 3149 w 3674"/>
                        <a:gd name="T13" fmla="*/ 1052 h 3023"/>
                        <a:gd name="T14" fmla="*/ 3158 w 3674"/>
                        <a:gd name="T15" fmla="*/ 633 h 3023"/>
                        <a:gd name="T16" fmla="*/ 3050 w 3674"/>
                        <a:gd name="T17" fmla="*/ 427 h 3023"/>
                        <a:gd name="T18" fmla="*/ 3323 w 3674"/>
                        <a:gd name="T19" fmla="*/ 355 h 3023"/>
                        <a:gd name="T20" fmla="*/ 3479 w 3674"/>
                        <a:gd name="T21" fmla="*/ 589 h 3023"/>
                        <a:gd name="T22" fmla="*/ 3444 w 3674"/>
                        <a:gd name="T23" fmla="*/ 416 h 3023"/>
                        <a:gd name="T24" fmla="*/ 3597 w 3674"/>
                        <a:gd name="T25" fmla="*/ 286 h 3023"/>
                        <a:gd name="T26" fmla="*/ 3023 w 3674"/>
                        <a:gd name="T27" fmla="*/ 150 h 3023"/>
                        <a:gd name="T28" fmla="*/ 2467 w 3674"/>
                        <a:gd name="T29" fmla="*/ 87 h 3023"/>
                        <a:gd name="T30" fmla="*/ 2029 w 3674"/>
                        <a:gd name="T31" fmla="*/ 8 h 3023"/>
                        <a:gd name="T32" fmla="*/ 1656 w 3674"/>
                        <a:gd name="T33" fmla="*/ 113 h 3023"/>
                        <a:gd name="T34" fmla="*/ 1637 w 3674"/>
                        <a:gd name="T35" fmla="*/ 166 h 3023"/>
                        <a:gd name="T36" fmla="*/ 1442 w 3674"/>
                        <a:gd name="T37" fmla="*/ 169 h 3023"/>
                        <a:gd name="T38" fmla="*/ 1170 w 3674"/>
                        <a:gd name="T39" fmla="*/ 200 h 3023"/>
                        <a:gd name="T40" fmla="*/ 1036 w 3674"/>
                        <a:gd name="T41" fmla="*/ 275 h 3023"/>
                        <a:gd name="T42" fmla="*/ 799 w 3674"/>
                        <a:gd name="T43" fmla="*/ 161 h 3023"/>
                        <a:gd name="T44" fmla="*/ 579 w 3674"/>
                        <a:gd name="T45" fmla="*/ 325 h 3023"/>
                        <a:gd name="T46" fmla="*/ 681 w 3674"/>
                        <a:gd name="T47" fmla="*/ 530 h 3023"/>
                        <a:gd name="T48" fmla="*/ 821 w 3674"/>
                        <a:gd name="T49" fmla="*/ 272 h 3023"/>
                        <a:gd name="T50" fmla="*/ 903 w 3674"/>
                        <a:gd name="T51" fmla="*/ 399 h 3023"/>
                        <a:gd name="T52" fmla="*/ 823 w 3674"/>
                        <a:gd name="T53" fmla="*/ 486 h 3023"/>
                        <a:gd name="T54" fmla="*/ 669 w 3674"/>
                        <a:gd name="T55" fmla="*/ 547 h 3023"/>
                        <a:gd name="T56" fmla="*/ 590 w 3674"/>
                        <a:gd name="T57" fmla="*/ 484 h 3023"/>
                        <a:gd name="T58" fmla="*/ 517 w 3674"/>
                        <a:gd name="T59" fmla="*/ 595 h 3023"/>
                        <a:gd name="T60" fmla="*/ 385 w 3674"/>
                        <a:gd name="T61" fmla="*/ 681 h 3023"/>
                        <a:gd name="T62" fmla="*/ 380 w 3674"/>
                        <a:gd name="T63" fmla="*/ 842 h 3023"/>
                        <a:gd name="T64" fmla="*/ 221 w 3674"/>
                        <a:gd name="T65" fmla="*/ 1028 h 3023"/>
                        <a:gd name="T66" fmla="*/ 426 w 3674"/>
                        <a:gd name="T67" fmla="*/ 923 h 3023"/>
                        <a:gd name="T68" fmla="*/ 688 w 3674"/>
                        <a:gd name="T69" fmla="*/ 911 h 3023"/>
                        <a:gd name="T70" fmla="*/ 788 w 3674"/>
                        <a:gd name="T71" fmla="*/ 947 h 3023"/>
                        <a:gd name="T72" fmla="*/ 693 w 3674"/>
                        <a:gd name="T73" fmla="*/ 800 h 3023"/>
                        <a:gd name="T74" fmla="*/ 885 w 3674"/>
                        <a:gd name="T75" fmla="*/ 997 h 3023"/>
                        <a:gd name="T76" fmla="*/ 978 w 3674"/>
                        <a:gd name="T77" fmla="*/ 883 h 3023"/>
                        <a:gd name="T78" fmla="*/ 1133 w 3674"/>
                        <a:gd name="T79" fmla="*/ 814 h 3023"/>
                        <a:gd name="T80" fmla="*/ 1020 w 3674"/>
                        <a:gd name="T81" fmla="*/ 917 h 3023"/>
                        <a:gd name="T82" fmla="*/ 1103 w 3674"/>
                        <a:gd name="T83" fmla="*/ 1056 h 3023"/>
                        <a:gd name="T84" fmla="*/ 871 w 3674"/>
                        <a:gd name="T85" fmla="*/ 1142 h 3023"/>
                        <a:gd name="T86" fmla="*/ 637 w 3674"/>
                        <a:gd name="T87" fmla="*/ 1037 h 3023"/>
                        <a:gd name="T88" fmla="*/ 289 w 3674"/>
                        <a:gd name="T89" fmla="*/ 1076 h 3023"/>
                        <a:gd name="T90" fmla="*/ 65 w 3674"/>
                        <a:gd name="T91" fmla="*/ 1347 h 3023"/>
                        <a:gd name="T92" fmla="*/ 8 w 3674"/>
                        <a:gd name="T93" fmla="*/ 1665 h 3023"/>
                        <a:gd name="T94" fmla="*/ 307 w 3674"/>
                        <a:gd name="T95" fmla="*/ 1919 h 3023"/>
                        <a:gd name="T96" fmla="*/ 606 w 3674"/>
                        <a:gd name="T97" fmla="*/ 1995 h 3023"/>
                        <a:gd name="T98" fmla="*/ 658 w 3674"/>
                        <a:gd name="T99" fmla="*/ 2494 h 3023"/>
                        <a:gd name="T100" fmla="*/ 817 w 3674"/>
                        <a:gd name="T101" fmla="*/ 3022 h 3023"/>
                        <a:gd name="T102" fmla="*/ 1171 w 3674"/>
                        <a:gd name="T103" fmla="*/ 2736 h 3023"/>
                        <a:gd name="T104" fmla="*/ 1262 w 3674"/>
                        <a:gd name="T105" fmla="*/ 2225 h 3023"/>
                        <a:gd name="T106" fmla="*/ 1488 w 3674"/>
                        <a:gd name="T107" fmla="*/ 1746 h 3023"/>
                        <a:gd name="T108" fmla="*/ 1229 w 3674"/>
                        <a:gd name="T109" fmla="*/ 1540 h 3023"/>
                        <a:gd name="T110" fmla="*/ 1211 w 3674"/>
                        <a:gd name="T111" fmla="*/ 1363 h 3023"/>
                        <a:gd name="T112" fmla="*/ 1462 w 3674"/>
                        <a:gd name="T113" fmla="*/ 1671 h 3023"/>
                        <a:gd name="T114" fmla="*/ 1693 w 3674"/>
                        <a:gd name="T115" fmla="*/ 1492 h 3023"/>
                        <a:gd name="T116" fmla="*/ 1496 w 3674"/>
                        <a:gd name="T117" fmla="*/ 1337 h 3023"/>
                        <a:gd name="T118" fmla="*/ 1759 w 3674"/>
                        <a:gd name="T119" fmla="*/ 1359 h 3023"/>
                        <a:gd name="T120" fmla="*/ 2031 w 3674"/>
                        <a:gd name="T121" fmla="*/ 1593 h 3023"/>
                        <a:gd name="T122" fmla="*/ 2234 w 3674"/>
                        <a:gd name="T123" fmla="*/ 1581 h 3023"/>
                        <a:gd name="T124" fmla="*/ 2503 w 3674"/>
                        <a:gd name="T125" fmla="*/ 1615 h 302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  <a:cxn ang="0">
                          <a:pos x="T124" y="T125"/>
                        </a:cxn>
                      </a:cxnLst>
                      <a:rect l="0" t="0" r="r" b="b"/>
                      <a:pathLst>
                        <a:path w="3674" h="3023">
                          <a:moveTo>
                            <a:pt x="2551" y="1609"/>
                          </a:moveTo>
                          <a:lnTo>
                            <a:pt x="2551" y="1609"/>
                          </a:lnTo>
                          <a:lnTo>
                            <a:pt x="2553" y="1596"/>
                          </a:lnTo>
                          <a:lnTo>
                            <a:pt x="2556" y="1591"/>
                          </a:lnTo>
                          <a:lnTo>
                            <a:pt x="2557" y="1589"/>
                          </a:lnTo>
                          <a:lnTo>
                            <a:pt x="2557" y="1589"/>
                          </a:lnTo>
                          <a:lnTo>
                            <a:pt x="2558" y="1588"/>
                          </a:lnTo>
                          <a:lnTo>
                            <a:pt x="2559" y="1589"/>
                          </a:lnTo>
                          <a:lnTo>
                            <a:pt x="2562" y="1594"/>
                          </a:lnTo>
                          <a:lnTo>
                            <a:pt x="2564" y="1600"/>
                          </a:lnTo>
                          <a:lnTo>
                            <a:pt x="2564" y="1600"/>
                          </a:lnTo>
                          <a:lnTo>
                            <a:pt x="2564" y="1606"/>
                          </a:lnTo>
                          <a:lnTo>
                            <a:pt x="2565" y="1612"/>
                          </a:lnTo>
                          <a:lnTo>
                            <a:pt x="2568" y="1620"/>
                          </a:lnTo>
                          <a:lnTo>
                            <a:pt x="2568" y="1620"/>
                          </a:lnTo>
                          <a:lnTo>
                            <a:pt x="2579" y="1644"/>
                          </a:lnTo>
                          <a:lnTo>
                            <a:pt x="2591" y="1669"/>
                          </a:lnTo>
                          <a:lnTo>
                            <a:pt x="2591" y="1669"/>
                          </a:lnTo>
                          <a:lnTo>
                            <a:pt x="2599" y="1681"/>
                          </a:lnTo>
                          <a:lnTo>
                            <a:pt x="2602" y="1686"/>
                          </a:lnTo>
                          <a:lnTo>
                            <a:pt x="2602" y="1686"/>
                          </a:lnTo>
                          <a:lnTo>
                            <a:pt x="2607" y="1698"/>
                          </a:lnTo>
                          <a:lnTo>
                            <a:pt x="2611" y="1712"/>
                          </a:lnTo>
                          <a:lnTo>
                            <a:pt x="2613" y="1726"/>
                          </a:lnTo>
                          <a:lnTo>
                            <a:pt x="2613" y="1726"/>
                          </a:lnTo>
                          <a:lnTo>
                            <a:pt x="2613" y="1735"/>
                          </a:lnTo>
                          <a:lnTo>
                            <a:pt x="2612" y="1745"/>
                          </a:lnTo>
                          <a:lnTo>
                            <a:pt x="2611" y="1753"/>
                          </a:lnTo>
                          <a:lnTo>
                            <a:pt x="2611" y="1753"/>
                          </a:lnTo>
                          <a:lnTo>
                            <a:pt x="2607" y="1758"/>
                          </a:lnTo>
                          <a:lnTo>
                            <a:pt x="2605" y="1762"/>
                          </a:lnTo>
                          <a:lnTo>
                            <a:pt x="2603" y="1767"/>
                          </a:lnTo>
                          <a:lnTo>
                            <a:pt x="2603" y="1767"/>
                          </a:lnTo>
                          <a:lnTo>
                            <a:pt x="2605" y="1776"/>
                          </a:lnTo>
                          <a:lnTo>
                            <a:pt x="2607" y="1782"/>
                          </a:lnTo>
                          <a:lnTo>
                            <a:pt x="2611" y="1789"/>
                          </a:lnTo>
                          <a:lnTo>
                            <a:pt x="2611" y="1789"/>
                          </a:lnTo>
                          <a:lnTo>
                            <a:pt x="2611" y="1793"/>
                          </a:lnTo>
                          <a:lnTo>
                            <a:pt x="2611" y="1804"/>
                          </a:lnTo>
                          <a:lnTo>
                            <a:pt x="2611" y="1804"/>
                          </a:lnTo>
                          <a:lnTo>
                            <a:pt x="2607" y="1821"/>
                          </a:lnTo>
                          <a:lnTo>
                            <a:pt x="2606" y="1837"/>
                          </a:lnTo>
                          <a:lnTo>
                            <a:pt x="2606" y="1837"/>
                          </a:lnTo>
                          <a:lnTo>
                            <a:pt x="2607" y="1841"/>
                          </a:lnTo>
                          <a:lnTo>
                            <a:pt x="2608" y="1842"/>
                          </a:lnTo>
                          <a:lnTo>
                            <a:pt x="2610" y="1843"/>
                          </a:lnTo>
                          <a:lnTo>
                            <a:pt x="2611" y="1843"/>
                          </a:lnTo>
                          <a:lnTo>
                            <a:pt x="2615" y="1842"/>
                          </a:lnTo>
                          <a:lnTo>
                            <a:pt x="2616" y="1841"/>
                          </a:lnTo>
                          <a:lnTo>
                            <a:pt x="2616" y="1841"/>
                          </a:lnTo>
                          <a:lnTo>
                            <a:pt x="2622" y="1846"/>
                          </a:lnTo>
                          <a:lnTo>
                            <a:pt x="2628" y="1852"/>
                          </a:lnTo>
                          <a:lnTo>
                            <a:pt x="2635" y="1861"/>
                          </a:lnTo>
                          <a:lnTo>
                            <a:pt x="2635" y="1861"/>
                          </a:lnTo>
                          <a:lnTo>
                            <a:pt x="2643" y="1873"/>
                          </a:lnTo>
                          <a:lnTo>
                            <a:pt x="2649" y="1884"/>
                          </a:lnTo>
                          <a:lnTo>
                            <a:pt x="2655" y="1896"/>
                          </a:lnTo>
                          <a:lnTo>
                            <a:pt x="2655" y="1896"/>
                          </a:lnTo>
                          <a:lnTo>
                            <a:pt x="2659" y="1907"/>
                          </a:lnTo>
                          <a:lnTo>
                            <a:pt x="2661" y="1918"/>
                          </a:lnTo>
                          <a:lnTo>
                            <a:pt x="2664" y="1930"/>
                          </a:lnTo>
                          <a:lnTo>
                            <a:pt x="2664" y="1930"/>
                          </a:lnTo>
                          <a:lnTo>
                            <a:pt x="2664" y="1939"/>
                          </a:lnTo>
                          <a:lnTo>
                            <a:pt x="2664" y="1946"/>
                          </a:lnTo>
                          <a:lnTo>
                            <a:pt x="2664" y="1946"/>
                          </a:lnTo>
                          <a:lnTo>
                            <a:pt x="2664" y="1949"/>
                          </a:lnTo>
                          <a:lnTo>
                            <a:pt x="2664" y="1951"/>
                          </a:lnTo>
                          <a:lnTo>
                            <a:pt x="2665" y="1954"/>
                          </a:lnTo>
                          <a:lnTo>
                            <a:pt x="2665" y="1954"/>
                          </a:lnTo>
                          <a:lnTo>
                            <a:pt x="2666" y="1955"/>
                          </a:lnTo>
                          <a:lnTo>
                            <a:pt x="2669" y="1956"/>
                          </a:lnTo>
                          <a:lnTo>
                            <a:pt x="2669" y="1956"/>
                          </a:lnTo>
                          <a:lnTo>
                            <a:pt x="2673" y="1960"/>
                          </a:lnTo>
                          <a:lnTo>
                            <a:pt x="2677" y="1963"/>
                          </a:lnTo>
                          <a:lnTo>
                            <a:pt x="2677" y="1963"/>
                          </a:lnTo>
                          <a:lnTo>
                            <a:pt x="2680" y="1970"/>
                          </a:lnTo>
                          <a:lnTo>
                            <a:pt x="2681" y="1976"/>
                          </a:lnTo>
                          <a:lnTo>
                            <a:pt x="2681" y="1984"/>
                          </a:lnTo>
                          <a:lnTo>
                            <a:pt x="2681" y="1984"/>
                          </a:lnTo>
                          <a:lnTo>
                            <a:pt x="2682" y="1987"/>
                          </a:lnTo>
                          <a:lnTo>
                            <a:pt x="2682" y="1988"/>
                          </a:lnTo>
                          <a:lnTo>
                            <a:pt x="2685" y="1990"/>
                          </a:lnTo>
                          <a:lnTo>
                            <a:pt x="2685" y="1990"/>
                          </a:lnTo>
                          <a:lnTo>
                            <a:pt x="2696" y="1995"/>
                          </a:lnTo>
                          <a:lnTo>
                            <a:pt x="2707" y="2001"/>
                          </a:lnTo>
                          <a:lnTo>
                            <a:pt x="2707" y="2001"/>
                          </a:lnTo>
                          <a:lnTo>
                            <a:pt x="2712" y="2004"/>
                          </a:lnTo>
                          <a:lnTo>
                            <a:pt x="2714" y="2008"/>
                          </a:lnTo>
                          <a:lnTo>
                            <a:pt x="2716" y="2010"/>
                          </a:lnTo>
                          <a:lnTo>
                            <a:pt x="2716" y="2010"/>
                          </a:lnTo>
                          <a:lnTo>
                            <a:pt x="2719" y="2013"/>
                          </a:lnTo>
                          <a:lnTo>
                            <a:pt x="2723" y="2016"/>
                          </a:lnTo>
                          <a:lnTo>
                            <a:pt x="2723" y="2016"/>
                          </a:lnTo>
                          <a:lnTo>
                            <a:pt x="2730" y="2020"/>
                          </a:lnTo>
                          <a:lnTo>
                            <a:pt x="2734" y="2021"/>
                          </a:lnTo>
                          <a:lnTo>
                            <a:pt x="2737" y="2021"/>
                          </a:lnTo>
                          <a:lnTo>
                            <a:pt x="2737" y="2021"/>
                          </a:lnTo>
                          <a:lnTo>
                            <a:pt x="2740" y="2020"/>
                          </a:lnTo>
                          <a:lnTo>
                            <a:pt x="2742" y="2017"/>
                          </a:lnTo>
                          <a:lnTo>
                            <a:pt x="2746" y="2014"/>
                          </a:lnTo>
                          <a:lnTo>
                            <a:pt x="2746" y="2014"/>
                          </a:lnTo>
                          <a:lnTo>
                            <a:pt x="2746" y="2010"/>
                          </a:lnTo>
                          <a:lnTo>
                            <a:pt x="2746" y="2006"/>
                          </a:lnTo>
                          <a:lnTo>
                            <a:pt x="2745" y="2004"/>
                          </a:lnTo>
                          <a:lnTo>
                            <a:pt x="2745" y="2004"/>
                          </a:lnTo>
                          <a:lnTo>
                            <a:pt x="2741" y="2000"/>
                          </a:lnTo>
                          <a:lnTo>
                            <a:pt x="2740" y="1995"/>
                          </a:lnTo>
                          <a:lnTo>
                            <a:pt x="2740" y="1995"/>
                          </a:lnTo>
                          <a:lnTo>
                            <a:pt x="2735" y="1981"/>
                          </a:lnTo>
                          <a:lnTo>
                            <a:pt x="2731" y="1966"/>
                          </a:lnTo>
                          <a:lnTo>
                            <a:pt x="2727" y="1950"/>
                          </a:lnTo>
                          <a:lnTo>
                            <a:pt x="2727" y="1950"/>
                          </a:lnTo>
                          <a:lnTo>
                            <a:pt x="2727" y="1940"/>
                          </a:lnTo>
                          <a:lnTo>
                            <a:pt x="2726" y="1931"/>
                          </a:lnTo>
                          <a:lnTo>
                            <a:pt x="2724" y="1925"/>
                          </a:lnTo>
                          <a:lnTo>
                            <a:pt x="2724" y="1925"/>
                          </a:lnTo>
                          <a:lnTo>
                            <a:pt x="2716" y="1912"/>
                          </a:lnTo>
                          <a:lnTo>
                            <a:pt x="2708" y="1900"/>
                          </a:lnTo>
                          <a:lnTo>
                            <a:pt x="2698" y="1889"/>
                          </a:lnTo>
                          <a:lnTo>
                            <a:pt x="2698" y="1889"/>
                          </a:lnTo>
                          <a:lnTo>
                            <a:pt x="2698" y="1887"/>
                          </a:lnTo>
                          <a:lnTo>
                            <a:pt x="2696" y="1885"/>
                          </a:lnTo>
                          <a:lnTo>
                            <a:pt x="2696" y="1885"/>
                          </a:lnTo>
                          <a:lnTo>
                            <a:pt x="2693" y="1885"/>
                          </a:lnTo>
                          <a:lnTo>
                            <a:pt x="2692" y="1884"/>
                          </a:lnTo>
                          <a:lnTo>
                            <a:pt x="2692" y="1884"/>
                          </a:lnTo>
                          <a:lnTo>
                            <a:pt x="2686" y="1873"/>
                          </a:lnTo>
                          <a:lnTo>
                            <a:pt x="2682" y="1868"/>
                          </a:lnTo>
                          <a:lnTo>
                            <a:pt x="2678" y="1863"/>
                          </a:lnTo>
                          <a:lnTo>
                            <a:pt x="2678" y="1863"/>
                          </a:lnTo>
                          <a:lnTo>
                            <a:pt x="2676" y="1861"/>
                          </a:lnTo>
                          <a:lnTo>
                            <a:pt x="2671" y="1861"/>
                          </a:lnTo>
                          <a:lnTo>
                            <a:pt x="2666" y="1863"/>
                          </a:lnTo>
                          <a:lnTo>
                            <a:pt x="2666" y="1863"/>
                          </a:lnTo>
                          <a:lnTo>
                            <a:pt x="2662" y="1858"/>
                          </a:lnTo>
                          <a:lnTo>
                            <a:pt x="2659" y="1853"/>
                          </a:lnTo>
                          <a:lnTo>
                            <a:pt x="2656" y="1846"/>
                          </a:lnTo>
                          <a:lnTo>
                            <a:pt x="2656" y="1846"/>
                          </a:lnTo>
                          <a:lnTo>
                            <a:pt x="2655" y="1838"/>
                          </a:lnTo>
                          <a:lnTo>
                            <a:pt x="2654" y="1832"/>
                          </a:lnTo>
                          <a:lnTo>
                            <a:pt x="2654" y="1832"/>
                          </a:lnTo>
                          <a:lnTo>
                            <a:pt x="2653" y="1828"/>
                          </a:lnTo>
                          <a:lnTo>
                            <a:pt x="2650" y="1826"/>
                          </a:lnTo>
                          <a:lnTo>
                            <a:pt x="2649" y="1826"/>
                          </a:lnTo>
                          <a:lnTo>
                            <a:pt x="2648" y="1825"/>
                          </a:lnTo>
                          <a:lnTo>
                            <a:pt x="2648" y="1825"/>
                          </a:lnTo>
                          <a:lnTo>
                            <a:pt x="2648" y="1815"/>
                          </a:lnTo>
                          <a:lnTo>
                            <a:pt x="2648" y="1807"/>
                          </a:lnTo>
                          <a:lnTo>
                            <a:pt x="2645" y="1804"/>
                          </a:lnTo>
                          <a:lnTo>
                            <a:pt x="2645" y="1804"/>
                          </a:lnTo>
                          <a:lnTo>
                            <a:pt x="2643" y="1801"/>
                          </a:lnTo>
                          <a:lnTo>
                            <a:pt x="2638" y="1800"/>
                          </a:lnTo>
                          <a:lnTo>
                            <a:pt x="2630" y="1800"/>
                          </a:lnTo>
                          <a:lnTo>
                            <a:pt x="2630" y="1800"/>
                          </a:lnTo>
                          <a:lnTo>
                            <a:pt x="2629" y="1800"/>
                          </a:lnTo>
                          <a:lnTo>
                            <a:pt x="2627" y="1799"/>
                          </a:lnTo>
                          <a:lnTo>
                            <a:pt x="2626" y="1798"/>
                          </a:lnTo>
                          <a:lnTo>
                            <a:pt x="2626" y="1798"/>
                          </a:lnTo>
                          <a:lnTo>
                            <a:pt x="2626" y="1789"/>
                          </a:lnTo>
                          <a:lnTo>
                            <a:pt x="2626" y="1780"/>
                          </a:lnTo>
                          <a:lnTo>
                            <a:pt x="2628" y="1771"/>
                          </a:lnTo>
                          <a:lnTo>
                            <a:pt x="2628" y="1771"/>
                          </a:lnTo>
                          <a:lnTo>
                            <a:pt x="2633" y="1752"/>
                          </a:lnTo>
                          <a:lnTo>
                            <a:pt x="2638" y="1734"/>
                          </a:lnTo>
                          <a:lnTo>
                            <a:pt x="2638" y="1734"/>
                          </a:lnTo>
                          <a:lnTo>
                            <a:pt x="2639" y="1717"/>
                          </a:lnTo>
                          <a:lnTo>
                            <a:pt x="2640" y="1702"/>
                          </a:lnTo>
                          <a:lnTo>
                            <a:pt x="2640" y="1688"/>
                          </a:lnTo>
                          <a:lnTo>
                            <a:pt x="2640" y="1688"/>
                          </a:lnTo>
                          <a:lnTo>
                            <a:pt x="2644" y="1686"/>
                          </a:lnTo>
                          <a:lnTo>
                            <a:pt x="2649" y="1686"/>
                          </a:lnTo>
                          <a:lnTo>
                            <a:pt x="2651" y="1686"/>
                          </a:lnTo>
                          <a:lnTo>
                            <a:pt x="2651" y="1686"/>
                          </a:lnTo>
                          <a:lnTo>
                            <a:pt x="2654" y="1688"/>
                          </a:lnTo>
                          <a:lnTo>
                            <a:pt x="2655" y="1691"/>
                          </a:lnTo>
                          <a:lnTo>
                            <a:pt x="2656" y="1696"/>
                          </a:lnTo>
                          <a:lnTo>
                            <a:pt x="2656" y="1696"/>
                          </a:lnTo>
                          <a:lnTo>
                            <a:pt x="2655" y="1699"/>
                          </a:lnTo>
                          <a:lnTo>
                            <a:pt x="2655" y="1702"/>
                          </a:lnTo>
                          <a:lnTo>
                            <a:pt x="2657" y="1704"/>
                          </a:lnTo>
                          <a:lnTo>
                            <a:pt x="2657" y="1704"/>
                          </a:lnTo>
                          <a:lnTo>
                            <a:pt x="2662" y="1707"/>
                          </a:lnTo>
                          <a:lnTo>
                            <a:pt x="2670" y="1707"/>
                          </a:lnTo>
                          <a:lnTo>
                            <a:pt x="2677" y="1707"/>
                          </a:lnTo>
                          <a:lnTo>
                            <a:pt x="2677" y="1707"/>
                          </a:lnTo>
                          <a:lnTo>
                            <a:pt x="2686" y="1715"/>
                          </a:lnTo>
                          <a:lnTo>
                            <a:pt x="2692" y="1721"/>
                          </a:lnTo>
                          <a:lnTo>
                            <a:pt x="2698" y="1728"/>
                          </a:lnTo>
                          <a:lnTo>
                            <a:pt x="2698" y="1728"/>
                          </a:lnTo>
                          <a:lnTo>
                            <a:pt x="2705" y="1740"/>
                          </a:lnTo>
                          <a:lnTo>
                            <a:pt x="2712" y="1750"/>
                          </a:lnTo>
                          <a:lnTo>
                            <a:pt x="2716" y="1761"/>
                          </a:lnTo>
                          <a:lnTo>
                            <a:pt x="2716" y="1761"/>
                          </a:lnTo>
                          <a:lnTo>
                            <a:pt x="2720" y="1762"/>
                          </a:lnTo>
                          <a:lnTo>
                            <a:pt x="2724" y="1764"/>
                          </a:lnTo>
                          <a:lnTo>
                            <a:pt x="2727" y="1767"/>
                          </a:lnTo>
                          <a:lnTo>
                            <a:pt x="2727" y="1767"/>
                          </a:lnTo>
                          <a:lnTo>
                            <a:pt x="2729" y="1771"/>
                          </a:lnTo>
                          <a:lnTo>
                            <a:pt x="2730" y="1774"/>
                          </a:lnTo>
                          <a:lnTo>
                            <a:pt x="2731" y="1777"/>
                          </a:lnTo>
                          <a:lnTo>
                            <a:pt x="2731" y="1777"/>
                          </a:lnTo>
                          <a:lnTo>
                            <a:pt x="2737" y="1776"/>
                          </a:lnTo>
                          <a:lnTo>
                            <a:pt x="2742" y="1776"/>
                          </a:lnTo>
                          <a:lnTo>
                            <a:pt x="2747" y="1777"/>
                          </a:lnTo>
                          <a:lnTo>
                            <a:pt x="2747" y="1777"/>
                          </a:lnTo>
                          <a:lnTo>
                            <a:pt x="2748" y="1779"/>
                          </a:lnTo>
                          <a:lnTo>
                            <a:pt x="2750" y="1780"/>
                          </a:lnTo>
                          <a:lnTo>
                            <a:pt x="2751" y="1787"/>
                          </a:lnTo>
                          <a:lnTo>
                            <a:pt x="2751" y="1791"/>
                          </a:lnTo>
                          <a:lnTo>
                            <a:pt x="2751" y="1791"/>
                          </a:lnTo>
                          <a:lnTo>
                            <a:pt x="2753" y="1806"/>
                          </a:lnTo>
                          <a:lnTo>
                            <a:pt x="2753" y="1806"/>
                          </a:lnTo>
                          <a:lnTo>
                            <a:pt x="2757" y="1819"/>
                          </a:lnTo>
                          <a:lnTo>
                            <a:pt x="2759" y="1823"/>
                          </a:lnTo>
                          <a:lnTo>
                            <a:pt x="2759" y="1823"/>
                          </a:lnTo>
                          <a:lnTo>
                            <a:pt x="2762" y="1825"/>
                          </a:lnTo>
                          <a:lnTo>
                            <a:pt x="2763" y="1825"/>
                          </a:lnTo>
                          <a:lnTo>
                            <a:pt x="2766" y="1823"/>
                          </a:lnTo>
                          <a:lnTo>
                            <a:pt x="2766" y="1823"/>
                          </a:lnTo>
                          <a:lnTo>
                            <a:pt x="2769" y="1816"/>
                          </a:lnTo>
                          <a:lnTo>
                            <a:pt x="2774" y="1809"/>
                          </a:lnTo>
                          <a:lnTo>
                            <a:pt x="2774" y="1809"/>
                          </a:lnTo>
                          <a:lnTo>
                            <a:pt x="2783" y="1801"/>
                          </a:lnTo>
                          <a:lnTo>
                            <a:pt x="2790" y="1794"/>
                          </a:lnTo>
                          <a:lnTo>
                            <a:pt x="2790" y="1794"/>
                          </a:lnTo>
                          <a:lnTo>
                            <a:pt x="2794" y="1788"/>
                          </a:lnTo>
                          <a:lnTo>
                            <a:pt x="2795" y="1780"/>
                          </a:lnTo>
                          <a:lnTo>
                            <a:pt x="2796" y="1772"/>
                          </a:lnTo>
                          <a:lnTo>
                            <a:pt x="2796" y="1772"/>
                          </a:lnTo>
                          <a:lnTo>
                            <a:pt x="2797" y="1773"/>
                          </a:lnTo>
                          <a:lnTo>
                            <a:pt x="2801" y="1773"/>
                          </a:lnTo>
                          <a:lnTo>
                            <a:pt x="2806" y="1772"/>
                          </a:lnTo>
                          <a:lnTo>
                            <a:pt x="2813" y="1768"/>
                          </a:lnTo>
                          <a:lnTo>
                            <a:pt x="2813" y="1768"/>
                          </a:lnTo>
                          <a:lnTo>
                            <a:pt x="2828" y="1758"/>
                          </a:lnTo>
                          <a:lnTo>
                            <a:pt x="2835" y="1752"/>
                          </a:lnTo>
                          <a:lnTo>
                            <a:pt x="2842" y="1746"/>
                          </a:lnTo>
                          <a:lnTo>
                            <a:pt x="2842" y="1746"/>
                          </a:lnTo>
                          <a:lnTo>
                            <a:pt x="2845" y="1737"/>
                          </a:lnTo>
                          <a:lnTo>
                            <a:pt x="2848" y="1731"/>
                          </a:lnTo>
                          <a:lnTo>
                            <a:pt x="2848" y="1726"/>
                          </a:lnTo>
                          <a:lnTo>
                            <a:pt x="2848" y="1724"/>
                          </a:lnTo>
                          <a:lnTo>
                            <a:pt x="2848" y="1724"/>
                          </a:lnTo>
                          <a:lnTo>
                            <a:pt x="2849" y="1717"/>
                          </a:lnTo>
                          <a:lnTo>
                            <a:pt x="2850" y="1708"/>
                          </a:lnTo>
                          <a:lnTo>
                            <a:pt x="2849" y="1701"/>
                          </a:lnTo>
                          <a:lnTo>
                            <a:pt x="2849" y="1701"/>
                          </a:lnTo>
                          <a:lnTo>
                            <a:pt x="2845" y="1688"/>
                          </a:lnTo>
                          <a:lnTo>
                            <a:pt x="2840" y="1679"/>
                          </a:lnTo>
                          <a:lnTo>
                            <a:pt x="2834" y="1670"/>
                          </a:lnTo>
                          <a:lnTo>
                            <a:pt x="2834" y="1670"/>
                          </a:lnTo>
                          <a:lnTo>
                            <a:pt x="2833" y="1666"/>
                          </a:lnTo>
                          <a:lnTo>
                            <a:pt x="2831" y="1658"/>
                          </a:lnTo>
                          <a:lnTo>
                            <a:pt x="2831" y="1658"/>
                          </a:lnTo>
                          <a:lnTo>
                            <a:pt x="2827" y="1645"/>
                          </a:lnTo>
                          <a:lnTo>
                            <a:pt x="2824" y="1638"/>
                          </a:lnTo>
                          <a:lnTo>
                            <a:pt x="2822" y="1632"/>
                          </a:lnTo>
                          <a:lnTo>
                            <a:pt x="2822" y="1632"/>
                          </a:lnTo>
                          <a:lnTo>
                            <a:pt x="2813" y="1618"/>
                          </a:lnTo>
                          <a:lnTo>
                            <a:pt x="2805" y="1606"/>
                          </a:lnTo>
                          <a:lnTo>
                            <a:pt x="2786" y="1583"/>
                          </a:lnTo>
                          <a:lnTo>
                            <a:pt x="2766" y="1558"/>
                          </a:lnTo>
                          <a:lnTo>
                            <a:pt x="2766" y="1558"/>
                          </a:lnTo>
                          <a:lnTo>
                            <a:pt x="2759" y="1550"/>
                          </a:lnTo>
                          <a:lnTo>
                            <a:pt x="2754" y="1542"/>
                          </a:lnTo>
                          <a:lnTo>
                            <a:pt x="2751" y="1532"/>
                          </a:lnTo>
                          <a:lnTo>
                            <a:pt x="2751" y="1532"/>
                          </a:lnTo>
                          <a:lnTo>
                            <a:pt x="2750" y="1527"/>
                          </a:lnTo>
                          <a:lnTo>
                            <a:pt x="2750" y="1523"/>
                          </a:lnTo>
                          <a:lnTo>
                            <a:pt x="2751" y="1514"/>
                          </a:lnTo>
                          <a:lnTo>
                            <a:pt x="2754" y="1505"/>
                          </a:lnTo>
                          <a:lnTo>
                            <a:pt x="2754" y="1505"/>
                          </a:lnTo>
                          <a:lnTo>
                            <a:pt x="2757" y="1498"/>
                          </a:lnTo>
                          <a:lnTo>
                            <a:pt x="2763" y="1486"/>
                          </a:lnTo>
                          <a:lnTo>
                            <a:pt x="2763" y="1486"/>
                          </a:lnTo>
                          <a:lnTo>
                            <a:pt x="2770" y="1476"/>
                          </a:lnTo>
                          <a:lnTo>
                            <a:pt x="2774" y="1471"/>
                          </a:lnTo>
                          <a:lnTo>
                            <a:pt x="2774" y="1471"/>
                          </a:lnTo>
                          <a:lnTo>
                            <a:pt x="2779" y="1464"/>
                          </a:lnTo>
                          <a:lnTo>
                            <a:pt x="2784" y="1459"/>
                          </a:lnTo>
                          <a:lnTo>
                            <a:pt x="2788" y="1457"/>
                          </a:lnTo>
                          <a:lnTo>
                            <a:pt x="2791" y="1456"/>
                          </a:lnTo>
                          <a:lnTo>
                            <a:pt x="2791" y="1456"/>
                          </a:lnTo>
                          <a:lnTo>
                            <a:pt x="2796" y="1456"/>
                          </a:lnTo>
                          <a:lnTo>
                            <a:pt x="2801" y="1457"/>
                          </a:lnTo>
                          <a:lnTo>
                            <a:pt x="2811" y="1460"/>
                          </a:lnTo>
                          <a:lnTo>
                            <a:pt x="2820" y="1465"/>
                          </a:lnTo>
                          <a:lnTo>
                            <a:pt x="2822" y="1466"/>
                          </a:lnTo>
                          <a:lnTo>
                            <a:pt x="2822" y="1466"/>
                          </a:lnTo>
                          <a:lnTo>
                            <a:pt x="2823" y="1470"/>
                          </a:lnTo>
                          <a:lnTo>
                            <a:pt x="2827" y="1478"/>
                          </a:lnTo>
                          <a:lnTo>
                            <a:pt x="2833" y="1487"/>
                          </a:lnTo>
                          <a:lnTo>
                            <a:pt x="2835" y="1489"/>
                          </a:lnTo>
                          <a:lnTo>
                            <a:pt x="2839" y="1491"/>
                          </a:lnTo>
                          <a:lnTo>
                            <a:pt x="2839" y="1491"/>
                          </a:lnTo>
                          <a:lnTo>
                            <a:pt x="2842" y="1489"/>
                          </a:lnTo>
                          <a:lnTo>
                            <a:pt x="2844" y="1486"/>
                          </a:lnTo>
                          <a:lnTo>
                            <a:pt x="2845" y="1481"/>
                          </a:lnTo>
                          <a:lnTo>
                            <a:pt x="2847" y="1476"/>
                          </a:lnTo>
                          <a:lnTo>
                            <a:pt x="2848" y="1466"/>
                          </a:lnTo>
                          <a:lnTo>
                            <a:pt x="2849" y="1461"/>
                          </a:lnTo>
                          <a:lnTo>
                            <a:pt x="2849" y="1461"/>
                          </a:lnTo>
                          <a:lnTo>
                            <a:pt x="2854" y="1462"/>
                          </a:lnTo>
                          <a:lnTo>
                            <a:pt x="2859" y="1462"/>
                          </a:lnTo>
                          <a:lnTo>
                            <a:pt x="2865" y="1460"/>
                          </a:lnTo>
                          <a:lnTo>
                            <a:pt x="2865" y="1460"/>
                          </a:lnTo>
                          <a:lnTo>
                            <a:pt x="2878" y="1455"/>
                          </a:lnTo>
                          <a:lnTo>
                            <a:pt x="2878" y="1455"/>
                          </a:lnTo>
                          <a:lnTo>
                            <a:pt x="2886" y="1453"/>
                          </a:lnTo>
                          <a:lnTo>
                            <a:pt x="2892" y="1453"/>
                          </a:lnTo>
                          <a:lnTo>
                            <a:pt x="2898" y="1451"/>
                          </a:lnTo>
                          <a:lnTo>
                            <a:pt x="2898" y="1451"/>
                          </a:lnTo>
                          <a:lnTo>
                            <a:pt x="2903" y="1444"/>
                          </a:lnTo>
                          <a:lnTo>
                            <a:pt x="2907" y="1439"/>
                          </a:lnTo>
                          <a:lnTo>
                            <a:pt x="2910" y="1437"/>
                          </a:lnTo>
                          <a:lnTo>
                            <a:pt x="2913" y="1434"/>
                          </a:lnTo>
                          <a:lnTo>
                            <a:pt x="2913" y="1434"/>
                          </a:lnTo>
                          <a:lnTo>
                            <a:pt x="2921" y="1432"/>
                          </a:lnTo>
                          <a:lnTo>
                            <a:pt x="2930" y="1430"/>
                          </a:lnTo>
                          <a:lnTo>
                            <a:pt x="2946" y="1428"/>
                          </a:lnTo>
                          <a:lnTo>
                            <a:pt x="2946" y="1428"/>
                          </a:lnTo>
                          <a:lnTo>
                            <a:pt x="2952" y="1427"/>
                          </a:lnTo>
                          <a:lnTo>
                            <a:pt x="2956" y="1424"/>
                          </a:lnTo>
                          <a:lnTo>
                            <a:pt x="2959" y="1422"/>
                          </a:lnTo>
                          <a:lnTo>
                            <a:pt x="2959" y="1422"/>
                          </a:lnTo>
                          <a:lnTo>
                            <a:pt x="2966" y="1417"/>
                          </a:lnTo>
                          <a:lnTo>
                            <a:pt x="2978" y="1406"/>
                          </a:lnTo>
                          <a:lnTo>
                            <a:pt x="2978" y="1406"/>
                          </a:lnTo>
                          <a:lnTo>
                            <a:pt x="2993" y="1387"/>
                          </a:lnTo>
                          <a:lnTo>
                            <a:pt x="3000" y="1379"/>
                          </a:lnTo>
                          <a:lnTo>
                            <a:pt x="3000" y="1379"/>
                          </a:lnTo>
                          <a:lnTo>
                            <a:pt x="3002" y="1376"/>
                          </a:lnTo>
                          <a:lnTo>
                            <a:pt x="3009" y="1370"/>
                          </a:lnTo>
                          <a:lnTo>
                            <a:pt x="3017" y="1360"/>
                          </a:lnTo>
                          <a:lnTo>
                            <a:pt x="3021" y="1354"/>
                          </a:lnTo>
                          <a:lnTo>
                            <a:pt x="3023" y="1347"/>
                          </a:lnTo>
                          <a:lnTo>
                            <a:pt x="3023" y="1347"/>
                          </a:lnTo>
                          <a:lnTo>
                            <a:pt x="3026" y="1337"/>
                          </a:lnTo>
                          <a:lnTo>
                            <a:pt x="3028" y="1327"/>
                          </a:lnTo>
                          <a:lnTo>
                            <a:pt x="3028" y="1327"/>
                          </a:lnTo>
                          <a:lnTo>
                            <a:pt x="3031" y="1315"/>
                          </a:lnTo>
                          <a:lnTo>
                            <a:pt x="3034" y="1305"/>
                          </a:lnTo>
                          <a:lnTo>
                            <a:pt x="3038" y="1294"/>
                          </a:lnTo>
                          <a:lnTo>
                            <a:pt x="3038" y="1294"/>
                          </a:lnTo>
                          <a:lnTo>
                            <a:pt x="3041" y="1292"/>
                          </a:lnTo>
                          <a:lnTo>
                            <a:pt x="3044" y="1286"/>
                          </a:lnTo>
                          <a:lnTo>
                            <a:pt x="3048" y="1276"/>
                          </a:lnTo>
                          <a:lnTo>
                            <a:pt x="3048" y="1270"/>
                          </a:lnTo>
                          <a:lnTo>
                            <a:pt x="3048" y="1263"/>
                          </a:lnTo>
                          <a:lnTo>
                            <a:pt x="3048" y="1263"/>
                          </a:lnTo>
                          <a:lnTo>
                            <a:pt x="3044" y="1243"/>
                          </a:lnTo>
                          <a:lnTo>
                            <a:pt x="3044" y="1243"/>
                          </a:lnTo>
                          <a:lnTo>
                            <a:pt x="3043" y="1227"/>
                          </a:lnTo>
                          <a:lnTo>
                            <a:pt x="3043" y="1227"/>
                          </a:lnTo>
                          <a:lnTo>
                            <a:pt x="3041" y="1222"/>
                          </a:lnTo>
                          <a:lnTo>
                            <a:pt x="3039" y="1218"/>
                          </a:lnTo>
                          <a:lnTo>
                            <a:pt x="3036" y="1217"/>
                          </a:lnTo>
                          <a:lnTo>
                            <a:pt x="3033" y="1217"/>
                          </a:lnTo>
                          <a:lnTo>
                            <a:pt x="3028" y="1219"/>
                          </a:lnTo>
                          <a:lnTo>
                            <a:pt x="3026" y="1222"/>
                          </a:lnTo>
                          <a:lnTo>
                            <a:pt x="3026" y="1222"/>
                          </a:lnTo>
                          <a:lnTo>
                            <a:pt x="3026" y="1216"/>
                          </a:lnTo>
                          <a:lnTo>
                            <a:pt x="3026" y="1211"/>
                          </a:lnTo>
                          <a:lnTo>
                            <a:pt x="3028" y="1204"/>
                          </a:lnTo>
                          <a:lnTo>
                            <a:pt x="3028" y="1204"/>
                          </a:lnTo>
                          <a:lnTo>
                            <a:pt x="3032" y="1196"/>
                          </a:lnTo>
                          <a:lnTo>
                            <a:pt x="3034" y="1191"/>
                          </a:lnTo>
                          <a:lnTo>
                            <a:pt x="3034" y="1186"/>
                          </a:lnTo>
                          <a:lnTo>
                            <a:pt x="3034" y="1186"/>
                          </a:lnTo>
                          <a:lnTo>
                            <a:pt x="3033" y="1181"/>
                          </a:lnTo>
                          <a:lnTo>
                            <a:pt x="3031" y="1177"/>
                          </a:lnTo>
                          <a:lnTo>
                            <a:pt x="3027" y="1174"/>
                          </a:lnTo>
                          <a:lnTo>
                            <a:pt x="3023" y="1171"/>
                          </a:lnTo>
                          <a:lnTo>
                            <a:pt x="3016" y="1166"/>
                          </a:lnTo>
                          <a:lnTo>
                            <a:pt x="3012" y="1164"/>
                          </a:lnTo>
                          <a:lnTo>
                            <a:pt x="3012" y="1164"/>
                          </a:lnTo>
                          <a:lnTo>
                            <a:pt x="3001" y="1142"/>
                          </a:lnTo>
                          <a:lnTo>
                            <a:pt x="2989" y="1122"/>
                          </a:lnTo>
                          <a:lnTo>
                            <a:pt x="2983" y="1112"/>
                          </a:lnTo>
                          <a:lnTo>
                            <a:pt x="2977" y="1104"/>
                          </a:lnTo>
                          <a:lnTo>
                            <a:pt x="2977" y="1104"/>
                          </a:lnTo>
                          <a:lnTo>
                            <a:pt x="2972" y="1100"/>
                          </a:lnTo>
                          <a:lnTo>
                            <a:pt x="2968" y="1098"/>
                          </a:lnTo>
                          <a:lnTo>
                            <a:pt x="2959" y="1094"/>
                          </a:lnTo>
                          <a:lnTo>
                            <a:pt x="2955" y="1093"/>
                          </a:lnTo>
                          <a:lnTo>
                            <a:pt x="2952" y="1094"/>
                          </a:lnTo>
                          <a:lnTo>
                            <a:pt x="2952" y="1094"/>
                          </a:lnTo>
                          <a:lnTo>
                            <a:pt x="2948" y="1091"/>
                          </a:lnTo>
                          <a:lnTo>
                            <a:pt x="2946" y="1089"/>
                          </a:lnTo>
                          <a:lnTo>
                            <a:pt x="2946" y="1084"/>
                          </a:lnTo>
                          <a:lnTo>
                            <a:pt x="2946" y="1084"/>
                          </a:lnTo>
                          <a:lnTo>
                            <a:pt x="2946" y="1078"/>
                          </a:lnTo>
                          <a:lnTo>
                            <a:pt x="2948" y="1072"/>
                          </a:lnTo>
                          <a:lnTo>
                            <a:pt x="2952" y="1066"/>
                          </a:lnTo>
                          <a:lnTo>
                            <a:pt x="2952" y="1066"/>
                          </a:lnTo>
                          <a:lnTo>
                            <a:pt x="2955" y="1064"/>
                          </a:lnTo>
                          <a:lnTo>
                            <a:pt x="2958" y="1062"/>
                          </a:lnTo>
                          <a:lnTo>
                            <a:pt x="2961" y="1058"/>
                          </a:lnTo>
                          <a:lnTo>
                            <a:pt x="2961" y="1058"/>
                          </a:lnTo>
                          <a:lnTo>
                            <a:pt x="2964" y="1052"/>
                          </a:lnTo>
                          <a:lnTo>
                            <a:pt x="2969" y="1045"/>
                          </a:lnTo>
                          <a:lnTo>
                            <a:pt x="2969" y="1045"/>
                          </a:lnTo>
                          <a:lnTo>
                            <a:pt x="2977" y="1040"/>
                          </a:lnTo>
                          <a:lnTo>
                            <a:pt x="2983" y="1037"/>
                          </a:lnTo>
                          <a:lnTo>
                            <a:pt x="2989" y="1035"/>
                          </a:lnTo>
                          <a:lnTo>
                            <a:pt x="2989" y="1035"/>
                          </a:lnTo>
                          <a:lnTo>
                            <a:pt x="2995" y="1029"/>
                          </a:lnTo>
                          <a:lnTo>
                            <a:pt x="2998" y="1025"/>
                          </a:lnTo>
                          <a:lnTo>
                            <a:pt x="2998" y="1023"/>
                          </a:lnTo>
                          <a:lnTo>
                            <a:pt x="2996" y="1020"/>
                          </a:lnTo>
                          <a:lnTo>
                            <a:pt x="2996" y="1020"/>
                          </a:lnTo>
                          <a:lnTo>
                            <a:pt x="2994" y="1019"/>
                          </a:lnTo>
                          <a:lnTo>
                            <a:pt x="2990" y="1018"/>
                          </a:lnTo>
                          <a:lnTo>
                            <a:pt x="2980" y="1017"/>
                          </a:lnTo>
                          <a:lnTo>
                            <a:pt x="2968" y="1017"/>
                          </a:lnTo>
                          <a:lnTo>
                            <a:pt x="2968" y="1017"/>
                          </a:lnTo>
                          <a:lnTo>
                            <a:pt x="2959" y="1013"/>
                          </a:lnTo>
                          <a:lnTo>
                            <a:pt x="2953" y="1010"/>
                          </a:lnTo>
                          <a:lnTo>
                            <a:pt x="2950" y="1010"/>
                          </a:lnTo>
                          <a:lnTo>
                            <a:pt x="2947" y="1010"/>
                          </a:lnTo>
                          <a:lnTo>
                            <a:pt x="2947" y="1010"/>
                          </a:lnTo>
                          <a:lnTo>
                            <a:pt x="2945" y="1012"/>
                          </a:lnTo>
                          <a:lnTo>
                            <a:pt x="2941" y="1014"/>
                          </a:lnTo>
                          <a:lnTo>
                            <a:pt x="2937" y="1020"/>
                          </a:lnTo>
                          <a:lnTo>
                            <a:pt x="2936" y="1026"/>
                          </a:lnTo>
                          <a:lnTo>
                            <a:pt x="2934" y="1029"/>
                          </a:lnTo>
                          <a:lnTo>
                            <a:pt x="2934" y="1029"/>
                          </a:lnTo>
                          <a:lnTo>
                            <a:pt x="2932" y="1029"/>
                          </a:lnTo>
                          <a:lnTo>
                            <a:pt x="2930" y="1028"/>
                          </a:lnTo>
                          <a:lnTo>
                            <a:pt x="2926" y="1025"/>
                          </a:lnTo>
                          <a:lnTo>
                            <a:pt x="2923" y="1020"/>
                          </a:lnTo>
                          <a:lnTo>
                            <a:pt x="2923" y="1020"/>
                          </a:lnTo>
                          <a:lnTo>
                            <a:pt x="2918" y="1009"/>
                          </a:lnTo>
                          <a:lnTo>
                            <a:pt x="2918" y="1009"/>
                          </a:lnTo>
                          <a:lnTo>
                            <a:pt x="2914" y="1002"/>
                          </a:lnTo>
                          <a:lnTo>
                            <a:pt x="2914" y="1002"/>
                          </a:lnTo>
                          <a:lnTo>
                            <a:pt x="2913" y="999"/>
                          </a:lnTo>
                          <a:lnTo>
                            <a:pt x="2912" y="999"/>
                          </a:lnTo>
                          <a:lnTo>
                            <a:pt x="2910" y="1001"/>
                          </a:lnTo>
                          <a:lnTo>
                            <a:pt x="2910" y="1001"/>
                          </a:lnTo>
                          <a:lnTo>
                            <a:pt x="2902" y="1001"/>
                          </a:lnTo>
                          <a:lnTo>
                            <a:pt x="2893" y="1001"/>
                          </a:lnTo>
                          <a:lnTo>
                            <a:pt x="2886" y="998"/>
                          </a:lnTo>
                          <a:lnTo>
                            <a:pt x="2886" y="998"/>
                          </a:lnTo>
                          <a:lnTo>
                            <a:pt x="2880" y="994"/>
                          </a:lnTo>
                          <a:lnTo>
                            <a:pt x="2876" y="991"/>
                          </a:lnTo>
                          <a:lnTo>
                            <a:pt x="2872" y="986"/>
                          </a:lnTo>
                          <a:lnTo>
                            <a:pt x="2872" y="986"/>
                          </a:lnTo>
                          <a:lnTo>
                            <a:pt x="2871" y="981"/>
                          </a:lnTo>
                          <a:lnTo>
                            <a:pt x="2871" y="975"/>
                          </a:lnTo>
                          <a:lnTo>
                            <a:pt x="2872" y="971"/>
                          </a:lnTo>
                          <a:lnTo>
                            <a:pt x="2872" y="971"/>
                          </a:lnTo>
                          <a:lnTo>
                            <a:pt x="2875" y="971"/>
                          </a:lnTo>
                          <a:lnTo>
                            <a:pt x="2880" y="971"/>
                          </a:lnTo>
                          <a:lnTo>
                            <a:pt x="2885" y="974"/>
                          </a:lnTo>
                          <a:lnTo>
                            <a:pt x="2885" y="974"/>
                          </a:lnTo>
                          <a:lnTo>
                            <a:pt x="2890" y="972"/>
                          </a:lnTo>
                          <a:lnTo>
                            <a:pt x="2894" y="971"/>
                          </a:lnTo>
                          <a:lnTo>
                            <a:pt x="2898" y="969"/>
                          </a:lnTo>
                          <a:lnTo>
                            <a:pt x="2898" y="969"/>
                          </a:lnTo>
                          <a:lnTo>
                            <a:pt x="2901" y="964"/>
                          </a:lnTo>
                          <a:lnTo>
                            <a:pt x="2903" y="958"/>
                          </a:lnTo>
                          <a:lnTo>
                            <a:pt x="2904" y="951"/>
                          </a:lnTo>
                          <a:lnTo>
                            <a:pt x="2904" y="951"/>
                          </a:lnTo>
                          <a:lnTo>
                            <a:pt x="2908" y="949"/>
                          </a:lnTo>
                          <a:lnTo>
                            <a:pt x="2912" y="947"/>
                          </a:lnTo>
                          <a:lnTo>
                            <a:pt x="2915" y="942"/>
                          </a:lnTo>
                          <a:lnTo>
                            <a:pt x="2915" y="942"/>
                          </a:lnTo>
                          <a:lnTo>
                            <a:pt x="2917" y="938"/>
                          </a:lnTo>
                          <a:lnTo>
                            <a:pt x="2918" y="933"/>
                          </a:lnTo>
                          <a:lnTo>
                            <a:pt x="2918" y="929"/>
                          </a:lnTo>
                          <a:lnTo>
                            <a:pt x="2919" y="928"/>
                          </a:lnTo>
                          <a:lnTo>
                            <a:pt x="2919" y="928"/>
                          </a:lnTo>
                          <a:lnTo>
                            <a:pt x="2928" y="926"/>
                          </a:lnTo>
                          <a:lnTo>
                            <a:pt x="2932" y="926"/>
                          </a:lnTo>
                          <a:lnTo>
                            <a:pt x="2935" y="927"/>
                          </a:lnTo>
                          <a:lnTo>
                            <a:pt x="2936" y="929"/>
                          </a:lnTo>
                          <a:lnTo>
                            <a:pt x="2936" y="929"/>
                          </a:lnTo>
                          <a:lnTo>
                            <a:pt x="2939" y="934"/>
                          </a:lnTo>
                          <a:lnTo>
                            <a:pt x="2941" y="940"/>
                          </a:lnTo>
                          <a:lnTo>
                            <a:pt x="2944" y="955"/>
                          </a:lnTo>
                          <a:lnTo>
                            <a:pt x="2944" y="955"/>
                          </a:lnTo>
                          <a:lnTo>
                            <a:pt x="2945" y="959"/>
                          </a:lnTo>
                          <a:lnTo>
                            <a:pt x="2946" y="963"/>
                          </a:lnTo>
                          <a:lnTo>
                            <a:pt x="2948" y="966"/>
                          </a:lnTo>
                          <a:lnTo>
                            <a:pt x="2948" y="966"/>
                          </a:lnTo>
                          <a:lnTo>
                            <a:pt x="2951" y="974"/>
                          </a:lnTo>
                          <a:lnTo>
                            <a:pt x="2953" y="979"/>
                          </a:lnTo>
                          <a:lnTo>
                            <a:pt x="2955" y="980"/>
                          </a:lnTo>
                          <a:lnTo>
                            <a:pt x="2956" y="981"/>
                          </a:lnTo>
                          <a:lnTo>
                            <a:pt x="2956" y="981"/>
                          </a:lnTo>
                          <a:lnTo>
                            <a:pt x="2959" y="979"/>
                          </a:lnTo>
                          <a:lnTo>
                            <a:pt x="2962" y="976"/>
                          </a:lnTo>
                          <a:lnTo>
                            <a:pt x="2968" y="967"/>
                          </a:lnTo>
                          <a:lnTo>
                            <a:pt x="2974" y="958"/>
                          </a:lnTo>
                          <a:lnTo>
                            <a:pt x="2974" y="958"/>
                          </a:lnTo>
                          <a:lnTo>
                            <a:pt x="2977" y="955"/>
                          </a:lnTo>
                          <a:lnTo>
                            <a:pt x="2984" y="950"/>
                          </a:lnTo>
                          <a:lnTo>
                            <a:pt x="2989" y="948"/>
                          </a:lnTo>
                          <a:lnTo>
                            <a:pt x="2994" y="947"/>
                          </a:lnTo>
                          <a:lnTo>
                            <a:pt x="3000" y="947"/>
                          </a:lnTo>
                          <a:lnTo>
                            <a:pt x="3006" y="948"/>
                          </a:lnTo>
                          <a:lnTo>
                            <a:pt x="3006" y="948"/>
                          </a:lnTo>
                          <a:lnTo>
                            <a:pt x="3012" y="950"/>
                          </a:lnTo>
                          <a:lnTo>
                            <a:pt x="3018" y="955"/>
                          </a:lnTo>
                          <a:lnTo>
                            <a:pt x="3023" y="961"/>
                          </a:lnTo>
                          <a:lnTo>
                            <a:pt x="3028" y="967"/>
                          </a:lnTo>
                          <a:lnTo>
                            <a:pt x="3028" y="967"/>
                          </a:lnTo>
                          <a:lnTo>
                            <a:pt x="3029" y="975"/>
                          </a:lnTo>
                          <a:lnTo>
                            <a:pt x="3031" y="982"/>
                          </a:lnTo>
                          <a:lnTo>
                            <a:pt x="3029" y="991"/>
                          </a:lnTo>
                          <a:lnTo>
                            <a:pt x="3029" y="991"/>
                          </a:lnTo>
                          <a:lnTo>
                            <a:pt x="3031" y="994"/>
                          </a:lnTo>
                          <a:lnTo>
                            <a:pt x="3032" y="998"/>
                          </a:lnTo>
                          <a:lnTo>
                            <a:pt x="3034" y="1001"/>
                          </a:lnTo>
                          <a:lnTo>
                            <a:pt x="3034" y="1001"/>
                          </a:lnTo>
                          <a:lnTo>
                            <a:pt x="3038" y="1002"/>
                          </a:lnTo>
                          <a:lnTo>
                            <a:pt x="3042" y="1003"/>
                          </a:lnTo>
                          <a:lnTo>
                            <a:pt x="3050" y="1004"/>
                          </a:lnTo>
                          <a:lnTo>
                            <a:pt x="3050" y="1004"/>
                          </a:lnTo>
                          <a:lnTo>
                            <a:pt x="3065" y="1009"/>
                          </a:lnTo>
                          <a:lnTo>
                            <a:pt x="3075" y="1014"/>
                          </a:lnTo>
                          <a:lnTo>
                            <a:pt x="3077" y="1017"/>
                          </a:lnTo>
                          <a:lnTo>
                            <a:pt x="3080" y="1019"/>
                          </a:lnTo>
                          <a:lnTo>
                            <a:pt x="3080" y="1019"/>
                          </a:lnTo>
                          <a:lnTo>
                            <a:pt x="3081" y="1021"/>
                          </a:lnTo>
                          <a:lnTo>
                            <a:pt x="3081" y="1025"/>
                          </a:lnTo>
                          <a:lnTo>
                            <a:pt x="3079" y="1030"/>
                          </a:lnTo>
                          <a:lnTo>
                            <a:pt x="3076" y="1035"/>
                          </a:lnTo>
                          <a:lnTo>
                            <a:pt x="3075" y="1037"/>
                          </a:lnTo>
                          <a:lnTo>
                            <a:pt x="3076" y="1039"/>
                          </a:lnTo>
                          <a:lnTo>
                            <a:pt x="3076" y="1039"/>
                          </a:lnTo>
                          <a:lnTo>
                            <a:pt x="3083" y="1045"/>
                          </a:lnTo>
                          <a:lnTo>
                            <a:pt x="3088" y="1052"/>
                          </a:lnTo>
                          <a:lnTo>
                            <a:pt x="3092" y="1060"/>
                          </a:lnTo>
                          <a:lnTo>
                            <a:pt x="3092" y="1060"/>
                          </a:lnTo>
                          <a:lnTo>
                            <a:pt x="3095" y="1072"/>
                          </a:lnTo>
                          <a:lnTo>
                            <a:pt x="3097" y="1082"/>
                          </a:lnTo>
                          <a:lnTo>
                            <a:pt x="3097" y="1082"/>
                          </a:lnTo>
                          <a:lnTo>
                            <a:pt x="3098" y="1088"/>
                          </a:lnTo>
                          <a:lnTo>
                            <a:pt x="3099" y="1091"/>
                          </a:lnTo>
                          <a:lnTo>
                            <a:pt x="3102" y="1094"/>
                          </a:lnTo>
                          <a:lnTo>
                            <a:pt x="3102" y="1094"/>
                          </a:lnTo>
                          <a:lnTo>
                            <a:pt x="3103" y="1098"/>
                          </a:lnTo>
                          <a:lnTo>
                            <a:pt x="3106" y="1100"/>
                          </a:lnTo>
                          <a:lnTo>
                            <a:pt x="3108" y="1101"/>
                          </a:lnTo>
                          <a:lnTo>
                            <a:pt x="3109" y="1101"/>
                          </a:lnTo>
                          <a:lnTo>
                            <a:pt x="3109" y="1101"/>
                          </a:lnTo>
                          <a:lnTo>
                            <a:pt x="3118" y="1098"/>
                          </a:lnTo>
                          <a:lnTo>
                            <a:pt x="3126" y="1093"/>
                          </a:lnTo>
                          <a:lnTo>
                            <a:pt x="3126" y="1093"/>
                          </a:lnTo>
                          <a:lnTo>
                            <a:pt x="3130" y="1091"/>
                          </a:lnTo>
                          <a:lnTo>
                            <a:pt x="3133" y="1090"/>
                          </a:lnTo>
                          <a:lnTo>
                            <a:pt x="3136" y="1091"/>
                          </a:lnTo>
                          <a:lnTo>
                            <a:pt x="3136" y="1091"/>
                          </a:lnTo>
                          <a:lnTo>
                            <a:pt x="3139" y="1090"/>
                          </a:lnTo>
                          <a:lnTo>
                            <a:pt x="3145" y="1089"/>
                          </a:lnTo>
                          <a:lnTo>
                            <a:pt x="3152" y="1085"/>
                          </a:lnTo>
                          <a:lnTo>
                            <a:pt x="3156" y="1083"/>
                          </a:lnTo>
                          <a:lnTo>
                            <a:pt x="3157" y="1079"/>
                          </a:lnTo>
                          <a:lnTo>
                            <a:pt x="3157" y="1079"/>
                          </a:lnTo>
                          <a:lnTo>
                            <a:pt x="3158" y="1076"/>
                          </a:lnTo>
                          <a:lnTo>
                            <a:pt x="3157" y="1071"/>
                          </a:lnTo>
                          <a:lnTo>
                            <a:pt x="3155" y="1062"/>
                          </a:lnTo>
                          <a:lnTo>
                            <a:pt x="3151" y="1055"/>
                          </a:lnTo>
                          <a:lnTo>
                            <a:pt x="3149" y="1052"/>
                          </a:lnTo>
                          <a:lnTo>
                            <a:pt x="3149" y="1052"/>
                          </a:lnTo>
                          <a:lnTo>
                            <a:pt x="3134" y="1026"/>
                          </a:lnTo>
                          <a:lnTo>
                            <a:pt x="3120" y="1006"/>
                          </a:lnTo>
                          <a:lnTo>
                            <a:pt x="3108" y="988"/>
                          </a:lnTo>
                          <a:lnTo>
                            <a:pt x="3108" y="988"/>
                          </a:lnTo>
                          <a:lnTo>
                            <a:pt x="3102" y="981"/>
                          </a:lnTo>
                          <a:lnTo>
                            <a:pt x="3097" y="977"/>
                          </a:lnTo>
                          <a:lnTo>
                            <a:pt x="3093" y="975"/>
                          </a:lnTo>
                          <a:lnTo>
                            <a:pt x="3090" y="974"/>
                          </a:lnTo>
                          <a:lnTo>
                            <a:pt x="3086" y="974"/>
                          </a:lnTo>
                          <a:lnTo>
                            <a:pt x="3085" y="974"/>
                          </a:lnTo>
                          <a:lnTo>
                            <a:pt x="3085" y="974"/>
                          </a:lnTo>
                          <a:lnTo>
                            <a:pt x="3080" y="969"/>
                          </a:lnTo>
                          <a:lnTo>
                            <a:pt x="3076" y="963"/>
                          </a:lnTo>
                          <a:lnTo>
                            <a:pt x="3075" y="959"/>
                          </a:lnTo>
                          <a:lnTo>
                            <a:pt x="3074" y="955"/>
                          </a:lnTo>
                          <a:lnTo>
                            <a:pt x="3074" y="955"/>
                          </a:lnTo>
                          <a:lnTo>
                            <a:pt x="3075" y="953"/>
                          </a:lnTo>
                          <a:lnTo>
                            <a:pt x="3076" y="950"/>
                          </a:lnTo>
                          <a:lnTo>
                            <a:pt x="3079" y="945"/>
                          </a:lnTo>
                          <a:lnTo>
                            <a:pt x="3085" y="942"/>
                          </a:lnTo>
                          <a:lnTo>
                            <a:pt x="3085" y="942"/>
                          </a:lnTo>
                          <a:lnTo>
                            <a:pt x="3091" y="937"/>
                          </a:lnTo>
                          <a:lnTo>
                            <a:pt x="3097" y="932"/>
                          </a:lnTo>
                          <a:lnTo>
                            <a:pt x="3098" y="928"/>
                          </a:lnTo>
                          <a:lnTo>
                            <a:pt x="3099" y="926"/>
                          </a:lnTo>
                          <a:lnTo>
                            <a:pt x="3099" y="926"/>
                          </a:lnTo>
                          <a:lnTo>
                            <a:pt x="3099" y="920"/>
                          </a:lnTo>
                          <a:lnTo>
                            <a:pt x="3099" y="913"/>
                          </a:lnTo>
                          <a:lnTo>
                            <a:pt x="3097" y="900"/>
                          </a:lnTo>
                          <a:lnTo>
                            <a:pt x="3097" y="900"/>
                          </a:lnTo>
                          <a:lnTo>
                            <a:pt x="3096" y="894"/>
                          </a:lnTo>
                          <a:lnTo>
                            <a:pt x="3097" y="886"/>
                          </a:lnTo>
                          <a:lnTo>
                            <a:pt x="3097" y="880"/>
                          </a:lnTo>
                          <a:lnTo>
                            <a:pt x="3097" y="880"/>
                          </a:lnTo>
                          <a:lnTo>
                            <a:pt x="3098" y="878"/>
                          </a:lnTo>
                          <a:lnTo>
                            <a:pt x="3099" y="872"/>
                          </a:lnTo>
                          <a:lnTo>
                            <a:pt x="3102" y="866"/>
                          </a:lnTo>
                          <a:lnTo>
                            <a:pt x="3104" y="863"/>
                          </a:lnTo>
                          <a:lnTo>
                            <a:pt x="3108" y="862"/>
                          </a:lnTo>
                          <a:lnTo>
                            <a:pt x="3108" y="862"/>
                          </a:lnTo>
                          <a:lnTo>
                            <a:pt x="3112" y="862"/>
                          </a:lnTo>
                          <a:lnTo>
                            <a:pt x="3117" y="863"/>
                          </a:lnTo>
                          <a:lnTo>
                            <a:pt x="3125" y="867"/>
                          </a:lnTo>
                          <a:lnTo>
                            <a:pt x="3135" y="872"/>
                          </a:lnTo>
                          <a:lnTo>
                            <a:pt x="3135" y="872"/>
                          </a:lnTo>
                          <a:lnTo>
                            <a:pt x="3139" y="873"/>
                          </a:lnTo>
                          <a:lnTo>
                            <a:pt x="3146" y="874"/>
                          </a:lnTo>
                          <a:lnTo>
                            <a:pt x="3150" y="874"/>
                          </a:lnTo>
                          <a:lnTo>
                            <a:pt x="3155" y="874"/>
                          </a:lnTo>
                          <a:lnTo>
                            <a:pt x="3160" y="872"/>
                          </a:lnTo>
                          <a:lnTo>
                            <a:pt x="3163" y="867"/>
                          </a:lnTo>
                          <a:lnTo>
                            <a:pt x="3163" y="867"/>
                          </a:lnTo>
                          <a:lnTo>
                            <a:pt x="3167" y="861"/>
                          </a:lnTo>
                          <a:lnTo>
                            <a:pt x="3169" y="852"/>
                          </a:lnTo>
                          <a:lnTo>
                            <a:pt x="3174" y="835"/>
                          </a:lnTo>
                          <a:lnTo>
                            <a:pt x="3176" y="820"/>
                          </a:lnTo>
                          <a:lnTo>
                            <a:pt x="3177" y="814"/>
                          </a:lnTo>
                          <a:lnTo>
                            <a:pt x="3177" y="814"/>
                          </a:lnTo>
                          <a:lnTo>
                            <a:pt x="3180" y="805"/>
                          </a:lnTo>
                          <a:lnTo>
                            <a:pt x="3185" y="794"/>
                          </a:lnTo>
                          <a:lnTo>
                            <a:pt x="3188" y="783"/>
                          </a:lnTo>
                          <a:lnTo>
                            <a:pt x="3188" y="783"/>
                          </a:lnTo>
                          <a:lnTo>
                            <a:pt x="3189" y="771"/>
                          </a:lnTo>
                          <a:lnTo>
                            <a:pt x="3190" y="760"/>
                          </a:lnTo>
                          <a:lnTo>
                            <a:pt x="3189" y="749"/>
                          </a:lnTo>
                          <a:lnTo>
                            <a:pt x="3189" y="749"/>
                          </a:lnTo>
                          <a:lnTo>
                            <a:pt x="3192" y="744"/>
                          </a:lnTo>
                          <a:lnTo>
                            <a:pt x="3195" y="730"/>
                          </a:lnTo>
                          <a:lnTo>
                            <a:pt x="3198" y="722"/>
                          </a:lnTo>
                          <a:lnTo>
                            <a:pt x="3198" y="713"/>
                          </a:lnTo>
                          <a:lnTo>
                            <a:pt x="3198" y="703"/>
                          </a:lnTo>
                          <a:lnTo>
                            <a:pt x="3196" y="695"/>
                          </a:lnTo>
                          <a:lnTo>
                            <a:pt x="3196" y="695"/>
                          </a:lnTo>
                          <a:lnTo>
                            <a:pt x="3192" y="685"/>
                          </a:lnTo>
                          <a:lnTo>
                            <a:pt x="3187" y="676"/>
                          </a:lnTo>
                          <a:lnTo>
                            <a:pt x="3174" y="659"/>
                          </a:lnTo>
                          <a:lnTo>
                            <a:pt x="3174" y="659"/>
                          </a:lnTo>
                          <a:lnTo>
                            <a:pt x="3168" y="651"/>
                          </a:lnTo>
                          <a:lnTo>
                            <a:pt x="3163" y="642"/>
                          </a:lnTo>
                          <a:lnTo>
                            <a:pt x="3158" y="633"/>
                          </a:lnTo>
                          <a:lnTo>
                            <a:pt x="3158" y="633"/>
                          </a:lnTo>
                          <a:lnTo>
                            <a:pt x="3157" y="625"/>
                          </a:lnTo>
                          <a:lnTo>
                            <a:pt x="3155" y="616"/>
                          </a:lnTo>
                          <a:lnTo>
                            <a:pt x="3151" y="608"/>
                          </a:lnTo>
                          <a:lnTo>
                            <a:pt x="3151" y="608"/>
                          </a:lnTo>
                          <a:lnTo>
                            <a:pt x="3146" y="602"/>
                          </a:lnTo>
                          <a:lnTo>
                            <a:pt x="3141" y="597"/>
                          </a:lnTo>
                          <a:lnTo>
                            <a:pt x="3135" y="592"/>
                          </a:lnTo>
                          <a:lnTo>
                            <a:pt x="3135" y="592"/>
                          </a:lnTo>
                          <a:lnTo>
                            <a:pt x="3124" y="581"/>
                          </a:lnTo>
                          <a:lnTo>
                            <a:pt x="3113" y="572"/>
                          </a:lnTo>
                          <a:lnTo>
                            <a:pt x="3104" y="566"/>
                          </a:lnTo>
                          <a:lnTo>
                            <a:pt x="3104" y="566"/>
                          </a:lnTo>
                          <a:lnTo>
                            <a:pt x="3096" y="563"/>
                          </a:lnTo>
                          <a:lnTo>
                            <a:pt x="3090" y="561"/>
                          </a:lnTo>
                          <a:lnTo>
                            <a:pt x="3077" y="560"/>
                          </a:lnTo>
                          <a:lnTo>
                            <a:pt x="3069" y="561"/>
                          </a:lnTo>
                          <a:lnTo>
                            <a:pt x="3065" y="561"/>
                          </a:lnTo>
                          <a:lnTo>
                            <a:pt x="3065" y="561"/>
                          </a:lnTo>
                          <a:lnTo>
                            <a:pt x="3066" y="565"/>
                          </a:lnTo>
                          <a:lnTo>
                            <a:pt x="3065" y="568"/>
                          </a:lnTo>
                          <a:lnTo>
                            <a:pt x="3064" y="568"/>
                          </a:lnTo>
                          <a:lnTo>
                            <a:pt x="3063" y="570"/>
                          </a:lnTo>
                          <a:lnTo>
                            <a:pt x="3063" y="570"/>
                          </a:lnTo>
                          <a:lnTo>
                            <a:pt x="3055" y="570"/>
                          </a:lnTo>
                          <a:lnTo>
                            <a:pt x="3048" y="568"/>
                          </a:lnTo>
                          <a:lnTo>
                            <a:pt x="3048" y="568"/>
                          </a:lnTo>
                          <a:lnTo>
                            <a:pt x="3044" y="568"/>
                          </a:lnTo>
                          <a:lnTo>
                            <a:pt x="3043" y="570"/>
                          </a:lnTo>
                          <a:lnTo>
                            <a:pt x="3043" y="571"/>
                          </a:lnTo>
                          <a:lnTo>
                            <a:pt x="3043" y="571"/>
                          </a:lnTo>
                          <a:lnTo>
                            <a:pt x="3041" y="572"/>
                          </a:lnTo>
                          <a:lnTo>
                            <a:pt x="3039" y="572"/>
                          </a:lnTo>
                          <a:lnTo>
                            <a:pt x="3037" y="568"/>
                          </a:lnTo>
                          <a:lnTo>
                            <a:pt x="3037" y="568"/>
                          </a:lnTo>
                          <a:lnTo>
                            <a:pt x="3029" y="555"/>
                          </a:lnTo>
                          <a:lnTo>
                            <a:pt x="3026" y="549"/>
                          </a:lnTo>
                          <a:lnTo>
                            <a:pt x="3021" y="544"/>
                          </a:lnTo>
                          <a:lnTo>
                            <a:pt x="3021" y="544"/>
                          </a:lnTo>
                          <a:lnTo>
                            <a:pt x="3016" y="541"/>
                          </a:lnTo>
                          <a:lnTo>
                            <a:pt x="3011" y="540"/>
                          </a:lnTo>
                          <a:lnTo>
                            <a:pt x="3006" y="540"/>
                          </a:lnTo>
                          <a:lnTo>
                            <a:pt x="3001" y="541"/>
                          </a:lnTo>
                          <a:lnTo>
                            <a:pt x="2994" y="544"/>
                          </a:lnTo>
                          <a:lnTo>
                            <a:pt x="2991" y="545"/>
                          </a:lnTo>
                          <a:lnTo>
                            <a:pt x="2991" y="545"/>
                          </a:lnTo>
                          <a:lnTo>
                            <a:pt x="2988" y="545"/>
                          </a:lnTo>
                          <a:lnTo>
                            <a:pt x="2986" y="544"/>
                          </a:lnTo>
                          <a:lnTo>
                            <a:pt x="2985" y="543"/>
                          </a:lnTo>
                          <a:lnTo>
                            <a:pt x="2986" y="540"/>
                          </a:lnTo>
                          <a:lnTo>
                            <a:pt x="2986" y="540"/>
                          </a:lnTo>
                          <a:lnTo>
                            <a:pt x="2990" y="535"/>
                          </a:lnTo>
                          <a:lnTo>
                            <a:pt x="2995" y="528"/>
                          </a:lnTo>
                          <a:lnTo>
                            <a:pt x="3000" y="520"/>
                          </a:lnTo>
                          <a:lnTo>
                            <a:pt x="3004" y="512"/>
                          </a:lnTo>
                          <a:lnTo>
                            <a:pt x="3004" y="512"/>
                          </a:lnTo>
                          <a:lnTo>
                            <a:pt x="3005" y="507"/>
                          </a:lnTo>
                          <a:lnTo>
                            <a:pt x="3006" y="502"/>
                          </a:lnTo>
                          <a:lnTo>
                            <a:pt x="3006" y="492"/>
                          </a:lnTo>
                          <a:lnTo>
                            <a:pt x="3005" y="481"/>
                          </a:lnTo>
                          <a:lnTo>
                            <a:pt x="3005" y="481"/>
                          </a:lnTo>
                          <a:lnTo>
                            <a:pt x="3009" y="477"/>
                          </a:lnTo>
                          <a:lnTo>
                            <a:pt x="3012" y="474"/>
                          </a:lnTo>
                          <a:lnTo>
                            <a:pt x="3015" y="470"/>
                          </a:lnTo>
                          <a:lnTo>
                            <a:pt x="3015" y="470"/>
                          </a:lnTo>
                          <a:lnTo>
                            <a:pt x="3017" y="463"/>
                          </a:lnTo>
                          <a:lnTo>
                            <a:pt x="3017" y="458"/>
                          </a:lnTo>
                          <a:lnTo>
                            <a:pt x="3017" y="452"/>
                          </a:lnTo>
                          <a:lnTo>
                            <a:pt x="3017" y="452"/>
                          </a:lnTo>
                          <a:lnTo>
                            <a:pt x="3021" y="450"/>
                          </a:lnTo>
                          <a:lnTo>
                            <a:pt x="3022" y="448"/>
                          </a:lnTo>
                          <a:lnTo>
                            <a:pt x="3025" y="444"/>
                          </a:lnTo>
                          <a:lnTo>
                            <a:pt x="3025" y="444"/>
                          </a:lnTo>
                          <a:lnTo>
                            <a:pt x="3026" y="437"/>
                          </a:lnTo>
                          <a:lnTo>
                            <a:pt x="3027" y="433"/>
                          </a:lnTo>
                          <a:lnTo>
                            <a:pt x="3029" y="431"/>
                          </a:lnTo>
                          <a:lnTo>
                            <a:pt x="3029" y="431"/>
                          </a:lnTo>
                          <a:lnTo>
                            <a:pt x="3032" y="428"/>
                          </a:lnTo>
                          <a:lnTo>
                            <a:pt x="3036" y="427"/>
                          </a:lnTo>
                          <a:lnTo>
                            <a:pt x="3043" y="426"/>
                          </a:lnTo>
                          <a:lnTo>
                            <a:pt x="3050" y="427"/>
                          </a:lnTo>
                          <a:lnTo>
                            <a:pt x="3050" y="427"/>
                          </a:lnTo>
                          <a:lnTo>
                            <a:pt x="3055" y="428"/>
                          </a:lnTo>
                          <a:lnTo>
                            <a:pt x="3061" y="430"/>
                          </a:lnTo>
                          <a:lnTo>
                            <a:pt x="3068" y="428"/>
                          </a:lnTo>
                          <a:lnTo>
                            <a:pt x="3068" y="428"/>
                          </a:lnTo>
                          <a:lnTo>
                            <a:pt x="3082" y="425"/>
                          </a:lnTo>
                          <a:lnTo>
                            <a:pt x="3096" y="422"/>
                          </a:lnTo>
                          <a:lnTo>
                            <a:pt x="3096" y="422"/>
                          </a:lnTo>
                          <a:lnTo>
                            <a:pt x="3106" y="421"/>
                          </a:lnTo>
                          <a:lnTo>
                            <a:pt x="3113" y="422"/>
                          </a:lnTo>
                          <a:lnTo>
                            <a:pt x="3120" y="425"/>
                          </a:lnTo>
                          <a:lnTo>
                            <a:pt x="3120" y="425"/>
                          </a:lnTo>
                          <a:lnTo>
                            <a:pt x="3124" y="427"/>
                          </a:lnTo>
                          <a:lnTo>
                            <a:pt x="3129" y="428"/>
                          </a:lnTo>
                          <a:lnTo>
                            <a:pt x="3133" y="428"/>
                          </a:lnTo>
                          <a:lnTo>
                            <a:pt x="3133" y="428"/>
                          </a:lnTo>
                          <a:lnTo>
                            <a:pt x="3147" y="423"/>
                          </a:lnTo>
                          <a:lnTo>
                            <a:pt x="3156" y="422"/>
                          </a:lnTo>
                          <a:lnTo>
                            <a:pt x="3166" y="421"/>
                          </a:lnTo>
                          <a:lnTo>
                            <a:pt x="3166" y="421"/>
                          </a:lnTo>
                          <a:lnTo>
                            <a:pt x="3172" y="422"/>
                          </a:lnTo>
                          <a:lnTo>
                            <a:pt x="3179" y="425"/>
                          </a:lnTo>
                          <a:lnTo>
                            <a:pt x="3192" y="431"/>
                          </a:lnTo>
                          <a:lnTo>
                            <a:pt x="3200" y="436"/>
                          </a:lnTo>
                          <a:lnTo>
                            <a:pt x="3204" y="438"/>
                          </a:lnTo>
                          <a:lnTo>
                            <a:pt x="3204" y="438"/>
                          </a:lnTo>
                          <a:lnTo>
                            <a:pt x="3206" y="441"/>
                          </a:lnTo>
                          <a:lnTo>
                            <a:pt x="3210" y="442"/>
                          </a:lnTo>
                          <a:lnTo>
                            <a:pt x="3214" y="441"/>
                          </a:lnTo>
                          <a:lnTo>
                            <a:pt x="3214" y="441"/>
                          </a:lnTo>
                          <a:lnTo>
                            <a:pt x="3219" y="438"/>
                          </a:lnTo>
                          <a:lnTo>
                            <a:pt x="3226" y="436"/>
                          </a:lnTo>
                          <a:lnTo>
                            <a:pt x="3226" y="436"/>
                          </a:lnTo>
                          <a:lnTo>
                            <a:pt x="3239" y="432"/>
                          </a:lnTo>
                          <a:lnTo>
                            <a:pt x="3246" y="430"/>
                          </a:lnTo>
                          <a:lnTo>
                            <a:pt x="3249" y="427"/>
                          </a:lnTo>
                          <a:lnTo>
                            <a:pt x="3249" y="427"/>
                          </a:lnTo>
                          <a:lnTo>
                            <a:pt x="3250" y="425"/>
                          </a:lnTo>
                          <a:lnTo>
                            <a:pt x="3249" y="422"/>
                          </a:lnTo>
                          <a:lnTo>
                            <a:pt x="3243" y="417"/>
                          </a:lnTo>
                          <a:lnTo>
                            <a:pt x="3231" y="411"/>
                          </a:lnTo>
                          <a:lnTo>
                            <a:pt x="3231" y="411"/>
                          </a:lnTo>
                          <a:lnTo>
                            <a:pt x="3228" y="409"/>
                          </a:lnTo>
                          <a:lnTo>
                            <a:pt x="3226" y="405"/>
                          </a:lnTo>
                          <a:lnTo>
                            <a:pt x="3226" y="403"/>
                          </a:lnTo>
                          <a:lnTo>
                            <a:pt x="3226" y="403"/>
                          </a:lnTo>
                          <a:lnTo>
                            <a:pt x="3231" y="393"/>
                          </a:lnTo>
                          <a:lnTo>
                            <a:pt x="3236" y="383"/>
                          </a:lnTo>
                          <a:lnTo>
                            <a:pt x="3236" y="383"/>
                          </a:lnTo>
                          <a:lnTo>
                            <a:pt x="3236" y="378"/>
                          </a:lnTo>
                          <a:lnTo>
                            <a:pt x="3234" y="373"/>
                          </a:lnTo>
                          <a:lnTo>
                            <a:pt x="3232" y="368"/>
                          </a:lnTo>
                          <a:lnTo>
                            <a:pt x="3232" y="368"/>
                          </a:lnTo>
                          <a:lnTo>
                            <a:pt x="3248" y="366"/>
                          </a:lnTo>
                          <a:lnTo>
                            <a:pt x="3263" y="366"/>
                          </a:lnTo>
                          <a:lnTo>
                            <a:pt x="3269" y="366"/>
                          </a:lnTo>
                          <a:lnTo>
                            <a:pt x="3273" y="367"/>
                          </a:lnTo>
                          <a:lnTo>
                            <a:pt x="3273" y="367"/>
                          </a:lnTo>
                          <a:lnTo>
                            <a:pt x="3277" y="371"/>
                          </a:lnTo>
                          <a:lnTo>
                            <a:pt x="3282" y="373"/>
                          </a:lnTo>
                          <a:lnTo>
                            <a:pt x="3287" y="380"/>
                          </a:lnTo>
                          <a:lnTo>
                            <a:pt x="3287" y="380"/>
                          </a:lnTo>
                          <a:lnTo>
                            <a:pt x="3291" y="385"/>
                          </a:lnTo>
                          <a:lnTo>
                            <a:pt x="3296" y="388"/>
                          </a:lnTo>
                          <a:lnTo>
                            <a:pt x="3301" y="390"/>
                          </a:lnTo>
                          <a:lnTo>
                            <a:pt x="3301" y="390"/>
                          </a:lnTo>
                          <a:lnTo>
                            <a:pt x="3309" y="392"/>
                          </a:lnTo>
                          <a:lnTo>
                            <a:pt x="3318" y="393"/>
                          </a:lnTo>
                          <a:lnTo>
                            <a:pt x="3322" y="392"/>
                          </a:lnTo>
                          <a:lnTo>
                            <a:pt x="3324" y="390"/>
                          </a:lnTo>
                          <a:lnTo>
                            <a:pt x="3324" y="390"/>
                          </a:lnTo>
                          <a:lnTo>
                            <a:pt x="3327" y="388"/>
                          </a:lnTo>
                          <a:lnTo>
                            <a:pt x="3329" y="384"/>
                          </a:lnTo>
                          <a:lnTo>
                            <a:pt x="3330" y="377"/>
                          </a:lnTo>
                          <a:lnTo>
                            <a:pt x="3331" y="371"/>
                          </a:lnTo>
                          <a:lnTo>
                            <a:pt x="3331" y="368"/>
                          </a:lnTo>
                          <a:lnTo>
                            <a:pt x="3331" y="368"/>
                          </a:lnTo>
                          <a:lnTo>
                            <a:pt x="3330" y="366"/>
                          </a:lnTo>
                          <a:lnTo>
                            <a:pt x="3329" y="362"/>
                          </a:lnTo>
                          <a:lnTo>
                            <a:pt x="3327" y="358"/>
                          </a:lnTo>
                          <a:lnTo>
                            <a:pt x="3327" y="358"/>
                          </a:lnTo>
                          <a:lnTo>
                            <a:pt x="3323" y="355"/>
                          </a:lnTo>
                          <a:lnTo>
                            <a:pt x="3319" y="351"/>
                          </a:lnTo>
                          <a:lnTo>
                            <a:pt x="3319" y="351"/>
                          </a:lnTo>
                          <a:lnTo>
                            <a:pt x="3318" y="347"/>
                          </a:lnTo>
                          <a:lnTo>
                            <a:pt x="3318" y="344"/>
                          </a:lnTo>
                          <a:lnTo>
                            <a:pt x="3318" y="341"/>
                          </a:lnTo>
                          <a:lnTo>
                            <a:pt x="3319" y="340"/>
                          </a:lnTo>
                          <a:lnTo>
                            <a:pt x="3319" y="340"/>
                          </a:lnTo>
                          <a:lnTo>
                            <a:pt x="3324" y="335"/>
                          </a:lnTo>
                          <a:lnTo>
                            <a:pt x="3325" y="334"/>
                          </a:lnTo>
                          <a:lnTo>
                            <a:pt x="3328" y="334"/>
                          </a:lnTo>
                          <a:lnTo>
                            <a:pt x="3331" y="334"/>
                          </a:lnTo>
                          <a:lnTo>
                            <a:pt x="3334" y="336"/>
                          </a:lnTo>
                          <a:lnTo>
                            <a:pt x="3334" y="336"/>
                          </a:lnTo>
                          <a:lnTo>
                            <a:pt x="3340" y="344"/>
                          </a:lnTo>
                          <a:lnTo>
                            <a:pt x="3345" y="355"/>
                          </a:lnTo>
                          <a:lnTo>
                            <a:pt x="3351" y="368"/>
                          </a:lnTo>
                          <a:lnTo>
                            <a:pt x="3351" y="368"/>
                          </a:lnTo>
                          <a:lnTo>
                            <a:pt x="3357" y="374"/>
                          </a:lnTo>
                          <a:lnTo>
                            <a:pt x="3360" y="380"/>
                          </a:lnTo>
                          <a:lnTo>
                            <a:pt x="3361" y="384"/>
                          </a:lnTo>
                          <a:lnTo>
                            <a:pt x="3361" y="388"/>
                          </a:lnTo>
                          <a:lnTo>
                            <a:pt x="3361" y="388"/>
                          </a:lnTo>
                          <a:lnTo>
                            <a:pt x="3360" y="392"/>
                          </a:lnTo>
                          <a:lnTo>
                            <a:pt x="3357" y="395"/>
                          </a:lnTo>
                          <a:lnTo>
                            <a:pt x="3351" y="401"/>
                          </a:lnTo>
                          <a:lnTo>
                            <a:pt x="3351" y="401"/>
                          </a:lnTo>
                          <a:lnTo>
                            <a:pt x="3347" y="406"/>
                          </a:lnTo>
                          <a:lnTo>
                            <a:pt x="3347" y="409"/>
                          </a:lnTo>
                          <a:lnTo>
                            <a:pt x="3347" y="409"/>
                          </a:lnTo>
                          <a:lnTo>
                            <a:pt x="3345" y="414"/>
                          </a:lnTo>
                          <a:lnTo>
                            <a:pt x="3345" y="419"/>
                          </a:lnTo>
                          <a:lnTo>
                            <a:pt x="3345" y="426"/>
                          </a:lnTo>
                          <a:lnTo>
                            <a:pt x="3345" y="426"/>
                          </a:lnTo>
                          <a:lnTo>
                            <a:pt x="3346" y="434"/>
                          </a:lnTo>
                          <a:lnTo>
                            <a:pt x="3347" y="444"/>
                          </a:lnTo>
                          <a:lnTo>
                            <a:pt x="3347" y="444"/>
                          </a:lnTo>
                          <a:lnTo>
                            <a:pt x="3346" y="448"/>
                          </a:lnTo>
                          <a:lnTo>
                            <a:pt x="3345" y="453"/>
                          </a:lnTo>
                          <a:lnTo>
                            <a:pt x="3339" y="460"/>
                          </a:lnTo>
                          <a:lnTo>
                            <a:pt x="3334" y="465"/>
                          </a:lnTo>
                          <a:lnTo>
                            <a:pt x="3333" y="468"/>
                          </a:lnTo>
                          <a:lnTo>
                            <a:pt x="3333" y="468"/>
                          </a:lnTo>
                          <a:lnTo>
                            <a:pt x="3329" y="474"/>
                          </a:lnTo>
                          <a:lnTo>
                            <a:pt x="3328" y="479"/>
                          </a:lnTo>
                          <a:lnTo>
                            <a:pt x="3328" y="482"/>
                          </a:lnTo>
                          <a:lnTo>
                            <a:pt x="3329" y="485"/>
                          </a:lnTo>
                          <a:lnTo>
                            <a:pt x="3329" y="485"/>
                          </a:lnTo>
                          <a:lnTo>
                            <a:pt x="3338" y="500"/>
                          </a:lnTo>
                          <a:lnTo>
                            <a:pt x="3347" y="514"/>
                          </a:lnTo>
                          <a:lnTo>
                            <a:pt x="3347" y="514"/>
                          </a:lnTo>
                          <a:lnTo>
                            <a:pt x="3362" y="530"/>
                          </a:lnTo>
                          <a:lnTo>
                            <a:pt x="3368" y="538"/>
                          </a:lnTo>
                          <a:lnTo>
                            <a:pt x="3368" y="538"/>
                          </a:lnTo>
                          <a:lnTo>
                            <a:pt x="3381" y="547"/>
                          </a:lnTo>
                          <a:lnTo>
                            <a:pt x="3392" y="559"/>
                          </a:lnTo>
                          <a:lnTo>
                            <a:pt x="3398" y="565"/>
                          </a:lnTo>
                          <a:lnTo>
                            <a:pt x="3403" y="571"/>
                          </a:lnTo>
                          <a:lnTo>
                            <a:pt x="3403" y="571"/>
                          </a:lnTo>
                          <a:lnTo>
                            <a:pt x="3412" y="584"/>
                          </a:lnTo>
                          <a:lnTo>
                            <a:pt x="3422" y="597"/>
                          </a:lnTo>
                          <a:lnTo>
                            <a:pt x="3422" y="597"/>
                          </a:lnTo>
                          <a:lnTo>
                            <a:pt x="3437" y="614"/>
                          </a:lnTo>
                          <a:lnTo>
                            <a:pt x="3452" y="626"/>
                          </a:lnTo>
                          <a:lnTo>
                            <a:pt x="3466" y="638"/>
                          </a:lnTo>
                          <a:lnTo>
                            <a:pt x="3466" y="638"/>
                          </a:lnTo>
                          <a:lnTo>
                            <a:pt x="3471" y="643"/>
                          </a:lnTo>
                          <a:lnTo>
                            <a:pt x="3476" y="646"/>
                          </a:lnTo>
                          <a:lnTo>
                            <a:pt x="3478" y="646"/>
                          </a:lnTo>
                          <a:lnTo>
                            <a:pt x="3480" y="646"/>
                          </a:lnTo>
                          <a:lnTo>
                            <a:pt x="3480" y="646"/>
                          </a:lnTo>
                          <a:lnTo>
                            <a:pt x="3481" y="643"/>
                          </a:lnTo>
                          <a:lnTo>
                            <a:pt x="3481" y="640"/>
                          </a:lnTo>
                          <a:lnTo>
                            <a:pt x="3482" y="632"/>
                          </a:lnTo>
                          <a:lnTo>
                            <a:pt x="3481" y="621"/>
                          </a:lnTo>
                          <a:lnTo>
                            <a:pt x="3481" y="621"/>
                          </a:lnTo>
                          <a:lnTo>
                            <a:pt x="3478" y="611"/>
                          </a:lnTo>
                          <a:lnTo>
                            <a:pt x="3476" y="603"/>
                          </a:lnTo>
                          <a:lnTo>
                            <a:pt x="3476" y="594"/>
                          </a:lnTo>
                          <a:lnTo>
                            <a:pt x="3476" y="594"/>
                          </a:lnTo>
                          <a:lnTo>
                            <a:pt x="3476" y="592"/>
                          </a:lnTo>
                          <a:lnTo>
                            <a:pt x="3479" y="589"/>
                          </a:lnTo>
                          <a:lnTo>
                            <a:pt x="3482" y="587"/>
                          </a:lnTo>
                          <a:lnTo>
                            <a:pt x="3486" y="586"/>
                          </a:lnTo>
                          <a:lnTo>
                            <a:pt x="3487" y="586"/>
                          </a:lnTo>
                          <a:lnTo>
                            <a:pt x="3487" y="586"/>
                          </a:lnTo>
                          <a:lnTo>
                            <a:pt x="3490" y="583"/>
                          </a:lnTo>
                          <a:lnTo>
                            <a:pt x="3490" y="581"/>
                          </a:lnTo>
                          <a:lnTo>
                            <a:pt x="3490" y="578"/>
                          </a:lnTo>
                          <a:lnTo>
                            <a:pt x="3490" y="578"/>
                          </a:lnTo>
                          <a:lnTo>
                            <a:pt x="3481" y="567"/>
                          </a:lnTo>
                          <a:lnTo>
                            <a:pt x="3478" y="562"/>
                          </a:lnTo>
                          <a:lnTo>
                            <a:pt x="3475" y="557"/>
                          </a:lnTo>
                          <a:lnTo>
                            <a:pt x="3475" y="557"/>
                          </a:lnTo>
                          <a:lnTo>
                            <a:pt x="3475" y="556"/>
                          </a:lnTo>
                          <a:lnTo>
                            <a:pt x="3476" y="555"/>
                          </a:lnTo>
                          <a:lnTo>
                            <a:pt x="3480" y="551"/>
                          </a:lnTo>
                          <a:lnTo>
                            <a:pt x="3485" y="549"/>
                          </a:lnTo>
                          <a:lnTo>
                            <a:pt x="3485" y="549"/>
                          </a:lnTo>
                          <a:lnTo>
                            <a:pt x="3489" y="545"/>
                          </a:lnTo>
                          <a:lnTo>
                            <a:pt x="3490" y="543"/>
                          </a:lnTo>
                          <a:lnTo>
                            <a:pt x="3491" y="539"/>
                          </a:lnTo>
                          <a:lnTo>
                            <a:pt x="3491" y="539"/>
                          </a:lnTo>
                          <a:lnTo>
                            <a:pt x="3490" y="534"/>
                          </a:lnTo>
                          <a:lnTo>
                            <a:pt x="3487" y="530"/>
                          </a:lnTo>
                          <a:lnTo>
                            <a:pt x="3484" y="528"/>
                          </a:lnTo>
                          <a:lnTo>
                            <a:pt x="3484" y="528"/>
                          </a:lnTo>
                          <a:lnTo>
                            <a:pt x="3478" y="522"/>
                          </a:lnTo>
                          <a:lnTo>
                            <a:pt x="3471" y="517"/>
                          </a:lnTo>
                          <a:lnTo>
                            <a:pt x="3468" y="511"/>
                          </a:lnTo>
                          <a:lnTo>
                            <a:pt x="3468" y="511"/>
                          </a:lnTo>
                          <a:lnTo>
                            <a:pt x="3464" y="504"/>
                          </a:lnTo>
                          <a:lnTo>
                            <a:pt x="3464" y="501"/>
                          </a:lnTo>
                          <a:lnTo>
                            <a:pt x="3464" y="496"/>
                          </a:lnTo>
                          <a:lnTo>
                            <a:pt x="3464" y="496"/>
                          </a:lnTo>
                          <a:lnTo>
                            <a:pt x="3464" y="492"/>
                          </a:lnTo>
                          <a:lnTo>
                            <a:pt x="3464" y="489"/>
                          </a:lnTo>
                          <a:lnTo>
                            <a:pt x="3462" y="485"/>
                          </a:lnTo>
                          <a:lnTo>
                            <a:pt x="3462" y="485"/>
                          </a:lnTo>
                          <a:lnTo>
                            <a:pt x="3447" y="471"/>
                          </a:lnTo>
                          <a:lnTo>
                            <a:pt x="3447" y="471"/>
                          </a:lnTo>
                          <a:lnTo>
                            <a:pt x="3438" y="462"/>
                          </a:lnTo>
                          <a:lnTo>
                            <a:pt x="3438" y="462"/>
                          </a:lnTo>
                          <a:lnTo>
                            <a:pt x="3435" y="459"/>
                          </a:lnTo>
                          <a:lnTo>
                            <a:pt x="3432" y="459"/>
                          </a:lnTo>
                          <a:lnTo>
                            <a:pt x="3430" y="459"/>
                          </a:lnTo>
                          <a:lnTo>
                            <a:pt x="3430" y="459"/>
                          </a:lnTo>
                          <a:lnTo>
                            <a:pt x="3422" y="459"/>
                          </a:lnTo>
                          <a:lnTo>
                            <a:pt x="3416" y="458"/>
                          </a:lnTo>
                          <a:lnTo>
                            <a:pt x="3411" y="457"/>
                          </a:lnTo>
                          <a:lnTo>
                            <a:pt x="3411" y="457"/>
                          </a:lnTo>
                          <a:lnTo>
                            <a:pt x="3406" y="453"/>
                          </a:lnTo>
                          <a:lnTo>
                            <a:pt x="3404" y="450"/>
                          </a:lnTo>
                          <a:lnTo>
                            <a:pt x="3403" y="447"/>
                          </a:lnTo>
                          <a:lnTo>
                            <a:pt x="3403" y="447"/>
                          </a:lnTo>
                          <a:lnTo>
                            <a:pt x="3404" y="442"/>
                          </a:lnTo>
                          <a:lnTo>
                            <a:pt x="3404" y="437"/>
                          </a:lnTo>
                          <a:lnTo>
                            <a:pt x="3403" y="431"/>
                          </a:lnTo>
                          <a:lnTo>
                            <a:pt x="3403" y="431"/>
                          </a:lnTo>
                          <a:lnTo>
                            <a:pt x="3401" y="422"/>
                          </a:lnTo>
                          <a:lnTo>
                            <a:pt x="3401" y="415"/>
                          </a:lnTo>
                          <a:lnTo>
                            <a:pt x="3401" y="415"/>
                          </a:lnTo>
                          <a:lnTo>
                            <a:pt x="3401" y="412"/>
                          </a:lnTo>
                          <a:lnTo>
                            <a:pt x="3403" y="410"/>
                          </a:lnTo>
                          <a:lnTo>
                            <a:pt x="3404" y="410"/>
                          </a:lnTo>
                          <a:lnTo>
                            <a:pt x="3405" y="410"/>
                          </a:lnTo>
                          <a:lnTo>
                            <a:pt x="3409" y="410"/>
                          </a:lnTo>
                          <a:lnTo>
                            <a:pt x="3410" y="411"/>
                          </a:lnTo>
                          <a:lnTo>
                            <a:pt x="3410" y="411"/>
                          </a:lnTo>
                          <a:lnTo>
                            <a:pt x="3411" y="411"/>
                          </a:lnTo>
                          <a:lnTo>
                            <a:pt x="3414" y="411"/>
                          </a:lnTo>
                          <a:lnTo>
                            <a:pt x="3416" y="410"/>
                          </a:lnTo>
                          <a:lnTo>
                            <a:pt x="3416" y="410"/>
                          </a:lnTo>
                          <a:lnTo>
                            <a:pt x="3420" y="406"/>
                          </a:lnTo>
                          <a:lnTo>
                            <a:pt x="3422" y="405"/>
                          </a:lnTo>
                          <a:lnTo>
                            <a:pt x="3424" y="405"/>
                          </a:lnTo>
                          <a:lnTo>
                            <a:pt x="3424" y="405"/>
                          </a:lnTo>
                          <a:lnTo>
                            <a:pt x="3427" y="405"/>
                          </a:lnTo>
                          <a:lnTo>
                            <a:pt x="3430" y="406"/>
                          </a:lnTo>
                          <a:lnTo>
                            <a:pt x="3436" y="411"/>
                          </a:lnTo>
                          <a:lnTo>
                            <a:pt x="3441" y="415"/>
                          </a:lnTo>
                          <a:lnTo>
                            <a:pt x="3444" y="416"/>
                          </a:lnTo>
                          <a:lnTo>
                            <a:pt x="3444" y="416"/>
                          </a:lnTo>
                          <a:lnTo>
                            <a:pt x="3447" y="416"/>
                          </a:lnTo>
                          <a:lnTo>
                            <a:pt x="3448" y="416"/>
                          </a:lnTo>
                          <a:lnTo>
                            <a:pt x="3451" y="415"/>
                          </a:lnTo>
                          <a:lnTo>
                            <a:pt x="3451" y="415"/>
                          </a:lnTo>
                          <a:lnTo>
                            <a:pt x="3453" y="407"/>
                          </a:lnTo>
                          <a:lnTo>
                            <a:pt x="3455" y="405"/>
                          </a:lnTo>
                          <a:lnTo>
                            <a:pt x="3459" y="403"/>
                          </a:lnTo>
                          <a:lnTo>
                            <a:pt x="3459" y="403"/>
                          </a:lnTo>
                          <a:lnTo>
                            <a:pt x="3466" y="403"/>
                          </a:lnTo>
                          <a:lnTo>
                            <a:pt x="3475" y="404"/>
                          </a:lnTo>
                          <a:lnTo>
                            <a:pt x="3491" y="407"/>
                          </a:lnTo>
                          <a:lnTo>
                            <a:pt x="3491" y="407"/>
                          </a:lnTo>
                          <a:lnTo>
                            <a:pt x="3495" y="407"/>
                          </a:lnTo>
                          <a:lnTo>
                            <a:pt x="3498" y="407"/>
                          </a:lnTo>
                          <a:lnTo>
                            <a:pt x="3501" y="406"/>
                          </a:lnTo>
                          <a:lnTo>
                            <a:pt x="3501" y="406"/>
                          </a:lnTo>
                          <a:lnTo>
                            <a:pt x="3505" y="405"/>
                          </a:lnTo>
                          <a:lnTo>
                            <a:pt x="3508" y="403"/>
                          </a:lnTo>
                          <a:lnTo>
                            <a:pt x="3511" y="399"/>
                          </a:lnTo>
                          <a:lnTo>
                            <a:pt x="3511" y="399"/>
                          </a:lnTo>
                          <a:lnTo>
                            <a:pt x="3516" y="392"/>
                          </a:lnTo>
                          <a:lnTo>
                            <a:pt x="3518" y="385"/>
                          </a:lnTo>
                          <a:lnTo>
                            <a:pt x="3522" y="378"/>
                          </a:lnTo>
                          <a:lnTo>
                            <a:pt x="3522" y="378"/>
                          </a:lnTo>
                          <a:lnTo>
                            <a:pt x="3522" y="374"/>
                          </a:lnTo>
                          <a:lnTo>
                            <a:pt x="3524" y="371"/>
                          </a:lnTo>
                          <a:lnTo>
                            <a:pt x="3527" y="368"/>
                          </a:lnTo>
                          <a:lnTo>
                            <a:pt x="3527" y="368"/>
                          </a:lnTo>
                          <a:lnTo>
                            <a:pt x="3533" y="364"/>
                          </a:lnTo>
                          <a:lnTo>
                            <a:pt x="3539" y="361"/>
                          </a:lnTo>
                          <a:lnTo>
                            <a:pt x="3539" y="361"/>
                          </a:lnTo>
                          <a:lnTo>
                            <a:pt x="3545" y="356"/>
                          </a:lnTo>
                          <a:lnTo>
                            <a:pt x="3550" y="350"/>
                          </a:lnTo>
                          <a:lnTo>
                            <a:pt x="3555" y="344"/>
                          </a:lnTo>
                          <a:lnTo>
                            <a:pt x="3555" y="344"/>
                          </a:lnTo>
                          <a:lnTo>
                            <a:pt x="3567" y="349"/>
                          </a:lnTo>
                          <a:lnTo>
                            <a:pt x="3577" y="352"/>
                          </a:lnTo>
                          <a:lnTo>
                            <a:pt x="3582" y="353"/>
                          </a:lnTo>
                          <a:lnTo>
                            <a:pt x="3586" y="353"/>
                          </a:lnTo>
                          <a:lnTo>
                            <a:pt x="3586" y="353"/>
                          </a:lnTo>
                          <a:lnTo>
                            <a:pt x="3590" y="352"/>
                          </a:lnTo>
                          <a:lnTo>
                            <a:pt x="3594" y="350"/>
                          </a:lnTo>
                          <a:lnTo>
                            <a:pt x="3597" y="349"/>
                          </a:lnTo>
                          <a:lnTo>
                            <a:pt x="3598" y="346"/>
                          </a:lnTo>
                          <a:lnTo>
                            <a:pt x="3600" y="341"/>
                          </a:lnTo>
                          <a:lnTo>
                            <a:pt x="3600" y="339"/>
                          </a:lnTo>
                          <a:lnTo>
                            <a:pt x="3600" y="339"/>
                          </a:lnTo>
                          <a:lnTo>
                            <a:pt x="3600" y="335"/>
                          </a:lnTo>
                          <a:lnTo>
                            <a:pt x="3599" y="333"/>
                          </a:lnTo>
                          <a:lnTo>
                            <a:pt x="3595" y="330"/>
                          </a:lnTo>
                          <a:lnTo>
                            <a:pt x="3595" y="330"/>
                          </a:lnTo>
                          <a:lnTo>
                            <a:pt x="3579" y="325"/>
                          </a:lnTo>
                          <a:lnTo>
                            <a:pt x="3571" y="323"/>
                          </a:lnTo>
                          <a:lnTo>
                            <a:pt x="3561" y="320"/>
                          </a:lnTo>
                          <a:lnTo>
                            <a:pt x="3561" y="320"/>
                          </a:lnTo>
                          <a:lnTo>
                            <a:pt x="3545" y="313"/>
                          </a:lnTo>
                          <a:lnTo>
                            <a:pt x="3532" y="306"/>
                          </a:lnTo>
                          <a:lnTo>
                            <a:pt x="3519" y="297"/>
                          </a:lnTo>
                          <a:lnTo>
                            <a:pt x="3519" y="297"/>
                          </a:lnTo>
                          <a:lnTo>
                            <a:pt x="3519" y="296"/>
                          </a:lnTo>
                          <a:lnTo>
                            <a:pt x="3521" y="293"/>
                          </a:lnTo>
                          <a:lnTo>
                            <a:pt x="3523" y="292"/>
                          </a:lnTo>
                          <a:lnTo>
                            <a:pt x="3523" y="292"/>
                          </a:lnTo>
                          <a:lnTo>
                            <a:pt x="3529" y="291"/>
                          </a:lnTo>
                          <a:lnTo>
                            <a:pt x="3535" y="288"/>
                          </a:lnTo>
                          <a:lnTo>
                            <a:pt x="3535" y="288"/>
                          </a:lnTo>
                          <a:lnTo>
                            <a:pt x="3540" y="285"/>
                          </a:lnTo>
                          <a:lnTo>
                            <a:pt x="3543" y="281"/>
                          </a:lnTo>
                          <a:lnTo>
                            <a:pt x="3544" y="276"/>
                          </a:lnTo>
                          <a:lnTo>
                            <a:pt x="3544" y="276"/>
                          </a:lnTo>
                          <a:lnTo>
                            <a:pt x="3552" y="272"/>
                          </a:lnTo>
                          <a:lnTo>
                            <a:pt x="3560" y="270"/>
                          </a:lnTo>
                          <a:lnTo>
                            <a:pt x="3567" y="270"/>
                          </a:lnTo>
                          <a:lnTo>
                            <a:pt x="3567" y="270"/>
                          </a:lnTo>
                          <a:lnTo>
                            <a:pt x="3571" y="271"/>
                          </a:lnTo>
                          <a:lnTo>
                            <a:pt x="3575" y="272"/>
                          </a:lnTo>
                          <a:lnTo>
                            <a:pt x="3581" y="277"/>
                          </a:lnTo>
                          <a:lnTo>
                            <a:pt x="3586" y="282"/>
                          </a:lnTo>
                          <a:lnTo>
                            <a:pt x="3592" y="285"/>
                          </a:lnTo>
                          <a:lnTo>
                            <a:pt x="3592" y="285"/>
                          </a:lnTo>
                          <a:lnTo>
                            <a:pt x="3597" y="286"/>
                          </a:lnTo>
                          <a:lnTo>
                            <a:pt x="3606" y="290"/>
                          </a:lnTo>
                          <a:lnTo>
                            <a:pt x="3606" y="290"/>
                          </a:lnTo>
                          <a:lnTo>
                            <a:pt x="3616" y="291"/>
                          </a:lnTo>
                          <a:lnTo>
                            <a:pt x="3625" y="294"/>
                          </a:lnTo>
                          <a:lnTo>
                            <a:pt x="3625" y="294"/>
                          </a:lnTo>
                          <a:lnTo>
                            <a:pt x="3636" y="298"/>
                          </a:lnTo>
                          <a:lnTo>
                            <a:pt x="3646" y="301"/>
                          </a:lnTo>
                          <a:lnTo>
                            <a:pt x="3646" y="301"/>
                          </a:lnTo>
                          <a:lnTo>
                            <a:pt x="3656" y="302"/>
                          </a:lnTo>
                          <a:lnTo>
                            <a:pt x="3664" y="302"/>
                          </a:lnTo>
                          <a:lnTo>
                            <a:pt x="3672" y="299"/>
                          </a:lnTo>
                          <a:lnTo>
                            <a:pt x="3672" y="299"/>
                          </a:lnTo>
                          <a:lnTo>
                            <a:pt x="3674" y="294"/>
                          </a:lnTo>
                          <a:lnTo>
                            <a:pt x="3674" y="290"/>
                          </a:lnTo>
                          <a:lnTo>
                            <a:pt x="3673" y="286"/>
                          </a:lnTo>
                          <a:lnTo>
                            <a:pt x="3673" y="283"/>
                          </a:lnTo>
                          <a:lnTo>
                            <a:pt x="3673" y="283"/>
                          </a:lnTo>
                          <a:lnTo>
                            <a:pt x="3668" y="280"/>
                          </a:lnTo>
                          <a:lnTo>
                            <a:pt x="3662" y="277"/>
                          </a:lnTo>
                          <a:lnTo>
                            <a:pt x="3654" y="275"/>
                          </a:lnTo>
                          <a:lnTo>
                            <a:pt x="3654" y="275"/>
                          </a:lnTo>
                          <a:lnTo>
                            <a:pt x="3664" y="271"/>
                          </a:lnTo>
                          <a:lnTo>
                            <a:pt x="3672" y="267"/>
                          </a:lnTo>
                          <a:lnTo>
                            <a:pt x="3673" y="265"/>
                          </a:lnTo>
                          <a:lnTo>
                            <a:pt x="3674" y="264"/>
                          </a:lnTo>
                          <a:lnTo>
                            <a:pt x="3674" y="264"/>
                          </a:lnTo>
                          <a:lnTo>
                            <a:pt x="3673" y="261"/>
                          </a:lnTo>
                          <a:lnTo>
                            <a:pt x="3672" y="260"/>
                          </a:lnTo>
                          <a:lnTo>
                            <a:pt x="3664" y="256"/>
                          </a:lnTo>
                          <a:lnTo>
                            <a:pt x="3654" y="254"/>
                          </a:lnTo>
                          <a:lnTo>
                            <a:pt x="3654" y="254"/>
                          </a:lnTo>
                          <a:lnTo>
                            <a:pt x="3643" y="248"/>
                          </a:lnTo>
                          <a:lnTo>
                            <a:pt x="3632" y="243"/>
                          </a:lnTo>
                          <a:lnTo>
                            <a:pt x="3619" y="239"/>
                          </a:lnTo>
                          <a:lnTo>
                            <a:pt x="3619" y="239"/>
                          </a:lnTo>
                          <a:lnTo>
                            <a:pt x="3599" y="236"/>
                          </a:lnTo>
                          <a:lnTo>
                            <a:pt x="3581" y="233"/>
                          </a:lnTo>
                          <a:lnTo>
                            <a:pt x="3562" y="231"/>
                          </a:lnTo>
                          <a:lnTo>
                            <a:pt x="3562" y="231"/>
                          </a:lnTo>
                          <a:lnTo>
                            <a:pt x="3552" y="226"/>
                          </a:lnTo>
                          <a:lnTo>
                            <a:pt x="3527" y="215"/>
                          </a:lnTo>
                          <a:lnTo>
                            <a:pt x="3509" y="209"/>
                          </a:lnTo>
                          <a:lnTo>
                            <a:pt x="3489" y="202"/>
                          </a:lnTo>
                          <a:lnTo>
                            <a:pt x="3466" y="197"/>
                          </a:lnTo>
                          <a:lnTo>
                            <a:pt x="3443" y="193"/>
                          </a:lnTo>
                          <a:lnTo>
                            <a:pt x="3443" y="193"/>
                          </a:lnTo>
                          <a:lnTo>
                            <a:pt x="3404" y="188"/>
                          </a:lnTo>
                          <a:lnTo>
                            <a:pt x="3404" y="188"/>
                          </a:lnTo>
                          <a:lnTo>
                            <a:pt x="3236" y="162"/>
                          </a:lnTo>
                          <a:lnTo>
                            <a:pt x="3236" y="162"/>
                          </a:lnTo>
                          <a:lnTo>
                            <a:pt x="3230" y="163"/>
                          </a:lnTo>
                          <a:lnTo>
                            <a:pt x="3227" y="166"/>
                          </a:lnTo>
                          <a:lnTo>
                            <a:pt x="3227" y="167"/>
                          </a:lnTo>
                          <a:lnTo>
                            <a:pt x="3228" y="168"/>
                          </a:lnTo>
                          <a:lnTo>
                            <a:pt x="3228" y="168"/>
                          </a:lnTo>
                          <a:lnTo>
                            <a:pt x="3236" y="175"/>
                          </a:lnTo>
                          <a:lnTo>
                            <a:pt x="3247" y="182"/>
                          </a:lnTo>
                          <a:lnTo>
                            <a:pt x="3260" y="189"/>
                          </a:lnTo>
                          <a:lnTo>
                            <a:pt x="3260" y="189"/>
                          </a:lnTo>
                          <a:lnTo>
                            <a:pt x="3260" y="190"/>
                          </a:lnTo>
                          <a:lnTo>
                            <a:pt x="3261" y="191"/>
                          </a:lnTo>
                          <a:lnTo>
                            <a:pt x="3260" y="193"/>
                          </a:lnTo>
                          <a:lnTo>
                            <a:pt x="3255" y="193"/>
                          </a:lnTo>
                          <a:lnTo>
                            <a:pt x="3255" y="193"/>
                          </a:lnTo>
                          <a:lnTo>
                            <a:pt x="3236" y="189"/>
                          </a:lnTo>
                          <a:lnTo>
                            <a:pt x="3211" y="183"/>
                          </a:lnTo>
                          <a:lnTo>
                            <a:pt x="3183" y="175"/>
                          </a:lnTo>
                          <a:lnTo>
                            <a:pt x="3152" y="170"/>
                          </a:lnTo>
                          <a:lnTo>
                            <a:pt x="3152" y="170"/>
                          </a:lnTo>
                          <a:lnTo>
                            <a:pt x="3119" y="167"/>
                          </a:lnTo>
                          <a:lnTo>
                            <a:pt x="3091" y="166"/>
                          </a:lnTo>
                          <a:lnTo>
                            <a:pt x="3063" y="167"/>
                          </a:lnTo>
                          <a:lnTo>
                            <a:pt x="3063" y="167"/>
                          </a:lnTo>
                          <a:lnTo>
                            <a:pt x="3055" y="158"/>
                          </a:lnTo>
                          <a:lnTo>
                            <a:pt x="3048" y="151"/>
                          </a:lnTo>
                          <a:lnTo>
                            <a:pt x="3039" y="146"/>
                          </a:lnTo>
                          <a:lnTo>
                            <a:pt x="3039" y="146"/>
                          </a:lnTo>
                          <a:lnTo>
                            <a:pt x="3037" y="146"/>
                          </a:lnTo>
                          <a:lnTo>
                            <a:pt x="3033" y="146"/>
                          </a:lnTo>
                          <a:lnTo>
                            <a:pt x="3028" y="147"/>
                          </a:lnTo>
                          <a:lnTo>
                            <a:pt x="3023" y="150"/>
                          </a:lnTo>
                          <a:lnTo>
                            <a:pt x="3023" y="150"/>
                          </a:lnTo>
                          <a:lnTo>
                            <a:pt x="3021" y="151"/>
                          </a:lnTo>
                          <a:lnTo>
                            <a:pt x="3018" y="152"/>
                          </a:lnTo>
                          <a:lnTo>
                            <a:pt x="3016" y="151"/>
                          </a:lnTo>
                          <a:lnTo>
                            <a:pt x="3016" y="151"/>
                          </a:lnTo>
                          <a:lnTo>
                            <a:pt x="2998" y="146"/>
                          </a:lnTo>
                          <a:lnTo>
                            <a:pt x="2985" y="143"/>
                          </a:lnTo>
                          <a:lnTo>
                            <a:pt x="2973" y="142"/>
                          </a:lnTo>
                          <a:lnTo>
                            <a:pt x="2973" y="142"/>
                          </a:lnTo>
                          <a:lnTo>
                            <a:pt x="2962" y="141"/>
                          </a:lnTo>
                          <a:lnTo>
                            <a:pt x="2950" y="142"/>
                          </a:lnTo>
                          <a:lnTo>
                            <a:pt x="2929" y="143"/>
                          </a:lnTo>
                          <a:lnTo>
                            <a:pt x="2908" y="147"/>
                          </a:lnTo>
                          <a:lnTo>
                            <a:pt x="2908" y="147"/>
                          </a:lnTo>
                          <a:lnTo>
                            <a:pt x="2888" y="140"/>
                          </a:lnTo>
                          <a:lnTo>
                            <a:pt x="2842" y="124"/>
                          </a:lnTo>
                          <a:lnTo>
                            <a:pt x="2842" y="124"/>
                          </a:lnTo>
                          <a:lnTo>
                            <a:pt x="2826" y="120"/>
                          </a:lnTo>
                          <a:lnTo>
                            <a:pt x="2811" y="116"/>
                          </a:lnTo>
                          <a:lnTo>
                            <a:pt x="2811" y="116"/>
                          </a:lnTo>
                          <a:lnTo>
                            <a:pt x="2786" y="112"/>
                          </a:lnTo>
                          <a:lnTo>
                            <a:pt x="2762" y="108"/>
                          </a:lnTo>
                          <a:lnTo>
                            <a:pt x="2740" y="105"/>
                          </a:lnTo>
                          <a:lnTo>
                            <a:pt x="2719" y="104"/>
                          </a:lnTo>
                          <a:lnTo>
                            <a:pt x="2688" y="103"/>
                          </a:lnTo>
                          <a:lnTo>
                            <a:pt x="2676" y="103"/>
                          </a:lnTo>
                          <a:lnTo>
                            <a:pt x="2676" y="103"/>
                          </a:lnTo>
                          <a:lnTo>
                            <a:pt x="2671" y="104"/>
                          </a:lnTo>
                          <a:lnTo>
                            <a:pt x="2667" y="105"/>
                          </a:lnTo>
                          <a:lnTo>
                            <a:pt x="2666" y="108"/>
                          </a:lnTo>
                          <a:lnTo>
                            <a:pt x="2666" y="109"/>
                          </a:lnTo>
                          <a:lnTo>
                            <a:pt x="2666" y="109"/>
                          </a:lnTo>
                          <a:lnTo>
                            <a:pt x="2667" y="113"/>
                          </a:lnTo>
                          <a:lnTo>
                            <a:pt x="2672" y="118"/>
                          </a:lnTo>
                          <a:lnTo>
                            <a:pt x="2677" y="123"/>
                          </a:lnTo>
                          <a:lnTo>
                            <a:pt x="2677" y="123"/>
                          </a:lnTo>
                          <a:lnTo>
                            <a:pt x="2678" y="126"/>
                          </a:lnTo>
                          <a:lnTo>
                            <a:pt x="2677" y="127"/>
                          </a:lnTo>
                          <a:lnTo>
                            <a:pt x="2673" y="129"/>
                          </a:lnTo>
                          <a:lnTo>
                            <a:pt x="2673" y="129"/>
                          </a:lnTo>
                          <a:lnTo>
                            <a:pt x="2665" y="129"/>
                          </a:lnTo>
                          <a:lnTo>
                            <a:pt x="2653" y="127"/>
                          </a:lnTo>
                          <a:lnTo>
                            <a:pt x="2640" y="126"/>
                          </a:lnTo>
                          <a:lnTo>
                            <a:pt x="2629" y="125"/>
                          </a:lnTo>
                          <a:lnTo>
                            <a:pt x="2629" y="125"/>
                          </a:lnTo>
                          <a:lnTo>
                            <a:pt x="2619" y="126"/>
                          </a:lnTo>
                          <a:lnTo>
                            <a:pt x="2612" y="129"/>
                          </a:lnTo>
                          <a:lnTo>
                            <a:pt x="2605" y="132"/>
                          </a:lnTo>
                          <a:lnTo>
                            <a:pt x="2605" y="132"/>
                          </a:lnTo>
                          <a:lnTo>
                            <a:pt x="2589" y="125"/>
                          </a:lnTo>
                          <a:lnTo>
                            <a:pt x="2574" y="120"/>
                          </a:lnTo>
                          <a:lnTo>
                            <a:pt x="2568" y="119"/>
                          </a:lnTo>
                          <a:lnTo>
                            <a:pt x="2562" y="119"/>
                          </a:lnTo>
                          <a:lnTo>
                            <a:pt x="2562" y="119"/>
                          </a:lnTo>
                          <a:lnTo>
                            <a:pt x="2559" y="120"/>
                          </a:lnTo>
                          <a:lnTo>
                            <a:pt x="2558" y="121"/>
                          </a:lnTo>
                          <a:lnTo>
                            <a:pt x="2559" y="127"/>
                          </a:lnTo>
                          <a:lnTo>
                            <a:pt x="2562" y="135"/>
                          </a:lnTo>
                          <a:lnTo>
                            <a:pt x="2562" y="135"/>
                          </a:lnTo>
                          <a:lnTo>
                            <a:pt x="2563" y="139"/>
                          </a:lnTo>
                          <a:lnTo>
                            <a:pt x="2564" y="142"/>
                          </a:lnTo>
                          <a:lnTo>
                            <a:pt x="2563" y="145"/>
                          </a:lnTo>
                          <a:lnTo>
                            <a:pt x="2563" y="145"/>
                          </a:lnTo>
                          <a:lnTo>
                            <a:pt x="2562" y="145"/>
                          </a:lnTo>
                          <a:lnTo>
                            <a:pt x="2558" y="145"/>
                          </a:lnTo>
                          <a:lnTo>
                            <a:pt x="2554" y="143"/>
                          </a:lnTo>
                          <a:lnTo>
                            <a:pt x="2554" y="143"/>
                          </a:lnTo>
                          <a:lnTo>
                            <a:pt x="2548" y="139"/>
                          </a:lnTo>
                          <a:lnTo>
                            <a:pt x="2542" y="134"/>
                          </a:lnTo>
                          <a:lnTo>
                            <a:pt x="2535" y="127"/>
                          </a:lnTo>
                          <a:lnTo>
                            <a:pt x="2535" y="127"/>
                          </a:lnTo>
                          <a:lnTo>
                            <a:pt x="2524" y="123"/>
                          </a:lnTo>
                          <a:lnTo>
                            <a:pt x="2515" y="118"/>
                          </a:lnTo>
                          <a:lnTo>
                            <a:pt x="2505" y="113"/>
                          </a:lnTo>
                          <a:lnTo>
                            <a:pt x="2505" y="113"/>
                          </a:lnTo>
                          <a:lnTo>
                            <a:pt x="2494" y="102"/>
                          </a:lnTo>
                          <a:lnTo>
                            <a:pt x="2484" y="93"/>
                          </a:lnTo>
                          <a:lnTo>
                            <a:pt x="2481" y="91"/>
                          </a:lnTo>
                          <a:lnTo>
                            <a:pt x="2476" y="88"/>
                          </a:lnTo>
                          <a:lnTo>
                            <a:pt x="2476" y="88"/>
                          </a:lnTo>
                          <a:lnTo>
                            <a:pt x="2467" y="87"/>
                          </a:lnTo>
                          <a:lnTo>
                            <a:pt x="2457" y="87"/>
                          </a:lnTo>
                          <a:lnTo>
                            <a:pt x="2449" y="87"/>
                          </a:lnTo>
                          <a:lnTo>
                            <a:pt x="2440" y="88"/>
                          </a:lnTo>
                          <a:lnTo>
                            <a:pt x="2428" y="92"/>
                          </a:lnTo>
                          <a:lnTo>
                            <a:pt x="2422" y="93"/>
                          </a:lnTo>
                          <a:lnTo>
                            <a:pt x="2422" y="93"/>
                          </a:lnTo>
                          <a:lnTo>
                            <a:pt x="2408" y="86"/>
                          </a:lnTo>
                          <a:lnTo>
                            <a:pt x="2396" y="81"/>
                          </a:lnTo>
                          <a:lnTo>
                            <a:pt x="2391" y="78"/>
                          </a:lnTo>
                          <a:lnTo>
                            <a:pt x="2387" y="78"/>
                          </a:lnTo>
                          <a:lnTo>
                            <a:pt x="2387" y="78"/>
                          </a:lnTo>
                          <a:lnTo>
                            <a:pt x="2384" y="80"/>
                          </a:lnTo>
                          <a:lnTo>
                            <a:pt x="2384" y="82"/>
                          </a:lnTo>
                          <a:lnTo>
                            <a:pt x="2384" y="86"/>
                          </a:lnTo>
                          <a:lnTo>
                            <a:pt x="2385" y="89"/>
                          </a:lnTo>
                          <a:lnTo>
                            <a:pt x="2385" y="89"/>
                          </a:lnTo>
                          <a:lnTo>
                            <a:pt x="2385" y="92"/>
                          </a:lnTo>
                          <a:lnTo>
                            <a:pt x="2385" y="93"/>
                          </a:lnTo>
                          <a:lnTo>
                            <a:pt x="2384" y="94"/>
                          </a:lnTo>
                          <a:lnTo>
                            <a:pt x="2384" y="94"/>
                          </a:lnTo>
                          <a:lnTo>
                            <a:pt x="2380" y="96"/>
                          </a:lnTo>
                          <a:lnTo>
                            <a:pt x="2376" y="97"/>
                          </a:lnTo>
                          <a:lnTo>
                            <a:pt x="2369" y="96"/>
                          </a:lnTo>
                          <a:lnTo>
                            <a:pt x="2369" y="96"/>
                          </a:lnTo>
                          <a:lnTo>
                            <a:pt x="2346" y="92"/>
                          </a:lnTo>
                          <a:lnTo>
                            <a:pt x="2332" y="89"/>
                          </a:lnTo>
                          <a:lnTo>
                            <a:pt x="2319" y="88"/>
                          </a:lnTo>
                          <a:lnTo>
                            <a:pt x="2319" y="88"/>
                          </a:lnTo>
                          <a:lnTo>
                            <a:pt x="2298" y="88"/>
                          </a:lnTo>
                          <a:lnTo>
                            <a:pt x="2278" y="89"/>
                          </a:lnTo>
                          <a:lnTo>
                            <a:pt x="2278" y="89"/>
                          </a:lnTo>
                          <a:lnTo>
                            <a:pt x="2257" y="88"/>
                          </a:lnTo>
                          <a:lnTo>
                            <a:pt x="2239" y="86"/>
                          </a:lnTo>
                          <a:lnTo>
                            <a:pt x="2220" y="83"/>
                          </a:lnTo>
                          <a:lnTo>
                            <a:pt x="2220" y="83"/>
                          </a:lnTo>
                          <a:lnTo>
                            <a:pt x="2212" y="81"/>
                          </a:lnTo>
                          <a:lnTo>
                            <a:pt x="2203" y="80"/>
                          </a:lnTo>
                          <a:lnTo>
                            <a:pt x="2195" y="80"/>
                          </a:lnTo>
                          <a:lnTo>
                            <a:pt x="2195" y="80"/>
                          </a:lnTo>
                          <a:lnTo>
                            <a:pt x="2187" y="81"/>
                          </a:lnTo>
                          <a:lnTo>
                            <a:pt x="2182" y="84"/>
                          </a:lnTo>
                          <a:lnTo>
                            <a:pt x="2179" y="89"/>
                          </a:lnTo>
                          <a:lnTo>
                            <a:pt x="2179" y="89"/>
                          </a:lnTo>
                          <a:lnTo>
                            <a:pt x="2165" y="93"/>
                          </a:lnTo>
                          <a:lnTo>
                            <a:pt x="2154" y="96"/>
                          </a:lnTo>
                          <a:lnTo>
                            <a:pt x="2146" y="97"/>
                          </a:lnTo>
                          <a:lnTo>
                            <a:pt x="2146" y="97"/>
                          </a:lnTo>
                          <a:lnTo>
                            <a:pt x="2138" y="97"/>
                          </a:lnTo>
                          <a:lnTo>
                            <a:pt x="2135" y="94"/>
                          </a:lnTo>
                          <a:lnTo>
                            <a:pt x="2135" y="92"/>
                          </a:lnTo>
                          <a:lnTo>
                            <a:pt x="2135" y="92"/>
                          </a:lnTo>
                          <a:lnTo>
                            <a:pt x="2135" y="92"/>
                          </a:lnTo>
                          <a:lnTo>
                            <a:pt x="2135" y="87"/>
                          </a:lnTo>
                          <a:lnTo>
                            <a:pt x="2136" y="83"/>
                          </a:lnTo>
                          <a:lnTo>
                            <a:pt x="2138" y="80"/>
                          </a:lnTo>
                          <a:lnTo>
                            <a:pt x="2138" y="80"/>
                          </a:lnTo>
                          <a:lnTo>
                            <a:pt x="2147" y="71"/>
                          </a:lnTo>
                          <a:lnTo>
                            <a:pt x="2155" y="65"/>
                          </a:lnTo>
                          <a:lnTo>
                            <a:pt x="2165" y="57"/>
                          </a:lnTo>
                          <a:lnTo>
                            <a:pt x="2165" y="57"/>
                          </a:lnTo>
                          <a:lnTo>
                            <a:pt x="2173" y="54"/>
                          </a:lnTo>
                          <a:lnTo>
                            <a:pt x="2179" y="50"/>
                          </a:lnTo>
                          <a:lnTo>
                            <a:pt x="2181" y="49"/>
                          </a:lnTo>
                          <a:lnTo>
                            <a:pt x="2181" y="46"/>
                          </a:lnTo>
                          <a:lnTo>
                            <a:pt x="2181" y="46"/>
                          </a:lnTo>
                          <a:lnTo>
                            <a:pt x="2181" y="44"/>
                          </a:lnTo>
                          <a:lnTo>
                            <a:pt x="2180" y="42"/>
                          </a:lnTo>
                          <a:lnTo>
                            <a:pt x="2176" y="38"/>
                          </a:lnTo>
                          <a:lnTo>
                            <a:pt x="2169" y="34"/>
                          </a:lnTo>
                          <a:lnTo>
                            <a:pt x="2169" y="34"/>
                          </a:lnTo>
                          <a:lnTo>
                            <a:pt x="2159" y="28"/>
                          </a:lnTo>
                          <a:lnTo>
                            <a:pt x="2148" y="24"/>
                          </a:lnTo>
                          <a:lnTo>
                            <a:pt x="2135" y="19"/>
                          </a:lnTo>
                          <a:lnTo>
                            <a:pt x="2135" y="19"/>
                          </a:lnTo>
                          <a:lnTo>
                            <a:pt x="2115" y="17"/>
                          </a:lnTo>
                          <a:lnTo>
                            <a:pt x="2096" y="14"/>
                          </a:lnTo>
                          <a:lnTo>
                            <a:pt x="2078" y="14"/>
                          </a:lnTo>
                          <a:lnTo>
                            <a:pt x="2078" y="14"/>
                          </a:lnTo>
                          <a:lnTo>
                            <a:pt x="2063" y="13"/>
                          </a:lnTo>
                          <a:lnTo>
                            <a:pt x="2047" y="11"/>
                          </a:lnTo>
                          <a:lnTo>
                            <a:pt x="2029" y="8"/>
                          </a:lnTo>
                          <a:lnTo>
                            <a:pt x="2029" y="8"/>
                          </a:lnTo>
                          <a:lnTo>
                            <a:pt x="2011" y="3"/>
                          </a:lnTo>
                          <a:lnTo>
                            <a:pt x="1993" y="0"/>
                          </a:lnTo>
                          <a:lnTo>
                            <a:pt x="1993" y="0"/>
                          </a:lnTo>
                          <a:lnTo>
                            <a:pt x="1986" y="0"/>
                          </a:lnTo>
                          <a:lnTo>
                            <a:pt x="1980" y="1"/>
                          </a:lnTo>
                          <a:lnTo>
                            <a:pt x="1975" y="3"/>
                          </a:lnTo>
                          <a:lnTo>
                            <a:pt x="1971" y="7"/>
                          </a:lnTo>
                          <a:lnTo>
                            <a:pt x="1968" y="13"/>
                          </a:lnTo>
                          <a:lnTo>
                            <a:pt x="1966" y="17"/>
                          </a:lnTo>
                          <a:lnTo>
                            <a:pt x="1966" y="17"/>
                          </a:lnTo>
                          <a:lnTo>
                            <a:pt x="1942" y="22"/>
                          </a:lnTo>
                          <a:lnTo>
                            <a:pt x="1914" y="28"/>
                          </a:lnTo>
                          <a:lnTo>
                            <a:pt x="1879" y="34"/>
                          </a:lnTo>
                          <a:lnTo>
                            <a:pt x="1879" y="34"/>
                          </a:lnTo>
                          <a:lnTo>
                            <a:pt x="1842" y="39"/>
                          </a:lnTo>
                          <a:lnTo>
                            <a:pt x="1810" y="45"/>
                          </a:lnTo>
                          <a:lnTo>
                            <a:pt x="1810" y="45"/>
                          </a:lnTo>
                          <a:lnTo>
                            <a:pt x="1797" y="49"/>
                          </a:lnTo>
                          <a:lnTo>
                            <a:pt x="1793" y="51"/>
                          </a:lnTo>
                          <a:lnTo>
                            <a:pt x="1791" y="53"/>
                          </a:lnTo>
                          <a:lnTo>
                            <a:pt x="1788" y="55"/>
                          </a:lnTo>
                          <a:lnTo>
                            <a:pt x="1787" y="57"/>
                          </a:lnTo>
                          <a:lnTo>
                            <a:pt x="1788" y="61"/>
                          </a:lnTo>
                          <a:lnTo>
                            <a:pt x="1791" y="65"/>
                          </a:lnTo>
                          <a:lnTo>
                            <a:pt x="1794" y="67"/>
                          </a:lnTo>
                          <a:lnTo>
                            <a:pt x="1799" y="71"/>
                          </a:lnTo>
                          <a:lnTo>
                            <a:pt x="1799" y="71"/>
                          </a:lnTo>
                          <a:lnTo>
                            <a:pt x="1799" y="72"/>
                          </a:lnTo>
                          <a:lnTo>
                            <a:pt x="1799" y="75"/>
                          </a:lnTo>
                          <a:lnTo>
                            <a:pt x="1798" y="76"/>
                          </a:lnTo>
                          <a:lnTo>
                            <a:pt x="1797" y="77"/>
                          </a:lnTo>
                          <a:lnTo>
                            <a:pt x="1793" y="78"/>
                          </a:lnTo>
                          <a:lnTo>
                            <a:pt x="1790" y="78"/>
                          </a:lnTo>
                          <a:lnTo>
                            <a:pt x="1790" y="78"/>
                          </a:lnTo>
                          <a:lnTo>
                            <a:pt x="1755" y="80"/>
                          </a:lnTo>
                          <a:lnTo>
                            <a:pt x="1738" y="80"/>
                          </a:lnTo>
                          <a:lnTo>
                            <a:pt x="1725" y="82"/>
                          </a:lnTo>
                          <a:lnTo>
                            <a:pt x="1725" y="82"/>
                          </a:lnTo>
                          <a:lnTo>
                            <a:pt x="1720" y="83"/>
                          </a:lnTo>
                          <a:lnTo>
                            <a:pt x="1718" y="86"/>
                          </a:lnTo>
                          <a:lnTo>
                            <a:pt x="1717" y="88"/>
                          </a:lnTo>
                          <a:lnTo>
                            <a:pt x="1718" y="92"/>
                          </a:lnTo>
                          <a:lnTo>
                            <a:pt x="1721" y="97"/>
                          </a:lnTo>
                          <a:lnTo>
                            <a:pt x="1723" y="99"/>
                          </a:lnTo>
                          <a:lnTo>
                            <a:pt x="1723" y="99"/>
                          </a:lnTo>
                          <a:lnTo>
                            <a:pt x="1727" y="103"/>
                          </a:lnTo>
                          <a:lnTo>
                            <a:pt x="1731" y="108"/>
                          </a:lnTo>
                          <a:lnTo>
                            <a:pt x="1736" y="112"/>
                          </a:lnTo>
                          <a:lnTo>
                            <a:pt x="1736" y="112"/>
                          </a:lnTo>
                          <a:lnTo>
                            <a:pt x="1742" y="115"/>
                          </a:lnTo>
                          <a:lnTo>
                            <a:pt x="1748" y="118"/>
                          </a:lnTo>
                          <a:lnTo>
                            <a:pt x="1754" y="120"/>
                          </a:lnTo>
                          <a:lnTo>
                            <a:pt x="1754" y="120"/>
                          </a:lnTo>
                          <a:lnTo>
                            <a:pt x="1756" y="121"/>
                          </a:lnTo>
                          <a:lnTo>
                            <a:pt x="1758" y="124"/>
                          </a:lnTo>
                          <a:lnTo>
                            <a:pt x="1756" y="125"/>
                          </a:lnTo>
                          <a:lnTo>
                            <a:pt x="1756" y="125"/>
                          </a:lnTo>
                          <a:lnTo>
                            <a:pt x="1755" y="126"/>
                          </a:lnTo>
                          <a:lnTo>
                            <a:pt x="1752" y="127"/>
                          </a:lnTo>
                          <a:lnTo>
                            <a:pt x="1748" y="127"/>
                          </a:lnTo>
                          <a:lnTo>
                            <a:pt x="1748" y="127"/>
                          </a:lnTo>
                          <a:lnTo>
                            <a:pt x="1733" y="120"/>
                          </a:lnTo>
                          <a:lnTo>
                            <a:pt x="1720" y="114"/>
                          </a:lnTo>
                          <a:lnTo>
                            <a:pt x="1713" y="112"/>
                          </a:lnTo>
                          <a:lnTo>
                            <a:pt x="1707" y="110"/>
                          </a:lnTo>
                          <a:lnTo>
                            <a:pt x="1707" y="110"/>
                          </a:lnTo>
                          <a:lnTo>
                            <a:pt x="1700" y="110"/>
                          </a:lnTo>
                          <a:lnTo>
                            <a:pt x="1694" y="112"/>
                          </a:lnTo>
                          <a:lnTo>
                            <a:pt x="1689" y="113"/>
                          </a:lnTo>
                          <a:lnTo>
                            <a:pt x="1684" y="115"/>
                          </a:lnTo>
                          <a:lnTo>
                            <a:pt x="1678" y="119"/>
                          </a:lnTo>
                          <a:lnTo>
                            <a:pt x="1675" y="121"/>
                          </a:lnTo>
                          <a:lnTo>
                            <a:pt x="1675" y="121"/>
                          </a:lnTo>
                          <a:lnTo>
                            <a:pt x="1674" y="121"/>
                          </a:lnTo>
                          <a:lnTo>
                            <a:pt x="1672" y="123"/>
                          </a:lnTo>
                          <a:lnTo>
                            <a:pt x="1667" y="123"/>
                          </a:lnTo>
                          <a:lnTo>
                            <a:pt x="1664" y="123"/>
                          </a:lnTo>
                          <a:lnTo>
                            <a:pt x="1662" y="120"/>
                          </a:lnTo>
                          <a:lnTo>
                            <a:pt x="1662" y="120"/>
                          </a:lnTo>
                          <a:lnTo>
                            <a:pt x="1656" y="113"/>
                          </a:lnTo>
                          <a:lnTo>
                            <a:pt x="1650" y="105"/>
                          </a:lnTo>
                          <a:lnTo>
                            <a:pt x="1650" y="105"/>
                          </a:lnTo>
                          <a:lnTo>
                            <a:pt x="1647" y="104"/>
                          </a:lnTo>
                          <a:lnTo>
                            <a:pt x="1645" y="103"/>
                          </a:lnTo>
                          <a:lnTo>
                            <a:pt x="1643" y="104"/>
                          </a:lnTo>
                          <a:lnTo>
                            <a:pt x="1643" y="104"/>
                          </a:lnTo>
                          <a:lnTo>
                            <a:pt x="1642" y="104"/>
                          </a:lnTo>
                          <a:lnTo>
                            <a:pt x="1641" y="104"/>
                          </a:lnTo>
                          <a:lnTo>
                            <a:pt x="1641" y="105"/>
                          </a:lnTo>
                          <a:lnTo>
                            <a:pt x="1641" y="105"/>
                          </a:lnTo>
                          <a:lnTo>
                            <a:pt x="1642" y="113"/>
                          </a:lnTo>
                          <a:lnTo>
                            <a:pt x="1642" y="116"/>
                          </a:lnTo>
                          <a:lnTo>
                            <a:pt x="1641" y="120"/>
                          </a:lnTo>
                          <a:lnTo>
                            <a:pt x="1641" y="120"/>
                          </a:lnTo>
                          <a:lnTo>
                            <a:pt x="1639" y="124"/>
                          </a:lnTo>
                          <a:lnTo>
                            <a:pt x="1635" y="125"/>
                          </a:lnTo>
                          <a:lnTo>
                            <a:pt x="1630" y="126"/>
                          </a:lnTo>
                          <a:lnTo>
                            <a:pt x="1630" y="126"/>
                          </a:lnTo>
                          <a:lnTo>
                            <a:pt x="1628" y="127"/>
                          </a:lnTo>
                          <a:lnTo>
                            <a:pt x="1626" y="130"/>
                          </a:lnTo>
                          <a:lnTo>
                            <a:pt x="1628" y="132"/>
                          </a:lnTo>
                          <a:lnTo>
                            <a:pt x="1628" y="132"/>
                          </a:lnTo>
                          <a:lnTo>
                            <a:pt x="1634" y="139"/>
                          </a:lnTo>
                          <a:lnTo>
                            <a:pt x="1640" y="143"/>
                          </a:lnTo>
                          <a:lnTo>
                            <a:pt x="1648" y="150"/>
                          </a:lnTo>
                          <a:lnTo>
                            <a:pt x="1648" y="150"/>
                          </a:lnTo>
                          <a:lnTo>
                            <a:pt x="1651" y="159"/>
                          </a:lnTo>
                          <a:lnTo>
                            <a:pt x="1655" y="167"/>
                          </a:lnTo>
                          <a:lnTo>
                            <a:pt x="1657" y="170"/>
                          </a:lnTo>
                          <a:lnTo>
                            <a:pt x="1659" y="173"/>
                          </a:lnTo>
                          <a:lnTo>
                            <a:pt x="1659" y="173"/>
                          </a:lnTo>
                          <a:lnTo>
                            <a:pt x="1666" y="177"/>
                          </a:lnTo>
                          <a:lnTo>
                            <a:pt x="1673" y="179"/>
                          </a:lnTo>
                          <a:lnTo>
                            <a:pt x="1685" y="184"/>
                          </a:lnTo>
                          <a:lnTo>
                            <a:pt x="1685" y="184"/>
                          </a:lnTo>
                          <a:lnTo>
                            <a:pt x="1688" y="186"/>
                          </a:lnTo>
                          <a:lnTo>
                            <a:pt x="1688" y="189"/>
                          </a:lnTo>
                          <a:lnTo>
                            <a:pt x="1686" y="191"/>
                          </a:lnTo>
                          <a:lnTo>
                            <a:pt x="1686" y="191"/>
                          </a:lnTo>
                          <a:lnTo>
                            <a:pt x="1684" y="194"/>
                          </a:lnTo>
                          <a:lnTo>
                            <a:pt x="1682" y="196"/>
                          </a:lnTo>
                          <a:lnTo>
                            <a:pt x="1682" y="200"/>
                          </a:lnTo>
                          <a:lnTo>
                            <a:pt x="1682" y="200"/>
                          </a:lnTo>
                          <a:lnTo>
                            <a:pt x="1683" y="205"/>
                          </a:lnTo>
                          <a:lnTo>
                            <a:pt x="1685" y="209"/>
                          </a:lnTo>
                          <a:lnTo>
                            <a:pt x="1689" y="212"/>
                          </a:lnTo>
                          <a:lnTo>
                            <a:pt x="1689" y="212"/>
                          </a:lnTo>
                          <a:lnTo>
                            <a:pt x="1690" y="217"/>
                          </a:lnTo>
                          <a:lnTo>
                            <a:pt x="1691" y="228"/>
                          </a:lnTo>
                          <a:lnTo>
                            <a:pt x="1691" y="234"/>
                          </a:lnTo>
                          <a:lnTo>
                            <a:pt x="1690" y="239"/>
                          </a:lnTo>
                          <a:lnTo>
                            <a:pt x="1688" y="245"/>
                          </a:lnTo>
                          <a:lnTo>
                            <a:pt x="1684" y="249"/>
                          </a:lnTo>
                          <a:lnTo>
                            <a:pt x="1684" y="249"/>
                          </a:lnTo>
                          <a:lnTo>
                            <a:pt x="1678" y="252"/>
                          </a:lnTo>
                          <a:lnTo>
                            <a:pt x="1670" y="253"/>
                          </a:lnTo>
                          <a:lnTo>
                            <a:pt x="1662" y="253"/>
                          </a:lnTo>
                          <a:lnTo>
                            <a:pt x="1653" y="252"/>
                          </a:lnTo>
                          <a:lnTo>
                            <a:pt x="1640" y="249"/>
                          </a:lnTo>
                          <a:lnTo>
                            <a:pt x="1634" y="248"/>
                          </a:lnTo>
                          <a:lnTo>
                            <a:pt x="1634" y="248"/>
                          </a:lnTo>
                          <a:lnTo>
                            <a:pt x="1634" y="244"/>
                          </a:lnTo>
                          <a:lnTo>
                            <a:pt x="1634" y="242"/>
                          </a:lnTo>
                          <a:lnTo>
                            <a:pt x="1637" y="239"/>
                          </a:lnTo>
                          <a:lnTo>
                            <a:pt x="1637" y="239"/>
                          </a:lnTo>
                          <a:lnTo>
                            <a:pt x="1651" y="232"/>
                          </a:lnTo>
                          <a:lnTo>
                            <a:pt x="1657" y="228"/>
                          </a:lnTo>
                          <a:lnTo>
                            <a:pt x="1659" y="226"/>
                          </a:lnTo>
                          <a:lnTo>
                            <a:pt x="1662" y="223"/>
                          </a:lnTo>
                          <a:lnTo>
                            <a:pt x="1662" y="223"/>
                          </a:lnTo>
                          <a:lnTo>
                            <a:pt x="1662" y="217"/>
                          </a:lnTo>
                          <a:lnTo>
                            <a:pt x="1662" y="211"/>
                          </a:lnTo>
                          <a:lnTo>
                            <a:pt x="1659" y="205"/>
                          </a:lnTo>
                          <a:lnTo>
                            <a:pt x="1656" y="200"/>
                          </a:lnTo>
                          <a:lnTo>
                            <a:pt x="1650" y="190"/>
                          </a:lnTo>
                          <a:lnTo>
                            <a:pt x="1647" y="186"/>
                          </a:lnTo>
                          <a:lnTo>
                            <a:pt x="1647" y="186"/>
                          </a:lnTo>
                          <a:lnTo>
                            <a:pt x="1645" y="184"/>
                          </a:lnTo>
                          <a:lnTo>
                            <a:pt x="1641" y="178"/>
                          </a:lnTo>
                          <a:lnTo>
                            <a:pt x="1641" y="178"/>
                          </a:lnTo>
                          <a:lnTo>
                            <a:pt x="1637" y="166"/>
                          </a:lnTo>
                          <a:lnTo>
                            <a:pt x="1632" y="154"/>
                          </a:lnTo>
                          <a:lnTo>
                            <a:pt x="1632" y="154"/>
                          </a:lnTo>
                          <a:lnTo>
                            <a:pt x="1629" y="150"/>
                          </a:lnTo>
                          <a:lnTo>
                            <a:pt x="1624" y="145"/>
                          </a:lnTo>
                          <a:lnTo>
                            <a:pt x="1615" y="139"/>
                          </a:lnTo>
                          <a:lnTo>
                            <a:pt x="1609" y="135"/>
                          </a:lnTo>
                          <a:lnTo>
                            <a:pt x="1607" y="134"/>
                          </a:lnTo>
                          <a:lnTo>
                            <a:pt x="1607" y="134"/>
                          </a:lnTo>
                          <a:lnTo>
                            <a:pt x="1605" y="131"/>
                          </a:lnTo>
                          <a:lnTo>
                            <a:pt x="1604" y="127"/>
                          </a:lnTo>
                          <a:lnTo>
                            <a:pt x="1604" y="124"/>
                          </a:lnTo>
                          <a:lnTo>
                            <a:pt x="1604" y="124"/>
                          </a:lnTo>
                          <a:lnTo>
                            <a:pt x="1605" y="116"/>
                          </a:lnTo>
                          <a:lnTo>
                            <a:pt x="1605" y="109"/>
                          </a:lnTo>
                          <a:lnTo>
                            <a:pt x="1603" y="103"/>
                          </a:lnTo>
                          <a:lnTo>
                            <a:pt x="1602" y="100"/>
                          </a:lnTo>
                          <a:lnTo>
                            <a:pt x="1599" y="98"/>
                          </a:lnTo>
                          <a:lnTo>
                            <a:pt x="1599" y="98"/>
                          </a:lnTo>
                          <a:lnTo>
                            <a:pt x="1593" y="96"/>
                          </a:lnTo>
                          <a:lnTo>
                            <a:pt x="1586" y="96"/>
                          </a:lnTo>
                          <a:lnTo>
                            <a:pt x="1577" y="96"/>
                          </a:lnTo>
                          <a:lnTo>
                            <a:pt x="1569" y="97"/>
                          </a:lnTo>
                          <a:lnTo>
                            <a:pt x="1555" y="100"/>
                          </a:lnTo>
                          <a:lnTo>
                            <a:pt x="1550" y="103"/>
                          </a:lnTo>
                          <a:lnTo>
                            <a:pt x="1550" y="103"/>
                          </a:lnTo>
                          <a:lnTo>
                            <a:pt x="1547" y="103"/>
                          </a:lnTo>
                          <a:lnTo>
                            <a:pt x="1545" y="105"/>
                          </a:lnTo>
                          <a:lnTo>
                            <a:pt x="1543" y="108"/>
                          </a:lnTo>
                          <a:lnTo>
                            <a:pt x="1543" y="108"/>
                          </a:lnTo>
                          <a:lnTo>
                            <a:pt x="1543" y="114"/>
                          </a:lnTo>
                          <a:lnTo>
                            <a:pt x="1543" y="120"/>
                          </a:lnTo>
                          <a:lnTo>
                            <a:pt x="1543" y="127"/>
                          </a:lnTo>
                          <a:lnTo>
                            <a:pt x="1543" y="127"/>
                          </a:lnTo>
                          <a:lnTo>
                            <a:pt x="1543" y="130"/>
                          </a:lnTo>
                          <a:lnTo>
                            <a:pt x="1543" y="131"/>
                          </a:lnTo>
                          <a:lnTo>
                            <a:pt x="1542" y="132"/>
                          </a:lnTo>
                          <a:lnTo>
                            <a:pt x="1542" y="132"/>
                          </a:lnTo>
                          <a:lnTo>
                            <a:pt x="1535" y="134"/>
                          </a:lnTo>
                          <a:lnTo>
                            <a:pt x="1528" y="136"/>
                          </a:lnTo>
                          <a:lnTo>
                            <a:pt x="1528" y="136"/>
                          </a:lnTo>
                          <a:lnTo>
                            <a:pt x="1526" y="140"/>
                          </a:lnTo>
                          <a:lnTo>
                            <a:pt x="1523" y="145"/>
                          </a:lnTo>
                          <a:lnTo>
                            <a:pt x="1523" y="150"/>
                          </a:lnTo>
                          <a:lnTo>
                            <a:pt x="1523" y="150"/>
                          </a:lnTo>
                          <a:lnTo>
                            <a:pt x="1527" y="150"/>
                          </a:lnTo>
                          <a:lnTo>
                            <a:pt x="1532" y="152"/>
                          </a:lnTo>
                          <a:lnTo>
                            <a:pt x="1537" y="156"/>
                          </a:lnTo>
                          <a:lnTo>
                            <a:pt x="1537" y="156"/>
                          </a:lnTo>
                          <a:lnTo>
                            <a:pt x="1542" y="162"/>
                          </a:lnTo>
                          <a:lnTo>
                            <a:pt x="1544" y="168"/>
                          </a:lnTo>
                          <a:lnTo>
                            <a:pt x="1548" y="174"/>
                          </a:lnTo>
                          <a:lnTo>
                            <a:pt x="1548" y="174"/>
                          </a:lnTo>
                          <a:lnTo>
                            <a:pt x="1555" y="178"/>
                          </a:lnTo>
                          <a:lnTo>
                            <a:pt x="1569" y="183"/>
                          </a:lnTo>
                          <a:lnTo>
                            <a:pt x="1569" y="183"/>
                          </a:lnTo>
                          <a:lnTo>
                            <a:pt x="1576" y="188"/>
                          </a:lnTo>
                          <a:lnTo>
                            <a:pt x="1582" y="193"/>
                          </a:lnTo>
                          <a:lnTo>
                            <a:pt x="1588" y="197"/>
                          </a:lnTo>
                          <a:lnTo>
                            <a:pt x="1588" y="197"/>
                          </a:lnTo>
                          <a:lnTo>
                            <a:pt x="1588" y="201"/>
                          </a:lnTo>
                          <a:lnTo>
                            <a:pt x="1588" y="204"/>
                          </a:lnTo>
                          <a:lnTo>
                            <a:pt x="1588" y="206"/>
                          </a:lnTo>
                          <a:lnTo>
                            <a:pt x="1588" y="206"/>
                          </a:lnTo>
                          <a:lnTo>
                            <a:pt x="1585" y="207"/>
                          </a:lnTo>
                          <a:lnTo>
                            <a:pt x="1581" y="209"/>
                          </a:lnTo>
                          <a:lnTo>
                            <a:pt x="1577" y="210"/>
                          </a:lnTo>
                          <a:lnTo>
                            <a:pt x="1577" y="210"/>
                          </a:lnTo>
                          <a:lnTo>
                            <a:pt x="1572" y="206"/>
                          </a:lnTo>
                          <a:lnTo>
                            <a:pt x="1559" y="196"/>
                          </a:lnTo>
                          <a:lnTo>
                            <a:pt x="1540" y="184"/>
                          </a:lnTo>
                          <a:lnTo>
                            <a:pt x="1531" y="179"/>
                          </a:lnTo>
                          <a:lnTo>
                            <a:pt x="1519" y="175"/>
                          </a:lnTo>
                          <a:lnTo>
                            <a:pt x="1519" y="175"/>
                          </a:lnTo>
                          <a:lnTo>
                            <a:pt x="1506" y="172"/>
                          </a:lnTo>
                          <a:lnTo>
                            <a:pt x="1494" y="169"/>
                          </a:lnTo>
                          <a:lnTo>
                            <a:pt x="1481" y="168"/>
                          </a:lnTo>
                          <a:lnTo>
                            <a:pt x="1470" y="168"/>
                          </a:lnTo>
                          <a:lnTo>
                            <a:pt x="1453" y="168"/>
                          </a:lnTo>
                          <a:lnTo>
                            <a:pt x="1447" y="169"/>
                          </a:lnTo>
                          <a:lnTo>
                            <a:pt x="1447" y="169"/>
                          </a:lnTo>
                          <a:lnTo>
                            <a:pt x="1442" y="169"/>
                          </a:lnTo>
                          <a:lnTo>
                            <a:pt x="1440" y="172"/>
                          </a:lnTo>
                          <a:lnTo>
                            <a:pt x="1438" y="173"/>
                          </a:lnTo>
                          <a:lnTo>
                            <a:pt x="1438" y="174"/>
                          </a:lnTo>
                          <a:lnTo>
                            <a:pt x="1438" y="174"/>
                          </a:lnTo>
                          <a:lnTo>
                            <a:pt x="1440" y="180"/>
                          </a:lnTo>
                          <a:lnTo>
                            <a:pt x="1442" y="186"/>
                          </a:lnTo>
                          <a:lnTo>
                            <a:pt x="1447" y="194"/>
                          </a:lnTo>
                          <a:lnTo>
                            <a:pt x="1447" y="194"/>
                          </a:lnTo>
                          <a:lnTo>
                            <a:pt x="1445" y="197"/>
                          </a:lnTo>
                          <a:lnTo>
                            <a:pt x="1441" y="199"/>
                          </a:lnTo>
                          <a:lnTo>
                            <a:pt x="1438" y="200"/>
                          </a:lnTo>
                          <a:lnTo>
                            <a:pt x="1435" y="199"/>
                          </a:lnTo>
                          <a:lnTo>
                            <a:pt x="1435" y="199"/>
                          </a:lnTo>
                          <a:lnTo>
                            <a:pt x="1423" y="195"/>
                          </a:lnTo>
                          <a:lnTo>
                            <a:pt x="1408" y="189"/>
                          </a:lnTo>
                          <a:lnTo>
                            <a:pt x="1408" y="189"/>
                          </a:lnTo>
                          <a:lnTo>
                            <a:pt x="1403" y="189"/>
                          </a:lnTo>
                          <a:lnTo>
                            <a:pt x="1398" y="190"/>
                          </a:lnTo>
                          <a:lnTo>
                            <a:pt x="1392" y="191"/>
                          </a:lnTo>
                          <a:lnTo>
                            <a:pt x="1392" y="191"/>
                          </a:lnTo>
                          <a:lnTo>
                            <a:pt x="1384" y="190"/>
                          </a:lnTo>
                          <a:lnTo>
                            <a:pt x="1378" y="190"/>
                          </a:lnTo>
                          <a:lnTo>
                            <a:pt x="1371" y="191"/>
                          </a:lnTo>
                          <a:lnTo>
                            <a:pt x="1371" y="191"/>
                          </a:lnTo>
                          <a:lnTo>
                            <a:pt x="1361" y="194"/>
                          </a:lnTo>
                          <a:lnTo>
                            <a:pt x="1351" y="196"/>
                          </a:lnTo>
                          <a:lnTo>
                            <a:pt x="1343" y="200"/>
                          </a:lnTo>
                          <a:lnTo>
                            <a:pt x="1343" y="200"/>
                          </a:lnTo>
                          <a:lnTo>
                            <a:pt x="1341" y="199"/>
                          </a:lnTo>
                          <a:lnTo>
                            <a:pt x="1338" y="195"/>
                          </a:lnTo>
                          <a:lnTo>
                            <a:pt x="1330" y="191"/>
                          </a:lnTo>
                          <a:lnTo>
                            <a:pt x="1327" y="190"/>
                          </a:lnTo>
                          <a:lnTo>
                            <a:pt x="1323" y="190"/>
                          </a:lnTo>
                          <a:lnTo>
                            <a:pt x="1323" y="190"/>
                          </a:lnTo>
                          <a:lnTo>
                            <a:pt x="1319" y="191"/>
                          </a:lnTo>
                          <a:lnTo>
                            <a:pt x="1316" y="194"/>
                          </a:lnTo>
                          <a:lnTo>
                            <a:pt x="1308" y="199"/>
                          </a:lnTo>
                          <a:lnTo>
                            <a:pt x="1300" y="206"/>
                          </a:lnTo>
                          <a:lnTo>
                            <a:pt x="1300" y="206"/>
                          </a:lnTo>
                          <a:lnTo>
                            <a:pt x="1284" y="209"/>
                          </a:lnTo>
                          <a:lnTo>
                            <a:pt x="1273" y="210"/>
                          </a:lnTo>
                          <a:lnTo>
                            <a:pt x="1264" y="212"/>
                          </a:lnTo>
                          <a:lnTo>
                            <a:pt x="1264" y="212"/>
                          </a:lnTo>
                          <a:lnTo>
                            <a:pt x="1258" y="216"/>
                          </a:lnTo>
                          <a:lnTo>
                            <a:pt x="1254" y="218"/>
                          </a:lnTo>
                          <a:lnTo>
                            <a:pt x="1249" y="224"/>
                          </a:lnTo>
                          <a:lnTo>
                            <a:pt x="1247" y="229"/>
                          </a:lnTo>
                          <a:lnTo>
                            <a:pt x="1246" y="232"/>
                          </a:lnTo>
                          <a:lnTo>
                            <a:pt x="1246" y="232"/>
                          </a:lnTo>
                          <a:lnTo>
                            <a:pt x="1245" y="233"/>
                          </a:lnTo>
                          <a:lnTo>
                            <a:pt x="1240" y="237"/>
                          </a:lnTo>
                          <a:lnTo>
                            <a:pt x="1232" y="239"/>
                          </a:lnTo>
                          <a:lnTo>
                            <a:pt x="1227" y="239"/>
                          </a:lnTo>
                          <a:lnTo>
                            <a:pt x="1222" y="239"/>
                          </a:lnTo>
                          <a:lnTo>
                            <a:pt x="1222" y="239"/>
                          </a:lnTo>
                          <a:lnTo>
                            <a:pt x="1218" y="237"/>
                          </a:lnTo>
                          <a:lnTo>
                            <a:pt x="1211" y="233"/>
                          </a:lnTo>
                          <a:lnTo>
                            <a:pt x="1206" y="228"/>
                          </a:lnTo>
                          <a:lnTo>
                            <a:pt x="1203" y="224"/>
                          </a:lnTo>
                          <a:lnTo>
                            <a:pt x="1203" y="224"/>
                          </a:lnTo>
                          <a:lnTo>
                            <a:pt x="1203" y="222"/>
                          </a:lnTo>
                          <a:lnTo>
                            <a:pt x="1203" y="218"/>
                          </a:lnTo>
                          <a:lnTo>
                            <a:pt x="1205" y="216"/>
                          </a:lnTo>
                          <a:lnTo>
                            <a:pt x="1205" y="216"/>
                          </a:lnTo>
                          <a:lnTo>
                            <a:pt x="1214" y="213"/>
                          </a:lnTo>
                          <a:lnTo>
                            <a:pt x="1219" y="211"/>
                          </a:lnTo>
                          <a:lnTo>
                            <a:pt x="1220" y="210"/>
                          </a:lnTo>
                          <a:lnTo>
                            <a:pt x="1221" y="207"/>
                          </a:lnTo>
                          <a:lnTo>
                            <a:pt x="1221" y="207"/>
                          </a:lnTo>
                          <a:lnTo>
                            <a:pt x="1220" y="206"/>
                          </a:lnTo>
                          <a:lnTo>
                            <a:pt x="1219" y="205"/>
                          </a:lnTo>
                          <a:lnTo>
                            <a:pt x="1214" y="201"/>
                          </a:lnTo>
                          <a:lnTo>
                            <a:pt x="1205" y="197"/>
                          </a:lnTo>
                          <a:lnTo>
                            <a:pt x="1205" y="197"/>
                          </a:lnTo>
                          <a:lnTo>
                            <a:pt x="1193" y="196"/>
                          </a:lnTo>
                          <a:lnTo>
                            <a:pt x="1183" y="195"/>
                          </a:lnTo>
                          <a:lnTo>
                            <a:pt x="1173" y="196"/>
                          </a:lnTo>
                          <a:lnTo>
                            <a:pt x="1173" y="196"/>
                          </a:lnTo>
                          <a:lnTo>
                            <a:pt x="1171" y="196"/>
                          </a:lnTo>
                          <a:lnTo>
                            <a:pt x="1170" y="197"/>
                          </a:lnTo>
                          <a:lnTo>
                            <a:pt x="1170" y="200"/>
                          </a:lnTo>
                          <a:lnTo>
                            <a:pt x="1171" y="204"/>
                          </a:lnTo>
                          <a:lnTo>
                            <a:pt x="1171" y="204"/>
                          </a:lnTo>
                          <a:lnTo>
                            <a:pt x="1173" y="207"/>
                          </a:lnTo>
                          <a:lnTo>
                            <a:pt x="1176" y="212"/>
                          </a:lnTo>
                          <a:lnTo>
                            <a:pt x="1176" y="217"/>
                          </a:lnTo>
                          <a:lnTo>
                            <a:pt x="1176" y="217"/>
                          </a:lnTo>
                          <a:lnTo>
                            <a:pt x="1176" y="226"/>
                          </a:lnTo>
                          <a:lnTo>
                            <a:pt x="1177" y="229"/>
                          </a:lnTo>
                          <a:lnTo>
                            <a:pt x="1177" y="233"/>
                          </a:lnTo>
                          <a:lnTo>
                            <a:pt x="1177" y="233"/>
                          </a:lnTo>
                          <a:lnTo>
                            <a:pt x="1179" y="238"/>
                          </a:lnTo>
                          <a:lnTo>
                            <a:pt x="1182" y="242"/>
                          </a:lnTo>
                          <a:lnTo>
                            <a:pt x="1188" y="248"/>
                          </a:lnTo>
                          <a:lnTo>
                            <a:pt x="1195" y="252"/>
                          </a:lnTo>
                          <a:lnTo>
                            <a:pt x="1195" y="252"/>
                          </a:lnTo>
                          <a:lnTo>
                            <a:pt x="1195" y="254"/>
                          </a:lnTo>
                          <a:lnTo>
                            <a:pt x="1195" y="255"/>
                          </a:lnTo>
                          <a:lnTo>
                            <a:pt x="1194" y="255"/>
                          </a:lnTo>
                          <a:lnTo>
                            <a:pt x="1194" y="255"/>
                          </a:lnTo>
                          <a:lnTo>
                            <a:pt x="1184" y="254"/>
                          </a:lnTo>
                          <a:lnTo>
                            <a:pt x="1175" y="252"/>
                          </a:lnTo>
                          <a:lnTo>
                            <a:pt x="1175" y="252"/>
                          </a:lnTo>
                          <a:lnTo>
                            <a:pt x="1168" y="253"/>
                          </a:lnTo>
                          <a:lnTo>
                            <a:pt x="1163" y="254"/>
                          </a:lnTo>
                          <a:lnTo>
                            <a:pt x="1159" y="256"/>
                          </a:lnTo>
                          <a:lnTo>
                            <a:pt x="1159" y="256"/>
                          </a:lnTo>
                          <a:lnTo>
                            <a:pt x="1156" y="260"/>
                          </a:lnTo>
                          <a:lnTo>
                            <a:pt x="1154" y="264"/>
                          </a:lnTo>
                          <a:lnTo>
                            <a:pt x="1150" y="265"/>
                          </a:lnTo>
                          <a:lnTo>
                            <a:pt x="1150" y="265"/>
                          </a:lnTo>
                          <a:lnTo>
                            <a:pt x="1136" y="269"/>
                          </a:lnTo>
                          <a:lnTo>
                            <a:pt x="1129" y="270"/>
                          </a:lnTo>
                          <a:lnTo>
                            <a:pt x="1125" y="272"/>
                          </a:lnTo>
                          <a:lnTo>
                            <a:pt x="1125" y="272"/>
                          </a:lnTo>
                          <a:lnTo>
                            <a:pt x="1123" y="275"/>
                          </a:lnTo>
                          <a:lnTo>
                            <a:pt x="1123" y="279"/>
                          </a:lnTo>
                          <a:lnTo>
                            <a:pt x="1124" y="281"/>
                          </a:lnTo>
                          <a:lnTo>
                            <a:pt x="1127" y="283"/>
                          </a:lnTo>
                          <a:lnTo>
                            <a:pt x="1130" y="288"/>
                          </a:lnTo>
                          <a:lnTo>
                            <a:pt x="1133" y="290"/>
                          </a:lnTo>
                          <a:lnTo>
                            <a:pt x="1133" y="290"/>
                          </a:lnTo>
                          <a:lnTo>
                            <a:pt x="1134" y="291"/>
                          </a:lnTo>
                          <a:lnTo>
                            <a:pt x="1134" y="293"/>
                          </a:lnTo>
                          <a:lnTo>
                            <a:pt x="1134" y="293"/>
                          </a:lnTo>
                          <a:lnTo>
                            <a:pt x="1133" y="294"/>
                          </a:lnTo>
                          <a:lnTo>
                            <a:pt x="1128" y="293"/>
                          </a:lnTo>
                          <a:lnTo>
                            <a:pt x="1128" y="293"/>
                          </a:lnTo>
                          <a:lnTo>
                            <a:pt x="1107" y="286"/>
                          </a:lnTo>
                          <a:lnTo>
                            <a:pt x="1086" y="280"/>
                          </a:lnTo>
                          <a:lnTo>
                            <a:pt x="1086" y="280"/>
                          </a:lnTo>
                          <a:lnTo>
                            <a:pt x="1080" y="279"/>
                          </a:lnTo>
                          <a:lnTo>
                            <a:pt x="1078" y="281"/>
                          </a:lnTo>
                          <a:lnTo>
                            <a:pt x="1076" y="282"/>
                          </a:lnTo>
                          <a:lnTo>
                            <a:pt x="1076" y="283"/>
                          </a:lnTo>
                          <a:lnTo>
                            <a:pt x="1076" y="283"/>
                          </a:lnTo>
                          <a:lnTo>
                            <a:pt x="1078" y="287"/>
                          </a:lnTo>
                          <a:lnTo>
                            <a:pt x="1080" y="291"/>
                          </a:lnTo>
                          <a:lnTo>
                            <a:pt x="1086" y="297"/>
                          </a:lnTo>
                          <a:lnTo>
                            <a:pt x="1086" y="297"/>
                          </a:lnTo>
                          <a:lnTo>
                            <a:pt x="1091" y="301"/>
                          </a:lnTo>
                          <a:lnTo>
                            <a:pt x="1095" y="304"/>
                          </a:lnTo>
                          <a:lnTo>
                            <a:pt x="1095" y="304"/>
                          </a:lnTo>
                          <a:lnTo>
                            <a:pt x="1096" y="307"/>
                          </a:lnTo>
                          <a:lnTo>
                            <a:pt x="1096" y="308"/>
                          </a:lnTo>
                          <a:lnTo>
                            <a:pt x="1094" y="309"/>
                          </a:lnTo>
                          <a:lnTo>
                            <a:pt x="1090" y="309"/>
                          </a:lnTo>
                          <a:lnTo>
                            <a:pt x="1090" y="309"/>
                          </a:lnTo>
                          <a:lnTo>
                            <a:pt x="1082" y="307"/>
                          </a:lnTo>
                          <a:lnTo>
                            <a:pt x="1068" y="299"/>
                          </a:lnTo>
                          <a:lnTo>
                            <a:pt x="1068" y="299"/>
                          </a:lnTo>
                          <a:lnTo>
                            <a:pt x="1057" y="297"/>
                          </a:lnTo>
                          <a:lnTo>
                            <a:pt x="1052" y="297"/>
                          </a:lnTo>
                          <a:lnTo>
                            <a:pt x="1052" y="297"/>
                          </a:lnTo>
                          <a:lnTo>
                            <a:pt x="1051" y="292"/>
                          </a:lnTo>
                          <a:lnTo>
                            <a:pt x="1049" y="287"/>
                          </a:lnTo>
                          <a:lnTo>
                            <a:pt x="1047" y="282"/>
                          </a:lnTo>
                          <a:lnTo>
                            <a:pt x="1047" y="282"/>
                          </a:lnTo>
                          <a:lnTo>
                            <a:pt x="1043" y="280"/>
                          </a:lnTo>
                          <a:lnTo>
                            <a:pt x="1040" y="276"/>
                          </a:lnTo>
                          <a:lnTo>
                            <a:pt x="1036" y="275"/>
                          </a:lnTo>
                          <a:lnTo>
                            <a:pt x="1036" y="275"/>
                          </a:lnTo>
                          <a:lnTo>
                            <a:pt x="1037" y="274"/>
                          </a:lnTo>
                          <a:lnTo>
                            <a:pt x="1040" y="270"/>
                          </a:lnTo>
                          <a:lnTo>
                            <a:pt x="1041" y="269"/>
                          </a:lnTo>
                          <a:lnTo>
                            <a:pt x="1041" y="266"/>
                          </a:lnTo>
                          <a:lnTo>
                            <a:pt x="1040" y="264"/>
                          </a:lnTo>
                          <a:lnTo>
                            <a:pt x="1038" y="261"/>
                          </a:lnTo>
                          <a:lnTo>
                            <a:pt x="1038" y="261"/>
                          </a:lnTo>
                          <a:lnTo>
                            <a:pt x="1028" y="255"/>
                          </a:lnTo>
                          <a:lnTo>
                            <a:pt x="1016" y="249"/>
                          </a:lnTo>
                          <a:lnTo>
                            <a:pt x="1001" y="244"/>
                          </a:lnTo>
                          <a:lnTo>
                            <a:pt x="1001" y="244"/>
                          </a:lnTo>
                          <a:lnTo>
                            <a:pt x="1001" y="243"/>
                          </a:lnTo>
                          <a:lnTo>
                            <a:pt x="1000" y="242"/>
                          </a:lnTo>
                          <a:lnTo>
                            <a:pt x="1000" y="240"/>
                          </a:lnTo>
                          <a:lnTo>
                            <a:pt x="1001" y="240"/>
                          </a:lnTo>
                          <a:lnTo>
                            <a:pt x="1009" y="242"/>
                          </a:lnTo>
                          <a:lnTo>
                            <a:pt x="1009" y="242"/>
                          </a:lnTo>
                          <a:lnTo>
                            <a:pt x="1035" y="252"/>
                          </a:lnTo>
                          <a:lnTo>
                            <a:pt x="1049" y="255"/>
                          </a:lnTo>
                          <a:lnTo>
                            <a:pt x="1064" y="258"/>
                          </a:lnTo>
                          <a:lnTo>
                            <a:pt x="1064" y="258"/>
                          </a:lnTo>
                          <a:lnTo>
                            <a:pt x="1076" y="259"/>
                          </a:lnTo>
                          <a:lnTo>
                            <a:pt x="1089" y="258"/>
                          </a:lnTo>
                          <a:lnTo>
                            <a:pt x="1098" y="256"/>
                          </a:lnTo>
                          <a:lnTo>
                            <a:pt x="1108" y="254"/>
                          </a:lnTo>
                          <a:lnTo>
                            <a:pt x="1122" y="249"/>
                          </a:lnTo>
                          <a:lnTo>
                            <a:pt x="1127" y="248"/>
                          </a:lnTo>
                          <a:lnTo>
                            <a:pt x="1127" y="248"/>
                          </a:lnTo>
                          <a:lnTo>
                            <a:pt x="1130" y="242"/>
                          </a:lnTo>
                          <a:lnTo>
                            <a:pt x="1133" y="237"/>
                          </a:lnTo>
                          <a:lnTo>
                            <a:pt x="1134" y="233"/>
                          </a:lnTo>
                          <a:lnTo>
                            <a:pt x="1134" y="231"/>
                          </a:lnTo>
                          <a:lnTo>
                            <a:pt x="1134" y="231"/>
                          </a:lnTo>
                          <a:lnTo>
                            <a:pt x="1133" y="227"/>
                          </a:lnTo>
                          <a:lnTo>
                            <a:pt x="1130" y="224"/>
                          </a:lnTo>
                          <a:lnTo>
                            <a:pt x="1127" y="220"/>
                          </a:lnTo>
                          <a:lnTo>
                            <a:pt x="1121" y="215"/>
                          </a:lnTo>
                          <a:lnTo>
                            <a:pt x="1121" y="215"/>
                          </a:lnTo>
                          <a:lnTo>
                            <a:pt x="1113" y="209"/>
                          </a:lnTo>
                          <a:lnTo>
                            <a:pt x="1107" y="205"/>
                          </a:lnTo>
                          <a:lnTo>
                            <a:pt x="1103" y="202"/>
                          </a:lnTo>
                          <a:lnTo>
                            <a:pt x="1103" y="202"/>
                          </a:lnTo>
                          <a:lnTo>
                            <a:pt x="1089" y="197"/>
                          </a:lnTo>
                          <a:lnTo>
                            <a:pt x="1074" y="195"/>
                          </a:lnTo>
                          <a:lnTo>
                            <a:pt x="1057" y="191"/>
                          </a:lnTo>
                          <a:lnTo>
                            <a:pt x="1057" y="191"/>
                          </a:lnTo>
                          <a:lnTo>
                            <a:pt x="1036" y="184"/>
                          </a:lnTo>
                          <a:lnTo>
                            <a:pt x="1016" y="178"/>
                          </a:lnTo>
                          <a:lnTo>
                            <a:pt x="994" y="172"/>
                          </a:lnTo>
                          <a:lnTo>
                            <a:pt x="994" y="172"/>
                          </a:lnTo>
                          <a:lnTo>
                            <a:pt x="979" y="169"/>
                          </a:lnTo>
                          <a:lnTo>
                            <a:pt x="968" y="169"/>
                          </a:lnTo>
                          <a:lnTo>
                            <a:pt x="957" y="169"/>
                          </a:lnTo>
                          <a:lnTo>
                            <a:pt x="957" y="169"/>
                          </a:lnTo>
                          <a:lnTo>
                            <a:pt x="957" y="167"/>
                          </a:lnTo>
                          <a:lnTo>
                            <a:pt x="957" y="166"/>
                          </a:lnTo>
                          <a:lnTo>
                            <a:pt x="958" y="163"/>
                          </a:lnTo>
                          <a:lnTo>
                            <a:pt x="958" y="163"/>
                          </a:lnTo>
                          <a:lnTo>
                            <a:pt x="962" y="157"/>
                          </a:lnTo>
                          <a:lnTo>
                            <a:pt x="962" y="157"/>
                          </a:lnTo>
                          <a:lnTo>
                            <a:pt x="962" y="156"/>
                          </a:lnTo>
                          <a:lnTo>
                            <a:pt x="960" y="154"/>
                          </a:lnTo>
                          <a:lnTo>
                            <a:pt x="957" y="154"/>
                          </a:lnTo>
                          <a:lnTo>
                            <a:pt x="957" y="154"/>
                          </a:lnTo>
                          <a:lnTo>
                            <a:pt x="947" y="152"/>
                          </a:lnTo>
                          <a:lnTo>
                            <a:pt x="923" y="147"/>
                          </a:lnTo>
                          <a:lnTo>
                            <a:pt x="891" y="142"/>
                          </a:lnTo>
                          <a:lnTo>
                            <a:pt x="874" y="141"/>
                          </a:lnTo>
                          <a:lnTo>
                            <a:pt x="858" y="141"/>
                          </a:lnTo>
                          <a:lnTo>
                            <a:pt x="858" y="141"/>
                          </a:lnTo>
                          <a:lnTo>
                            <a:pt x="849" y="142"/>
                          </a:lnTo>
                          <a:lnTo>
                            <a:pt x="841" y="143"/>
                          </a:lnTo>
                          <a:lnTo>
                            <a:pt x="833" y="147"/>
                          </a:lnTo>
                          <a:lnTo>
                            <a:pt x="828" y="150"/>
                          </a:lnTo>
                          <a:lnTo>
                            <a:pt x="820" y="154"/>
                          </a:lnTo>
                          <a:lnTo>
                            <a:pt x="819" y="158"/>
                          </a:lnTo>
                          <a:lnTo>
                            <a:pt x="819" y="158"/>
                          </a:lnTo>
                          <a:lnTo>
                            <a:pt x="816" y="159"/>
                          </a:lnTo>
                          <a:lnTo>
                            <a:pt x="811" y="161"/>
                          </a:lnTo>
                          <a:lnTo>
                            <a:pt x="811" y="161"/>
                          </a:lnTo>
                          <a:lnTo>
                            <a:pt x="799" y="161"/>
                          </a:lnTo>
                          <a:lnTo>
                            <a:pt x="799" y="161"/>
                          </a:lnTo>
                          <a:lnTo>
                            <a:pt x="793" y="163"/>
                          </a:lnTo>
                          <a:lnTo>
                            <a:pt x="788" y="166"/>
                          </a:lnTo>
                          <a:lnTo>
                            <a:pt x="782" y="168"/>
                          </a:lnTo>
                          <a:lnTo>
                            <a:pt x="782" y="168"/>
                          </a:lnTo>
                          <a:lnTo>
                            <a:pt x="776" y="164"/>
                          </a:lnTo>
                          <a:lnTo>
                            <a:pt x="768" y="162"/>
                          </a:lnTo>
                          <a:lnTo>
                            <a:pt x="765" y="162"/>
                          </a:lnTo>
                          <a:lnTo>
                            <a:pt x="762" y="162"/>
                          </a:lnTo>
                          <a:lnTo>
                            <a:pt x="762" y="162"/>
                          </a:lnTo>
                          <a:lnTo>
                            <a:pt x="760" y="162"/>
                          </a:lnTo>
                          <a:lnTo>
                            <a:pt x="758" y="164"/>
                          </a:lnTo>
                          <a:lnTo>
                            <a:pt x="756" y="168"/>
                          </a:lnTo>
                          <a:lnTo>
                            <a:pt x="753" y="173"/>
                          </a:lnTo>
                          <a:lnTo>
                            <a:pt x="753" y="173"/>
                          </a:lnTo>
                          <a:lnTo>
                            <a:pt x="752" y="175"/>
                          </a:lnTo>
                          <a:lnTo>
                            <a:pt x="750" y="179"/>
                          </a:lnTo>
                          <a:lnTo>
                            <a:pt x="750" y="179"/>
                          </a:lnTo>
                          <a:lnTo>
                            <a:pt x="744" y="182"/>
                          </a:lnTo>
                          <a:lnTo>
                            <a:pt x="739" y="184"/>
                          </a:lnTo>
                          <a:lnTo>
                            <a:pt x="739" y="184"/>
                          </a:lnTo>
                          <a:lnTo>
                            <a:pt x="735" y="189"/>
                          </a:lnTo>
                          <a:lnTo>
                            <a:pt x="733" y="194"/>
                          </a:lnTo>
                          <a:lnTo>
                            <a:pt x="730" y="200"/>
                          </a:lnTo>
                          <a:lnTo>
                            <a:pt x="730" y="200"/>
                          </a:lnTo>
                          <a:lnTo>
                            <a:pt x="728" y="202"/>
                          </a:lnTo>
                          <a:lnTo>
                            <a:pt x="724" y="205"/>
                          </a:lnTo>
                          <a:lnTo>
                            <a:pt x="719" y="206"/>
                          </a:lnTo>
                          <a:lnTo>
                            <a:pt x="719" y="206"/>
                          </a:lnTo>
                          <a:lnTo>
                            <a:pt x="711" y="209"/>
                          </a:lnTo>
                          <a:lnTo>
                            <a:pt x="707" y="210"/>
                          </a:lnTo>
                          <a:lnTo>
                            <a:pt x="704" y="211"/>
                          </a:lnTo>
                          <a:lnTo>
                            <a:pt x="704" y="211"/>
                          </a:lnTo>
                          <a:lnTo>
                            <a:pt x="701" y="215"/>
                          </a:lnTo>
                          <a:lnTo>
                            <a:pt x="698" y="218"/>
                          </a:lnTo>
                          <a:lnTo>
                            <a:pt x="696" y="227"/>
                          </a:lnTo>
                          <a:lnTo>
                            <a:pt x="695" y="233"/>
                          </a:lnTo>
                          <a:lnTo>
                            <a:pt x="695" y="237"/>
                          </a:lnTo>
                          <a:lnTo>
                            <a:pt x="695" y="237"/>
                          </a:lnTo>
                          <a:lnTo>
                            <a:pt x="693" y="238"/>
                          </a:lnTo>
                          <a:lnTo>
                            <a:pt x="692" y="239"/>
                          </a:lnTo>
                          <a:lnTo>
                            <a:pt x="688" y="240"/>
                          </a:lnTo>
                          <a:lnTo>
                            <a:pt x="688" y="240"/>
                          </a:lnTo>
                          <a:lnTo>
                            <a:pt x="676" y="245"/>
                          </a:lnTo>
                          <a:lnTo>
                            <a:pt x="670" y="248"/>
                          </a:lnTo>
                          <a:lnTo>
                            <a:pt x="665" y="252"/>
                          </a:lnTo>
                          <a:lnTo>
                            <a:pt x="665" y="252"/>
                          </a:lnTo>
                          <a:lnTo>
                            <a:pt x="661" y="255"/>
                          </a:lnTo>
                          <a:lnTo>
                            <a:pt x="660" y="261"/>
                          </a:lnTo>
                          <a:lnTo>
                            <a:pt x="660" y="266"/>
                          </a:lnTo>
                          <a:lnTo>
                            <a:pt x="660" y="271"/>
                          </a:lnTo>
                          <a:lnTo>
                            <a:pt x="660" y="271"/>
                          </a:lnTo>
                          <a:lnTo>
                            <a:pt x="660" y="274"/>
                          </a:lnTo>
                          <a:lnTo>
                            <a:pt x="659" y="275"/>
                          </a:lnTo>
                          <a:lnTo>
                            <a:pt x="656" y="277"/>
                          </a:lnTo>
                          <a:lnTo>
                            <a:pt x="656" y="277"/>
                          </a:lnTo>
                          <a:lnTo>
                            <a:pt x="652" y="279"/>
                          </a:lnTo>
                          <a:lnTo>
                            <a:pt x="647" y="281"/>
                          </a:lnTo>
                          <a:lnTo>
                            <a:pt x="642" y="285"/>
                          </a:lnTo>
                          <a:lnTo>
                            <a:pt x="642" y="285"/>
                          </a:lnTo>
                          <a:lnTo>
                            <a:pt x="639" y="290"/>
                          </a:lnTo>
                          <a:lnTo>
                            <a:pt x="639" y="293"/>
                          </a:lnTo>
                          <a:lnTo>
                            <a:pt x="638" y="297"/>
                          </a:lnTo>
                          <a:lnTo>
                            <a:pt x="637" y="298"/>
                          </a:lnTo>
                          <a:lnTo>
                            <a:pt x="637" y="298"/>
                          </a:lnTo>
                          <a:lnTo>
                            <a:pt x="632" y="299"/>
                          </a:lnTo>
                          <a:lnTo>
                            <a:pt x="627" y="301"/>
                          </a:lnTo>
                          <a:lnTo>
                            <a:pt x="623" y="303"/>
                          </a:lnTo>
                          <a:lnTo>
                            <a:pt x="623" y="303"/>
                          </a:lnTo>
                          <a:lnTo>
                            <a:pt x="617" y="309"/>
                          </a:lnTo>
                          <a:lnTo>
                            <a:pt x="612" y="314"/>
                          </a:lnTo>
                          <a:lnTo>
                            <a:pt x="607" y="320"/>
                          </a:lnTo>
                          <a:lnTo>
                            <a:pt x="607" y="320"/>
                          </a:lnTo>
                          <a:lnTo>
                            <a:pt x="605" y="322"/>
                          </a:lnTo>
                          <a:lnTo>
                            <a:pt x="602" y="323"/>
                          </a:lnTo>
                          <a:lnTo>
                            <a:pt x="599" y="323"/>
                          </a:lnTo>
                          <a:lnTo>
                            <a:pt x="599" y="323"/>
                          </a:lnTo>
                          <a:lnTo>
                            <a:pt x="590" y="323"/>
                          </a:lnTo>
                          <a:lnTo>
                            <a:pt x="584" y="324"/>
                          </a:lnTo>
                          <a:lnTo>
                            <a:pt x="579" y="325"/>
                          </a:lnTo>
                          <a:lnTo>
                            <a:pt x="579" y="325"/>
                          </a:lnTo>
                          <a:lnTo>
                            <a:pt x="574" y="326"/>
                          </a:lnTo>
                          <a:lnTo>
                            <a:pt x="571" y="329"/>
                          </a:lnTo>
                          <a:lnTo>
                            <a:pt x="563" y="335"/>
                          </a:lnTo>
                          <a:lnTo>
                            <a:pt x="557" y="344"/>
                          </a:lnTo>
                          <a:lnTo>
                            <a:pt x="557" y="344"/>
                          </a:lnTo>
                          <a:lnTo>
                            <a:pt x="552" y="344"/>
                          </a:lnTo>
                          <a:lnTo>
                            <a:pt x="542" y="346"/>
                          </a:lnTo>
                          <a:lnTo>
                            <a:pt x="530" y="351"/>
                          </a:lnTo>
                          <a:lnTo>
                            <a:pt x="526" y="355"/>
                          </a:lnTo>
                          <a:lnTo>
                            <a:pt x="523" y="358"/>
                          </a:lnTo>
                          <a:lnTo>
                            <a:pt x="523" y="358"/>
                          </a:lnTo>
                          <a:lnTo>
                            <a:pt x="520" y="364"/>
                          </a:lnTo>
                          <a:lnTo>
                            <a:pt x="519" y="371"/>
                          </a:lnTo>
                          <a:lnTo>
                            <a:pt x="519" y="377"/>
                          </a:lnTo>
                          <a:lnTo>
                            <a:pt x="520" y="383"/>
                          </a:lnTo>
                          <a:lnTo>
                            <a:pt x="524" y="394"/>
                          </a:lnTo>
                          <a:lnTo>
                            <a:pt x="526" y="400"/>
                          </a:lnTo>
                          <a:lnTo>
                            <a:pt x="526" y="400"/>
                          </a:lnTo>
                          <a:lnTo>
                            <a:pt x="529" y="409"/>
                          </a:lnTo>
                          <a:lnTo>
                            <a:pt x="531" y="416"/>
                          </a:lnTo>
                          <a:lnTo>
                            <a:pt x="531" y="425"/>
                          </a:lnTo>
                          <a:lnTo>
                            <a:pt x="531" y="425"/>
                          </a:lnTo>
                          <a:lnTo>
                            <a:pt x="532" y="434"/>
                          </a:lnTo>
                          <a:lnTo>
                            <a:pt x="534" y="443"/>
                          </a:lnTo>
                          <a:lnTo>
                            <a:pt x="534" y="443"/>
                          </a:lnTo>
                          <a:lnTo>
                            <a:pt x="535" y="446"/>
                          </a:lnTo>
                          <a:lnTo>
                            <a:pt x="536" y="449"/>
                          </a:lnTo>
                          <a:lnTo>
                            <a:pt x="541" y="453"/>
                          </a:lnTo>
                          <a:lnTo>
                            <a:pt x="547" y="455"/>
                          </a:lnTo>
                          <a:lnTo>
                            <a:pt x="547" y="455"/>
                          </a:lnTo>
                          <a:lnTo>
                            <a:pt x="556" y="458"/>
                          </a:lnTo>
                          <a:lnTo>
                            <a:pt x="563" y="460"/>
                          </a:lnTo>
                          <a:lnTo>
                            <a:pt x="568" y="460"/>
                          </a:lnTo>
                          <a:lnTo>
                            <a:pt x="572" y="459"/>
                          </a:lnTo>
                          <a:lnTo>
                            <a:pt x="572" y="459"/>
                          </a:lnTo>
                          <a:lnTo>
                            <a:pt x="577" y="457"/>
                          </a:lnTo>
                          <a:lnTo>
                            <a:pt x="582" y="454"/>
                          </a:lnTo>
                          <a:lnTo>
                            <a:pt x="590" y="447"/>
                          </a:lnTo>
                          <a:lnTo>
                            <a:pt x="599" y="439"/>
                          </a:lnTo>
                          <a:lnTo>
                            <a:pt x="599" y="439"/>
                          </a:lnTo>
                          <a:lnTo>
                            <a:pt x="604" y="438"/>
                          </a:lnTo>
                          <a:lnTo>
                            <a:pt x="607" y="437"/>
                          </a:lnTo>
                          <a:lnTo>
                            <a:pt x="612" y="436"/>
                          </a:lnTo>
                          <a:lnTo>
                            <a:pt x="612" y="436"/>
                          </a:lnTo>
                          <a:lnTo>
                            <a:pt x="616" y="432"/>
                          </a:lnTo>
                          <a:lnTo>
                            <a:pt x="618" y="428"/>
                          </a:lnTo>
                          <a:lnTo>
                            <a:pt x="620" y="425"/>
                          </a:lnTo>
                          <a:lnTo>
                            <a:pt x="620" y="425"/>
                          </a:lnTo>
                          <a:lnTo>
                            <a:pt x="622" y="422"/>
                          </a:lnTo>
                          <a:lnTo>
                            <a:pt x="623" y="421"/>
                          </a:lnTo>
                          <a:lnTo>
                            <a:pt x="625" y="421"/>
                          </a:lnTo>
                          <a:lnTo>
                            <a:pt x="626" y="423"/>
                          </a:lnTo>
                          <a:lnTo>
                            <a:pt x="626" y="423"/>
                          </a:lnTo>
                          <a:lnTo>
                            <a:pt x="631" y="438"/>
                          </a:lnTo>
                          <a:lnTo>
                            <a:pt x="634" y="448"/>
                          </a:lnTo>
                          <a:lnTo>
                            <a:pt x="638" y="458"/>
                          </a:lnTo>
                          <a:lnTo>
                            <a:pt x="638" y="458"/>
                          </a:lnTo>
                          <a:lnTo>
                            <a:pt x="645" y="466"/>
                          </a:lnTo>
                          <a:lnTo>
                            <a:pt x="653" y="474"/>
                          </a:lnTo>
                          <a:lnTo>
                            <a:pt x="661" y="480"/>
                          </a:lnTo>
                          <a:lnTo>
                            <a:pt x="661" y="480"/>
                          </a:lnTo>
                          <a:lnTo>
                            <a:pt x="665" y="482"/>
                          </a:lnTo>
                          <a:lnTo>
                            <a:pt x="666" y="485"/>
                          </a:lnTo>
                          <a:lnTo>
                            <a:pt x="668" y="489"/>
                          </a:lnTo>
                          <a:lnTo>
                            <a:pt x="668" y="489"/>
                          </a:lnTo>
                          <a:lnTo>
                            <a:pt x="668" y="497"/>
                          </a:lnTo>
                          <a:lnTo>
                            <a:pt x="666" y="506"/>
                          </a:lnTo>
                          <a:lnTo>
                            <a:pt x="666" y="506"/>
                          </a:lnTo>
                          <a:lnTo>
                            <a:pt x="666" y="509"/>
                          </a:lnTo>
                          <a:lnTo>
                            <a:pt x="668" y="513"/>
                          </a:lnTo>
                          <a:lnTo>
                            <a:pt x="669" y="516"/>
                          </a:lnTo>
                          <a:lnTo>
                            <a:pt x="669" y="516"/>
                          </a:lnTo>
                          <a:lnTo>
                            <a:pt x="668" y="518"/>
                          </a:lnTo>
                          <a:lnTo>
                            <a:pt x="664" y="522"/>
                          </a:lnTo>
                          <a:lnTo>
                            <a:pt x="663" y="524"/>
                          </a:lnTo>
                          <a:lnTo>
                            <a:pt x="664" y="527"/>
                          </a:lnTo>
                          <a:lnTo>
                            <a:pt x="665" y="528"/>
                          </a:lnTo>
                          <a:lnTo>
                            <a:pt x="669" y="529"/>
                          </a:lnTo>
                          <a:lnTo>
                            <a:pt x="669" y="529"/>
                          </a:lnTo>
                          <a:lnTo>
                            <a:pt x="675" y="529"/>
                          </a:lnTo>
                          <a:lnTo>
                            <a:pt x="681" y="530"/>
                          </a:lnTo>
                          <a:lnTo>
                            <a:pt x="688" y="532"/>
                          </a:lnTo>
                          <a:lnTo>
                            <a:pt x="693" y="530"/>
                          </a:lnTo>
                          <a:lnTo>
                            <a:pt x="693" y="530"/>
                          </a:lnTo>
                          <a:lnTo>
                            <a:pt x="696" y="529"/>
                          </a:lnTo>
                          <a:lnTo>
                            <a:pt x="697" y="527"/>
                          </a:lnTo>
                          <a:lnTo>
                            <a:pt x="699" y="522"/>
                          </a:lnTo>
                          <a:lnTo>
                            <a:pt x="701" y="516"/>
                          </a:lnTo>
                          <a:lnTo>
                            <a:pt x="701" y="516"/>
                          </a:lnTo>
                          <a:lnTo>
                            <a:pt x="703" y="513"/>
                          </a:lnTo>
                          <a:lnTo>
                            <a:pt x="706" y="512"/>
                          </a:lnTo>
                          <a:lnTo>
                            <a:pt x="709" y="512"/>
                          </a:lnTo>
                          <a:lnTo>
                            <a:pt x="709" y="512"/>
                          </a:lnTo>
                          <a:lnTo>
                            <a:pt x="718" y="514"/>
                          </a:lnTo>
                          <a:lnTo>
                            <a:pt x="718" y="514"/>
                          </a:lnTo>
                          <a:lnTo>
                            <a:pt x="722" y="514"/>
                          </a:lnTo>
                          <a:lnTo>
                            <a:pt x="724" y="513"/>
                          </a:lnTo>
                          <a:lnTo>
                            <a:pt x="726" y="512"/>
                          </a:lnTo>
                          <a:lnTo>
                            <a:pt x="726" y="512"/>
                          </a:lnTo>
                          <a:lnTo>
                            <a:pt x="729" y="508"/>
                          </a:lnTo>
                          <a:lnTo>
                            <a:pt x="731" y="503"/>
                          </a:lnTo>
                          <a:lnTo>
                            <a:pt x="733" y="500"/>
                          </a:lnTo>
                          <a:lnTo>
                            <a:pt x="733" y="500"/>
                          </a:lnTo>
                          <a:lnTo>
                            <a:pt x="734" y="485"/>
                          </a:lnTo>
                          <a:lnTo>
                            <a:pt x="735" y="469"/>
                          </a:lnTo>
                          <a:lnTo>
                            <a:pt x="736" y="452"/>
                          </a:lnTo>
                          <a:lnTo>
                            <a:pt x="736" y="452"/>
                          </a:lnTo>
                          <a:lnTo>
                            <a:pt x="736" y="448"/>
                          </a:lnTo>
                          <a:lnTo>
                            <a:pt x="738" y="444"/>
                          </a:lnTo>
                          <a:lnTo>
                            <a:pt x="740" y="443"/>
                          </a:lnTo>
                          <a:lnTo>
                            <a:pt x="740" y="443"/>
                          </a:lnTo>
                          <a:lnTo>
                            <a:pt x="747" y="442"/>
                          </a:lnTo>
                          <a:lnTo>
                            <a:pt x="756" y="439"/>
                          </a:lnTo>
                          <a:lnTo>
                            <a:pt x="756" y="439"/>
                          </a:lnTo>
                          <a:lnTo>
                            <a:pt x="762" y="436"/>
                          </a:lnTo>
                          <a:lnTo>
                            <a:pt x="766" y="431"/>
                          </a:lnTo>
                          <a:lnTo>
                            <a:pt x="768" y="425"/>
                          </a:lnTo>
                          <a:lnTo>
                            <a:pt x="768" y="425"/>
                          </a:lnTo>
                          <a:lnTo>
                            <a:pt x="772" y="420"/>
                          </a:lnTo>
                          <a:lnTo>
                            <a:pt x="773" y="415"/>
                          </a:lnTo>
                          <a:lnTo>
                            <a:pt x="774" y="412"/>
                          </a:lnTo>
                          <a:lnTo>
                            <a:pt x="773" y="410"/>
                          </a:lnTo>
                          <a:lnTo>
                            <a:pt x="773" y="410"/>
                          </a:lnTo>
                          <a:lnTo>
                            <a:pt x="771" y="407"/>
                          </a:lnTo>
                          <a:lnTo>
                            <a:pt x="768" y="405"/>
                          </a:lnTo>
                          <a:lnTo>
                            <a:pt x="761" y="400"/>
                          </a:lnTo>
                          <a:lnTo>
                            <a:pt x="753" y="395"/>
                          </a:lnTo>
                          <a:lnTo>
                            <a:pt x="753" y="395"/>
                          </a:lnTo>
                          <a:lnTo>
                            <a:pt x="750" y="393"/>
                          </a:lnTo>
                          <a:lnTo>
                            <a:pt x="747" y="390"/>
                          </a:lnTo>
                          <a:lnTo>
                            <a:pt x="745" y="387"/>
                          </a:lnTo>
                          <a:lnTo>
                            <a:pt x="745" y="387"/>
                          </a:lnTo>
                          <a:lnTo>
                            <a:pt x="742" y="379"/>
                          </a:lnTo>
                          <a:lnTo>
                            <a:pt x="741" y="373"/>
                          </a:lnTo>
                          <a:lnTo>
                            <a:pt x="741" y="364"/>
                          </a:lnTo>
                          <a:lnTo>
                            <a:pt x="741" y="364"/>
                          </a:lnTo>
                          <a:lnTo>
                            <a:pt x="742" y="358"/>
                          </a:lnTo>
                          <a:lnTo>
                            <a:pt x="745" y="352"/>
                          </a:lnTo>
                          <a:lnTo>
                            <a:pt x="749" y="345"/>
                          </a:lnTo>
                          <a:lnTo>
                            <a:pt x="749" y="345"/>
                          </a:lnTo>
                          <a:lnTo>
                            <a:pt x="753" y="339"/>
                          </a:lnTo>
                          <a:lnTo>
                            <a:pt x="758" y="334"/>
                          </a:lnTo>
                          <a:lnTo>
                            <a:pt x="765" y="330"/>
                          </a:lnTo>
                          <a:lnTo>
                            <a:pt x="765" y="330"/>
                          </a:lnTo>
                          <a:lnTo>
                            <a:pt x="771" y="329"/>
                          </a:lnTo>
                          <a:lnTo>
                            <a:pt x="782" y="324"/>
                          </a:lnTo>
                          <a:lnTo>
                            <a:pt x="782" y="324"/>
                          </a:lnTo>
                          <a:lnTo>
                            <a:pt x="800" y="313"/>
                          </a:lnTo>
                          <a:lnTo>
                            <a:pt x="807" y="307"/>
                          </a:lnTo>
                          <a:lnTo>
                            <a:pt x="807" y="307"/>
                          </a:lnTo>
                          <a:lnTo>
                            <a:pt x="810" y="304"/>
                          </a:lnTo>
                          <a:lnTo>
                            <a:pt x="812" y="302"/>
                          </a:lnTo>
                          <a:lnTo>
                            <a:pt x="812" y="302"/>
                          </a:lnTo>
                          <a:lnTo>
                            <a:pt x="814" y="297"/>
                          </a:lnTo>
                          <a:lnTo>
                            <a:pt x="814" y="297"/>
                          </a:lnTo>
                          <a:lnTo>
                            <a:pt x="811" y="293"/>
                          </a:lnTo>
                          <a:lnTo>
                            <a:pt x="809" y="290"/>
                          </a:lnTo>
                          <a:lnTo>
                            <a:pt x="809" y="287"/>
                          </a:lnTo>
                          <a:lnTo>
                            <a:pt x="810" y="285"/>
                          </a:lnTo>
                          <a:lnTo>
                            <a:pt x="810" y="285"/>
                          </a:lnTo>
                          <a:lnTo>
                            <a:pt x="815" y="279"/>
                          </a:lnTo>
                          <a:lnTo>
                            <a:pt x="821" y="272"/>
                          </a:lnTo>
                          <a:lnTo>
                            <a:pt x="828" y="266"/>
                          </a:lnTo>
                          <a:lnTo>
                            <a:pt x="828" y="266"/>
                          </a:lnTo>
                          <a:lnTo>
                            <a:pt x="831" y="265"/>
                          </a:lnTo>
                          <a:lnTo>
                            <a:pt x="833" y="265"/>
                          </a:lnTo>
                          <a:lnTo>
                            <a:pt x="836" y="265"/>
                          </a:lnTo>
                          <a:lnTo>
                            <a:pt x="836" y="265"/>
                          </a:lnTo>
                          <a:lnTo>
                            <a:pt x="850" y="270"/>
                          </a:lnTo>
                          <a:lnTo>
                            <a:pt x="850" y="270"/>
                          </a:lnTo>
                          <a:lnTo>
                            <a:pt x="855" y="271"/>
                          </a:lnTo>
                          <a:lnTo>
                            <a:pt x="859" y="270"/>
                          </a:lnTo>
                          <a:lnTo>
                            <a:pt x="864" y="270"/>
                          </a:lnTo>
                          <a:lnTo>
                            <a:pt x="864" y="270"/>
                          </a:lnTo>
                          <a:lnTo>
                            <a:pt x="868" y="270"/>
                          </a:lnTo>
                          <a:lnTo>
                            <a:pt x="870" y="272"/>
                          </a:lnTo>
                          <a:lnTo>
                            <a:pt x="871" y="275"/>
                          </a:lnTo>
                          <a:lnTo>
                            <a:pt x="871" y="275"/>
                          </a:lnTo>
                          <a:lnTo>
                            <a:pt x="871" y="279"/>
                          </a:lnTo>
                          <a:lnTo>
                            <a:pt x="871" y="282"/>
                          </a:lnTo>
                          <a:lnTo>
                            <a:pt x="871" y="282"/>
                          </a:lnTo>
                          <a:lnTo>
                            <a:pt x="869" y="285"/>
                          </a:lnTo>
                          <a:lnTo>
                            <a:pt x="866" y="287"/>
                          </a:lnTo>
                          <a:lnTo>
                            <a:pt x="864" y="288"/>
                          </a:lnTo>
                          <a:lnTo>
                            <a:pt x="864" y="288"/>
                          </a:lnTo>
                          <a:lnTo>
                            <a:pt x="859" y="292"/>
                          </a:lnTo>
                          <a:lnTo>
                            <a:pt x="854" y="296"/>
                          </a:lnTo>
                          <a:lnTo>
                            <a:pt x="850" y="301"/>
                          </a:lnTo>
                          <a:lnTo>
                            <a:pt x="850" y="301"/>
                          </a:lnTo>
                          <a:lnTo>
                            <a:pt x="843" y="313"/>
                          </a:lnTo>
                          <a:lnTo>
                            <a:pt x="843" y="313"/>
                          </a:lnTo>
                          <a:lnTo>
                            <a:pt x="842" y="314"/>
                          </a:lnTo>
                          <a:lnTo>
                            <a:pt x="839" y="315"/>
                          </a:lnTo>
                          <a:lnTo>
                            <a:pt x="838" y="317"/>
                          </a:lnTo>
                          <a:lnTo>
                            <a:pt x="838" y="317"/>
                          </a:lnTo>
                          <a:lnTo>
                            <a:pt x="830" y="319"/>
                          </a:lnTo>
                          <a:lnTo>
                            <a:pt x="822" y="323"/>
                          </a:lnTo>
                          <a:lnTo>
                            <a:pt x="817" y="326"/>
                          </a:lnTo>
                          <a:lnTo>
                            <a:pt x="817" y="326"/>
                          </a:lnTo>
                          <a:lnTo>
                            <a:pt x="812" y="334"/>
                          </a:lnTo>
                          <a:lnTo>
                            <a:pt x="809" y="341"/>
                          </a:lnTo>
                          <a:lnTo>
                            <a:pt x="807" y="350"/>
                          </a:lnTo>
                          <a:lnTo>
                            <a:pt x="807" y="350"/>
                          </a:lnTo>
                          <a:lnTo>
                            <a:pt x="807" y="353"/>
                          </a:lnTo>
                          <a:lnTo>
                            <a:pt x="809" y="360"/>
                          </a:lnTo>
                          <a:lnTo>
                            <a:pt x="809" y="360"/>
                          </a:lnTo>
                          <a:lnTo>
                            <a:pt x="810" y="362"/>
                          </a:lnTo>
                          <a:lnTo>
                            <a:pt x="811" y="363"/>
                          </a:lnTo>
                          <a:lnTo>
                            <a:pt x="812" y="363"/>
                          </a:lnTo>
                          <a:lnTo>
                            <a:pt x="812" y="363"/>
                          </a:lnTo>
                          <a:lnTo>
                            <a:pt x="816" y="366"/>
                          </a:lnTo>
                          <a:lnTo>
                            <a:pt x="817" y="368"/>
                          </a:lnTo>
                          <a:lnTo>
                            <a:pt x="820" y="372"/>
                          </a:lnTo>
                          <a:lnTo>
                            <a:pt x="820" y="372"/>
                          </a:lnTo>
                          <a:lnTo>
                            <a:pt x="820" y="378"/>
                          </a:lnTo>
                          <a:lnTo>
                            <a:pt x="820" y="383"/>
                          </a:lnTo>
                          <a:lnTo>
                            <a:pt x="819" y="388"/>
                          </a:lnTo>
                          <a:lnTo>
                            <a:pt x="819" y="388"/>
                          </a:lnTo>
                          <a:lnTo>
                            <a:pt x="819" y="393"/>
                          </a:lnTo>
                          <a:lnTo>
                            <a:pt x="819" y="395"/>
                          </a:lnTo>
                          <a:lnTo>
                            <a:pt x="820" y="399"/>
                          </a:lnTo>
                          <a:lnTo>
                            <a:pt x="820" y="399"/>
                          </a:lnTo>
                          <a:lnTo>
                            <a:pt x="823" y="401"/>
                          </a:lnTo>
                          <a:lnTo>
                            <a:pt x="828" y="403"/>
                          </a:lnTo>
                          <a:lnTo>
                            <a:pt x="832" y="403"/>
                          </a:lnTo>
                          <a:lnTo>
                            <a:pt x="832" y="403"/>
                          </a:lnTo>
                          <a:lnTo>
                            <a:pt x="834" y="405"/>
                          </a:lnTo>
                          <a:lnTo>
                            <a:pt x="839" y="409"/>
                          </a:lnTo>
                          <a:lnTo>
                            <a:pt x="847" y="412"/>
                          </a:lnTo>
                          <a:lnTo>
                            <a:pt x="852" y="414"/>
                          </a:lnTo>
                          <a:lnTo>
                            <a:pt x="855" y="414"/>
                          </a:lnTo>
                          <a:lnTo>
                            <a:pt x="855" y="414"/>
                          </a:lnTo>
                          <a:lnTo>
                            <a:pt x="866" y="412"/>
                          </a:lnTo>
                          <a:lnTo>
                            <a:pt x="876" y="409"/>
                          </a:lnTo>
                          <a:lnTo>
                            <a:pt x="876" y="409"/>
                          </a:lnTo>
                          <a:lnTo>
                            <a:pt x="881" y="405"/>
                          </a:lnTo>
                          <a:lnTo>
                            <a:pt x="885" y="403"/>
                          </a:lnTo>
                          <a:lnTo>
                            <a:pt x="889" y="399"/>
                          </a:lnTo>
                          <a:lnTo>
                            <a:pt x="889" y="399"/>
                          </a:lnTo>
                          <a:lnTo>
                            <a:pt x="891" y="398"/>
                          </a:lnTo>
                          <a:lnTo>
                            <a:pt x="896" y="398"/>
                          </a:lnTo>
                          <a:lnTo>
                            <a:pt x="896" y="398"/>
                          </a:lnTo>
                          <a:lnTo>
                            <a:pt x="903" y="399"/>
                          </a:lnTo>
                          <a:lnTo>
                            <a:pt x="912" y="399"/>
                          </a:lnTo>
                          <a:lnTo>
                            <a:pt x="912" y="399"/>
                          </a:lnTo>
                          <a:lnTo>
                            <a:pt x="923" y="398"/>
                          </a:lnTo>
                          <a:lnTo>
                            <a:pt x="933" y="396"/>
                          </a:lnTo>
                          <a:lnTo>
                            <a:pt x="943" y="394"/>
                          </a:lnTo>
                          <a:lnTo>
                            <a:pt x="943" y="394"/>
                          </a:lnTo>
                          <a:lnTo>
                            <a:pt x="944" y="394"/>
                          </a:lnTo>
                          <a:lnTo>
                            <a:pt x="947" y="395"/>
                          </a:lnTo>
                          <a:lnTo>
                            <a:pt x="947" y="395"/>
                          </a:lnTo>
                          <a:lnTo>
                            <a:pt x="952" y="399"/>
                          </a:lnTo>
                          <a:lnTo>
                            <a:pt x="957" y="404"/>
                          </a:lnTo>
                          <a:lnTo>
                            <a:pt x="957" y="404"/>
                          </a:lnTo>
                          <a:lnTo>
                            <a:pt x="962" y="406"/>
                          </a:lnTo>
                          <a:lnTo>
                            <a:pt x="968" y="407"/>
                          </a:lnTo>
                          <a:lnTo>
                            <a:pt x="973" y="410"/>
                          </a:lnTo>
                          <a:lnTo>
                            <a:pt x="973" y="410"/>
                          </a:lnTo>
                          <a:lnTo>
                            <a:pt x="974" y="410"/>
                          </a:lnTo>
                          <a:lnTo>
                            <a:pt x="974" y="411"/>
                          </a:lnTo>
                          <a:lnTo>
                            <a:pt x="973" y="411"/>
                          </a:lnTo>
                          <a:lnTo>
                            <a:pt x="973" y="411"/>
                          </a:lnTo>
                          <a:lnTo>
                            <a:pt x="967" y="412"/>
                          </a:lnTo>
                          <a:lnTo>
                            <a:pt x="967" y="412"/>
                          </a:lnTo>
                          <a:lnTo>
                            <a:pt x="956" y="412"/>
                          </a:lnTo>
                          <a:lnTo>
                            <a:pt x="951" y="412"/>
                          </a:lnTo>
                          <a:lnTo>
                            <a:pt x="947" y="414"/>
                          </a:lnTo>
                          <a:lnTo>
                            <a:pt x="947" y="414"/>
                          </a:lnTo>
                          <a:lnTo>
                            <a:pt x="946" y="415"/>
                          </a:lnTo>
                          <a:lnTo>
                            <a:pt x="945" y="417"/>
                          </a:lnTo>
                          <a:lnTo>
                            <a:pt x="945" y="421"/>
                          </a:lnTo>
                          <a:lnTo>
                            <a:pt x="946" y="427"/>
                          </a:lnTo>
                          <a:lnTo>
                            <a:pt x="946" y="427"/>
                          </a:lnTo>
                          <a:lnTo>
                            <a:pt x="947" y="430"/>
                          </a:lnTo>
                          <a:lnTo>
                            <a:pt x="947" y="430"/>
                          </a:lnTo>
                          <a:lnTo>
                            <a:pt x="946" y="431"/>
                          </a:lnTo>
                          <a:lnTo>
                            <a:pt x="946" y="431"/>
                          </a:lnTo>
                          <a:lnTo>
                            <a:pt x="927" y="426"/>
                          </a:lnTo>
                          <a:lnTo>
                            <a:pt x="913" y="423"/>
                          </a:lnTo>
                          <a:lnTo>
                            <a:pt x="901" y="422"/>
                          </a:lnTo>
                          <a:lnTo>
                            <a:pt x="901" y="422"/>
                          </a:lnTo>
                          <a:lnTo>
                            <a:pt x="891" y="422"/>
                          </a:lnTo>
                          <a:lnTo>
                            <a:pt x="884" y="425"/>
                          </a:lnTo>
                          <a:lnTo>
                            <a:pt x="880" y="426"/>
                          </a:lnTo>
                          <a:lnTo>
                            <a:pt x="879" y="427"/>
                          </a:lnTo>
                          <a:lnTo>
                            <a:pt x="879" y="427"/>
                          </a:lnTo>
                          <a:lnTo>
                            <a:pt x="876" y="428"/>
                          </a:lnTo>
                          <a:lnTo>
                            <a:pt x="871" y="432"/>
                          </a:lnTo>
                          <a:lnTo>
                            <a:pt x="871" y="432"/>
                          </a:lnTo>
                          <a:lnTo>
                            <a:pt x="868" y="437"/>
                          </a:lnTo>
                          <a:lnTo>
                            <a:pt x="866" y="441"/>
                          </a:lnTo>
                          <a:lnTo>
                            <a:pt x="866" y="441"/>
                          </a:lnTo>
                          <a:lnTo>
                            <a:pt x="866" y="443"/>
                          </a:lnTo>
                          <a:lnTo>
                            <a:pt x="868" y="447"/>
                          </a:lnTo>
                          <a:lnTo>
                            <a:pt x="869" y="449"/>
                          </a:lnTo>
                          <a:lnTo>
                            <a:pt x="869" y="449"/>
                          </a:lnTo>
                          <a:lnTo>
                            <a:pt x="876" y="457"/>
                          </a:lnTo>
                          <a:lnTo>
                            <a:pt x="876" y="457"/>
                          </a:lnTo>
                          <a:lnTo>
                            <a:pt x="877" y="459"/>
                          </a:lnTo>
                          <a:lnTo>
                            <a:pt x="877" y="460"/>
                          </a:lnTo>
                          <a:lnTo>
                            <a:pt x="877" y="460"/>
                          </a:lnTo>
                          <a:lnTo>
                            <a:pt x="877" y="469"/>
                          </a:lnTo>
                          <a:lnTo>
                            <a:pt x="876" y="475"/>
                          </a:lnTo>
                          <a:lnTo>
                            <a:pt x="874" y="480"/>
                          </a:lnTo>
                          <a:lnTo>
                            <a:pt x="874" y="480"/>
                          </a:lnTo>
                          <a:lnTo>
                            <a:pt x="873" y="481"/>
                          </a:lnTo>
                          <a:lnTo>
                            <a:pt x="871" y="482"/>
                          </a:lnTo>
                          <a:lnTo>
                            <a:pt x="868" y="481"/>
                          </a:lnTo>
                          <a:lnTo>
                            <a:pt x="864" y="479"/>
                          </a:lnTo>
                          <a:lnTo>
                            <a:pt x="864" y="479"/>
                          </a:lnTo>
                          <a:lnTo>
                            <a:pt x="860" y="474"/>
                          </a:lnTo>
                          <a:lnTo>
                            <a:pt x="857" y="470"/>
                          </a:lnTo>
                          <a:lnTo>
                            <a:pt x="852" y="468"/>
                          </a:lnTo>
                          <a:lnTo>
                            <a:pt x="852" y="468"/>
                          </a:lnTo>
                          <a:lnTo>
                            <a:pt x="847" y="466"/>
                          </a:lnTo>
                          <a:lnTo>
                            <a:pt x="843" y="466"/>
                          </a:lnTo>
                          <a:lnTo>
                            <a:pt x="839" y="468"/>
                          </a:lnTo>
                          <a:lnTo>
                            <a:pt x="839" y="468"/>
                          </a:lnTo>
                          <a:lnTo>
                            <a:pt x="833" y="471"/>
                          </a:lnTo>
                          <a:lnTo>
                            <a:pt x="828" y="475"/>
                          </a:lnTo>
                          <a:lnTo>
                            <a:pt x="826" y="480"/>
                          </a:lnTo>
                          <a:lnTo>
                            <a:pt x="826" y="480"/>
                          </a:lnTo>
                          <a:lnTo>
                            <a:pt x="823" y="486"/>
                          </a:lnTo>
                          <a:lnTo>
                            <a:pt x="822" y="493"/>
                          </a:lnTo>
                          <a:lnTo>
                            <a:pt x="822" y="504"/>
                          </a:lnTo>
                          <a:lnTo>
                            <a:pt x="822" y="504"/>
                          </a:lnTo>
                          <a:lnTo>
                            <a:pt x="821" y="506"/>
                          </a:lnTo>
                          <a:lnTo>
                            <a:pt x="821" y="507"/>
                          </a:lnTo>
                          <a:lnTo>
                            <a:pt x="820" y="508"/>
                          </a:lnTo>
                          <a:lnTo>
                            <a:pt x="820" y="508"/>
                          </a:lnTo>
                          <a:lnTo>
                            <a:pt x="817" y="511"/>
                          </a:lnTo>
                          <a:lnTo>
                            <a:pt x="816" y="512"/>
                          </a:lnTo>
                          <a:lnTo>
                            <a:pt x="816" y="514"/>
                          </a:lnTo>
                          <a:lnTo>
                            <a:pt x="816" y="514"/>
                          </a:lnTo>
                          <a:lnTo>
                            <a:pt x="817" y="520"/>
                          </a:lnTo>
                          <a:lnTo>
                            <a:pt x="820" y="524"/>
                          </a:lnTo>
                          <a:lnTo>
                            <a:pt x="820" y="524"/>
                          </a:lnTo>
                          <a:lnTo>
                            <a:pt x="820" y="528"/>
                          </a:lnTo>
                          <a:lnTo>
                            <a:pt x="820" y="529"/>
                          </a:lnTo>
                          <a:lnTo>
                            <a:pt x="820" y="529"/>
                          </a:lnTo>
                          <a:lnTo>
                            <a:pt x="819" y="530"/>
                          </a:lnTo>
                          <a:lnTo>
                            <a:pt x="817" y="532"/>
                          </a:lnTo>
                          <a:lnTo>
                            <a:pt x="817" y="532"/>
                          </a:lnTo>
                          <a:lnTo>
                            <a:pt x="814" y="533"/>
                          </a:lnTo>
                          <a:lnTo>
                            <a:pt x="810" y="534"/>
                          </a:lnTo>
                          <a:lnTo>
                            <a:pt x="810" y="534"/>
                          </a:lnTo>
                          <a:lnTo>
                            <a:pt x="807" y="539"/>
                          </a:lnTo>
                          <a:lnTo>
                            <a:pt x="804" y="544"/>
                          </a:lnTo>
                          <a:lnTo>
                            <a:pt x="801" y="549"/>
                          </a:lnTo>
                          <a:lnTo>
                            <a:pt x="801" y="549"/>
                          </a:lnTo>
                          <a:lnTo>
                            <a:pt x="796" y="549"/>
                          </a:lnTo>
                          <a:lnTo>
                            <a:pt x="796" y="549"/>
                          </a:lnTo>
                          <a:lnTo>
                            <a:pt x="792" y="549"/>
                          </a:lnTo>
                          <a:lnTo>
                            <a:pt x="789" y="550"/>
                          </a:lnTo>
                          <a:lnTo>
                            <a:pt x="789" y="550"/>
                          </a:lnTo>
                          <a:lnTo>
                            <a:pt x="789" y="551"/>
                          </a:lnTo>
                          <a:lnTo>
                            <a:pt x="788" y="552"/>
                          </a:lnTo>
                          <a:lnTo>
                            <a:pt x="787" y="552"/>
                          </a:lnTo>
                          <a:lnTo>
                            <a:pt x="787" y="552"/>
                          </a:lnTo>
                          <a:lnTo>
                            <a:pt x="782" y="550"/>
                          </a:lnTo>
                          <a:lnTo>
                            <a:pt x="780" y="547"/>
                          </a:lnTo>
                          <a:lnTo>
                            <a:pt x="780" y="547"/>
                          </a:lnTo>
                          <a:lnTo>
                            <a:pt x="779" y="545"/>
                          </a:lnTo>
                          <a:lnTo>
                            <a:pt x="778" y="543"/>
                          </a:lnTo>
                          <a:lnTo>
                            <a:pt x="777" y="541"/>
                          </a:lnTo>
                          <a:lnTo>
                            <a:pt x="777" y="541"/>
                          </a:lnTo>
                          <a:lnTo>
                            <a:pt x="772" y="541"/>
                          </a:lnTo>
                          <a:lnTo>
                            <a:pt x="767" y="543"/>
                          </a:lnTo>
                          <a:lnTo>
                            <a:pt x="762" y="545"/>
                          </a:lnTo>
                          <a:lnTo>
                            <a:pt x="762" y="545"/>
                          </a:lnTo>
                          <a:lnTo>
                            <a:pt x="753" y="546"/>
                          </a:lnTo>
                          <a:lnTo>
                            <a:pt x="744" y="547"/>
                          </a:lnTo>
                          <a:lnTo>
                            <a:pt x="735" y="550"/>
                          </a:lnTo>
                          <a:lnTo>
                            <a:pt x="735" y="550"/>
                          </a:lnTo>
                          <a:lnTo>
                            <a:pt x="728" y="554"/>
                          </a:lnTo>
                          <a:lnTo>
                            <a:pt x="723" y="556"/>
                          </a:lnTo>
                          <a:lnTo>
                            <a:pt x="719" y="561"/>
                          </a:lnTo>
                          <a:lnTo>
                            <a:pt x="719" y="561"/>
                          </a:lnTo>
                          <a:lnTo>
                            <a:pt x="717" y="561"/>
                          </a:lnTo>
                          <a:lnTo>
                            <a:pt x="714" y="562"/>
                          </a:lnTo>
                          <a:lnTo>
                            <a:pt x="714" y="562"/>
                          </a:lnTo>
                          <a:lnTo>
                            <a:pt x="712" y="561"/>
                          </a:lnTo>
                          <a:lnTo>
                            <a:pt x="709" y="561"/>
                          </a:lnTo>
                          <a:lnTo>
                            <a:pt x="709" y="561"/>
                          </a:lnTo>
                          <a:lnTo>
                            <a:pt x="704" y="562"/>
                          </a:lnTo>
                          <a:lnTo>
                            <a:pt x="698" y="563"/>
                          </a:lnTo>
                          <a:lnTo>
                            <a:pt x="698" y="563"/>
                          </a:lnTo>
                          <a:lnTo>
                            <a:pt x="696" y="566"/>
                          </a:lnTo>
                          <a:lnTo>
                            <a:pt x="695" y="567"/>
                          </a:lnTo>
                          <a:lnTo>
                            <a:pt x="693" y="568"/>
                          </a:lnTo>
                          <a:lnTo>
                            <a:pt x="693" y="568"/>
                          </a:lnTo>
                          <a:lnTo>
                            <a:pt x="692" y="570"/>
                          </a:lnTo>
                          <a:lnTo>
                            <a:pt x="691" y="570"/>
                          </a:lnTo>
                          <a:lnTo>
                            <a:pt x="690" y="568"/>
                          </a:lnTo>
                          <a:lnTo>
                            <a:pt x="690" y="568"/>
                          </a:lnTo>
                          <a:lnTo>
                            <a:pt x="683" y="559"/>
                          </a:lnTo>
                          <a:lnTo>
                            <a:pt x="683" y="559"/>
                          </a:lnTo>
                          <a:lnTo>
                            <a:pt x="682" y="556"/>
                          </a:lnTo>
                          <a:lnTo>
                            <a:pt x="680" y="554"/>
                          </a:lnTo>
                          <a:lnTo>
                            <a:pt x="677" y="552"/>
                          </a:lnTo>
                          <a:lnTo>
                            <a:pt x="677" y="552"/>
                          </a:lnTo>
                          <a:lnTo>
                            <a:pt x="675" y="550"/>
                          </a:lnTo>
                          <a:lnTo>
                            <a:pt x="671" y="549"/>
                          </a:lnTo>
                          <a:lnTo>
                            <a:pt x="669" y="547"/>
                          </a:lnTo>
                          <a:lnTo>
                            <a:pt x="669" y="547"/>
                          </a:lnTo>
                          <a:lnTo>
                            <a:pt x="664" y="549"/>
                          </a:lnTo>
                          <a:lnTo>
                            <a:pt x="660" y="550"/>
                          </a:lnTo>
                          <a:lnTo>
                            <a:pt x="656" y="552"/>
                          </a:lnTo>
                          <a:lnTo>
                            <a:pt x="656" y="552"/>
                          </a:lnTo>
                          <a:lnTo>
                            <a:pt x="654" y="554"/>
                          </a:lnTo>
                          <a:lnTo>
                            <a:pt x="654" y="554"/>
                          </a:lnTo>
                          <a:lnTo>
                            <a:pt x="649" y="555"/>
                          </a:lnTo>
                          <a:lnTo>
                            <a:pt x="649" y="555"/>
                          </a:lnTo>
                          <a:lnTo>
                            <a:pt x="644" y="559"/>
                          </a:lnTo>
                          <a:lnTo>
                            <a:pt x="641" y="562"/>
                          </a:lnTo>
                          <a:lnTo>
                            <a:pt x="641" y="562"/>
                          </a:lnTo>
                          <a:lnTo>
                            <a:pt x="639" y="562"/>
                          </a:lnTo>
                          <a:lnTo>
                            <a:pt x="638" y="562"/>
                          </a:lnTo>
                          <a:lnTo>
                            <a:pt x="638" y="562"/>
                          </a:lnTo>
                          <a:lnTo>
                            <a:pt x="636" y="562"/>
                          </a:lnTo>
                          <a:lnTo>
                            <a:pt x="633" y="561"/>
                          </a:lnTo>
                          <a:lnTo>
                            <a:pt x="633" y="561"/>
                          </a:lnTo>
                          <a:lnTo>
                            <a:pt x="632" y="559"/>
                          </a:lnTo>
                          <a:lnTo>
                            <a:pt x="633" y="557"/>
                          </a:lnTo>
                          <a:lnTo>
                            <a:pt x="633" y="557"/>
                          </a:lnTo>
                          <a:lnTo>
                            <a:pt x="633" y="556"/>
                          </a:lnTo>
                          <a:lnTo>
                            <a:pt x="632" y="555"/>
                          </a:lnTo>
                          <a:lnTo>
                            <a:pt x="631" y="554"/>
                          </a:lnTo>
                          <a:lnTo>
                            <a:pt x="631" y="554"/>
                          </a:lnTo>
                          <a:lnTo>
                            <a:pt x="625" y="552"/>
                          </a:lnTo>
                          <a:lnTo>
                            <a:pt x="620" y="552"/>
                          </a:lnTo>
                          <a:lnTo>
                            <a:pt x="620" y="552"/>
                          </a:lnTo>
                          <a:lnTo>
                            <a:pt x="617" y="551"/>
                          </a:lnTo>
                          <a:lnTo>
                            <a:pt x="615" y="551"/>
                          </a:lnTo>
                          <a:lnTo>
                            <a:pt x="612" y="549"/>
                          </a:lnTo>
                          <a:lnTo>
                            <a:pt x="612" y="549"/>
                          </a:lnTo>
                          <a:lnTo>
                            <a:pt x="610" y="543"/>
                          </a:lnTo>
                          <a:lnTo>
                            <a:pt x="609" y="536"/>
                          </a:lnTo>
                          <a:lnTo>
                            <a:pt x="607" y="529"/>
                          </a:lnTo>
                          <a:lnTo>
                            <a:pt x="607" y="529"/>
                          </a:lnTo>
                          <a:lnTo>
                            <a:pt x="607" y="528"/>
                          </a:lnTo>
                          <a:lnTo>
                            <a:pt x="609" y="523"/>
                          </a:lnTo>
                          <a:lnTo>
                            <a:pt x="609" y="523"/>
                          </a:lnTo>
                          <a:lnTo>
                            <a:pt x="611" y="519"/>
                          </a:lnTo>
                          <a:lnTo>
                            <a:pt x="614" y="518"/>
                          </a:lnTo>
                          <a:lnTo>
                            <a:pt x="614" y="518"/>
                          </a:lnTo>
                          <a:lnTo>
                            <a:pt x="616" y="517"/>
                          </a:lnTo>
                          <a:lnTo>
                            <a:pt x="617" y="514"/>
                          </a:lnTo>
                          <a:lnTo>
                            <a:pt x="618" y="511"/>
                          </a:lnTo>
                          <a:lnTo>
                            <a:pt x="618" y="511"/>
                          </a:lnTo>
                          <a:lnTo>
                            <a:pt x="618" y="500"/>
                          </a:lnTo>
                          <a:lnTo>
                            <a:pt x="617" y="493"/>
                          </a:lnTo>
                          <a:lnTo>
                            <a:pt x="617" y="493"/>
                          </a:lnTo>
                          <a:lnTo>
                            <a:pt x="617" y="492"/>
                          </a:lnTo>
                          <a:lnTo>
                            <a:pt x="618" y="490"/>
                          </a:lnTo>
                          <a:lnTo>
                            <a:pt x="618" y="490"/>
                          </a:lnTo>
                          <a:lnTo>
                            <a:pt x="622" y="485"/>
                          </a:lnTo>
                          <a:lnTo>
                            <a:pt x="625" y="479"/>
                          </a:lnTo>
                          <a:lnTo>
                            <a:pt x="625" y="479"/>
                          </a:lnTo>
                          <a:lnTo>
                            <a:pt x="625" y="475"/>
                          </a:lnTo>
                          <a:lnTo>
                            <a:pt x="623" y="471"/>
                          </a:lnTo>
                          <a:lnTo>
                            <a:pt x="622" y="469"/>
                          </a:lnTo>
                          <a:lnTo>
                            <a:pt x="622" y="469"/>
                          </a:lnTo>
                          <a:lnTo>
                            <a:pt x="620" y="468"/>
                          </a:lnTo>
                          <a:lnTo>
                            <a:pt x="618" y="466"/>
                          </a:lnTo>
                          <a:lnTo>
                            <a:pt x="616" y="466"/>
                          </a:lnTo>
                          <a:lnTo>
                            <a:pt x="616" y="466"/>
                          </a:lnTo>
                          <a:lnTo>
                            <a:pt x="611" y="468"/>
                          </a:lnTo>
                          <a:lnTo>
                            <a:pt x="611" y="468"/>
                          </a:lnTo>
                          <a:lnTo>
                            <a:pt x="607" y="469"/>
                          </a:lnTo>
                          <a:lnTo>
                            <a:pt x="607" y="469"/>
                          </a:lnTo>
                          <a:lnTo>
                            <a:pt x="606" y="469"/>
                          </a:lnTo>
                          <a:lnTo>
                            <a:pt x="602" y="471"/>
                          </a:lnTo>
                          <a:lnTo>
                            <a:pt x="602" y="471"/>
                          </a:lnTo>
                          <a:lnTo>
                            <a:pt x="602" y="471"/>
                          </a:lnTo>
                          <a:lnTo>
                            <a:pt x="602" y="471"/>
                          </a:lnTo>
                          <a:lnTo>
                            <a:pt x="601" y="475"/>
                          </a:lnTo>
                          <a:lnTo>
                            <a:pt x="601" y="475"/>
                          </a:lnTo>
                          <a:lnTo>
                            <a:pt x="599" y="477"/>
                          </a:lnTo>
                          <a:lnTo>
                            <a:pt x="598" y="479"/>
                          </a:lnTo>
                          <a:lnTo>
                            <a:pt x="598" y="479"/>
                          </a:lnTo>
                          <a:lnTo>
                            <a:pt x="598" y="480"/>
                          </a:lnTo>
                          <a:lnTo>
                            <a:pt x="595" y="482"/>
                          </a:lnTo>
                          <a:lnTo>
                            <a:pt x="595" y="482"/>
                          </a:lnTo>
                          <a:lnTo>
                            <a:pt x="590" y="484"/>
                          </a:lnTo>
                          <a:lnTo>
                            <a:pt x="589" y="482"/>
                          </a:lnTo>
                          <a:lnTo>
                            <a:pt x="589" y="482"/>
                          </a:lnTo>
                          <a:lnTo>
                            <a:pt x="587" y="484"/>
                          </a:lnTo>
                          <a:lnTo>
                            <a:pt x="584" y="484"/>
                          </a:lnTo>
                          <a:lnTo>
                            <a:pt x="583" y="486"/>
                          </a:lnTo>
                          <a:lnTo>
                            <a:pt x="583" y="486"/>
                          </a:lnTo>
                          <a:lnTo>
                            <a:pt x="579" y="492"/>
                          </a:lnTo>
                          <a:lnTo>
                            <a:pt x="577" y="498"/>
                          </a:lnTo>
                          <a:lnTo>
                            <a:pt x="577" y="498"/>
                          </a:lnTo>
                          <a:lnTo>
                            <a:pt x="577" y="502"/>
                          </a:lnTo>
                          <a:lnTo>
                            <a:pt x="577" y="504"/>
                          </a:lnTo>
                          <a:lnTo>
                            <a:pt x="578" y="507"/>
                          </a:lnTo>
                          <a:lnTo>
                            <a:pt x="578" y="507"/>
                          </a:lnTo>
                          <a:lnTo>
                            <a:pt x="574" y="516"/>
                          </a:lnTo>
                          <a:lnTo>
                            <a:pt x="574" y="516"/>
                          </a:lnTo>
                          <a:lnTo>
                            <a:pt x="572" y="519"/>
                          </a:lnTo>
                          <a:lnTo>
                            <a:pt x="572" y="523"/>
                          </a:lnTo>
                          <a:lnTo>
                            <a:pt x="572" y="523"/>
                          </a:lnTo>
                          <a:lnTo>
                            <a:pt x="572" y="525"/>
                          </a:lnTo>
                          <a:lnTo>
                            <a:pt x="574" y="528"/>
                          </a:lnTo>
                          <a:lnTo>
                            <a:pt x="574" y="528"/>
                          </a:lnTo>
                          <a:lnTo>
                            <a:pt x="578" y="532"/>
                          </a:lnTo>
                          <a:lnTo>
                            <a:pt x="578" y="532"/>
                          </a:lnTo>
                          <a:lnTo>
                            <a:pt x="579" y="533"/>
                          </a:lnTo>
                          <a:lnTo>
                            <a:pt x="579" y="535"/>
                          </a:lnTo>
                          <a:lnTo>
                            <a:pt x="579" y="535"/>
                          </a:lnTo>
                          <a:lnTo>
                            <a:pt x="579" y="539"/>
                          </a:lnTo>
                          <a:lnTo>
                            <a:pt x="580" y="544"/>
                          </a:lnTo>
                          <a:lnTo>
                            <a:pt x="580" y="544"/>
                          </a:lnTo>
                          <a:lnTo>
                            <a:pt x="582" y="546"/>
                          </a:lnTo>
                          <a:lnTo>
                            <a:pt x="583" y="547"/>
                          </a:lnTo>
                          <a:lnTo>
                            <a:pt x="585" y="549"/>
                          </a:lnTo>
                          <a:lnTo>
                            <a:pt x="585" y="549"/>
                          </a:lnTo>
                          <a:lnTo>
                            <a:pt x="587" y="549"/>
                          </a:lnTo>
                          <a:lnTo>
                            <a:pt x="587" y="552"/>
                          </a:lnTo>
                          <a:lnTo>
                            <a:pt x="587" y="552"/>
                          </a:lnTo>
                          <a:lnTo>
                            <a:pt x="588" y="556"/>
                          </a:lnTo>
                          <a:lnTo>
                            <a:pt x="588" y="560"/>
                          </a:lnTo>
                          <a:lnTo>
                            <a:pt x="588" y="560"/>
                          </a:lnTo>
                          <a:lnTo>
                            <a:pt x="587" y="565"/>
                          </a:lnTo>
                          <a:lnTo>
                            <a:pt x="587" y="566"/>
                          </a:lnTo>
                          <a:lnTo>
                            <a:pt x="587" y="566"/>
                          </a:lnTo>
                          <a:lnTo>
                            <a:pt x="585" y="568"/>
                          </a:lnTo>
                          <a:lnTo>
                            <a:pt x="585" y="568"/>
                          </a:lnTo>
                          <a:lnTo>
                            <a:pt x="583" y="570"/>
                          </a:lnTo>
                          <a:lnTo>
                            <a:pt x="583" y="570"/>
                          </a:lnTo>
                          <a:lnTo>
                            <a:pt x="580" y="571"/>
                          </a:lnTo>
                          <a:lnTo>
                            <a:pt x="580" y="572"/>
                          </a:lnTo>
                          <a:lnTo>
                            <a:pt x="580" y="572"/>
                          </a:lnTo>
                          <a:lnTo>
                            <a:pt x="579" y="573"/>
                          </a:lnTo>
                          <a:lnTo>
                            <a:pt x="577" y="574"/>
                          </a:lnTo>
                          <a:lnTo>
                            <a:pt x="577" y="574"/>
                          </a:lnTo>
                          <a:lnTo>
                            <a:pt x="574" y="572"/>
                          </a:lnTo>
                          <a:lnTo>
                            <a:pt x="573" y="571"/>
                          </a:lnTo>
                          <a:lnTo>
                            <a:pt x="573" y="571"/>
                          </a:lnTo>
                          <a:lnTo>
                            <a:pt x="571" y="571"/>
                          </a:lnTo>
                          <a:lnTo>
                            <a:pt x="566" y="570"/>
                          </a:lnTo>
                          <a:lnTo>
                            <a:pt x="566" y="570"/>
                          </a:lnTo>
                          <a:lnTo>
                            <a:pt x="561" y="571"/>
                          </a:lnTo>
                          <a:lnTo>
                            <a:pt x="560" y="571"/>
                          </a:lnTo>
                          <a:lnTo>
                            <a:pt x="560" y="571"/>
                          </a:lnTo>
                          <a:lnTo>
                            <a:pt x="558" y="572"/>
                          </a:lnTo>
                          <a:lnTo>
                            <a:pt x="557" y="574"/>
                          </a:lnTo>
                          <a:lnTo>
                            <a:pt x="557" y="574"/>
                          </a:lnTo>
                          <a:lnTo>
                            <a:pt x="555" y="576"/>
                          </a:lnTo>
                          <a:lnTo>
                            <a:pt x="552" y="578"/>
                          </a:lnTo>
                          <a:lnTo>
                            <a:pt x="552" y="578"/>
                          </a:lnTo>
                          <a:lnTo>
                            <a:pt x="547" y="581"/>
                          </a:lnTo>
                          <a:lnTo>
                            <a:pt x="544" y="581"/>
                          </a:lnTo>
                          <a:lnTo>
                            <a:pt x="537" y="581"/>
                          </a:lnTo>
                          <a:lnTo>
                            <a:pt x="537" y="581"/>
                          </a:lnTo>
                          <a:lnTo>
                            <a:pt x="535" y="582"/>
                          </a:lnTo>
                          <a:lnTo>
                            <a:pt x="531" y="582"/>
                          </a:lnTo>
                          <a:lnTo>
                            <a:pt x="529" y="583"/>
                          </a:lnTo>
                          <a:lnTo>
                            <a:pt x="529" y="583"/>
                          </a:lnTo>
                          <a:lnTo>
                            <a:pt x="525" y="586"/>
                          </a:lnTo>
                          <a:lnTo>
                            <a:pt x="523" y="589"/>
                          </a:lnTo>
                          <a:lnTo>
                            <a:pt x="520" y="593"/>
                          </a:lnTo>
                          <a:lnTo>
                            <a:pt x="520" y="593"/>
                          </a:lnTo>
                          <a:lnTo>
                            <a:pt x="519" y="594"/>
                          </a:lnTo>
                          <a:lnTo>
                            <a:pt x="517" y="595"/>
                          </a:lnTo>
                          <a:lnTo>
                            <a:pt x="517" y="595"/>
                          </a:lnTo>
                          <a:lnTo>
                            <a:pt x="513" y="593"/>
                          </a:lnTo>
                          <a:lnTo>
                            <a:pt x="512" y="592"/>
                          </a:lnTo>
                          <a:lnTo>
                            <a:pt x="512" y="592"/>
                          </a:lnTo>
                          <a:lnTo>
                            <a:pt x="512" y="590"/>
                          </a:lnTo>
                          <a:lnTo>
                            <a:pt x="510" y="589"/>
                          </a:lnTo>
                          <a:lnTo>
                            <a:pt x="510" y="589"/>
                          </a:lnTo>
                          <a:lnTo>
                            <a:pt x="509" y="589"/>
                          </a:lnTo>
                          <a:lnTo>
                            <a:pt x="508" y="590"/>
                          </a:lnTo>
                          <a:lnTo>
                            <a:pt x="508" y="590"/>
                          </a:lnTo>
                          <a:lnTo>
                            <a:pt x="504" y="598"/>
                          </a:lnTo>
                          <a:lnTo>
                            <a:pt x="504" y="598"/>
                          </a:lnTo>
                          <a:lnTo>
                            <a:pt x="501" y="606"/>
                          </a:lnTo>
                          <a:lnTo>
                            <a:pt x="501" y="606"/>
                          </a:lnTo>
                          <a:lnTo>
                            <a:pt x="499" y="615"/>
                          </a:lnTo>
                          <a:lnTo>
                            <a:pt x="499" y="617"/>
                          </a:lnTo>
                          <a:lnTo>
                            <a:pt x="499" y="617"/>
                          </a:lnTo>
                          <a:lnTo>
                            <a:pt x="499" y="619"/>
                          </a:lnTo>
                          <a:lnTo>
                            <a:pt x="498" y="620"/>
                          </a:lnTo>
                          <a:lnTo>
                            <a:pt x="498" y="620"/>
                          </a:lnTo>
                          <a:lnTo>
                            <a:pt x="494" y="625"/>
                          </a:lnTo>
                          <a:lnTo>
                            <a:pt x="494" y="625"/>
                          </a:lnTo>
                          <a:lnTo>
                            <a:pt x="488" y="630"/>
                          </a:lnTo>
                          <a:lnTo>
                            <a:pt x="488" y="630"/>
                          </a:lnTo>
                          <a:lnTo>
                            <a:pt x="482" y="633"/>
                          </a:lnTo>
                          <a:lnTo>
                            <a:pt x="482" y="633"/>
                          </a:lnTo>
                          <a:lnTo>
                            <a:pt x="478" y="635"/>
                          </a:lnTo>
                          <a:lnTo>
                            <a:pt x="477" y="635"/>
                          </a:lnTo>
                          <a:lnTo>
                            <a:pt x="477" y="635"/>
                          </a:lnTo>
                          <a:lnTo>
                            <a:pt x="475" y="635"/>
                          </a:lnTo>
                          <a:lnTo>
                            <a:pt x="472" y="637"/>
                          </a:lnTo>
                          <a:lnTo>
                            <a:pt x="472" y="637"/>
                          </a:lnTo>
                          <a:lnTo>
                            <a:pt x="469" y="641"/>
                          </a:lnTo>
                          <a:lnTo>
                            <a:pt x="469" y="641"/>
                          </a:lnTo>
                          <a:lnTo>
                            <a:pt x="467" y="642"/>
                          </a:lnTo>
                          <a:lnTo>
                            <a:pt x="465" y="643"/>
                          </a:lnTo>
                          <a:lnTo>
                            <a:pt x="465" y="643"/>
                          </a:lnTo>
                          <a:lnTo>
                            <a:pt x="459" y="646"/>
                          </a:lnTo>
                          <a:lnTo>
                            <a:pt x="459" y="646"/>
                          </a:lnTo>
                          <a:lnTo>
                            <a:pt x="453" y="649"/>
                          </a:lnTo>
                          <a:lnTo>
                            <a:pt x="453" y="649"/>
                          </a:lnTo>
                          <a:lnTo>
                            <a:pt x="450" y="651"/>
                          </a:lnTo>
                          <a:lnTo>
                            <a:pt x="448" y="654"/>
                          </a:lnTo>
                          <a:lnTo>
                            <a:pt x="448" y="654"/>
                          </a:lnTo>
                          <a:lnTo>
                            <a:pt x="447" y="662"/>
                          </a:lnTo>
                          <a:lnTo>
                            <a:pt x="447" y="665"/>
                          </a:lnTo>
                          <a:lnTo>
                            <a:pt x="447" y="665"/>
                          </a:lnTo>
                          <a:lnTo>
                            <a:pt x="447" y="668"/>
                          </a:lnTo>
                          <a:lnTo>
                            <a:pt x="445" y="670"/>
                          </a:lnTo>
                          <a:lnTo>
                            <a:pt x="444" y="673"/>
                          </a:lnTo>
                          <a:lnTo>
                            <a:pt x="444" y="673"/>
                          </a:lnTo>
                          <a:lnTo>
                            <a:pt x="440" y="674"/>
                          </a:lnTo>
                          <a:lnTo>
                            <a:pt x="438" y="675"/>
                          </a:lnTo>
                          <a:lnTo>
                            <a:pt x="434" y="675"/>
                          </a:lnTo>
                          <a:lnTo>
                            <a:pt x="434" y="675"/>
                          </a:lnTo>
                          <a:lnTo>
                            <a:pt x="431" y="676"/>
                          </a:lnTo>
                          <a:lnTo>
                            <a:pt x="426" y="678"/>
                          </a:lnTo>
                          <a:lnTo>
                            <a:pt x="423" y="679"/>
                          </a:lnTo>
                          <a:lnTo>
                            <a:pt x="423" y="679"/>
                          </a:lnTo>
                          <a:lnTo>
                            <a:pt x="421" y="681"/>
                          </a:lnTo>
                          <a:lnTo>
                            <a:pt x="420" y="685"/>
                          </a:lnTo>
                          <a:lnTo>
                            <a:pt x="420" y="687"/>
                          </a:lnTo>
                          <a:lnTo>
                            <a:pt x="420" y="687"/>
                          </a:lnTo>
                          <a:lnTo>
                            <a:pt x="418" y="689"/>
                          </a:lnTo>
                          <a:lnTo>
                            <a:pt x="417" y="690"/>
                          </a:lnTo>
                          <a:lnTo>
                            <a:pt x="415" y="691"/>
                          </a:lnTo>
                          <a:lnTo>
                            <a:pt x="415" y="691"/>
                          </a:lnTo>
                          <a:lnTo>
                            <a:pt x="406" y="691"/>
                          </a:lnTo>
                          <a:lnTo>
                            <a:pt x="397" y="690"/>
                          </a:lnTo>
                          <a:lnTo>
                            <a:pt x="397" y="690"/>
                          </a:lnTo>
                          <a:lnTo>
                            <a:pt x="396" y="689"/>
                          </a:lnTo>
                          <a:lnTo>
                            <a:pt x="395" y="687"/>
                          </a:lnTo>
                          <a:lnTo>
                            <a:pt x="395" y="687"/>
                          </a:lnTo>
                          <a:lnTo>
                            <a:pt x="394" y="684"/>
                          </a:lnTo>
                          <a:lnTo>
                            <a:pt x="393" y="681"/>
                          </a:lnTo>
                          <a:lnTo>
                            <a:pt x="390" y="680"/>
                          </a:lnTo>
                          <a:lnTo>
                            <a:pt x="390" y="680"/>
                          </a:lnTo>
                          <a:lnTo>
                            <a:pt x="389" y="680"/>
                          </a:lnTo>
                          <a:lnTo>
                            <a:pt x="386" y="680"/>
                          </a:lnTo>
                          <a:lnTo>
                            <a:pt x="385" y="681"/>
                          </a:lnTo>
                          <a:lnTo>
                            <a:pt x="385" y="681"/>
                          </a:lnTo>
                          <a:lnTo>
                            <a:pt x="380" y="684"/>
                          </a:lnTo>
                          <a:lnTo>
                            <a:pt x="380" y="684"/>
                          </a:lnTo>
                          <a:lnTo>
                            <a:pt x="379" y="685"/>
                          </a:lnTo>
                          <a:lnTo>
                            <a:pt x="379" y="686"/>
                          </a:lnTo>
                          <a:lnTo>
                            <a:pt x="379" y="686"/>
                          </a:lnTo>
                          <a:lnTo>
                            <a:pt x="379" y="690"/>
                          </a:lnTo>
                          <a:lnTo>
                            <a:pt x="378" y="697"/>
                          </a:lnTo>
                          <a:lnTo>
                            <a:pt x="378" y="697"/>
                          </a:lnTo>
                          <a:lnTo>
                            <a:pt x="379" y="703"/>
                          </a:lnTo>
                          <a:lnTo>
                            <a:pt x="380" y="706"/>
                          </a:lnTo>
                          <a:lnTo>
                            <a:pt x="380" y="706"/>
                          </a:lnTo>
                          <a:lnTo>
                            <a:pt x="382" y="708"/>
                          </a:lnTo>
                          <a:lnTo>
                            <a:pt x="380" y="710"/>
                          </a:lnTo>
                          <a:lnTo>
                            <a:pt x="379" y="711"/>
                          </a:lnTo>
                          <a:lnTo>
                            <a:pt x="379" y="711"/>
                          </a:lnTo>
                          <a:lnTo>
                            <a:pt x="372" y="712"/>
                          </a:lnTo>
                          <a:lnTo>
                            <a:pt x="362" y="711"/>
                          </a:lnTo>
                          <a:lnTo>
                            <a:pt x="362" y="711"/>
                          </a:lnTo>
                          <a:lnTo>
                            <a:pt x="358" y="710"/>
                          </a:lnTo>
                          <a:lnTo>
                            <a:pt x="356" y="708"/>
                          </a:lnTo>
                          <a:lnTo>
                            <a:pt x="352" y="706"/>
                          </a:lnTo>
                          <a:lnTo>
                            <a:pt x="352" y="706"/>
                          </a:lnTo>
                          <a:lnTo>
                            <a:pt x="350" y="703"/>
                          </a:lnTo>
                          <a:lnTo>
                            <a:pt x="346" y="702"/>
                          </a:lnTo>
                          <a:lnTo>
                            <a:pt x="341" y="702"/>
                          </a:lnTo>
                          <a:lnTo>
                            <a:pt x="341" y="702"/>
                          </a:lnTo>
                          <a:lnTo>
                            <a:pt x="335" y="703"/>
                          </a:lnTo>
                          <a:lnTo>
                            <a:pt x="327" y="706"/>
                          </a:lnTo>
                          <a:lnTo>
                            <a:pt x="321" y="708"/>
                          </a:lnTo>
                          <a:lnTo>
                            <a:pt x="321" y="708"/>
                          </a:lnTo>
                          <a:lnTo>
                            <a:pt x="320" y="711"/>
                          </a:lnTo>
                          <a:lnTo>
                            <a:pt x="318" y="714"/>
                          </a:lnTo>
                          <a:lnTo>
                            <a:pt x="318" y="714"/>
                          </a:lnTo>
                          <a:lnTo>
                            <a:pt x="319" y="718"/>
                          </a:lnTo>
                          <a:lnTo>
                            <a:pt x="320" y="719"/>
                          </a:lnTo>
                          <a:lnTo>
                            <a:pt x="320" y="719"/>
                          </a:lnTo>
                          <a:lnTo>
                            <a:pt x="321" y="721"/>
                          </a:lnTo>
                          <a:lnTo>
                            <a:pt x="321" y="723"/>
                          </a:lnTo>
                          <a:lnTo>
                            <a:pt x="321" y="723"/>
                          </a:lnTo>
                          <a:lnTo>
                            <a:pt x="321" y="727"/>
                          </a:lnTo>
                          <a:lnTo>
                            <a:pt x="323" y="728"/>
                          </a:lnTo>
                          <a:lnTo>
                            <a:pt x="324" y="729"/>
                          </a:lnTo>
                          <a:lnTo>
                            <a:pt x="324" y="729"/>
                          </a:lnTo>
                          <a:lnTo>
                            <a:pt x="327" y="732"/>
                          </a:lnTo>
                          <a:lnTo>
                            <a:pt x="332" y="732"/>
                          </a:lnTo>
                          <a:lnTo>
                            <a:pt x="339" y="732"/>
                          </a:lnTo>
                          <a:lnTo>
                            <a:pt x="339" y="732"/>
                          </a:lnTo>
                          <a:lnTo>
                            <a:pt x="342" y="733"/>
                          </a:lnTo>
                          <a:lnTo>
                            <a:pt x="351" y="737"/>
                          </a:lnTo>
                          <a:lnTo>
                            <a:pt x="351" y="737"/>
                          </a:lnTo>
                          <a:lnTo>
                            <a:pt x="357" y="742"/>
                          </a:lnTo>
                          <a:lnTo>
                            <a:pt x="361" y="745"/>
                          </a:lnTo>
                          <a:lnTo>
                            <a:pt x="361" y="745"/>
                          </a:lnTo>
                          <a:lnTo>
                            <a:pt x="363" y="750"/>
                          </a:lnTo>
                          <a:lnTo>
                            <a:pt x="363" y="750"/>
                          </a:lnTo>
                          <a:lnTo>
                            <a:pt x="367" y="755"/>
                          </a:lnTo>
                          <a:lnTo>
                            <a:pt x="367" y="755"/>
                          </a:lnTo>
                          <a:lnTo>
                            <a:pt x="372" y="760"/>
                          </a:lnTo>
                          <a:lnTo>
                            <a:pt x="374" y="761"/>
                          </a:lnTo>
                          <a:lnTo>
                            <a:pt x="374" y="761"/>
                          </a:lnTo>
                          <a:lnTo>
                            <a:pt x="378" y="762"/>
                          </a:lnTo>
                          <a:lnTo>
                            <a:pt x="380" y="765"/>
                          </a:lnTo>
                          <a:lnTo>
                            <a:pt x="383" y="769"/>
                          </a:lnTo>
                          <a:lnTo>
                            <a:pt x="383" y="769"/>
                          </a:lnTo>
                          <a:lnTo>
                            <a:pt x="385" y="776"/>
                          </a:lnTo>
                          <a:lnTo>
                            <a:pt x="388" y="783"/>
                          </a:lnTo>
                          <a:lnTo>
                            <a:pt x="389" y="791"/>
                          </a:lnTo>
                          <a:lnTo>
                            <a:pt x="389" y="791"/>
                          </a:lnTo>
                          <a:lnTo>
                            <a:pt x="390" y="794"/>
                          </a:lnTo>
                          <a:lnTo>
                            <a:pt x="390" y="800"/>
                          </a:lnTo>
                          <a:lnTo>
                            <a:pt x="390" y="800"/>
                          </a:lnTo>
                          <a:lnTo>
                            <a:pt x="388" y="809"/>
                          </a:lnTo>
                          <a:lnTo>
                            <a:pt x="385" y="813"/>
                          </a:lnTo>
                          <a:lnTo>
                            <a:pt x="385" y="813"/>
                          </a:lnTo>
                          <a:lnTo>
                            <a:pt x="384" y="816"/>
                          </a:lnTo>
                          <a:lnTo>
                            <a:pt x="380" y="825"/>
                          </a:lnTo>
                          <a:lnTo>
                            <a:pt x="380" y="825"/>
                          </a:lnTo>
                          <a:lnTo>
                            <a:pt x="380" y="832"/>
                          </a:lnTo>
                          <a:lnTo>
                            <a:pt x="380" y="837"/>
                          </a:lnTo>
                          <a:lnTo>
                            <a:pt x="380" y="842"/>
                          </a:lnTo>
                          <a:lnTo>
                            <a:pt x="380" y="842"/>
                          </a:lnTo>
                          <a:lnTo>
                            <a:pt x="380" y="846"/>
                          </a:lnTo>
                          <a:lnTo>
                            <a:pt x="379" y="850"/>
                          </a:lnTo>
                          <a:lnTo>
                            <a:pt x="377" y="852"/>
                          </a:lnTo>
                          <a:lnTo>
                            <a:pt x="377" y="852"/>
                          </a:lnTo>
                          <a:lnTo>
                            <a:pt x="370" y="853"/>
                          </a:lnTo>
                          <a:lnTo>
                            <a:pt x="366" y="854"/>
                          </a:lnTo>
                          <a:lnTo>
                            <a:pt x="358" y="854"/>
                          </a:lnTo>
                          <a:lnTo>
                            <a:pt x="358" y="854"/>
                          </a:lnTo>
                          <a:lnTo>
                            <a:pt x="339" y="853"/>
                          </a:lnTo>
                          <a:lnTo>
                            <a:pt x="339" y="853"/>
                          </a:lnTo>
                          <a:lnTo>
                            <a:pt x="315" y="852"/>
                          </a:lnTo>
                          <a:lnTo>
                            <a:pt x="315" y="852"/>
                          </a:lnTo>
                          <a:lnTo>
                            <a:pt x="308" y="852"/>
                          </a:lnTo>
                          <a:lnTo>
                            <a:pt x="289" y="851"/>
                          </a:lnTo>
                          <a:lnTo>
                            <a:pt x="289" y="851"/>
                          </a:lnTo>
                          <a:lnTo>
                            <a:pt x="264" y="852"/>
                          </a:lnTo>
                          <a:lnTo>
                            <a:pt x="264" y="852"/>
                          </a:lnTo>
                          <a:lnTo>
                            <a:pt x="260" y="852"/>
                          </a:lnTo>
                          <a:lnTo>
                            <a:pt x="259" y="851"/>
                          </a:lnTo>
                          <a:lnTo>
                            <a:pt x="259" y="851"/>
                          </a:lnTo>
                          <a:lnTo>
                            <a:pt x="254" y="847"/>
                          </a:lnTo>
                          <a:lnTo>
                            <a:pt x="250" y="846"/>
                          </a:lnTo>
                          <a:lnTo>
                            <a:pt x="245" y="845"/>
                          </a:lnTo>
                          <a:lnTo>
                            <a:pt x="245" y="845"/>
                          </a:lnTo>
                          <a:lnTo>
                            <a:pt x="242" y="847"/>
                          </a:lnTo>
                          <a:lnTo>
                            <a:pt x="238" y="851"/>
                          </a:lnTo>
                          <a:lnTo>
                            <a:pt x="237" y="857"/>
                          </a:lnTo>
                          <a:lnTo>
                            <a:pt x="237" y="857"/>
                          </a:lnTo>
                          <a:lnTo>
                            <a:pt x="235" y="857"/>
                          </a:lnTo>
                          <a:lnTo>
                            <a:pt x="233" y="858"/>
                          </a:lnTo>
                          <a:lnTo>
                            <a:pt x="233" y="858"/>
                          </a:lnTo>
                          <a:lnTo>
                            <a:pt x="226" y="858"/>
                          </a:lnTo>
                          <a:lnTo>
                            <a:pt x="222" y="859"/>
                          </a:lnTo>
                          <a:lnTo>
                            <a:pt x="219" y="861"/>
                          </a:lnTo>
                          <a:lnTo>
                            <a:pt x="219" y="861"/>
                          </a:lnTo>
                          <a:lnTo>
                            <a:pt x="219" y="864"/>
                          </a:lnTo>
                          <a:lnTo>
                            <a:pt x="221" y="868"/>
                          </a:lnTo>
                          <a:lnTo>
                            <a:pt x="224" y="875"/>
                          </a:lnTo>
                          <a:lnTo>
                            <a:pt x="224" y="875"/>
                          </a:lnTo>
                          <a:lnTo>
                            <a:pt x="226" y="879"/>
                          </a:lnTo>
                          <a:lnTo>
                            <a:pt x="226" y="879"/>
                          </a:lnTo>
                          <a:lnTo>
                            <a:pt x="224" y="884"/>
                          </a:lnTo>
                          <a:lnTo>
                            <a:pt x="224" y="884"/>
                          </a:lnTo>
                          <a:lnTo>
                            <a:pt x="221" y="891"/>
                          </a:lnTo>
                          <a:lnTo>
                            <a:pt x="219" y="899"/>
                          </a:lnTo>
                          <a:lnTo>
                            <a:pt x="219" y="899"/>
                          </a:lnTo>
                          <a:lnTo>
                            <a:pt x="219" y="905"/>
                          </a:lnTo>
                          <a:lnTo>
                            <a:pt x="221" y="910"/>
                          </a:lnTo>
                          <a:lnTo>
                            <a:pt x="223" y="915"/>
                          </a:lnTo>
                          <a:lnTo>
                            <a:pt x="223" y="915"/>
                          </a:lnTo>
                          <a:lnTo>
                            <a:pt x="224" y="917"/>
                          </a:lnTo>
                          <a:lnTo>
                            <a:pt x="224" y="924"/>
                          </a:lnTo>
                          <a:lnTo>
                            <a:pt x="224" y="924"/>
                          </a:lnTo>
                          <a:lnTo>
                            <a:pt x="223" y="923"/>
                          </a:lnTo>
                          <a:lnTo>
                            <a:pt x="223" y="923"/>
                          </a:lnTo>
                          <a:lnTo>
                            <a:pt x="223" y="923"/>
                          </a:lnTo>
                          <a:lnTo>
                            <a:pt x="223" y="923"/>
                          </a:lnTo>
                          <a:lnTo>
                            <a:pt x="223" y="934"/>
                          </a:lnTo>
                          <a:lnTo>
                            <a:pt x="223" y="934"/>
                          </a:lnTo>
                          <a:lnTo>
                            <a:pt x="223" y="936"/>
                          </a:lnTo>
                          <a:lnTo>
                            <a:pt x="223" y="936"/>
                          </a:lnTo>
                          <a:lnTo>
                            <a:pt x="218" y="948"/>
                          </a:lnTo>
                          <a:lnTo>
                            <a:pt x="213" y="958"/>
                          </a:lnTo>
                          <a:lnTo>
                            <a:pt x="207" y="970"/>
                          </a:lnTo>
                          <a:lnTo>
                            <a:pt x="207" y="970"/>
                          </a:lnTo>
                          <a:lnTo>
                            <a:pt x="205" y="974"/>
                          </a:lnTo>
                          <a:lnTo>
                            <a:pt x="205" y="979"/>
                          </a:lnTo>
                          <a:lnTo>
                            <a:pt x="205" y="982"/>
                          </a:lnTo>
                          <a:lnTo>
                            <a:pt x="205" y="982"/>
                          </a:lnTo>
                          <a:lnTo>
                            <a:pt x="206" y="986"/>
                          </a:lnTo>
                          <a:lnTo>
                            <a:pt x="208" y="988"/>
                          </a:lnTo>
                          <a:lnTo>
                            <a:pt x="212" y="991"/>
                          </a:lnTo>
                          <a:lnTo>
                            <a:pt x="212" y="991"/>
                          </a:lnTo>
                          <a:lnTo>
                            <a:pt x="211" y="1002"/>
                          </a:lnTo>
                          <a:lnTo>
                            <a:pt x="210" y="1012"/>
                          </a:lnTo>
                          <a:lnTo>
                            <a:pt x="211" y="1021"/>
                          </a:lnTo>
                          <a:lnTo>
                            <a:pt x="211" y="1021"/>
                          </a:lnTo>
                          <a:lnTo>
                            <a:pt x="213" y="1025"/>
                          </a:lnTo>
                          <a:lnTo>
                            <a:pt x="216" y="1026"/>
                          </a:lnTo>
                          <a:lnTo>
                            <a:pt x="221" y="1028"/>
                          </a:lnTo>
                          <a:lnTo>
                            <a:pt x="221" y="1028"/>
                          </a:lnTo>
                          <a:lnTo>
                            <a:pt x="223" y="1028"/>
                          </a:lnTo>
                          <a:lnTo>
                            <a:pt x="231" y="1028"/>
                          </a:lnTo>
                          <a:lnTo>
                            <a:pt x="231" y="1028"/>
                          </a:lnTo>
                          <a:lnTo>
                            <a:pt x="244" y="1025"/>
                          </a:lnTo>
                          <a:lnTo>
                            <a:pt x="244" y="1025"/>
                          </a:lnTo>
                          <a:lnTo>
                            <a:pt x="248" y="1025"/>
                          </a:lnTo>
                          <a:lnTo>
                            <a:pt x="250" y="1026"/>
                          </a:lnTo>
                          <a:lnTo>
                            <a:pt x="251" y="1028"/>
                          </a:lnTo>
                          <a:lnTo>
                            <a:pt x="251" y="1028"/>
                          </a:lnTo>
                          <a:lnTo>
                            <a:pt x="255" y="1030"/>
                          </a:lnTo>
                          <a:lnTo>
                            <a:pt x="259" y="1034"/>
                          </a:lnTo>
                          <a:lnTo>
                            <a:pt x="262" y="1037"/>
                          </a:lnTo>
                          <a:lnTo>
                            <a:pt x="262" y="1037"/>
                          </a:lnTo>
                          <a:lnTo>
                            <a:pt x="271" y="1050"/>
                          </a:lnTo>
                          <a:lnTo>
                            <a:pt x="271" y="1050"/>
                          </a:lnTo>
                          <a:lnTo>
                            <a:pt x="275" y="1052"/>
                          </a:lnTo>
                          <a:lnTo>
                            <a:pt x="277" y="1053"/>
                          </a:lnTo>
                          <a:lnTo>
                            <a:pt x="280" y="1053"/>
                          </a:lnTo>
                          <a:lnTo>
                            <a:pt x="280" y="1053"/>
                          </a:lnTo>
                          <a:lnTo>
                            <a:pt x="281" y="1053"/>
                          </a:lnTo>
                          <a:lnTo>
                            <a:pt x="283" y="1053"/>
                          </a:lnTo>
                          <a:lnTo>
                            <a:pt x="285" y="1052"/>
                          </a:lnTo>
                          <a:lnTo>
                            <a:pt x="285" y="1052"/>
                          </a:lnTo>
                          <a:lnTo>
                            <a:pt x="287" y="1050"/>
                          </a:lnTo>
                          <a:lnTo>
                            <a:pt x="289" y="1049"/>
                          </a:lnTo>
                          <a:lnTo>
                            <a:pt x="289" y="1049"/>
                          </a:lnTo>
                          <a:lnTo>
                            <a:pt x="292" y="1047"/>
                          </a:lnTo>
                          <a:lnTo>
                            <a:pt x="296" y="1047"/>
                          </a:lnTo>
                          <a:lnTo>
                            <a:pt x="296" y="1047"/>
                          </a:lnTo>
                          <a:lnTo>
                            <a:pt x="300" y="1047"/>
                          </a:lnTo>
                          <a:lnTo>
                            <a:pt x="300" y="1047"/>
                          </a:lnTo>
                          <a:lnTo>
                            <a:pt x="302" y="1049"/>
                          </a:lnTo>
                          <a:lnTo>
                            <a:pt x="304" y="1047"/>
                          </a:lnTo>
                          <a:lnTo>
                            <a:pt x="304" y="1047"/>
                          </a:lnTo>
                          <a:lnTo>
                            <a:pt x="310" y="1042"/>
                          </a:lnTo>
                          <a:lnTo>
                            <a:pt x="314" y="1040"/>
                          </a:lnTo>
                          <a:lnTo>
                            <a:pt x="318" y="1039"/>
                          </a:lnTo>
                          <a:lnTo>
                            <a:pt x="318" y="1039"/>
                          </a:lnTo>
                          <a:lnTo>
                            <a:pt x="327" y="1037"/>
                          </a:lnTo>
                          <a:lnTo>
                            <a:pt x="337" y="1039"/>
                          </a:lnTo>
                          <a:lnTo>
                            <a:pt x="347" y="1041"/>
                          </a:lnTo>
                          <a:lnTo>
                            <a:pt x="347" y="1041"/>
                          </a:lnTo>
                          <a:lnTo>
                            <a:pt x="350" y="1042"/>
                          </a:lnTo>
                          <a:lnTo>
                            <a:pt x="352" y="1041"/>
                          </a:lnTo>
                          <a:lnTo>
                            <a:pt x="354" y="1040"/>
                          </a:lnTo>
                          <a:lnTo>
                            <a:pt x="354" y="1040"/>
                          </a:lnTo>
                          <a:lnTo>
                            <a:pt x="366" y="1028"/>
                          </a:lnTo>
                          <a:lnTo>
                            <a:pt x="366" y="1028"/>
                          </a:lnTo>
                          <a:lnTo>
                            <a:pt x="370" y="1023"/>
                          </a:lnTo>
                          <a:lnTo>
                            <a:pt x="370" y="1023"/>
                          </a:lnTo>
                          <a:lnTo>
                            <a:pt x="380" y="1018"/>
                          </a:lnTo>
                          <a:lnTo>
                            <a:pt x="380" y="1018"/>
                          </a:lnTo>
                          <a:lnTo>
                            <a:pt x="383" y="1015"/>
                          </a:lnTo>
                          <a:lnTo>
                            <a:pt x="384" y="1014"/>
                          </a:lnTo>
                          <a:lnTo>
                            <a:pt x="384" y="1014"/>
                          </a:lnTo>
                          <a:lnTo>
                            <a:pt x="384" y="1009"/>
                          </a:lnTo>
                          <a:lnTo>
                            <a:pt x="385" y="1004"/>
                          </a:lnTo>
                          <a:lnTo>
                            <a:pt x="388" y="999"/>
                          </a:lnTo>
                          <a:lnTo>
                            <a:pt x="388" y="999"/>
                          </a:lnTo>
                          <a:lnTo>
                            <a:pt x="391" y="993"/>
                          </a:lnTo>
                          <a:lnTo>
                            <a:pt x="395" y="988"/>
                          </a:lnTo>
                          <a:lnTo>
                            <a:pt x="400" y="983"/>
                          </a:lnTo>
                          <a:lnTo>
                            <a:pt x="400" y="983"/>
                          </a:lnTo>
                          <a:lnTo>
                            <a:pt x="401" y="982"/>
                          </a:lnTo>
                          <a:lnTo>
                            <a:pt x="401" y="981"/>
                          </a:lnTo>
                          <a:lnTo>
                            <a:pt x="400" y="979"/>
                          </a:lnTo>
                          <a:lnTo>
                            <a:pt x="400" y="979"/>
                          </a:lnTo>
                          <a:lnTo>
                            <a:pt x="399" y="974"/>
                          </a:lnTo>
                          <a:lnTo>
                            <a:pt x="397" y="967"/>
                          </a:lnTo>
                          <a:lnTo>
                            <a:pt x="397" y="967"/>
                          </a:lnTo>
                          <a:lnTo>
                            <a:pt x="397" y="961"/>
                          </a:lnTo>
                          <a:lnTo>
                            <a:pt x="400" y="958"/>
                          </a:lnTo>
                          <a:lnTo>
                            <a:pt x="402" y="954"/>
                          </a:lnTo>
                          <a:lnTo>
                            <a:pt x="402" y="954"/>
                          </a:lnTo>
                          <a:lnTo>
                            <a:pt x="405" y="951"/>
                          </a:lnTo>
                          <a:lnTo>
                            <a:pt x="411" y="943"/>
                          </a:lnTo>
                          <a:lnTo>
                            <a:pt x="411" y="943"/>
                          </a:lnTo>
                          <a:lnTo>
                            <a:pt x="420" y="929"/>
                          </a:lnTo>
                          <a:lnTo>
                            <a:pt x="420" y="929"/>
                          </a:lnTo>
                          <a:lnTo>
                            <a:pt x="422" y="926"/>
                          </a:lnTo>
                          <a:lnTo>
                            <a:pt x="426" y="923"/>
                          </a:lnTo>
                          <a:lnTo>
                            <a:pt x="428" y="921"/>
                          </a:lnTo>
                          <a:lnTo>
                            <a:pt x="428" y="921"/>
                          </a:lnTo>
                          <a:lnTo>
                            <a:pt x="439" y="920"/>
                          </a:lnTo>
                          <a:lnTo>
                            <a:pt x="448" y="917"/>
                          </a:lnTo>
                          <a:lnTo>
                            <a:pt x="451" y="915"/>
                          </a:lnTo>
                          <a:lnTo>
                            <a:pt x="455" y="912"/>
                          </a:lnTo>
                          <a:lnTo>
                            <a:pt x="455" y="912"/>
                          </a:lnTo>
                          <a:lnTo>
                            <a:pt x="460" y="907"/>
                          </a:lnTo>
                          <a:lnTo>
                            <a:pt x="465" y="902"/>
                          </a:lnTo>
                          <a:lnTo>
                            <a:pt x="467" y="896"/>
                          </a:lnTo>
                          <a:lnTo>
                            <a:pt x="471" y="891"/>
                          </a:lnTo>
                          <a:lnTo>
                            <a:pt x="471" y="891"/>
                          </a:lnTo>
                          <a:lnTo>
                            <a:pt x="472" y="885"/>
                          </a:lnTo>
                          <a:lnTo>
                            <a:pt x="471" y="879"/>
                          </a:lnTo>
                          <a:lnTo>
                            <a:pt x="470" y="873"/>
                          </a:lnTo>
                          <a:lnTo>
                            <a:pt x="470" y="873"/>
                          </a:lnTo>
                          <a:lnTo>
                            <a:pt x="470" y="868"/>
                          </a:lnTo>
                          <a:lnTo>
                            <a:pt x="470" y="864"/>
                          </a:lnTo>
                          <a:lnTo>
                            <a:pt x="472" y="861"/>
                          </a:lnTo>
                          <a:lnTo>
                            <a:pt x="472" y="861"/>
                          </a:lnTo>
                          <a:lnTo>
                            <a:pt x="480" y="854"/>
                          </a:lnTo>
                          <a:lnTo>
                            <a:pt x="485" y="851"/>
                          </a:lnTo>
                          <a:lnTo>
                            <a:pt x="490" y="848"/>
                          </a:lnTo>
                          <a:lnTo>
                            <a:pt x="490" y="848"/>
                          </a:lnTo>
                          <a:lnTo>
                            <a:pt x="498" y="847"/>
                          </a:lnTo>
                          <a:lnTo>
                            <a:pt x="504" y="848"/>
                          </a:lnTo>
                          <a:lnTo>
                            <a:pt x="512" y="850"/>
                          </a:lnTo>
                          <a:lnTo>
                            <a:pt x="512" y="850"/>
                          </a:lnTo>
                          <a:lnTo>
                            <a:pt x="523" y="856"/>
                          </a:lnTo>
                          <a:lnTo>
                            <a:pt x="531" y="859"/>
                          </a:lnTo>
                          <a:lnTo>
                            <a:pt x="535" y="861"/>
                          </a:lnTo>
                          <a:lnTo>
                            <a:pt x="539" y="861"/>
                          </a:lnTo>
                          <a:lnTo>
                            <a:pt x="539" y="861"/>
                          </a:lnTo>
                          <a:lnTo>
                            <a:pt x="546" y="858"/>
                          </a:lnTo>
                          <a:lnTo>
                            <a:pt x="551" y="854"/>
                          </a:lnTo>
                          <a:lnTo>
                            <a:pt x="556" y="850"/>
                          </a:lnTo>
                          <a:lnTo>
                            <a:pt x="558" y="845"/>
                          </a:lnTo>
                          <a:lnTo>
                            <a:pt x="558" y="845"/>
                          </a:lnTo>
                          <a:lnTo>
                            <a:pt x="561" y="843"/>
                          </a:lnTo>
                          <a:lnTo>
                            <a:pt x="562" y="842"/>
                          </a:lnTo>
                          <a:lnTo>
                            <a:pt x="562" y="842"/>
                          </a:lnTo>
                          <a:lnTo>
                            <a:pt x="564" y="843"/>
                          </a:lnTo>
                          <a:lnTo>
                            <a:pt x="568" y="843"/>
                          </a:lnTo>
                          <a:lnTo>
                            <a:pt x="571" y="843"/>
                          </a:lnTo>
                          <a:lnTo>
                            <a:pt x="571" y="843"/>
                          </a:lnTo>
                          <a:lnTo>
                            <a:pt x="573" y="841"/>
                          </a:lnTo>
                          <a:lnTo>
                            <a:pt x="575" y="839"/>
                          </a:lnTo>
                          <a:lnTo>
                            <a:pt x="578" y="836"/>
                          </a:lnTo>
                          <a:lnTo>
                            <a:pt x="578" y="836"/>
                          </a:lnTo>
                          <a:lnTo>
                            <a:pt x="580" y="831"/>
                          </a:lnTo>
                          <a:lnTo>
                            <a:pt x="585" y="827"/>
                          </a:lnTo>
                          <a:lnTo>
                            <a:pt x="588" y="826"/>
                          </a:lnTo>
                          <a:lnTo>
                            <a:pt x="590" y="826"/>
                          </a:lnTo>
                          <a:lnTo>
                            <a:pt x="590" y="826"/>
                          </a:lnTo>
                          <a:lnTo>
                            <a:pt x="596" y="827"/>
                          </a:lnTo>
                          <a:lnTo>
                            <a:pt x="602" y="830"/>
                          </a:lnTo>
                          <a:lnTo>
                            <a:pt x="609" y="835"/>
                          </a:lnTo>
                          <a:lnTo>
                            <a:pt x="609" y="835"/>
                          </a:lnTo>
                          <a:lnTo>
                            <a:pt x="611" y="836"/>
                          </a:lnTo>
                          <a:lnTo>
                            <a:pt x="615" y="841"/>
                          </a:lnTo>
                          <a:lnTo>
                            <a:pt x="615" y="841"/>
                          </a:lnTo>
                          <a:lnTo>
                            <a:pt x="620" y="852"/>
                          </a:lnTo>
                          <a:lnTo>
                            <a:pt x="626" y="863"/>
                          </a:lnTo>
                          <a:lnTo>
                            <a:pt x="626" y="863"/>
                          </a:lnTo>
                          <a:lnTo>
                            <a:pt x="631" y="870"/>
                          </a:lnTo>
                          <a:lnTo>
                            <a:pt x="636" y="875"/>
                          </a:lnTo>
                          <a:lnTo>
                            <a:pt x="641" y="879"/>
                          </a:lnTo>
                          <a:lnTo>
                            <a:pt x="641" y="879"/>
                          </a:lnTo>
                          <a:lnTo>
                            <a:pt x="644" y="881"/>
                          </a:lnTo>
                          <a:lnTo>
                            <a:pt x="647" y="885"/>
                          </a:lnTo>
                          <a:lnTo>
                            <a:pt x="652" y="889"/>
                          </a:lnTo>
                          <a:lnTo>
                            <a:pt x="652" y="889"/>
                          </a:lnTo>
                          <a:lnTo>
                            <a:pt x="658" y="897"/>
                          </a:lnTo>
                          <a:lnTo>
                            <a:pt x="664" y="904"/>
                          </a:lnTo>
                          <a:lnTo>
                            <a:pt x="664" y="904"/>
                          </a:lnTo>
                          <a:lnTo>
                            <a:pt x="672" y="909"/>
                          </a:lnTo>
                          <a:lnTo>
                            <a:pt x="680" y="910"/>
                          </a:lnTo>
                          <a:lnTo>
                            <a:pt x="685" y="910"/>
                          </a:lnTo>
                          <a:lnTo>
                            <a:pt x="686" y="910"/>
                          </a:lnTo>
                          <a:lnTo>
                            <a:pt x="686" y="910"/>
                          </a:lnTo>
                          <a:lnTo>
                            <a:pt x="688" y="911"/>
                          </a:lnTo>
                          <a:lnTo>
                            <a:pt x="691" y="915"/>
                          </a:lnTo>
                          <a:lnTo>
                            <a:pt x="691" y="915"/>
                          </a:lnTo>
                          <a:lnTo>
                            <a:pt x="695" y="920"/>
                          </a:lnTo>
                          <a:lnTo>
                            <a:pt x="698" y="924"/>
                          </a:lnTo>
                          <a:lnTo>
                            <a:pt x="698" y="924"/>
                          </a:lnTo>
                          <a:lnTo>
                            <a:pt x="701" y="926"/>
                          </a:lnTo>
                          <a:lnTo>
                            <a:pt x="704" y="926"/>
                          </a:lnTo>
                          <a:lnTo>
                            <a:pt x="708" y="926"/>
                          </a:lnTo>
                          <a:lnTo>
                            <a:pt x="708" y="926"/>
                          </a:lnTo>
                          <a:lnTo>
                            <a:pt x="712" y="927"/>
                          </a:lnTo>
                          <a:lnTo>
                            <a:pt x="712" y="927"/>
                          </a:lnTo>
                          <a:lnTo>
                            <a:pt x="713" y="928"/>
                          </a:lnTo>
                          <a:lnTo>
                            <a:pt x="714" y="932"/>
                          </a:lnTo>
                          <a:lnTo>
                            <a:pt x="714" y="932"/>
                          </a:lnTo>
                          <a:lnTo>
                            <a:pt x="717" y="937"/>
                          </a:lnTo>
                          <a:lnTo>
                            <a:pt x="718" y="939"/>
                          </a:lnTo>
                          <a:lnTo>
                            <a:pt x="719" y="942"/>
                          </a:lnTo>
                          <a:lnTo>
                            <a:pt x="719" y="942"/>
                          </a:lnTo>
                          <a:lnTo>
                            <a:pt x="723" y="943"/>
                          </a:lnTo>
                          <a:lnTo>
                            <a:pt x="725" y="944"/>
                          </a:lnTo>
                          <a:lnTo>
                            <a:pt x="731" y="945"/>
                          </a:lnTo>
                          <a:lnTo>
                            <a:pt x="731" y="945"/>
                          </a:lnTo>
                          <a:lnTo>
                            <a:pt x="735" y="945"/>
                          </a:lnTo>
                          <a:lnTo>
                            <a:pt x="736" y="947"/>
                          </a:lnTo>
                          <a:lnTo>
                            <a:pt x="736" y="947"/>
                          </a:lnTo>
                          <a:lnTo>
                            <a:pt x="738" y="951"/>
                          </a:lnTo>
                          <a:lnTo>
                            <a:pt x="738" y="951"/>
                          </a:lnTo>
                          <a:lnTo>
                            <a:pt x="738" y="963"/>
                          </a:lnTo>
                          <a:lnTo>
                            <a:pt x="738" y="963"/>
                          </a:lnTo>
                          <a:lnTo>
                            <a:pt x="740" y="969"/>
                          </a:lnTo>
                          <a:lnTo>
                            <a:pt x="741" y="971"/>
                          </a:lnTo>
                          <a:lnTo>
                            <a:pt x="741" y="971"/>
                          </a:lnTo>
                          <a:lnTo>
                            <a:pt x="741" y="972"/>
                          </a:lnTo>
                          <a:lnTo>
                            <a:pt x="741" y="976"/>
                          </a:lnTo>
                          <a:lnTo>
                            <a:pt x="741" y="976"/>
                          </a:lnTo>
                          <a:lnTo>
                            <a:pt x="738" y="986"/>
                          </a:lnTo>
                          <a:lnTo>
                            <a:pt x="738" y="986"/>
                          </a:lnTo>
                          <a:lnTo>
                            <a:pt x="736" y="993"/>
                          </a:lnTo>
                          <a:lnTo>
                            <a:pt x="735" y="997"/>
                          </a:lnTo>
                          <a:lnTo>
                            <a:pt x="735" y="997"/>
                          </a:lnTo>
                          <a:lnTo>
                            <a:pt x="738" y="998"/>
                          </a:lnTo>
                          <a:lnTo>
                            <a:pt x="739" y="999"/>
                          </a:lnTo>
                          <a:lnTo>
                            <a:pt x="740" y="999"/>
                          </a:lnTo>
                          <a:lnTo>
                            <a:pt x="740" y="999"/>
                          </a:lnTo>
                          <a:lnTo>
                            <a:pt x="745" y="997"/>
                          </a:lnTo>
                          <a:lnTo>
                            <a:pt x="750" y="992"/>
                          </a:lnTo>
                          <a:lnTo>
                            <a:pt x="750" y="992"/>
                          </a:lnTo>
                          <a:lnTo>
                            <a:pt x="751" y="988"/>
                          </a:lnTo>
                          <a:lnTo>
                            <a:pt x="752" y="986"/>
                          </a:lnTo>
                          <a:lnTo>
                            <a:pt x="753" y="982"/>
                          </a:lnTo>
                          <a:lnTo>
                            <a:pt x="753" y="982"/>
                          </a:lnTo>
                          <a:lnTo>
                            <a:pt x="753" y="981"/>
                          </a:lnTo>
                          <a:lnTo>
                            <a:pt x="755" y="977"/>
                          </a:lnTo>
                          <a:lnTo>
                            <a:pt x="755" y="977"/>
                          </a:lnTo>
                          <a:lnTo>
                            <a:pt x="757" y="972"/>
                          </a:lnTo>
                          <a:lnTo>
                            <a:pt x="760" y="970"/>
                          </a:lnTo>
                          <a:lnTo>
                            <a:pt x="760" y="967"/>
                          </a:lnTo>
                          <a:lnTo>
                            <a:pt x="760" y="967"/>
                          </a:lnTo>
                          <a:lnTo>
                            <a:pt x="760" y="964"/>
                          </a:lnTo>
                          <a:lnTo>
                            <a:pt x="758" y="960"/>
                          </a:lnTo>
                          <a:lnTo>
                            <a:pt x="755" y="955"/>
                          </a:lnTo>
                          <a:lnTo>
                            <a:pt x="755" y="955"/>
                          </a:lnTo>
                          <a:lnTo>
                            <a:pt x="753" y="950"/>
                          </a:lnTo>
                          <a:lnTo>
                            <a:pt x="753" y="950"/>
                          </a:lnTo>
                          <a:lnTo>
                            <a:pt x="753" y="947"/>
                          </a:lnTo>
                          <a:lnTo>
                            <a:pt x="755" y="943"/>
                          </a:lnTo>
                          <a:lnTo>
                            <a:pt x="757" y="940"/>
                          </a:lnTo>
                          <a:lnTo>
                            <a:pt x="757" y="940"/>
                          </a:lnTo>
                          <a:lnTo>
                            <a:pt x="760" y="938"/>
                          </a:lnTo>
                          <a:lnTo>
                            <a:pt x="762" y="938"/>
                          </a:lnTo>
                          <a:lnTo>
                            <a:pt x="765" y="938"/>
                          </a:lnTo>
                          <a:lnTo>
                            <a:pt x="765" y="938"/>
                          </a:lnTo>
                          <a:lnTo>
                            <a:pt x="768" y="938"/>
                          </a:lnTo>
                          <a:lnTo>
                            <a:pt x="771" y="939"/>
                          </a:lnTo>
                          <a:lnTo>
                            <a:pt x="773" y="940"/>
                          </a:lnTo>
                          <a:lnTo>
                            <a:pt x="773" y="940"/>
                          </a:lnTo>
                          <a:lnTo>
                            <a:pt x="783" y="948"/>
                          </a:lnTo>
                          <a:lnTo>
                            <a:pt x="783" y="948"/>
                          </a:lnTo>
                          <a:lnTo>
                            <a:pt x="785" y="949"/>
                          </a:lnTo>
                          <a:lnTo>
                            <a:pt x="787" y="948"/>
                          </a:lnTo>
                          <a:lnTo>
                            <a:pt x="788" y="947"/>
                          </a:lnTo>
                          <a:lnTo>
                            <a:pt x="788" y="947"/>
                          </a:lnTo>
                          <a:lnTo>
                            <a:pt x="789" y="943"/>
                          </a:lnTo>
                          <a:lnTo>
                            <a:pt x="788" y="940"/>
                          </a:lnTo>
                          <a:lnTo>
                            <a:pt x="785" y="937"/>
                          </a:lnTo>
                          <a:lnTo>
                            <a:pt x="785" y="937"/>
                          </a:lnTo>
                          <a:lnTo>
                            <a:pt x="777" y="927"/>
                          </a:lnTo>
                          <a:lnTo>
                            <a:pt x="777" y="927"/>
                          </a:lnTo>
                          <a:lnTo>
                            <a:pt x="772" y="923"/>
                          </a:lnTo>
                          <a:lnTo>
                            <a:pt x="767" y="920"/>
                          </a:lnTo>
                          <a:lnTo>
                            <a:pt x="767" y="920"/>
                          </a:lnTo>
                          <a:lnTo>
                            <a:pt x="760" y="915"/>
                          </a:lnTo>
                          <a:lnTo>
                            <a:pt x="753" y="912"/>
                          </a:lnTo>
                          <a:lnTo>
                            <a:pt x="753" y="912"/>
                          </a:lnTo>
                          <a:lnTo>
                            <a:pt x="742" y="910"/>
                          </a:lnTo>
                          <a:lnTo>
                            <a:pt x="739" y="909"/>
                          </a:lnTo>
                          <a:lnTo>
                            <a:pt x="739" y="909"/>
                          </a:lnTo>
                          <a:lnTo>
                            <a:pt x="739" y="907"/>
                          </a:lnTo>
                          <a:lnTo>
                            <a:pt x="738" y="904"/>
                          </a:lnTo>
                          <a:lnTo>
                            <a:pt x="738" y="904"/>
                          </a:lnTo>
                          <a:lnTo>
                            <a:pt x="739" y="900"/>
                          </a:lnTo>
                          <a:lnTo>
                            <a:pt x="738" y="896"/>
                          </a:lnTo>
                          <a:lnTo>
                            <a:pt x="738" y="896"/>
                          </a:lnTo>
                          <a:lnTo>
                            <a:pt x="735" y="894"/>
                          </a:lnTo>
                          <a:lnTo>
                            <a:pt x="731" y="893"/>
                          </a:lnTo>
                          <a:lnTo>
                            <a:pt x="725" y="893"/>
                          </a:lnTo>
                          <a:lnTo>
                            <a:pt x="725" y="893"/>
                          </a:lnTo>
                          <a:lnTo>
                            <a:pt x="722" y="891"/>
                          </a:lnTo>
                          <a:lnTo>
                            <a:pt x="719" y="891"/>
                          </a:lnTo>
                          <a:lnTo>
                            <a:pt x="719" y="891"/>
                          </a:lnTo>
                          <a:lnTo>
                            <a:pt x="717" y="888"/>
                          </a:lnTo>
                          <a:lnTo>
                            <a:pt x="714" y="884"/>
                          </a:lnTo>
                          <a:lnTo>
                            <a:pt x="711" y="880"/>
                          </a:lnTo>
                          <a:lnTo>
                            <a:pt x="711" y="880"/>
                          </a:lnTo>
                          <a:lnTo>
                            <a:pt x="701" y="874"/>
                          </a:lnTo>
                          <a:lnTo>
                            <a:pt x="701" y="874"/>
                          </a:lnTo>
                          <a:lnTo>
                            <a:pt x="696" y="869"/>
                          </a:lnTo>
                          <a:lnTo>
                            <a:pt x="692" y="866"/>
                          </a:lnTo>
                          <a:lnTo>
                            <a:pt x="690" y="862"/>
                          </a:lnTo>
                          <a:lnTo>
                            <a:pt x="690" y="862"/>
                          </a:lnTo>
                          <a:lnTo>
                            <a:pt x="690" y="857"/>
                          </a:lnTo>
                          <a:lnTo>
                            <a:pt x="688" y="852"/>
                          </a:lnTo>
                          <a:lnTo>
                            <a:pt x="687" y="850"/>
                          </a:lnTo>
                          <a:lnTo>
                            <a:pt x="687" y="850"/>
                          </a:lnTo>
                          <a:lnTo>
                            <a:pt x="679" y="841"/>
                          </a:lnTo>
                          <a:lnTo>
                            <a:pt x="679" y="841"/>
                          </a:lnTo>
                          <a:lnTo>
                            <a:pt x="671" y="832"/>
                          </a:lnTo>
                          <a:lnTo>
                            <a:pt x="671" y="832"/>
                          </a:lnTo>
                          <a:lnTo>
                            <a:pt x="663" y="826"/>
                          </a:lnTo>
                          <a:lnTo>
                            <a:pt x="663" y="826"/>
                          </a:lnTo>
                          <a:lnTo>
                            <a:pt x="660" y="823"/>
                          </a:lnTo>
                          <a:lnTo>
                            <a:pt x="660" y="821"/>
                          </a:lnTo>
                          <a:lnTo>
                            <a:pt x="660" y="821"/>
                          </a:lnTo>
                          <a:lnTo>
                            <a:pt x="660" y="821"/>
                          </a:lnTo>
                          <a:lnTo>
                            <a:pt x="661" y="819"/>
                          </a:lnTo>
                          <a:lnTo>
                            <a:pt x="661" y="819"/>
                          </a:lnTo>
                          <a:lnTo>
                            <a:pt x="664" y="816"/>
                          </a:lnTo>
                          <a:lnTo>
                            <a:pt x="665" y="813"/>
                          </a:lnTo>
                          <a:lnTo>
                            <a:pt x="665" y="813"/>
                          </a:lnTo>
                          <a:lnTo>
                            <a:pt x="664" y="809"/>
                          </a:lnTo>
                          <a:lnTo>
                            <a:pt x="661" y="808"/>
                          </a:lnTo>
                          <a:lnTo>
                            <a:pt x="661" y="808"/>
                          </a:lnTo>
                          <a:lnTo>
                            <a:pt x="660" y="805"/>
                          </a:lnTo>
                          <a:lnTo>
                            <a:pt x="660" y="804"/>
                          </a:lnTo>
                          <a:lnTo>
                            <a:pt x="660" y="804"/>
                          </a:lnTo>
                          <a:lnTo>
                            <a:pt x="660" y="803"/>
                          </a:lnTo>
                          <a:lnTo>
                            <a:pt x="661" y="802"/>
                          </a:lnTo>
                          <a:lnTo>
                            <a:pt x="664" y="800"/>
                          </a:lnTo>
                          <a:lnTo>
                            <a:pt x="664" y="800"/>
                          </a:lnTo>
                          <a:lnTo>
                            <a:pt x="669" y="802"/>
                          </a:lnTo>
                          <a:lnTo>
                            <a:pt x="672" y="800"/>
                          </a:lnTo>
                          <a:lnTo>
                            <a:pt x="672" y="800"/>
                          </a:lnTo>
                          <a:lnTo>
                            <a:pt x="677" y="798"/>
                          </a:lnTo>
                          <a:lnTo>
                            <a:pt x="681" y="796"/>
                          </a:lnTo>
                          <a:lnTo>
                            <a:pt x="683" y="793"/>
                          </a:lnTo>
                          <a:lnTo>
                            <a:pt x="683" y="793"/>
                          </a:lnTo>
                          <a:lnTo>
                            <a:pt x="685" y="792"/>
                          </a:lnTo>
                          <a:lnTo>
                            <a:pt x="687" y="793"/>
                          </a:lnTo>
                          <a:lnTo>
                            <a:pt x="688" y="794"/>
                          </a:lnTo>
                          <a:lnTo>
                            <a:pt x="688" y="794"/>
                          </a:lnTo>
                          <a:lnTo>
                            <a:pt x="693" y="800"/>
                          </a:lnTo>
                          <a:lnTo>
                            <a:pt x="693" y="800"/>
                          </a:lnTo>
                          <a:lnTo>
                            <a:pt x="697" y="802"/>
                          </a:lnTo>
                          <a:lnTo>
                            <a:pt x="699" y="803"/>
                          </a:lnTo>
                          <a:lnTo>
                            <a:pt x="699" y="803"/>
                          </a:lnTo>
                          <a:lnTo>
                            <a:pt x="701" y="803"/>
                          </a:lnTo>
                          <a:lnTo>
                            <a:pt x="703" y="805"/>
                          </a:lnTo>
                          <a:lnTo>
                            <a:pt x="703" y="805"/>
                          </a:lnTo>
                          <a:lnTo>
                            <a:pt x="706" y="809"/>
                          </a:lnTo>
                          <a:lnTo>
                            <a:pt x="709" y="814"/>
                          </a:lnTo>
                          <a:lnTo>
                            <a:pt x="709" y="814"/>
                          </a:lnTo>
                          <a:lnTo>
                            <a:pt x="715" y="818"/>
                          </a:lnTo>
                          <a:lnTo>
                            <a:pt x="720" y="821"/>
                          </a:lnTo>
                          <a:lnTo>
                            <a:pt x="720" y="821"/>
                          </a:lnTo>
                          <a:lnTo>
                            <a:pt x="723" y="824"/>
                          </a:lnTo>
                          <a:lnTo>
                            <a:pt x="723" y="824"/>
                          </a:lnTo>
                          <a:lnTo>
                            <a:pt x="725" y="829"/>
                          </a:lnTo>
                          <a:lnTo>
                            <a:pt x="728" y="832"/>
                          </a:lnTo>
                          <a:lnTo>
                            <a:pt x="731" y="836"/>
                          </a:lnTo>
                          <a:lnTo>
                            <a:pt x="731" y="836"/>
                          </a:lnTo>
                          <a:lnTo>
                            <a:pt x="739" y="842"/>
                          </a:lnTo>
                          <a:lnTo>
                            <a:pt x="747" y="846"/>
                          </a:lnTo>
                          <a:lnTo>
                            <a:pt x="756" y="850"/>
                          </a:lnTo>
                          <a:lnTo>
                            <a:pt x="756" y="850"/>
                          </a:lnTo>
                          <a:lnTo>
                            <a:pt x="757" y="851"/>
                          </a:lnTo>
                          <a:lnTo>
                            <a:pt x="762" y="854"/>
                          </a:lnTo>
                          <a:lnTo>
                            <a:pt x="762" y="854"/>
                          </a:lnTo>
                          <a:lnTo>
                            <a:pt x="766" y="859"/>
                          </a:lnTo>
                          <a:lnTo>
                            <a:pt x="771" y="866"/>
                          </a:lnTo>
                          <a:lnTo>
                            <a:pt x="771" y="866"/>
                          </a:lnTo>
                          <a:lnTo>
                            <a:pt x="777" y="870"/>
                          </a:lnTo>
                          <a:lnTo>
                            <a:pt x="783" y="873"/>
                          </a:lnTo>
                          <a:lnTo>
                            <a:pt x="789" y="875"/>
                          </a:lnTo>
                          <a:lnTo>
                            <a:pt x="789" y="875"/>
                          </a:lnTo>
                          <a:lnTo>
                            <a:pt x="795" y="880"/>
                          </a:lnTo>
                          <a:lnTo>
                            <a:pt x="800" y="886"/>
                          </a:lnTo>
                          <a:lnTo>
                            <a:pt x="805" y="894"/>
                          </a:lnTo>
                          <a:lnTo>
                            <a:pt x="805" y="894"/>
                          </a:lnTo>
                          <a:lnTo>
                            <a:pt x="809" y="905"/>
                          </a:lnTo>
                          <a:lnTo>
                            <a:pt x="811" y="916"/>
                          </a:lnTo>
                          <a:lnTo>
                            <a:pt x="814" y="927"/>
                          </a:lnTo>
                          <a:lnTo>
                            <a:pt x="814" y="927"/>
                          </a:lnTo>
                          <a:lnTo>
                            <a:pt x="814" y="933"/>
                          </a:lnTo>
                          <a:lnTo>
                            <a:pt x="814" y="939"/>
                          </a:lnTo>
                          <a:lnTo>
                            <a:pt x="817" y="945"/>
                          </a:lnTo>
                          <a:lnTo>
                            <a:pt x="817" y="945"/>
                          </a:lnTo>
                          <a:lnTo>
                            <a:pt x="825" y="956"/>
                          </a:lnTo>
                          <a:lnTo>
                            <a:pt x="825" y="956"/>
                          </a:lnTo>
                          <a:lnTo>
                            <a:pt x="838" y="980"/>
                          </a:lnTo>
                          <a:lnTo>
                            <a:pt x="838" y="980"/>
                          </a:lnTo>
                          <a:lnTo>
                            <a:pt x="847" y="991"/>
                          </a:lnTo>
                          <a:lnTo>
                            <a:pt x="850" y="996"/>
                          </a:lnTo>
                          <a:lnTo>
                            <a:pt x="850" y="996"/>
                          </a:lnTo>
                          <a:lnTo>
                            <a:pt x="852" y="998"/>
                          </a:lnTo>
                          <a:lnTo>
                            <a:pt x="854" y="1007"/>
                          </a:lnTo>
                          <a:lnTo>
                            <a:pt x="854" y="1007"/>
                          </a:lnTo>
                          <a:lnTo>
                            <a:pt x="857" y="1026"/>
                          </a:lnTo>
                          <a:lnTo>
                            <a:pt x="857" y="1026"/>
                          </a:lnTo>
                          <a:lnTo>
                            <a:pt x="859" y="1033"/>
                          </a:lnTo>
                          <a:lnTo>
                            <a:pt x="861" y="1035"/>
                          </a:lnTo>
                          <a:lnTo>
                            <a:pt x="863" y="1035"/>
                          </a:lnTo>
                          <a:lnTo>
                            <a:pt x="864" y="1035"/>
                          </a:lnTo>
                          <a:lnTo>
                            <a:pt x="864" y="1035"/>
                          </a:lnTo>
                          <a:lnTo>
                            <a:pt x="869" y="1034"/>
                          </a:lnTo>
                          <a:lnTo>
                            <a:pt x="873" y="1033"/>
                          </a:lnTo>
                          <a:lnTo>
                            <a:pt x="877" y="1034"/>
                          </a:lnTo>
                          <a:lnTo>
                            <a:pt x="877" y="1034"/>
                          </a:lnTo>
                          <a:lnTo>
                            <a:pt x="882" y="1035"/>
                          </a:lnTo>
                          <a:lnTo>
                            <a:pt x="886" y="1036"/>
                          </a:lnTo>
                          <a:lnTo>
                            <a:pt x="890" y="1039"/>
                          </a:lnTo>
                          <a:lnTo>
                            <a:pt x="890" y="1039"/>
                          </a:lnTo>
                          <a:lnTo>
                            <a:pt x="892" y="1037"/>
                          </a:lnTo>
                          <a:lnTo>
                            <a:pt x="893" y="1035"/>
                          </a:lnTo>
                          <a:lnTo>
                            <a:pt x="893" y="1033"/>
                          </a:lnTo>
                          <a:lnTo>
                            <a:pt x="893" y="1033"/>
                          </a:lnTo>
                          <a:lnTo>
                            <a:pt x="892" y="1024"/>
                          </a:lnTo>
                          <a:lnTo>
                            <a:pt x="890" y="1015"/>
                          </a:lnTo>
                          <a:lnTo>
                            <a:pt x="890" y="1015"/>
                          </a:lnTo>
                          <a:lnTo>
                            <a:pt x="886" y="1006"/>
                          </a:lnTo>
                          <a:lnTo>
                            <a:pt x="884" y="1002"/>
                          </a:lnTo>
                          <a:lnTo>
                            <a:pt x="884" y="1002"/>
                          </a:lnTo>
                          <a:lnTo>
                            <a:pt x="884" y="999"/>
                          </a:lnTo>
                          <a:lnTo>
                            <a:pt x="885" y="997"/>
                          </a:lnTo>
                          <a:lnTo>
                            <a:pt x="887" y="997"/>
                          </a:lnTo>
                          <a:lnTo>
                            <a:pt x="887" y="997"/>
                          </a:lnTo>
                          <a:lnTo>
                            <a:pt x="893" y="998"/>
                          </a:lnTo>
                          <a:lnTo>
                            <a:pt x="898" y="1001"/>
                          </a:lnTo>
                          <a:lnTo>
                            <a:pt x="898" y="1001"/>
                          </a:lnTo>
                          <a:lnTo>
                            <a:pt x="901" y="1001"/>
                          </a:lnTo>
                          <a:lnTo>
                            <a:pt x="902" y="999"/>
                          </a:lnTo>
                          <a:lnTo>
                            <a:pt x="904" y="998"/>
                          </a:lnTo>
                          <a:lnTo>
                            <a:pt x="904" y="998"/>
                          </a:lnTo>
                          <a:lnTo>
                            <a:pt x="906" y="994"/>
                          </a:lnTo>
                          <a:lnTo>
                            <a:pt x="907" y="991"/>
                          </a:lnTo>
                          <a:lnTo>
                            <a:pt x="907" y="988"/>
                          </a:lnTo>
                          <a:lnTo>
                            <a:pt x="907" y="988"/>
                          </a:lnTo>
                          <a:lnTo>
                            <a:pt x="903" y="983"/>
                          </a:lnTo>
                          <a:lnTo>
                            <a:pt x="898" y="979"/>
                          </a:lnTo>
                          <a:lnTo>
                            <a:pt x="898" y="979"/>
                          </a:lnTo>
                          <a:lnTo>
                            <a:pt x="896" y="974"/>
                          </a:lnTo>
                          <a:lnTo>
                            <a:pt x="895" y="971"/>
                          </a:lnTo>
                          <a:lnTo>
                            <a:pt x="895" y="971"/>
                          </a:lnTo>
                          <a:lnTo>
                            <a:pt x="897" y="967"/>
                          </a:lnTo>
                          <a:lnTo>
                            <a:pt x="898" y="965"/>
                          </a:lnTo>
                          <a:lnTo>
                            <a:pt x="898" y="961"/>
                          </a:lnTo>
                          <a:lnTo>
                            <a:pt x="898" y="961"/>
                          </a:lnTo>
                          <a:lnTo>
                            <a:pt x="896" y="955"/>
                          </a:lnTo>
                          <a:lnTo>
                            <a:pt x="892" y="950"/>
                          </a:lnTo>
                          <a:lnTo>
                            <a:pt x="889" y="945"/>
                          </a:lnTo>
                          <a:lnTo>
                            <a:pt x="889" y="945"/>
                          </a:lnTo>
                          <a:lnTo>
                            <a:pt x="889" y="943"/>
                          </a:lnTo>
                          <a:lnTo>
                            <a:pt x="889" y="940"/>
                          </a:lnTo>
                          <a:lnTo>
                            <a:pt x="891" y="939"/>
                          </a:lnTo>
                          <a:lnTo>
                            <a:pt x="891" y="939"/>
                          </a:lnTo>
                          <a:lnTo>
                            <a:pt x="895" y="937"/>
                          </a:lnTo>
                          <a:lnTo>
                            <a:pt x="898" y="936"/>
                          </a:lnTo>
                          <a:lnTo>
                            <a:pt x="898" y="936"/>
                          </a:lnTo>
                          <a:lnTo>
                            <a:pt x="901" y="934"/>
                          </a:lnTo>
                          <a:lnTo>
                            <a:pt x="902" y="932"/>
                          </a:lnTo>
                          <a:lnTo>
                            <a:pt x="902" y="932"/>
                          </a:lnTo>
                          <a:lnTo>
                            <a:pt x="904" y="929"/>
                          </a:lnTo>
                          <a:lnTo>
                            <a:pt x="907" y="927"/>
                          </a:lnTo>
                          <a:lnTo>
                            <a:pt x="909" y="927"/>
                          </a:lnTo>
                          <a:lnTo>
                            <a:pt x="909" y="927"/>
                          </a:lnTo>
                          <a:lnTo>
                            <a:pt x="919" y="927"/>
                          </a:lnTo>
                          <a:lnTo>
                            <a:pt x="929" y="928"/>
                          </a:lnTo>
                          <a:lnTo>
                            <a:pt x="929" y="928"/>
                          </a:lnTo>
                          <a:lnTo>
                            <a:pt x="940" y="928"/>
                          </a:lnTo>
                          <a:lnTo>
                            <a:pt x="944" y="928"/>
                          </a:lnTo>
                          <a:lnTo>
                            <a:pt x="944" y="928"/>
                          </a:lnTo>
                          <a:lnTo>
                            <a:pt x="947" y="929"/>
                          </a:lnTo>
                          <a:lnTo>
                            <a:pt x="955" y="932"/>
                          </a:lnTo>
                          <a:lnTo>
                            <a:pt x="955" y="932"/>
                          </a:lnTo>
                          <a:lnTo>
                            <a:pt x="960" y="932"/>
                          </a:lnTo>
                          <a:lnTo>
                            <a:pt x="965" y="931"/>
                          </a:lnTo>
                          <a:lnTo>
                            <a:pt x="968" y="931"/>
                          </a:lnTo>
                          <a:lnTo>
                            <a:pt x="968" y="931"/>
                          </a:lnTo>
                          <a:lnTo>
                            <a:pt x="971" y="929"/>
                          </a:lnTo>
                          <a:lnTo>
                            <a:pt x="976" y="927"/>
                          </a:lnTo>
                          <a:lnTo>
                            <a:pt x="976" y="927"/>
                          </a:lnTo>
                          <a:lnTo>
                            <a:pt x="979" y="924"/>
                          </a:lnTo>
                          <a:lnTo>
                            <a:pt x="983" y="922"/>
                          </a:lnTo>
                          <a:lnTo>
                            <a:pt x="983" y="922"/>
                          </a:lnTo>
                          <a:lnTo>
                            <a:pt x="990" y="920"/>
                          </a:lnTo>
                          <a:lnTo>
                            <a:pt x="997" y="920"/>
                          </a:lnTo>
                          <a:lnTo>
                            <a:pt x="1004" y="921"/>
                          </a:lnTo>
                          <a:lnTo>
                            <a:pt x="1004" y="921"/>
                          </a:lnTo>
                          <a:lnTo>
                            <a:pt x="1006" y="918"/>
                          </a:lnTo>
                          <a:lnTo>
                            <a:pt x="1008" y="916"/>
                          </a:lnTo>
                          <a:lnTo>
                            <a:pt x="1006" y="913"/>
                          </a:lnTo>
                          <a:lnTo>
                            <a:pt x="1006" y="913"/>
                          </a:lnTo>
                          <a:lnTo>
                            <a:pt x="1004" y="911"/>
                          </a:lnTo>
                          <a:lnTo>
                            <a:pt x="1000" y="909"/>
                          </a:lnTo>
                          <a:lnTo>
                            <a:pt x="994" y="906"/>
                          </a:lnTo>
                          <a:lnTo>
                            <a:pt x="994" y="906"/>
                          </a:lnTo>
                          <a:lnTo>
                            <a:pt x="993" y="904"/>
                          </a:lnTo>
                          <a:lnTo>
                            <a:pt x="989" y="897"/>
                          </a:lnTo>
                          <a:lnTo>
                            <a:pt x="989" y="897"/>
                          </a:lnTo>
                          <a:lnTo>
                            <a:pt x="985" y="888"/>
                          </a:lnTo>
                          <a:lnTo>
                            <a:pt x="985" y="888"/>
                          </a:lnTo>
                          <a:lnTo>
                            <a:pt x="983" y="884"/>
                          </a:lnTo>
                          <a:lnTo>
                            <a:pt x="981" y="883"/>
                          </a:lnTo>
                          <a:lnTo>
                            <a:pt x="978" y="883"/>
                          </a:lnTo>
                          <a:lnTo>
                            <a:pt x="978" y="883"/>
                          </a:lnTo>
                          <a:lnTo>
                            <a:pt x="977" y="880"/>
                          </a:lnTo>
                          <a:lnTo>
                            <a:pt x="976" y="877"/>
                          </a:lnTo>
                          <a:lnTo>
                            <a:pt x="976" y="873"/>
                          </a:lnTo>
                          <a:lnTo>
                            <a:pt x="976" y="873"/>
                          </a:lnTo>
                          <a:lnTo>
                            <a:pt x="978" y="868"/>
                          </a:lnTo>
                          <a:lnTo>
                            <a:pt x="981" y="862"/>
                          </a:lnTo>
                          <a:lnTo>
                            <a:pt x="984" y="857"/>
                          </a:lnTo>
                          <a:lnTo>
                            <a:pt x="984" y="857"/>
                          </a:lnTo>
                          <a:lnTo>
                            <a:pt x="989" y="852"/>
                          </a:lnTo>
                          <a:lnTo>
                            <a:pt x="992" y="847"/>
                          </a:lnTo>
                          <a:lnTo>
                            <a:pt x="994" y="842"/>
                          </a:lnTo>
                          <a:lnTo>
                            <a:pt x="994" y="842"/>
                          </a:lnTo>
                          <a:lnTo>
                            <a:pt x="997" y="827"/>
                          </a:lnTo>
                          <a:lnTo>
                            <a:pt x="997" y="827"/>
                          </a:lnTo>
                          <a:lnTo>
                            <a:pt x="999" y="820"/>
                          </a:lnTo>
                          <a:lnTo>
                            <a:pt x="1000" y="819"/>
                          </a:lnTo>
                          <a:lnTo>
                            <a:pt x="1000" y="819"/>
                          </a:lnTo>
                          <a:lnTo>
                            <a:pt x="1005" y="815"/>
                          </a:lnTo>
                          <a:lnTo>
                            <a:pt x="1009" y="813"/>
                          </a:lnTo>
                          <a:lnTo>
                            <a:pt x="1012" y="809"/>
                          </a:lnTo>
                          <a:lnTo>
                            <a:pt x="1012" y="809"/>
                          </a:lnTo>
                          <a:lnTo>
                            <a:pt x="1014" y="805"/>
                          </a:lnTo>
                          <a:lnTo>
                            <a:pt x="1014" y="800"/>
                          </a:lnTo>
                          <a:lnTo>
                            <a:pt x="1011" y="797"/>
                          </a:lnTo>
                          <a:lnTo>
                            <a:pt x="1011" y="797"/>
                          </a:lnTo>
                          <a:lnTo>
                            <a:pt x="1011" y="794"/>
                          </a:lnTo>
                          <a:lnTo>
                            <a:pt x="1012" y="792"/>
                          </a:lnTo>
                          <a:lnTo>
                            <a:pt x="1015" y="789"/>
                          </a:lnTo>
                          <a:lnTo>
                            <a:pt x="1015" y="789"/>
                          </a:lnTo>
                          <a:lnTo>
                            <a:pt x="1024" y="783"/>
                          </a:lnTo>
                          <a:lnTo>
                            <a:pt x="1024" y="783"/>
                          </a:lnTo>
                          <a:lnTo>
                            <a:pt x="1028" y="780"/>
                          </a:lnTo>
                          <a:lnTo>
                            <a:pt x="1031" y="775"/>
                          </a:lnTo>
                          <a:lnTo>
                            <a:pt x="1033" y="771"/>
                          </a:lnTo>
                          <a:lnTo>
                            <a:pt x="1033" y="771"/>
                          </a:lnTo>
                          <a:lnTo>
                            <a:pt x="1040" y="769"/>
                          </a:lnTo>
                          <a:lnTo>
                            <a:pt x="1043" y="767"/>
                          </a:lnTo>
                          <a:lnTo>
                            <a:pt x="1048" y="769"/>
                          </a:lnTo>
                          <a:lnTo>
                            <a:pt x="1048" y="769"/>
                          </a:lnTo>
                          <a:lnTo>
                            <a:pt x="1055" y="773"/>
                          </a:lnTo>
                          <a:lnTo>
                            <a:pt x="1062" y="778"/>
                          </a:lnTo>
                          <a:lnTo>
                            <a:pt x="1062" y="778"/>
                          </a:lnTo>
                          <a:lnTo>
                            <a:pt x="1064" y="780"/>
                          </a:lnTo>
                          <a:lnTo>
                            <a:pt x="1065" y="781"/>
                          </a:lnTo>
                          <a:lnTo>
                            <a:pt x="1068" y="781"/>
                          </a:lnTo>
                          <a:lnTo>
                            <a:pt x="1068" y="781"/>
                          </a:lnTo>
                          <a:lnTo>
                            <a:pt x="1073" y="780"/>
                          </a:lnTo>
                          <a:lnTo>
                            <a:pt x="1078" y="780"/>
                          </a:lnTo>
                          <a:lnTo>
                            <a:pt x="1081" y="780"/>
                          </a:lnTo>
                          <a:lnTo>
                            <a:pt x="1081" y="780"/>
                          </a:lnTo>
                          <a:lnTo>
                            <a:pt x="1085" y="782"/>
                          </a:lnTo>
                          <a:lnTo>
                            <a:pt x="1086" y="786"/>
                          </a:lnTo>
                          <a:lnTo>
                            <a:pt x="1087" y="788"/>
                          </a:lnTo>
                          <a:lnTo>
                            <a:pt x="1087" y="788"/>
                          </a:lnTo>
                          <a:lnTo>
                            <a:pt x="1084" y="791"/>
                          </a:lnTo>
                          <a:lnTo>
                            <a:pt x="1081" y="792"/>
                          </a:lnTo>
                          <a:lnTo>
                            <a:pt x="1080" y="794"/>
                          </a:lnTo>
                          <a:lnTo>
                            <a:pt x="1080" y="794"/>
                          </a:lnTo>
                          <a:lnTo>
                            <a:pt x="1079" y="797"/>
                          </a:lnTo>
                          <a:lnTo>
                            <a:pt x="1080" y="798"/>
                          </a:lnTo>
                          <a:lnTo>
                            <a:pt x="1081" y="800"/>
                          </a:lnTo>
                          <a:lnTo>
                            <a:pt x="1081" y="800"/>
                          </a:lnTo>
                          <a:lnTo>
                            <a:pt x="1086" y="804"/>
                          </a:lnTo>
                          <a:lnTo>
                            <a:pt x="1089" y="808"/>
                          </a:lnTo>
                          <a:lnTo>
                            <a:pt x="1091" y="812"/>
                          </a:lnTo>
                          <a:lnTo>
                            <a:pt x="1091" y="812"/>
                          </a:lnTo>
                          <a:lnTo>
                            <a:pt x="1095" y="819"/>
                          </a:lnTo>
                          <a:lnTo>
                            <a:pt x="1095" y="819"/>
                          </a:lnTo>
                          <a:lnTo>
                            <a:pt x="1096" y="821"/>
                          </a:lnTo>
                          <a:lnTo>
                            <a:pt x="1097" y="823"/>
                          </a:lnTo>
                          <a:lnTo>
                            <a:pt x="1100" y="823"/>
                          </a:lnTo>
                          <a:lnTo>
                            <a:pt x="1100" y="823"/>
                          </a:lnTo>
                          <a:lnTo>
                            <a:pt x="1102" y="824"/>
                          </a:lnTo>
                          <a:lnTo>
                            <a:pt x="1105" y="823"/>
                          </a:lnTo>
                          <a:lnTo>
                            <a:pt x="1107" y="821"/>
                          </a:lnTo>
                          <a:lnTo>
                            <a:pt x="1107" y="821"/>
                          </a:lnTo>
                          <a:lnTo>
                            <a:pt x="1113" y="818"/>
                          </a:lnTo>
                          <a:lnTo>
                            <a:pt x="1116" y="816"/>
                          </a:lnTo>
                          <a:lnTo>
                            <a:pt x="1119" y="815"/>
                          </a:lnTo>
                          <a:lnTo>
                            <a:pt x="1119" y="815"/>
                          </a:lnTo>
                          <a:lnTo>
                            <a:pt x="1133" y="814"/>
                          </a:lnTo>
                          <a:lnTo>
                            <a:pt x="1145" y="813"/>
                          </a:lnTo>
                          <a:lnTo>
                            <a:pt x="1145" y="813"/>
                          </a:lnTo>
                          <a:lnTo>
                            <a:pt x="1149" y="812"/>
                          </a:lnTo>
                          <a:lnTo>
                            <a:pt x="1152" y="809"/>
                          </a:lnTo>
                          <a:lnTo>
                            <a:pt x="1155" y="805"/>
                          </a:lnTo>
                          <a:lnTo>
                            <a:pt x="1155" y="805"/>
                          </a:lnTo>
                          <a:lnTo>
                            <a:pt x="1160" y="810"/>
                          </a:lnTo>
                          <a:lnTo>
                            <a:pt x="1165" y="815"/>
                          </a:lnTo>
                          <a:lnTo>
                            <a:pt x="1172" y="819"/>
                          </a:lnTo>
                          <a:lnTo>
                            <a:pt x="1172" y="819"/>
                          </a:lnTo>
                          <a:lnTo>
                            <a:pt x="1189" y="825"/>
                          </a:lnTo>
                          <a:lnTo>
                            <a:pt x="1189" y="825"/>
                          </a:lnTo>
                          <a:lnTo>
                            <a:pt x="1197" y="829"/>
                          </a:lnTo>
                          <a:lnTo>
                            <a:pt x="1203" y="834"/>
                          </a:lnTo>
                          <a:lnTo>
                            <a:pt x="1209" y="839"/>
                          </a:lnTo>
                          <a:lnTo>
                            <a:pt x="1209" y="839"/>
                          </a:lnTo>
                          <a:lnTo>
                            <a:pt x="1214" y="845"/>
                          </a:lnTo>
                          <a:lnTo>
                            <a:pt x="1221" y="850"/>
                          </a:lnTo>
                          <a:lnTo>
                            <a:pt x="1231" y="856"/>
                          </a:lnTo>
                          <a:lnTo>
                            <a:pt x="1231" y="856"/>
                          </a:lnTo>
                          <a:lnTo>
                            <a:pt x="1243" y="863"/>
                          </a:lnTo>
                          <a:lnTo>
                            <a:pt x="1249" y="867"/>
                          </a:lnTo>
                          <a:lnTo>
                            <a:pt x="1254" y="872"/>
                          </a:lnTo>
                          <a:lnTo>
                            <a:pt x="1254" y="872"/>
                          </a:lnTo>
                          <a:lnTo>
                            <a:pt x="1259" y="877"/>
                          </a:lnTo>
                          <a:lnTo>
                            <a:pt x="1262" y="881"/>
                          </a:lnTo>
                          <a:lnTo>
                            <a:pt x="1267" y="891"/>
                          </a:lnTo>
                          <a:lnTo>
                            <a:pt x="1268" y="899"/>
                          </a:lnTo>
                          <a:lnTo>
                            <a:pt x="1268" y="901"/>
                          </a:lnTo>
                          <a:lnTo>
                            <a:pt x="1268" y="901"/>
                          </a:lnTo>
                          <a:lnTo>
                            <a:pt x="1264" y="900"/>
                          </a:lnTo>
                          <a:lnTo>
                            <a:pt x="1260" y="900"/>
                          </a:lnTo>
                          <a:lnTo>
                            <a:pt x="1258" y="901"/>
                          </a:lnTo>
                          <a:lnTo>
                            <a:pt x="1258" y="901"/>
                          </a:lnTo>
                          <a:lnTo>
                            <a:pt x="1247" y="909"/>
                          </a:lnTo>
                          <a:lnTo>
                            <a:pt x="1241" y="913"/>
                          </a:lnTo>
                          <a:lnTo>
                            <a:pt x="1235" y="916"/>
                          </a:lnTo>
                          <a:lnTo>
                            <a:pt x="1235" y="916"/>
                          </a:lnTo>
                          <a:lnTo>
                            <a:pt x="1229" y="917"/>
                          </a:lnTo>
                          <a:lnTo>
                            <a:pt x="1222" y="917"/>
                          </a:lnTo>
                          <a:lnTo>
                            <a:pt x="1210" y="916"/>
                          </a:lnTo>
                          <a:lnTo>
                            <a:pt x="1210" y="916"/>
                          </a:lnTo>
                          <a:lnTo>
                            <a:pt x="1200" y="916"/>
                          </a:lnTo>
                          <a:lnTo>
                            <a:pt x="1197" y="916"/>
                          </a:lnTo>
                          <a:lnTo>
                            <a:pt x="1197" y="916"/>
                          </a:lnTo>
                          <a:lnTo>
                            <a:pt x="1192" y="913"/>
                          </a:lnTo>
                          <a:lnTo>
                            <a:pt x="1187" y="911"/>
                          </a:lnTo>
                          <a:lnTo>
                            <a:pt x="1181" y="909"/>
                          </a:lnTo>
                          <a:lnTo>
                            <a:pt x="1181" y="909"/>
                          </a:lnTo>
                          <a:lnTo>
                            <a:pt x="1172" y="907"/>
                          </a:lnTo>
                          <a:lnTo>
                            <a:pt x="1166" y="907"/>
                          </a:lnTo>
                          <a:lnTo>
                            <a:pt x="1159" y="907"/>
                          </a:lnTo>
                          <a:lnTo>
                            <a:pt x="1159" y="907"/>
                          </a:lnTo>
                          <a:lnTo>
                            <a:pt x="1152" y="901"/>
                          </a:lnTo>
                          <a:lnTo>
                            <a:pt x="1146" y="897"/>
                          </a:lnTo>
                          <a:lnTo>
                            <a:pt x="1140" y="894"/>
                          </a:lnTo>
                          <a:lnTo>
                            <a:pt x="1140" y="894"/>
                          </a:lnTo>
                          <a:lnTo>
                            <a:pt x="1134" y="891"/>
                          </a:lnTo>
                          <a:lnTo>
                            <a:pt x="1129" y="891"/>
                          </a:lnTo>
                          <a:lnTo>
                            <a:pt x="1123" y="891"/>
                          </a:lnTo>
                          <a:lnTo>
                            <a:pt x="1123" y="891"/>
                          </a:lnTo>
                          <a:lnTo>
                            <a:pt x="1112" y="891"/>
                          </a:lnTo>
                          <a:lnTo>
                            <a:pt x="1102" y="891"/>
                          </a:lnTo>
                          <a:lnTo>
                            <a:pt x="1091" y="894"/>
                          </a:lnTo>
                          <a:lnTo>
                            <a:pt x="1091" y="894"/>
                          </a:lnTo>
                          <a:lnTo>
                            <a:pt x="1081" y="897"/>
                          </a:lnTo>
                          <a:lnTo>
                            <a:pt x="1074" y="902"/>
                          </a:lnTo>
                          <a:lnTo>
                            <a:pt x="1068" y="909"/>
                          </a:lnTo>
                          <a:lnTo>
                            <a:pt x="1068" y="909"/>
                          </a:lnTo>
                          <a:lnTo>
                            <a:pt x="1062" y="913"/>
                          </a:lnTo>
                          <a:lnTo>
                            <a:pt x="1057" y="917"/>
                          </a:lnTo>
                          <a:lnTo>
                            <a:pt x="1051" y="920"/>
                          </a:lnTo>
                          <a:lnTo>
                            <a:pt x="1051" y="920"/>
                          </a:lnTo>
                          <a:lnTo>
                            <a:pt x="1046" y="920"/>
                          </a:lnTo>
                          <a:lnTo>
                            <a:pt x="1042" y="920"/>
                          </a:lnTo>
                          <a:lnTo>
                            <a:pt x="1038" y="917"/>
                          </a:lnTo>
                          <a:lnTo>
                            <a:pt x="1038" y="917"/>
                          </a:lnTo>
                          <a:lnTo>
                            <a:pt x="1031" y="916"/>
                          </a:lnTo>
                          <a:lnTo>
                            <a:pt x="1025" y="916"/>
                          </a:lnTo>
                          <a:lnTo>
                            <a:pt x="1020" y="917"/>
                          </a:lnTo>
                          <a:lnTo>
                            <a:pt x="1020" y="917"/>
                          </a:lnTo>
                          <a:lnTo>
                            <a:pt x="1015" y="920"/>
                          </a:lnTo>
                          <a:lnTo>
                            <a:pt x="1012" y="924"/>
                          </a:lnTo>
                          <a:lnTo>
                            <a:pt x="1011" y="929"/>
                          </a:lnTo>
                          <a:lnTo>
                            <a:pt x="1011" y="929"/>
                          </a:lnTo>
                          <a:lnTo>
                            <a:pt x="1008" y="933"/>
                          </a:lnTo>
                          <a:lnTo>
                            <a:pt x="1003" y="936"/>
                          </a:lnTo>
                          <a:lnTo>
                            <a:pt x="997" y="938"/>
                          </a:lnTo>
                          <a:lnTo>
                            <a:pt x="997" y="938"/>
                          </a:lnTo>
                          <a:lnTo>
                            <a:pt x="985" y="939"/>
                          </a:lnTo>
                          <a:lnTo>
                            <a:pt x="973" y="939"/>
                          </a:lnTo>
                          <a:lnTo>
                            <a:pt x="961" y="938"/>
                          </a:lnTo>
                          <a:lnTo>
                            <a:pt x="961" y="938"/>
                          </a:lnTo>
                          <a:lnTo>
                            <a:pt x="958" y="940"/>
                          </a:lnTo>
                          <a:lnTo>
                            <a:pt x="956" y="943"/>
                          </a:lnTo>
                          <a:lnTo>
                            <a:pt x="955" y="945"/>
                          </a:lnTo>
                          <a:lnTo>
                            <a:pt x="955" y="945"/>
                          </a:lnTo>
                          <a:lnTo>
                            <a:pt x="955" y="950"/>
                          </a:lnTo>
                          <a:lnTo>
                            <a:pt x="957" y="955"/>
                          </a:lnTo>
                          <a:lnTo>
                            <a:pt x="961" y="959"/>
                          </a:lnTo>
                          <a:lnTo>
                            <a:pt x="961" y="959"/>
                          </a:lnTo>
                          <a:lnTo>
                            <a:pt x="961" y="961"/>
                          </a:lnTo>
                          <a:lnTo>
                            <a:pt x="960" y="965"/>
                          </a:lnTo>
                          <a:lnTo>
                            <a:pt x="960" y="965"/>
                          </a:lnTo>
                          <a:lnTo>
                            <a:pt x="958" y="967"/>
                          </a:lnTo>
                          <a:lnTo>
                            <a:pt x="960" y="971"/>
                          </a:lnTo>
                          <a:lnTo>
                            <a:pt x="960" y="971"/>
                          </a:lnTo>
                          <a:lnTo>
                            <a:pt x="962" y="975"/>
                          </a:lnTo>
                          <a:lnTo>
                            <a:pt x="967" y="979"/>
                          </a:lnTo>
                          <a:lnTo>
                            <a:pt x="967" y="979"/>
                          </a:lnTo>
                          <a:lnTo>
                            <a:pt x="970" y="983"/>
                          </a:lnTo>
                          <a:lnTo>
                            <a:pt x="972" y="987"/>
                          </a:lnTo>
                          <a:lnTo>
                            <a:pt x="972" y="987"/>
                          </a:lnTo>
                          <a:lnTo>
                            <a:pt x="971" y="990"/>
                          </a:lnTo>
                          <a:lnTo>
                            <a:pt x="970" y="992"/>
                          </a:lnTo>
                          <a:lnTo>
                            <a:pt x="968" y="993"/>
                          </a:lnTo>
                          <a:lnTo>
                            <a:pt x="968" y="993"/>
                          </a:lnTo>
                          <a:lnTo>
                            <a:pt x="962" y="996"/>
                          </a:lnTo>
                          <a:lnTo>
                            <a:pt x="960" y="997"/>
                          </a:lnTo>
                          <a:lnTo>
                            <a:pt x="958" y="999"/>
                          </a:lnTo>
                          <a:lnTo>
                            <a:pt x="958" y="999"/>
                          </a:lnTo>
                          <a:lnTo>
                            <a:pt x="960" y="1001"/>
                          </a:lnTo>
                          <a:lnTo>
                            <a:pt x="961" y="1003"/>
                          </a:lnTo>
                          <a:lnTo>
                            <a:pt x="967" y="1007"/>
                          </a:lnTo>
                          <a:lnTo>
                            <a:pt x="974" y="1010"/>
                          </a:lnTo>
                          <a:lnTo>
                            <a:pt x="974" y="1010"/>
                          </a:lnTo>
                          <a:lnTo>
                            <a:pt x="977" y="1013"/>
                          </a:lnTo>
                          <a:lnTo>
                            <a:pt x="978" y="1017"/>
                          </a:lnTo>
                          <a:lnTo>
                            <a:pt x="979" y="1021"/>
                          </a:lnTo>
                          <a:lnTo>
                            <a:pt x="979" y="1021"/>
                          </a:lnTo>
                          <a:lnTo>
                            <a:pt x="982" y="1029"/>
                          </a:lnTo>
                          <a:lnTo>
                            <a:pt x="983" y="1033"/>
                          </a:lnTo>
                          <a:lnTo>
                            <a:pt x="985" y="1035"/>
                          </a:lnTo>
                          <a:lnTo>
                            <a:pt x="985" y="1035"/>
                          </a:lnTo>
                          <a:lnTo>
                            <a:pt x="988" y="1036"/>
                          </a:lnTo>
                          <a:lnTo>
                            <a:pt x="990" y="1037"/>
                          </a:lnTo>
                          <a:lnTo>
                            <a:pt x="997" y="1037"/>
                          </a:lnTo>
                          <a:lnTo>
                            <a:pt x="1001" y="1035"/>
                          </a:lnTo>
                          <a:lnTo>
                            <a:pt x="1004" y="1034"/>
                          </a:lnTo>
                          <a:lnTo>
                            <a:pt x="1004" y="1034"/>
                          </a:lnTo>
                          <a:lnTo>
                            <a:pt x="1017" y="1042"/>
                          </a:lnTo>
                          <a:lnTo>
                            <a:pt x="1028" y="1047"/>
                          </a:lnTo>
                          <a:lnTo>
                            <a:pt x="1033" y="1049"/>
                          </a:lnTo>
                          <a:lnTo>
                            <a:pt x="1037" y="1050"/>
                          </a:lnTo>
                          <a:lnTo>
                            <a:pt x="1037" y="1050"/>
                          </a:lnTo>
                          <a:lnTo>
                            <a:pt x="1042" y="1049"/>
                          </a:lnTo>
                          <a:lnTo>
                            <a:pt x="1046" y="1047"/>
                          </a:lnTo>
                          <a:lnTo>
                            <a:pt x="1048" y="1045"/>
                          </a:lnTo>
                          <a:lnTo>
                            <a:pt x="1049" y="1042"/>
                          </a:lnTo>
                          <a:lnTo>
                            <a:pt x="1052" y="1036"/>
                          </a:lnTo>
                          <a:lnTo>
                            <a:pt x="1052" y="1034"/>
                          </a:lnTo>
                          <a:lnTo>
                            <a:pt x="1052" y="1034"/>
                          </a:lnTo>
                          <a:lnTo>
                            <a:pt x="1053" y="1034"/>
                          </a:lnTo>
                          <a:lnTo>
                            <a:pt x="1055" y="1033"/>
                          </a:lnTo>
                          <a:lnTo>
                            <a:pt x="1060" y="1033"/>
                          </a:lnTo>
                          <a:lnTo>
                            <a:pt x="1067" y="1035"/>
                          </a:lnTo>
                          <a:lnTo>
                            <a:pt x="1067" y="1035"/>
                          </a:lnTo>
                          <a:lnTo>
                            <a:pt x="1085" y="1049"/>
                          </a:lnTo>
                          <a:lnTo>
                            <a:pt x="1085" y="1049"/>
                          </a:lnTo>
                          <a:lnTo>
                            <a:pt x="1091" y="1052"/>
                          </a:lnTo>
                          <a:lnTo>
                            <a:pt x="1096" y="1055"/>
                          </a:lnTo>
                          <a:lnTo>
                            <a:pt x="1103" y="1056"/>
                          </a:lnTo>
                          <a:lnTo>
                            <a:pt x="1103" y="1056"/>
                          </a:lnTo>
                          <a:lnTo>
                            <a:pt x="1109" y="1053"/>
                          </a:lnTo>
                          <a:lnTo>
                            <a:pt x="1118" y="1050"/>
                          </a:lnTo>
                          <a:lnTo>
                            <a:pt x="1128" y="1044"/>
                          </a:lnTo>
                          <a:lnTo>
                            <a:pt x="1138" y="1040"/>
                          </a:lnTo>
                          <a:lnTo>
                            <a:pt x="1138" y="1040"/>
                          </a:lnTo>
                          <a:lnTo>
                            <a:pt x="1144" y="1040"/>
                          </a:lnTo>
                          <a:lnTo>
                            <a:pt x="1148" y="1041"/>
                          </a:lnTo>
                          <a:lnTo>
                            <a:pt x="1152" y="1042"/>
                          </a:lnTo>
                          <a:lnTo>
                            <a:pt x="1152" y="1042"/>
                          </a:lnTo>
                          <a:lnTo>
                            <a:pt x="1154" y="1044"/>
                          </a:lnTo>
                          <a:lnTo>
                            <a:pt x="1156" y="1044"/>
                          </a:lnTo>
                          <a:lnTo>
                            <a:pt x="1156" y="1044"/>
                          </a:lnTo>
                          <a:lnTo>
                            <a:pt x="1162" y="1042"/>
                          </a:lnTo>
                          <a:lnTo>
                            <a:pt x="1166" y="1044"/>
                          </a:lnTo>
                          <a:lnTo>
                            <a:pt x="1167" y="1046"/>
                          </a:lnTo>
                          <a:lnTo>
                            <a:pt x="1167" y="1046"/>
                          </a:lnTo>
                          <a:lnTo>
                            <a:pt x="1168" y="1050"/>
                          </a:lnTo>
                          <a:lnTo>
                            <a:pt x="1170" y="1053"/>
                          </a:lnTo>
                          <a:lnTo>
                            <a:pt x="1168" y="1062"/>
                          </a:lnTo>
                          <a:lnTo>
                            <a:pt x="1167" y="1073"/>
                          </a:lnTo>
                          <a:lnTo>
                            <a:pt x="1167" y="1073"/>
                          </a:lnTo>
                          <a:lnTo>
                            <a:pt x="1167" y="1082"/>
                          </a:lnTo>
                          <a:lnTo>
                            <a:pt x="1166" y="1089"/>
                          </a:lnTo>
                          <a:lnTo>
                            <a:pt x="1165" y="1096"/>
                          </a:lnTo>
                          <a:lnTo>
                            <a:pt x="1165" y="1096"/>
                          </a:lnTo>
                          <a:lnTo>
                            <a:pt x="1162" y="1109"/>
                          </a:lnTo>
                          <a:lnTo>
                            <a:pt x="1159" y="1120"/>
                          </a:lnTo>
                          <a:lnTo>
                            <a:pt x="1155" y="1130"/>
                          </a:lnTo>
                          <a:lnTo>
                            <a:pt x="1155" y="1130"/>
                          </a:lnTo>
                          <a:lnTo>
                            <a:pt x="1154" y="1138"/>
                          </a:lnTo>
                          <a:lnTo>
                            <a:pt x="1152" y="1147"/>
                          </a:lnTo>
                          <a:lnTo>
                            <a:pt x="1150" y="1154"/>
                          </a:lnTo>
                          <a:lnTo>
                            <a:pt x="1150" y="1154"/>
                          </a:lnTo>
                          <a:lnTo>
                            <a:pt x="1144" y="1165"/>
                          </a:lnTo>
                          <a:lnTo>
                            <a:pt x="1144" y="1165"/>
                          </a:lnTo>
                          <a:lnTo>
                            <a:pt x="1141" y="1171"/>
                          </a:lnTo>
                          <a:lnTo>
                            <a:pt x="1140" y="1177"/>
                          </a:lnTo>
                          <a:lnTo>
                            <a:pt x="1140" y="1185"/>
                          </a:lnTo>
                          <a:lnTo>
                            <a:pt x="1140" y="1185"/>
                          </a:lnTo>
                          <a:lnTo>
                            <a:pt x="1139" y="1186"/>
                          </a:lnTo>
                          <a:lnTo>
                            <a:pt x="1136" y="1190"/>
                          </a:lnTo>
                          <a:lnTo>
                            <a:pt x="1134" y="1192"/>
                          </a:lnTo>
                          <a:lnTo>
                            <a:pt x="1132" y="1193"/>
                          </a:lnTo>
                          <a:lnTo>
                            <a:pt x="1127" y="1195"/>
                          </a:lnTo>
                          <a:lnTo>
                            <a:pt x="1122" y="1195"/>
                          </a:lnTo>
                          <a:lnTo>
                            <a:pt x="1122" y="1195"/>
                          </a:lnTo>
                          <a:lnTo>
                            <a:pt x="1114" y="1193"/>
                          </a:lnTo>
                          <a:lnTo>
                            <a:pt x="1106" y="1192"/>
                          </a:lnTo>
                          <a:lnTo>
                            <a:pt x="1089" y="1187"/>
                          </a:lnTo>
                          <a:lnTo>
                            <a:pt x="1069" y="1180"/>
                          </a:lnTo>
                          <a:lnTo>
                            <a:pt x="1069" y="1180"/>
                          </a:lnTo>
                          <a:lnTo>
                            <a:pt x="1064" y="1179"/>
                          </a:lnTo>
                          <a:lnTo>
                            <a:pt x="1058" y="1179"/>
                          </a:lnTo>
                          <a:lnTo>
                            <a:pt x="1051" y="1182"/>
                          </a:lnTo>
                          <a:lnTo>
                            <a:pt x="1051" y="1182"/>
                          </a:lnTo>
                          <a:lnTo>
                            <a:pt x="1040" y="1190"/>
                          </a:lnTo>
                          <a:lnTo>
                            <a:pt x="1032" y="1193"/>
                          </a:lnTo>
                          <a:lnTo>
                            <a:pt x="1024" y="1195"/>
                          </a:lnTo>
                          <a:lnTo>
                            <a:pt x="1024" y="1195"/>
                          </a:lnTo>
                          <a:lnTo>
                            <a:pt x="1015" y="1195"/>
                          </a:lnTo>
                          <a:lnTo>
                            <a:pt x="1006" y="1193"/>
                          </a:lnTo>
                          <a:lnTo>
                            <a:pt x="990" y="1190"/>
                          </a:lnTo>
                          <a:lnTo>
                            <a:pt x="978" y="1185"/>
                          </a:lnTo>
                          <a:lnTo>
                            <a:pt x="973" y="1182"/>
                          </a:lnTo>
                          <a:lnTo>
                            <a:pt x="973" y="1182"/>
                          </a:lnTo>
                          <a:lnTo>
                            <a:pt x="965" y="1179"/>
                          </a:lnTo>
                          <a:lnTo>
                            <a:pt x="956" y="1176"/>
                          </a:lnTo>
                          <a:lnTo>
                            <a:pt x="945" y="1174"/>
                          </a:lnTo>
                          <a:lnTo>
                            <a:pt x="945" y="1174"/>
                          </a:lnTo>
                          <a:lnTo>
                            <a:pt x="936" y="1171"/>
                          </a:lnTo>
                          <a:lnTo>
                            <a:pt x="936" y="1171"/>
                          </a:lnTo>
                          <a:lnTo>
                            <a:pt x="913" y="1164"/>
                          </a:lnTo>
                          <a:lnTo>
                            <a:pt x="903" y="1160"/>
                          </a:lnTo>
                          <a:lnTo>
                            <a:pt x="903" y="1160"/>
                          </a:lnTo>
                          <a:lnTo>
                            <a:pt x="895" y="1153"/>
                          </a:lnTo>
                          <a:lnTo>
                            <a:pt x="885" y="1147"/>
                          </a:lnTo>
                          <a:lnTo>
                            <a:pt x="880" y="1144"/>
                          </a:lnTo>
                          <a:lnTo>
                            <a:pt x="875" y="1142"/>
                          </a:lnTo>
                          <a:lnTo>
                            <a:pt x="875" y="1142"/>
                          </a:lnTo>
                          <a:lnTo>
                            <a:pt x="871" y="1142"/>
                          </a:lnTo>
                          <a:lnTo>
                            <a:pt x="868" y="1143"/>
                          </a:lnTo>
                          <a:lnTo>
                            <a:pt x="861" y="1146"/>
                          </a:lnTo>
                          <a:lnTo>
                            <a:pt x="857" y="1149"/>
                          </a:lnTo>
                          <a:lnTo>
                            <a:pt x="855" y="1150"/>
                          </a:lnTo>
                          <a:lnTo>
                            <a:pt x="855" y="1150"/>
                          </a:lnTo>
                          <a:lnTo>
                            <a:pt x="846" y="1153"/>
                          </a:lnTo>
                          <a:lnTo>
                            <a:pt x="838" y="1155"/>
                          </a:lnTo>
                          <a:lnTo>
                            <a:pt x="834" y="1157"/>
                          </a:lnTo>
                          <a:lnTo>
                            <a:pt x="831" y="1159"/>
                          </a:lnTo>
                          <a:lnTo>
                            <a:pt x="831" y="1159"/>
                          </a:lnTo>
                          <a:lnTo>
                            <a:pt x="828" y="1163"/>
                          </a:lnTo>
                          <a:lnTo>
                            <a:pt x="827" y="1166"/>
                          </a:lnTo>
                          <a:lnTo>
                            <a:pt x="826" y="1174"/>
                          </a:lnTo>
                          <a:lnTo>
                            <a:pt x="827" y="1181"/>
                          </a:lnTo>
                          <a:lnTo>
                            <a:pt x="827" y="1181"/>
                          </a:lnTo>
                          <a:lnTo>
                            <a:pt x="828" y="1195"/>
                          </a:lnTo>
                          <a:lnTo>
                            <a:pt x="827" y="1203"/>
                          </a:lnTo>
                          <a:lnTo>
                            <a:pt x="827" y="1207"/>
                          </a:lnTo>
                          <a:lnTo>
                            <a:pt x="826" y="1208"/>
                          </a:lnTo>
                          <a:lnTo>
                            <a:pt x="826" y="1208"/>
                          </a:lnTo>
                          <a:lnTo>
                            <a:pt x="820" y="1211"/>
                          </a:lnTo>
                          <a:lnTo>
                            <a:pt x="814" y="1212"/>
                          </a:lnTo>
                          <a:lnTo>
                            <a:pt x="806" y="1213"/>
                          </a:lnTo>
                          <a:lnTo>
                            <a:pt x="799" y="1212"/>
                          </a:lnTo>
                          <a:lnTo>
                            <a:pt x="799" y="1212"/>
                          </a:lnTo>
                          <a:lnTo>
                            <a:pt x="794" y="1209"/>
                          </a:lnTo>
                          <a:lnTo>
                            <a:pt x="789" y="1207"/>
                          </a:lnTo>
                          <a:lnTo>
                            <a:pt x="779" y="1200"/>
                          </a:lnTo>
                          <a:lnTo>
                            <a:pt x="771" y="1191"/>
                          </a:lnTo>
                          <a:lnTo>
                            <a:pt x="771" y="1191"/>
                          </a:lnTo>
                          <a:lnTo>
                            <a:pt x="769" y="1189"/>
                          </a:lnTo>
                          <a:lnTo>
                            <a:pt x="767" y="1186"/>
                          </a:lnTo>
                          <a:lnTo>
                            <a:pt x="763" y="1185"/>
                          </a:lnTo>
                          <a:lnTo>
                            <a:pt x="763" y="1185"/>
                          </a:lnTo>
                          <a:lnTo>
                            <a:pt x="750" y="1180"/>
                          </a:lnTo>
                          <a:lnTo>
                            <a:pt x="744" y="1177"/>
                          </a:lnTo>
                          <a:lnTo>
                            <a:pt x="739" y="1175"/>
                          </a:lnTo>
                          <a:lnTo>
                            <a:pt x="739" y="1175"/>
                          </a:lnTo>
                          <a:lnTo>
                            <a:pt x="734" y="1171"/>
                          </a:lnTo>
                          <a:lnTo>
                            <a:pt x="730" y="1166"/>
                          </a:lnTo>
                          <a:lnTo>
                            <a:pt x="724" y="1159"/>
                          </a:lnTo>
                          <a:lnTo>
                            <a:pt x="724" y="1159"/>
                          </a:lnTo>
                          <a:lnTo>
                            <a:pt x="723" y="1157"/>
                          </a:lnTo>
                          <a:lnTo>
                            <a:pt x="722" y="1155"/>
                          </a:lnTo>
                          <a:lnTo>
                            <a:pt x="720" y="1155"/>
                          </a:lnTo>
                          <a:lnTo>
                            <a:pt x="720" y="1155"/>
                          </a:lnTo>
                          <a:lnTo>
                            <a:pt x="715" y="1152"/>
                          </a:lnTo>
                          <a:lnTo>
                            <a:pt x="711" y="1149"/>
                          </a:lnTo>
                          <a:lnTo>
                            <a:pt x="707" y="1147"/>
                          </a:lnTo>
                          <a:lnTo>
                            <a:pt x="707" y="1147"/>
                          </a:lnTo>
                          <a:lnTo>
                            <a:pt x="693" y="1147"/>
                          </a:lnTo>
                          <a:lnTo>
                            <a:pt x="679" y="1147"/>
                          </a:lnTo>
                          <a:lnTo>
                            <a:pt x="663" y="1149"/>
                          </a:lnTo>
                          <a:lnTo>
                            <a:pt x="663" y="1149"/>
                          </a:lnTo>
                          <a:lnTo>
                            <a:pt x="663" y="1149"/>
                          </a:lnTo>
                          <a:lnTo>
                            <a:pt x="660" y="1149"/>
                          </a:lnTo>
                          <a:lnTo>
                            <a:pt x="656" y="1148"/>
                          </a:lnTo>
                          <a:lnTo>
                            <a:pt x="650" y="1143"/>
                          </a:lnTo>
                          <a:lnTo>
                            <a:pt x="650" y="1143"/>
                          </a:lnTo>
                          <a:lnTo>
                            <a:pt x="634" y="1128"/>
                          </a:lnTo>
                          <a:lnTo>
                            <a:pt x="634" y="1128"/>
                          </a:lnTo>
                          <a:lnTo>
                            <a:pt x="622" y="1119"/>
                          </a:lnTo>
                          <a:lnTo>
                            <a:pt x="618" y="1116"/>
                          </a:lnTo>
                          <a:lnTo>
                            <a:pt x="618" y="1116"/>
                          </a:lnTo>
                          <a:lnTo>
                            <a:pt x="617" y="1114"/>
                          </a:lnTo>
                          <a:lnTo>
                            <a:pt x="616" y="1110"/>
                          </a:lnTo>
                          <a:lnTo>
                            <a:pt x="617" y="1107"/>
                          </a:lnTo>
                          <a:lnTo>
                            <a:pt x="617" y="1107"/>
                          </a:lnTo>
                          <a:lnTo>
                            <a:pt x="627" y="1095"/>
                          </a:lnTo>
                          <a:lnTo>
                            <a:pt x="632" y="1088"/>
                          </a:lnTo>
                          <a:lnTo>
                            <a:pt x="634" y="1080"/>
                          </a:lnTo>
                          <a:lnTo>
                            <a:pt x="634" y="1080"/>
                          </a:lnTo>
                          <a:lnTo>
                            <a:pt x="636" y="1076"/>
                          </a:lnTo>
                          <a:lnTo>
                            <a:pt x="636" y="1071"/>
                          </a:lnTo>
                          <a:lnTo>
                            <a:pt x="633" y="1063"/>
                          </a:lnTo>
                          <a:lnTo>
                            <a:pt x="629" y="1058"/>
                          </a:lnTo>
                          <a:lnTo>
                            <a:pt x="628" y="1056"/>
                          </a:lnTo>
                          <a:lnTo>
                            <a:pt x="628" y="1056"/>
                          </a:lnTo>
                          <a:lnTo>
                            <a:pt x="633" y="1049"/>
                          </a:lnTo>
                          <a:lnTo>
                            <a:pt x="636" y="1041"/>
                          </a:lnTo>
                          <a:lnTo>
                            <a:pt x="637" y="1037"/>
                          </a:lnTo>
                          <a:lnTo>
                            <a:pt x="637" y="1035"/>
                          </a:lnTo>
                          <a:lnTo>
                            <a:pt x="637" y="1035"/>
                          </a:lnTo>
                          <a:lnTo>
                            <a:pt x="636" y="1034"/>
                          </a:lnTo>
                          <a:lnTo>
                            <a:pt x="633" y="1033"/>
                          </a:lnTo>
                          <a:lnTo>
                            <a:pt x="628" y="1031"/>
                          </a:lnTo>
                          <a:lnTo>
                            <a:pt x="621" y="1033"/>
                          </a:lnTo>
                          <a:lnTo>
                            <a:pt x="621" y="1033"/>
                          </a:lnTo>
                          <a:lnTo>
                            <a:pt x="618" y="1031"/>
                          </a:lnTo>
                          <a:lnTo>
                            <a:pt x="615" y="1028"/>
                          </a:lnTo>
                          <a:lnTo>
                            <a:pt x="615" y="1028"/>
                          </a:lnTo>
                          <a:lnTo>
                            <a:pt x="612" y="1023"/>
                          </a:lnTo>
                          <a:lnTo>
                            <a:pt x="610" y="1021"/>
                          </a:lnTo>
                          <a:lnTo>
                            <a:pt x="607" y="1021"/>
                          </a:lnTo>
                          <a:lnTo>
                            <a:pt x="607" y="1021"/>
                          </a:lnTo>
                          <a:lnTo>
                            <a:pt x="605" y="1021"/>
                          </a:lnTo>
                          <a:lnTo>
                            <a:pt x="601" y="1021"/>
                          </a:lnTo>
                          <a:lnTo>
                            <a:pt x="595" y="1024"/>
                          </a:lnTo>
                          <a:lnTo>
                            <a:pt x="588" y="1029"/>
                          </a:lnTo>
                          <a:lnTo>
                            <a:pt x="588" y="1029"/>
                          </a:lnTo>
                          <a:lnTo>
                            <a:pt x="569" y="1028"/>
                          </a:lnTo>
                          <a:lnTo>
                            <a:pt x="555" y="1026"/>
                          </a:lnTo>
                          <a:lnTo>
                            <a:pt x="541" y="1028"/>
                          </a:lnTo>
                          <a:lnTo>
                            <a:pt x="541" y="1028"/>
                          </a:lnTo>
                          <a:lnTo>
                            <a:pt x="532" y="1030"/>
                          </a:lnTo>
                          <a:lnTo>
                            <a:pt x="528" y="1034"/>
                          </a:lnTo>
                          <a:lnTo>
                            <a:pt x="528" y="1034"/>
                          </a:lnTo>
                          <a:lnTo>
                            <a:pt x="521" y="1037"/>
                          </a:lnTo>
                          <a:lnTo>
                            <a:pt x="519" y="1039"/>
                          </a:lnTo>
                          <a:lnTo>
                            <a:pt x="519" y="1039"/>
                          </a:lnTo>
                          <a:lnTo>
                            <a:pt x="508" y="1034"/>
                          </a:lnTo>
                          <a:lnTo>
                            <a:pt x="508" y="1034"/>
                          </a:lnTo>
                          <a:lnTo>
                            <a:pt x="503" y="1031"/>
                          </a:lnTo>
                          <a:lnTo>
                            <a:pt x="498" y="1031"/>
                          </a:lnTo>
                          <a:lnTo>
                            <a:pt x="498" y="1031"/>
                          </a:lnTo>
                          <a:lnTo>
                            <a:pt x="482" y="1033"/>
                          </a:lnTo>
                          <a:lnTo>
                            <a:pt x="466" y="1036"/>
                          </a:lnTo>
                          <a:lnTo>
                            <a:pt x="449" y="1042"/>
                          </a:lnTo>
                          <a:lnTo>
                            <a:pt x="449" y="1042"/>
                          </a:lnTo>
                          <a:lnTo>
                            <a:pt x="445" y="1042"/>
                          </a:lnTo>
                          <a:lnTo>
                            <a:pt x="434" y="1042"/>
                          </a:lnTo>
                          <a:lnTo>
                            <a:pt x="434" y="1042"/>
                          </a:lnTo>
                          <a:lnTo>
                            <a:pt x="424" y="1042"/>
                          </a:lnTo>
                          <a:lnTo>
                            <a:pt x="416" y="1042"/>
                          </a:lnTo>
                          <a:lnTo>
                            <a:pt x="416" y="1042"/>
                          </a:lnTo>
                          <a:lnTo>
                            <a:pt x="411" y="1045"/>
                          </a:lnTo>
                          <a:lnTo>
                            <a:pt x="406" y="1049"/>
                          </a:lnTo>
                          <a:lnTo>
                            <a:pt x="402" y="1051"/>
                          </a:lnTo>
                          <a:lnTo>
                            <a:pt x="400" y="1055"/>
                          </a:lnTo>
                          <a:lnTo>
                            <a:pt x="397" y="1060"/>
                          </a:lnTo>
                          <a:lnTo>
                            <a:pt x="396" y="1062"/>
                          </a:lnTo>
                          <a:lnTo>
                            <a:pt x="396" y="1062"/>
                          </a:lnTo>
                          <a:lnTo>
                            <a:pt x="395" y="1064"/>
                          </a:lnTo>
                          <a:lnTo>
                            <a:pt x="393" y="1066"/>
                          </a:lnTo>
                          <a:lnTo>
                            <a:pt x="390" y="1066"/>
                          </a:lnTo>
                          <a:lnTo>
                            <a:pt x="390" y="1066"/>
                          </a:lnTo>
                          <a:lnTo>
                            <a:pt x="383" y="1067"/>
                          </a:lnTo>
                          <a:lnTo>
                            <a:pt x="375" y="1068"/>
                          </a:lnTo>
                          <a:lnTo>
                            <a:pt x="375" y="1068"/>
                          </a:lnTo>
                          <a:lnTo>
                            <a:pt x="373" y="1069"/>
                          </a:lnTo>
                          <a:lnTo>
                            <a:pt x="370" y="1072"/>
                          </a:lnTo>
                          <a:lnTo>
                            <a:pt x="367" y="1077"/>
                          </a:lnTo>
                          <a:lnTo>
                            <a:pt x="366" y="1082"/>
                          </a:lnTo>
                          <a:lnTo>
                            <a:pt x="366" y="1082"/>
                          </a:lnTo>
                          <a:lnTo>
                            <a:pt x="362" y="1085"/>
                          </a:lnTo>
                          <a:lnTo>
                            <a:pt x="359" y="1087"/>
                          </a:lnTo>
                          <a:lnTo>
                            <a:pt x="356" y="1088"/>
                          </a:lnTo>
                          <a:lnTo>
                            <a:pt x="356" y="1088"/>
                          </a:lnTo>
                          <a:lnTo>
                            <a:pt x="348" y="1087"/>
                          </a:lnTo>
                          <a:lnTo>
                            <a:pt x="342" y="1084"/>
                          </a:lnTo>
                          <a:lnTo>
                            <a:pt x="335" y="1080"/>
                          </a:lnTo>
                          <a:lnTo>
                            <a:pt x="335" y="1080"/>
                          </a:lnTo>
                          <a:lnTo>
                            <a:pt x="332" y="1079"/>
                          </a:lnTo>
                          <a:lnTo>
                            <a:pt x="330" y="1078"/>
                          </a:lnTo>
                          <a:lnTo>
                            <a:pt x="327" y="1078"/>
                          </a:lnTo>
                          <a:lnTo>
                            <a:pt x="327" y="1078"/>
                          </a:lnTo>
                          <a:lnTo>
                            <a:pt x="312" y="1079"/>
                          </a:lnTo>
                          <a:lnTo>
                            <a:pt x="304" y="1079"/>
                          </a:lnTo>
                          <a:lnTo>
                            <a:pt x="297" y="1079"/>
                          </a:lnTo>
                          <a:lnTo>
                            <a:pt x="297" y="1079"/>
                          </a:lnTo>
                          <a:lnTo>
                            <a:pt x="293" y="1078"/>
                          </a:lnTo>
                          <a:lnTo>
                            <a:pt x="289" y="1076"/>
                          </a:lnTo>
                          <a:lnTo>
                            <a:pt x="285" y="1072"/>
                          </a:lnTo>
                          <a:lnTo>
                            <a:pt x="282" y="1067"/>
                          </a:lnTo>
                          <a:lnTo>
                            <a:pt x="282" y="1066"/>
                          </a:lnTo>
                          <a:lnTo>
                            <a:pt x="282" y="1066"/>
                          </a:lnTo>
                          <a:lnTo>
                            <a:pt x="281" y="1066"/>
                          </a:lnTo>
                          <a:lnTo>
                            <a:pt x="278" y="1064"/>
                          </a:lnTo>
                          <a:lnTo>
                            <a:pt x="275" y="1066"/>
                          </a:lnTo>
                          <a:lnTo>
                            <a:pt x="273" y="1067"/>
                          </a:lnTo>
                          <a:lnTo>
                            <a:pt x="271" y="1071"/>
                          </a:lnTo>
                          <a:lnTo>
                            <a:pt x="271" y="1071"/>
                          </a:lnTo>
                          <a:lnTo>
                            <a:pt x="267" y="1079"/>
                          </a:lnTo>
                          <a:lnTo>
                            <a:pt x="264" y="1089"/>
                          </a:lnTo>
                          <a:lnTo>
                            <a:pt x="264" y="1089"/>
                          </a:lnTo>
                          <a:lnTo>
                            <a:pt x="256" y="1101"/>
                          </a:lnTo>
                          <a:lnTo>
                            <a:pt x="249" y="1111"/>
                          </a:lnTo>
                          <a:lnTo>
                            <a:pt x="242" y="1122"/>
                          </a:lnTo>
                          <a:lnTo>
                            <a:pt x="242" y="1122"/>
                          </a:lnTo>
                          <a:lnTo>
                            <a:pt x="240" y="1125"/>
                          </a:lnTo>
                          <a:lnTo>
                            <a:pt x="239" y="1127"/>
                          </a:lnTo>
                          <a:lnTo>
                            <a:pt x="237" y="1128"/>
                          </a:lnTo>
                          <a:lnTo>
                            <a:pt x="237" y="1128"/>
                          </a:lnTo>
                          <a:lnTo>
                            <a:pt x="232" y="1130"/>
                          </a:lnTo>
                          <a:lnTo>
                            <a:pt x="227" y="1133"/>
                          </a:lnTo>
                          <a:lnTo>
                            <a:pt x="227" y="1133"/>
                          </a:lnTo>
                          <a:lnTo>
                            <a:pt x="213" y="1143"/>
                          </a:lnTo>
                          <a:lnTo>
                            <a:pt x="213" y="1143"/>
                          </a:lnTo>
                          <a:lnTo>
                            <a:pt x="208" y="1147"/>
                          </a:lnTo>
                          <a:lnTo>
                            <a:pt x="203" y="1149"/>
                          </a:lnTo>
                          <a:lnTo>
                            <a:pt x="199" y="1150"/>
                          </a:lnTo>
                          <a:lnTo>
                            <a:pt x="199" y="1150"/>
                          </a:lnTo>
                          <a:lnTo>
                            <a:pt x="197" y="1152"/>
                          </a:lnTo>
                          <a:lnTo>
                            <a:pt x="196" y="1153"/>
                          </a:lnTo>
                          <a:lnTo>
                            <a:pt x="195" y="1155"/>
                          </a:lnTo>
                          <a:lnTo>
                            <a:pt x="195" y="1155"/>
                          </a:lnTo>
                          <a:lnTo>
                            <a:pt x="194" y="1165"/>
                          </a:lnTo>
                          <a:lnTo>
                            <a:pt x="194" y="1171"/>
                          </a:lnTo>
                          <a:lnTo>
                            <a:pt x="192" y="1177"/>
                          </a:lnTo>
                          <a:lnTo>
                            <a:pt x="192" y="1177"/>
                          </a:lnTo>
                          <a:lnTo>
                            <a:pt x="190" y="1184"/>
                          </a:lnTo>
                          <a:lnTo>
                            <a:pt x="186" y="1189"/>
                          </a:lnTo>
                          <a:lnTo>
                            <a:pt x="181" y="1193"/>
                          </a:lnTo>
                          <a:lnTo>
                            <a:pt x="181" y="1193"/>
                          </a:lnTo>
                          <a:lnTo>
                            <a:pt x="180" y="1196"/>
                          </a:lnTo>
                          <a:lnTo>
                            <a:pt x="179" y="1197"/>
                          </a:lnTo>
                          <a:lnTo>
                            <a:pt x="179" y="1200"/>
                          </a:lnTo>
                          <a:lnTo>
                            <a:pt x="179" y="1200"/>
                          </a:lnTo>
                          <a:lnTo>
                            <a:pt x="179" y="1206"/>
                          </a:lnTo>
                          <a:lnTo>
                            <a:pt x="179" y="1212"/>
                          </a:lnTo>
                          <a:lnTo>
                            <a:pt x="179" y="1212"/>
                          </a:lnTo>
                          <a:lnTo>
                            <a:pt x="178" y="1220"/>
                          </a:lnTo>
                          <a:lnTo>
                            <a:pt x="175" y="1228"/>
                          </a:lnTo>
                          <a:lnTo>
                            <a:pt x="175" y="1228"/>
                          </a:lnTo>
                          <a:lnTo>
                            <a:pt x="172" y="1238"/>
                          </a:lnTo>
                          <a:lnTo>
                            <a:pt x="167" y="1246"/>
                          </a:lnTo>
                          <a:lnTo>
                            <a:pt x="161" y="1254"/>
                          </a:lnTo>
                          <a:lnTo>
                            <a:pt x="161" y="1254"/>
                          </a:lnTo>
                          <a:lnTo>
                            <a:pt x="153" y="1260"/>
                          </a:lnTo>
                          <a:lnTo>
                            <a:pt x="143" y="1266"/>
                          </a:lnTo>
                          <a:lnTo>
                            <a:pt x="132" y="1272"/>
                          </a:lnTo>
                          <a:lnTo>
                            <a:pt x="132" y="1272"/>
                          </a:lnTo>
                          <a:lnTo>
                            <a:pt x="110" y="1282"/>
                          </a:lnTo>
                          <a:lnTo>
                            <a:pt x="110" y="1282"/>
                          </a:lnTo>
                          <a:lnTo>
                            <a:pt x="107" y="1284"/>
                          </a:lnTo>
                          <a:lnTo>
                            <a:pt x="105" y="1287"/>
                          </a:lnTo>
                          <a:lnTo>
                            <a:pt x="104" y="1290"/>
                          </a:lnTo>
                          <a:lnTo>
                            <a:pt x="104" y="1290"/>
                          </a:lnTo>
                          <a:lnTo>
                            <a:pt x="104" y="1299"/>
                          </a:lnTo>
                          <a:lnTo>
                            <a:pt x="104" y="1305"/>
                          </a:lnTo>
                          <a:lnTo>
                            <a:pt x="104" y="1308"/>
                          </a:lnTo>
                          <a:lnTo>
                            <a:pt x="103" y="1310"/>
                          </a:lnTo>
                          <a:lnTo>
                            <a:pt x="103" y="1310"/>
                          </a:lnTo>
                          <a:lnTo>
                            <a:pt x="97" y="1315"/>
                          </a:lnTo>
                          <a:lnTo>
                            <a:pt x="88" y="1320"/>
                          </a:lnTo>
                          <a:lnTo>
                            <a:pt x="73" y="1327"/>
                          </a:lnTo>
                          <a:lnTo>
                            <a:pt x="73" y="1327"/>
                          </a:lnTo>
                          <a:lnTo>
                            <a:pt x="71" y="1330"/>
                          </a:lnTo>
                          <a:lnTo>
                            <a:pt x="70" y="1332"/>
                          </a:lnTo>
                          <a:lnTo>
                            <a:pt x="67" y="1335"/>
                          </a:lnTo>
                          <a:lnTo>
                            <a:pt x="67" y="1335"/>
                          </a:lnTo>
                          <a:lnTo>
                            <a:pt x="66" y="1341"/>
                          </a:lnTo>
                          <a:lnTo>
                            <a:pt x="65" y="1347"/>
                          </a:lnTo>
                          <a:lnTo>
                            <a:pt x="65" y="1354"/>
                          </a:lnTo>
                          <a:lnTo>
                            <a:pt x="65" y="1354"/>
                          </a:lnTo>
                          <a:lnTo>
                            <a:pt x="64" y="1362"/>
                          </a:lnTo>
                          <a:lnTo>
                            <a:pt x="62" y="1369"/>
                          </a:lnTo>
                          <a:lnTo>
                            <a:pt x="62" y="1369"/>
                          </a:lnTo>
                          <a:lnTo>
                            <a:pt x="57" y="1378"/>
                          </a:lnTo>
                          <a:lnTo>
                            <a:pt x="51" y="1385"/>
                          </a:lnTo>
                          <a:lnTo>
                            <a:pt x="51" y="1385"/>
                          </a:lnTo>
                          <a:lnTo>
                            <a:pt x="41" y="1396"/>
                          </a:lnTo>
                          <a:lnTo>
                            <a:pt x="38" y="1401"/>
                          </a:lnTo>
                          <a:lnTo>
                            <a:pt x="38" y="1401"/>
                          </a:lnTo>
                          <a:lnTo>
                            <a:pt x="35" y="1405"/>
                          </a:lnTo>
                          <a:lnTo>
                            <a:pt x="32" y="1410"/>
                          </a:lnTo>
                          <a:lnTo>
                            <a:pt x="29" y="1417"/>
                          </a:lnTo>
                          <a:lnTo>
                            <a:pt x="29" y="1417"/>
                          </a:lnTo>
                          <a:lnTo>
                            <a:pt x="25" y="1428"/>
                          </a:lnTo>
                          <a:lnTo>
                            <a:pt x="25" y="1428"/>
                          </a:lnTo>
                          <a:lnTo>
                            <a:pt x="22" y="1437"/>
                          </a:lnTo>
                          <a:lnTo>
                            <a:pt x="21" y="1439"/>
                          </a:lnTo>
                          <a:lnTo>
                            <a:pt x="21" y="1439"/>
                          </a:lnTo>
                          <a:lnTo>
                            <a:pt x="14" y="1453"/>
                          </a:lnTo>
                          <a:lnTo>
                            <a:pt x="11" y="1464"/>
                          </a:lnTo>
                          <a:lnTo>
                            <a:pt x="10" y="1472"/>
                          </a:lnTo>
                          <a:lnTo>
                            <a:pt x="10" y="1472"/>
                          </a:lnTo>
                          <a:lnTo>
                            <a:pt x="11" y="1476"/>
                          </a:lnTo>
                          <a:lnTo>
                            <a:pt x="12" y="1478"/>
                          </a:lnTo>
                          <a:lnTo>
                            <a:pt x="13" y="1480"/>
                          </a:lnTo>
                          <a:lnTo>
                            <a:pt x="16" y="1480"/>
                          </a:lnTo>
                          <a:lnTo>
                            <a:pt x="19" y="1478"/>
                          </a:lnTo>
                          <a:lnTo>
                            <a:pt x="21" y="1478"/>
                          </a:lnTo>
                          <a:lnTo>
                            <a:pt x="21" y="1478"/>
                          </a:lnTo>
                          <a:lnTo>
                            <a:pt x="22" y="1478"/>
                          </a:lnTo>
                          <a:lnTo>
                            <a:pt x="23" y="1478"/>
                          </a:lnTo>
                          <a:lnTo>
                            <a:pt x="24" y="1481"/>
                          </a:lnTo>
                          <a:lnTo>
                            <a:pt x="25" y="1487"/>
                          </a:lnTo>
                          <a:lnTo>
                            <a:pt x="25" y="1487"/>
                          </a:lnTo>
                          <a:lnTo>
                            <a:pt x="27" y="1496"/>
                          </a:lnTo>
                          <a:lnTo>
                            <a:pt x="27" y="1504"/>
                          </a:lnTo>
                          <a:lnTo>
                            <a:pt x="27" y="1504"/>
                          </a:lnTo>
                          <a:lnTo>
                            <a:pt x="25" y="1511"/>
                          </a:lnTo>
                          <a:lnTo>
                            <a:pt x="24" y="1519"/>
                          </a:lnTo>
                          <a:lnTo>
                            <a:pt x="21" y="1525"/>
                          </a:lnTo>
                          <a:lnTo>
                            <a:pt x="21" y="1525"/>
                          </a:lnTo>
                          <a:lnTo>
                            <a:pt x="22" y="1527"/>
                          </a:lnTo>
                          <a:lnTo>
                            <a:pt x="24" y="1532"/>
                          </a:lnTo>
                          <a:lnTo>
                            <a:pt x="24" y="1532"/>
                          </a:lnTo>
                          <a:lnTo>
                            <a:pt x="28" y="1539"/>
                          </a:lnTo>
                          <a:lnTo>
                            <a:pt x="29" y="1543"/>
                          </a:lnTo>
                          <a:lnTo>
                            <a:pt x="29" y="1548"/>
                          </a:lnTo>
                          <a:lnTo>
                            <a:pt x="29" y="1548"/>
                          </a:lnTo>
                          <a:lnTo>
                            <a:pt x="29" y="1562"/>
                          </a:lnTo>
                          <a:lnTo>
                            <a:pt x="29" y="1562"/>
                          </a:lnTo>
                          <a:lnTo>
                            <a:pt x="22" y="1561"/>
                          </a:lnTo>
                          <a:lnTo>
                            <a:pt x="22" y="1561"/>
                          </a:lnTo>
                          <a:lnTo>
                            <a:pt x="19" y="1569"/>
                          </a:lnTo>
                          <a:lnTo>
                            <a:pt x="18" y="1573"/>
                          </a:lnTo>
                          <a:lnTo>
                            <a:pt x="19" y="1578"/>
                          </a:lnTo>
                          <a:lnTo>
                            <a:pt x="22" y="1586"/>
                          </a:lnTo>
                          <a:lnTo>
                            <a:pt x="22" y="1586"/>
                          </a:lnTo>
                          <a:lnTo>
                            <a:pt x="27" y="1586"/>
                          </a:lnTo>
                          <a:lnTo>
                            <a:pt x="27" y="1586"/>
                          </a:lnTo>
                          <a:lnTo>
                            <a:pt x="25" y="1591"/>
                          </a:lnTo>
                          <a:lnTo>
                            <a:pt x="25" y="1591"/>
                          </a:lnTo>
                          <a:lnTo>
                            <a:pt x="22" y="1596"/>
                          </a:lnTo>
                          <a:lnTo>
                            <a:pt x="18" y="1602"/>
                          </a:lnTo>
                          <a:lnTo>
                            <a:pt x="16" y="1610"/>
                          </a:lnTo>
                          <a:lnTo>
                            <a:pt x="16" y="1610"/>
                          </a:lnTo>
                          <a:lnTo>
                            <a:pt x="12" y="1622"/>
                          </a:lnTo>
                          <a:lnTo>
                            <a:pt x="12" y="1622"/>
                          </a:lnTo>
                          <a:lnTo>
                            <a:pt x="7" y="1633"/>
                          </a:lnTo>
                          <a:lnTo>
                            <a:pt x="2" y="1642"/>
                          </a:lnTo>
                          <a:lnTo>
                            <a:pt x="2" y="1642"/>
                          </a:lnTo>
                          <a:lnTo>
                            <a:pt x="1" y="1645"/>
                          </a:lnTo>
                          <a:lnTo>
                            <a:pt x="0" y="1648"/>
                          </a:lnTo>
                          <a:lnTo>
                            <a:pt x="0" y="1650"/>
                          </a:lnTo>
                          <a:lnTo>
                            <a:pt x="0" y="1650"/>
                          </a:lnTo>
                          <a:lnTo>
                            <a:pt x="0" y="1653"/>
                          </a:lnTo>
                          <a:lnTo>
                            <a:pt x="0" y="1655"/>
                          </a:lnTo>
                          <a:lnTo>
                            <a:pt x="2" y="1658"/>
                          </a:lnTo>
                          <a:lnTo>
                            <a:pt x="2" y="1658"/>
                          </a:lnTo>
                          <a:lnTo>
                            <a:pt x="8" y="1665"/>
                          </a:lnTo>
                          <a:lnTo>
                            <a:pt x="11" y="1669"/>
                          </a:lnTo>
                          <a:lnTo>
                            <a:pt x="12" y="1672"/>
                          </a:lnTo>
                          <a:lnTo>
                            <a:pt x="12" y="1672"/>
                          </a:lnTo>
                          <a:lnTo>
                            <a:pt x="13" y="1680"/>
                          </a:lnTo>
                          <a:lnTo>
                            <a:pt x="12" y="1686"/>
                          </a:lnTo>
                          <a:lnTo>
                            <a:pt x="10" y="1692"/>
                          </a:lnTo>
                          <a:lnTo>
                            <a:pt x="10" y="1692"/>
                          </a:lnTo>
                          <a:lnTo>
                            <a:pt x="10" y="1702"/>
                          </a:lnTo>
                          <a:lnTo>
                            <a:pt x="11" y="1712"/>
                          </a:lnTo>
                          <a:lnTo>
                            <a:pt x="12" y="1717"/>
                          </a:lnTo>
                          <a:lnTo>
                            <a:pt x="14" y="1720"/>
                          </a:lnTo>
                          <a:lnTo>
                            <a:pt x="14" y="1720"/>
                          </a:lnTo>
                          <a:lnTo>
                            <a:pt x="17" y="1724"/>
                          </a:lnTo>
                          <a:lnTo>
                            <a:pt x="21" y="1728"/>
                          </a:lnTo>
                          <a:lnTo>
                            <a:pt x="28" y="1734"/>
                          </a:lnTo>
                          <a:lnTo>
                            <a:pt x="35" y="1737"/>
                          </a:lnTo>
                          <a:lnTo>
                            <a:pt x="35" y="1737"/>
                          </a:lnTo>
                          <a:lnTo>
                            <a:pt x="38" y="1741"/>
                          </a:lnTo>
                          <a:lnTo>
                            <a:pt x="44" y="1749"/>
                          </a:lnTo>
                          <a:lnTo>
                            <a:pt x="44" y="1749"/>
                          </a:lnTo>
                          <a:lnTo>
                            <a:pt x="55" y="1760"/>
                          </a:lnTo>
                          <a:lnTo>
                            <a:pt x="55" y="1760"/>
                          </a:lnTo>
                          <a:lnTo>
                            <a:pt x="59" y="1766"/>
                          </a:lnTo>
                          <a:lnTo>
                            <a:pt x="61" y="1769"/>
                          </a:lnTo>
                          <a:lnTo>
                            <a:pt x="62" y="1773"/>
                          </a:lnTo>
                          <a:lnTo>
                            <a:pt x="62" y="1773"/>
                          </a:lnTo>
                          <a:lnTo>
                            <a:pt x="68" y="1779"/>
                          </a:lnTo>
                          <a:lnTo>
                            <a:pt x="73" y="1785"/>
                          </a:lnTo>
                          <a:lnTo>
                            <a:pt x="80" y="1794"/>
                          </a:lnTo>
                          <a:lnTo>
                            <a:pt x="80" y="1794"/>
                          </a:lnTo>
                          <a:lnTo>
                            <a:pt x="83" y="1803"/>
                          </a:lnTo>
                          <a:lnTo>
                            <a:pt x="87" y="1811"/>
                          </a:lnTo>
                          <a:lnTo>
                            <a:pt x="89" y="1821"/>
                          </a:lnTo>
                          <a:lnTo>
                            <a:pt x="89" y="1821"/>
                          </a:lnTo>
                          <a:lnTo>
                            <a:pt x="91" y="1830"/>
                          </a:lnTo>
                          <a:lnTo>
                            <a:pt x="93" y="1837"/>
                          </a:lnTo>
                          <a:lnTo>
                            <a:pt x="95" y="1841"/>
                          </a:lnTo>
                          <a:lnTo>
                            <a:pt x="98" y="1844"/>
                          </a:lnTo>
                          <a:lnTo>
                            <a:pt x="98" y="1844"/>
                          </a:lnTo>
                          <a:lnTo>
                            <a:pt x="107" y="1852"/>
                          </a:lnTo>
                          <a:lnTo>
                            <a:pt x="115" y="1855"/>
                          </a:lnTo>
                          <a:lnTo>
                            <a:pt x="125" y="1860"/>
                          </a:lnTo>
                          <a:lnTo>
                            <a:pt x="125" y="1860"/>
                          </a:lnTo>
                          <a:lnTo>
                            <a:pt x="129" y="1869"/>
                          </a:lnTo>
                          <a:lnTo>
                            <a:pt x="132" y="1876"/>
                          </a:lnTo>
                          <a:lnTo>
                            <a:pt x="136" y="1881"/>
                          </a:lnTo>
                          <a:lnTo>
                            <a:pt x="136" y="1881"/>
                          </a:lnTo>
                          <a:lnTo>
                            <a:pt x="145" y="1887"/>
                          </a:lnTo>
                          <a:lnTo>
                            <a:pt x="151" y="1890"/>
                          </a:lnTo>
                          <a:lnTo>
                            <a:pt x="158" y="1891"/>
                          </a:lnTo>
                          <a:lnTo>
                            <a:pt x="158" y="1891"/>
                          </a:lnTo>
                          <a:lnTo>
                            <a:pt x="165" y="1902"/>
                          </a:lnTo>
                          <a:lnTo>
                            <a:pt x="173" y="1912"/>
                          </a:lnTo>
                          <a:lnTo>
                            <a:pt x="181" y="1920"/>
                          </a:lnTo>
                          <a:lnTo>
                            <a:pt x="181" y="1920"/>
                          </a:lnTo>
                          <a:lnTo>
                            <a:pt x="194" y="1928"/>
                          </a:lnTo>
                          <a:lnTo>
                            <a:pt x="203" y="1933"/>
                          </a:lnTo>
                          <a:lnTo>
                            <a:pt x="213" y="1936"/>
                          </a:lnTo>
                          <a:lnTo>
                            <a:pt x="213" y="1936"/>
                          </a:lnTo>
                          <a:lnTo>
                            <a:pt x="221" y="1936"/>
                          </a:lnTo>
                          <a:lnTo>
                            <a:pt x="229" y="1935"/>
                          </a:lnTo>
                          <a:lnTo>
                            <a:pt x="238" y="1933"/>
                          </a:lnTo>
                          <a:lnTo>
                            <a:pt x="238" y="1933"/>
                          </a:lnTo>
                          <a:lnTo>
                            <a:pt x="248" y="1929"/>
                          </a:lnTo>
                          <a:lnTo>
                            <a:pt x="255" y="1924"/>
                          </a:lnTo>
                          <a:lnTo>
                            <a:pt x="262" y="1919"/>
                          </a:lnTo>
                          <a:lnTo>
                            <a:pt x="262" y="1919"/>
                          </a:lnTo>
                          <a:lnTo>
                            <a:pt x="266" y="1920"/>
                          </a:lnTo>
                          <a:lnTo>
                            <a:pt x="270" y="1920"/>
                          </a:lnTo>
                          <a:lnTo>
                            <a:pt x="273" y="1920"/>
                          </a:lnTo>
                          <a:lnTo>
                            <a:pt x="273" y="1920"/>
                          </a:lnTo>
                          <a:lnTo>
                            <a:pt x="281" y="1918"/>
                          </a:lnTo>
                          <a:lnTo>
                            <a:pt x="286" y="1916"/>
                          </a:lnTo>
                          <a:lnTo>
                            <a:pt x="292" y="1913"/>
                          </a:lnTo>
                          <a:lnTo>
                            <a:pt x="292" y="1913"/>
                          </a:lnTo>
                          <a:lnTo>
                            <a:pt x="293" y="1912"/>
                          </a:lnTo>
                          <a:lnTo>
                            <a:pt x="296" y="1912"/>
                          </a:lnTo>
                          <a:lnTo>
                            <a:pt x="297" y="1913"/>
                          </a:lnTo>
                          <a:lnTo>
                            <a:pt x="297" y="1913"/>
                          </a:lnTo>
                          <a:lnTo>
                            <a:pt x="302" y="1917"/>
                          </a:lnTo>
                          <a:lnTo>
                            <a:pt x="307" y="1919"/>
                          </a:lnTo>
                          <a:lnTo>
                            <a:pt x="307" y="1919"/>
                          </a:lnTo>
                          <a:lnTo>
                            <a:pt x="314" y="1920"/>
                          </a:lnTo>
                          <a:lnTo>
                            <a:pt x="320" y="1919"/>
                          </a:lnTo>
                          <a:lnTo>
                            <a:pt x="327" y="1918"/>
                          </a:lnTo>
                          <a:lnTo>
                            <a:pt x="327" y="1918"/>
                          </a:lnTo>
                          <a:lnTo>
                            <a:pt x="329" y="1918"/>
                          </a:lnTo>
                          <a:lnTo>
                            <a:pt x="334" y="1919"/>
                          </a:lnTo>
                          <a:lnTo>
                            <a:pt x="334" y="1919"/>
                          </a:lnTo>
                          <a:lnTo>
                            <a:pt x="339" y="1923"/>
                          </a:lnTo>
                          <a:lnTo>
                            <a:pt x="341" y="1924"/>
                          </a:lnTo>
                          <a:lnTo>
                            <a:pt x="342" y="1924"/>
                          </a:lnTo>
                          <a:lnTo>
                            <a:pt x="342" y="1924"/>
                          </a:lnTo>
                          <a:lnTo>
                            <a:pt x="350" y="1922"/>
                          </a:lnTo>
                          <a:lnTo>
                            <a:pt x="358" y="1919"/>
                          </a:lnTo>
                          <a:lnTo>
                            <a:pt x="375" y="1911"/>
                          </a:lnTo>
                          <a:lnTo>
                            <a:pt x="394" y="1900"/>
                          </a:lnTo>
                          <a:lnTo>
                            <a:pt x="394" y="1900"/>
                          </a:lnTo>
                          <a:lnTo>
                            <a:pt x="395" y="1898"/>
                          </a:lnTo>
                          <a:lnTo>
                            <a:pt x="399" y="1898"/>
                          </a:lnTo>
                          <a:lnTo>
                            <a:pt x="399" y="1898"/>
                          </a:lnTo>
                          <a:lnTo>
                            <a:pt x="404" y="1898"/>
                          </a:lnTo>
                          <a:lnTo>
                            <a:pt x="409" y="1897"/>
                          </a:lnTo>
                          <a:lnTo>
                            <a:pt x="409" y="1897"/>
                          </a:lnTo>
                          <a:lnTo>
                            <a:pt x="413" y="1896"/>
                          </a:lnTo>
                          <a:lnTo>
                            <a:pt x="416" y="1893"/>
                          </a:lnTo>
                          <a:lnTo>
                            <a:pt x="418" y="1890"/>
                          </a:lnTo>
                          <a:lnTo>
                            <a:pt x="418" y="1890"/>
                          </a:lnTo>
                          <a:lnTo>
                            <a:pt x="432" y="1886"/>
                          </a:lnTo>
                          <a:lnTo>
                            <a:pt x="444" y="1884"/>
                          </a:lnTo>
                          <a:lnTo>
                            <a:pt x="459" y="1881"/>
                          </a:lnTo>
                          <a:lnTo>
                            <a:pt x="459" y="1881"/>
                          </a:lnTo>
                          <a:lnTo>
                            <a:pt x="461" y="1882"/>
                          </a:lnTo>
                          <a:lnTo>
                            <a:pt x="461" y="1885"/>
                          </a:lnTo>
                          <a:lnTo>
                            <a:pt x="459" y="1889"/>
                          </a:lnTo>
                          <a:lnTo>
                            <a:pt x="455" y="1892"/>
                          </a:lnTo>
                          <a:lnTo>
                            <a:pt x="455" y="1892"/>
                          </a:lnTo>
                          <a:lnTo>
                            <a:pt x="459" y="1891"/>
                          </a:lnTo>
                          <a:lnTo>
                            <a:pt x="463" y="1890"/>
                          </a:lnTo>
                          <a:lnTo>
                            <a:pt x="470" y="1891"/>
                          </a:lnTo>
                          <a:lnTo>
                            <a:pt x="477" y="1895"/>
                          </a:lnTo>
                          <a:lnTo>
                            <a:pt x="485" y="1898"/>
                          </a:lnTo>
                          <a:lnTo>
                            <a:pt x="491" y="1903"/>
                          </a:lnTo>
                          <a:lnTo>
                            <a:pt x="497" y="1907"/>
                          </a:lnTo>
                          <a:lnTo>
                            <a:pt x="503" y="1908"/>
                          </a:lnTo>
                          <a:lnTo>
                            <a:pt x="507" y="1908"/>
                          </a:lnTo>
                          <a:lnTo>
                            <a:pt x="509" y="1907"/>
                          </a:lnTo>
                          <a:lnTo>
                            <a:pt x="509" y="1907"/>
                          </a:lnTo>
                          <a:lnTo>
                            <a:pt x="512" y="1914"/>
                          </a:lnTo>
                          <a:lnTo>
                            <a:pt x="512" y="1914"/>
                          </a:lnTo>
                          <a:lnTo>
                            <a:pt x="513" y="1917"/>
                          </a:lnTo>
                          <a:lnTo>
                            <a:pt x="515" y="1924"/>
                          </a:lnTo>
                          <a:lnTo>
                            <a:pt x="517" y="1928"/>
                          </a:lnTo>
                          <a:lnTo>
                            <a:pt x="519" y="1930"/>
                          </a:lnTo>
                          <a:lnTo>
                            <a:pt x="521" y="1934"/>
                          </a:lnTo>
                          <a:lnTo>
                            <a:pt x="525" y="1935"/>
                          </a:lnTo>
                          <a:lnTo>
                            <a:pt x="525" y="1935"/>
                          </a:lnTo>
                          <a:lnTo>
                            <a:pt x="535" y="1936"/>
                          </a:lnTo>
                          <a:lnTo>
                            <a:pt x="545" y="1935"/>
                          </a:lnTo>
                          <a:lnTo>
                            <a:pt x="566" y="1933"/>
                          </a:lnTo>
                          <a:lnTo>
                            <a:pt x="566" y="1933"/>
                          </a:lnTo>
                          <a:lnTo>
                            <a:pt x="578" y="1933"/>
                          </a:lnTo>
                          <a:lnTo>
                            <a:pt x="583" y="1933"/>
                          </a:lnTo>
                          <a:lnTo>
                            <a:pt x="583" y="1933"/>
                          </a:lnTo>
                          <a:lnTo>
                            <a:pt x="585" y="1934"/>
                          </a:lnTo>
                          <a:lnTo>
                            <a:pt x="588" y="1935"/>
                          </a:lnTo>
                          <a:lnTo>
                            <a:pt x="589" y="1938"/>
                          </a:lnTo>
                          <a:lnTo>
                            <a:pt x="589" y="1938"/>
                          </a:lnTo>
                          <a:lnTo>
                            <a:pt x="590" y="1943"/>
                          </a:lnTo>
                          <a:lnTo>
                            <a:pt x="593" y="1946"/>
                          </a:lnTo>
                          <a:lnTo>
                            <a:pt x="593" y="1946"/>
                          </a:lnTo>
                          <a:lnTo>
                            <a:pt x="596" y="1950"/>
                          </a:lnTo>
                          <a:lnTo>
                            <a:pt x="600" y="1952"/>
                          </a:lnTo>
                          <a:lnTo>
                            <a:pt x="605" y="1955"/>
                          </a:lnTo>
                          <a:lnTo>
                            <a:pt x="605" y="1955"/>
                          </a:lnTo>
                          <a:lnTo>
                            <a:pt x="606" y="1955"/>
                          </a:lnTo>
                          <a:lnTo>
                            <a:pt x="607" y="1956"/>
                          </a:lnTo>
                          <a:lnTo>
                            <a:pt x="609" y="1961"/>
                          </a:lnTo>
                          <a:lnTo>
                            <a:pt x="610" y="1967"/>
                          </a:lnTo>
                          <a:lnTo>
                            <a:pt x="610" y="1967"/>
                          </a:lnTo>
                          <a:lnTo>
                            <a:pt x="609" y="1981"/>
                          </a:lnTo>
                          <a:lnTo>
                            <a:pt x="606" y="1995"/>
                          </a:lnTo>
                          <a:lnTo>
                            <a:pt x="606" y="1995"/>
                          </a:lnTo>
                          <a:lnTo>
                            <a:pt x="600" y="2017"/>
                          </a:lnTo>
                          <a:lnTo>
                            <a:pt x="600" y="2017"/>
                          </a:lnTo>
                          <a:lnTo>
                            <a:pt x="600" y="2022"/>
                          </a:lnTo>
                          <a:lnTo>
                            <a:pt x="600" y="2026"/>
                          </a:lnTo>
                          <a:lnTo>
                            <a:pt x="602" y="2033"/>
                          </a:lnTo>
                          <a:lnTo>
                            <a:pt x="604" y="2037"/>
                          </a:lnTo>
                          <a:lnTo>
                            <a:pt x="605" y="2038"/>
                          </a:lnTo>
                          <a:lnTo>
                            <a:pt x="605" y="2038"/>
                          </a:lnTo>
                          <a:lnTo>
                            <a:pt x="606" y="2043"/>
                          </a:lnTo>
                          <a:lnTo>
                            <a:pt x="606" y="2047"/>
                          </a:lnTo>
                          <a:lnTo>
                            <a:pt x="605" y="2053"/>
                          </a:lnTo>
                          <a:lnTo>
                            <a:pt x="605" y="2053"/>
                          </a:lnTo>
                          <a:lnTo>
                            <a:pt x="599" y="2064"/>
                          </a:lnTo>
                          <a:lnTo>
                            <a:pt x="594" y="2074"/>
                          </a:lnTo>
                          <a:lnTo>
                            <a:pt x="594" y="2074"/>
                          </a:lnTo>
                          <a:lnTo>
                            <a:pt x="585" y="2079"/>
                          </a:lnTo>
                          <a:lnTo>
                            <a:pt x="585" y="2079"/>
                          </a:lnTo>
                          <a:lnTo>
                            <a:pt x="593" y="2079"/>
                          </a:lnTo>
                          <a:lnTo>
                            <a:pt x="593" y="2079"/>
                          </a:lnTo>
                          <a:lnTo>
                            <a:pt x="593" y="2083"/>
                          </a:lnTo>
                          <a:lnTo>
                            <a:pt x="593" y="2086"/>
                          </a:lnTo>
                          <a:lnTo>
                            <a:pt x="594" y="2089"/>
                          </a:lnTo>
                          <a:lnTo>
                            <a:pt x="594" y="2089"/>
                          </a:lnTo>
                          <a:lnTo>
                            <a:pt x="596" y="2100"/>
                          </a:lnTo>
                          <a:lnTo>
                            <a:pt x="600" y="2110"/>
                          </a:lnTo>
                          <a:lnTo>
                            <a:pt x="606" y="2121"/>
                          </a:lnTo>
                          <a:lnTo>
                            <a:pt x="606" y="2121"/>
                          </a:lnTo>
                          <a:lnTo>
                            <a:pt x="616" y="2137"/>
                          </a:lnTo>
                          <a:lnTo>
                            <a:pt x="627" y="2151"/>
                          </a:lnTo>
                          <a:lnTo>
                            <a:pt x="638" y="2165"/>
                          </a:lnTo>
                          <a:lnTo>
                            <a:pt x="638" y="2165"/>
                          </a:lnTo>
                          <a:lnTo>
                            <a:pt x="645" y="2175"/>
                          </a:lnTo>
                          <a:lnTo>
                            <a:pt x="653" y="2184"/>
                          </a:lnTo>
                          <a:lnTo>
                            <a:pt x="659" y="2198"/>
                          </a:lnTo>
                          <a:lnTo>
                            <a:pt x="659" y="2198"/>
                          </a:lnTo>
                          <a:lnTo>
                            <a:pt x="663" y="2207"/>
                          </a:lnTo>
                          <a:lnTo>
                            <a:pt x="664" y="2215"/>
                          </a:lnTo>
                          <a:lnTo>
                            <a:pt x="665" y="2224"/>
                          </a:lnTo>
                          <a:lnTo>
                            <a:pt x="665" y="2224"/>
                          </a:lnTo>
                          <a:lnTo>
                            <a:pt x="665" y="2225"/>
                          </a:lnTo>
                          <a:lnTo>
                            <a:pt x="664" y="2226"/>
                          </a:lnTo>
                          <a:lnTo>
                            <a:pt x="665" y="2231"/>
                          </a:lnTo>
                          <a:lnTo>
                            <a:pt x="668" y="2239"/>
                          </a:lnTo>
                          <a:lnTo>
                            <a:pt x="668" y="2239"/>
                          </a:lnTo>
                          <a:lnTo>
                            <a:pt x="677" y="2256"/>
                          </a:lnTo>
                          <a:lnTo>
                            <a:pt x="682" y="2266"/>
                          </a:lnTo>
                          <a:lnTo>
                            <a:pt x="686" y="2275"/>
                          </a:lnTo>
                          <a:lnTo>
                            <a:pt x="686" y="2275"/>
                          </a:lnTo>
                          <a:lnTo>
                            <a:pt x="687" y="2283"/>
                          </a:lnTo>
                          <a:lnTo>
                            <a:pt x="688" y="2289"/>
                          </a:lnTo>
                          <a:lnTo>
                            <a:pt x="688" y="2302"/>
                          </a:lnTo>
                          <a:lnTo>
                            <a:pt x="686" y="2315"/>
                          </a:lnTo>
                          <a:lnTo>
                            <a:pt x="686" y="2315"/>
                          </a:lnTo>
                          <a:lnTo>
                            <a:pt x="686" y="2316"/>
                          </a:lnTo>
                          <a:lnTo>
                            <a:pt x="685" y="2318"/>
                          </a:lnTo>
                          <a:lnTo>
                            <a:pt x="685" y="2323"/>
                          </a:lnTo>
                          <a:lnTo>
                            <a:pt x="686" y="2332"/>
                          </a:lnTo>
                          <a:lnTo>
                            <a:pt x="686" y="2332"/>
                          </a:lnTo>
                          <a:lnTo>
                            <a:pt x="693" y="2353"/>
                          </a:lnTo>
                          <a:lnTo>
                            <a:pt x="696" y="2365"/>
                          </a:lnTo>
                          <a:lnTo>
                            <a:pt x="697" y="2375"/>
                          </a:lnTo>
                          <a:lnTo>
                            <a:pt x="697" y="2375"/>
                          </a:lnTo>
                          <a:lnTo>
                            <a:pt x="697" y="2383"/>
                          </a:lnTo>
                          <a:lnTo>
                            <a:pt x="696" y="2391"/>
                          </a:lnTo>
                          <a:lnTo>
                            <a:pt x="695" y="2397"/>
                          </a:lnTo>
                          <a:lnTo>
                            <a:pt x="692" y="2402"/>
                          </a:lnTo>
                          <a:lnTo>
                            <a:pt x="688" y="2408"/>
                          </a:lnTo>
                          <a:lnTo>
                            <a:pt x="686" y="2410"/>
                          </a:lnTo>
                          <a:lnTo>
                            <a:pt x="686" y="2410"/>
                          </a:lnTo>
                          <a:lnTo>
                            <a:pt x="683" y="2414"/>
                          </a:lnTo>
                          <a:lnTo>
                            <a:pt x="679" y="2421"/>
                          </a:lnTo>
                          <a:lnTo>
                            <a:pt x="679" y="2421"/>
                          </a:lnTo>
                          <a:lnTo>
                            <a:pt x="672" y="2429"/>
                          </a:lnTo>
                          <a:lnTo>
                            <a:pt x="669" y="2435"/>
                          </a:lnTo>
                          <a:lnTo>
                            <a:pt x="668" y="2441"/>
                          </a:lnTo>
                          <a:lnTo>
                            <a:pt x="668" y="2441"/>
                          </a:lnTo>
                          <a:lnTo>
                            <a:pt x="664" y="2460"/>
                          </a:lnTo>
                          <a:lnTo>
                            <a:pt x="661" y="2478"/>
                          </a:lnTo>
                          <a:lnTo>
                            <a:pt x="661" y="2478"/>
                          </a:lnTo>
                          <a:lnTo>
                            <a:pt x="658" y="2494"/>
                          </a:lnTo>
                          <a:lnTo>
                            <a:pt x="655" y="2506"/>
                          </a:lnTo>
                          <a:lnTo>
                            <a:pt x="652" y="2519"/>
                          </a:lnTo>
                          <a:lnTo>
                            <a:pt x="652" y="2519"/>
                          </a:lnTo>
                          <a:lnTo>
                            <a:pt x="649" y="2533"/>
                          </a:lnTo>
                          <a:lnTo>
                            <a:pt x="649" y="2546"/>
                          </a:lnTo>
                          <a:lnTo>
                            <a:pt x="650" y="2552"/>
                          </a:lnTo>
                          <a:lnTo>
                            <a:pt x="652" y="2558"/>
                          </a:lnTo>
                          <a:lnTo>
                            <a:pt x="652" y="2558"/>
                          </a:lnTo>
                          <a:lnTo>
                            <a:pt x="660" y="2579"/>
                          </a:lnTo>
                          <a:lnTo>
                            <a:pt x="670" y="2602"/>
                          </a:lnTo>
                          <a:lnTo>
                            <a:pt x="670" y="2602"/>
                          </a:lnTo>
                          <a:lnTo>
                            <a:pt x="680" y="2629"/>
                          </a:lnTo>
                          <a:lnTo>
                            <a:pt x="680" y="2629"/>
                          </a:lnTo>
                          <a:lnTo>
                            <a:pt x="685" y="2640"/>
                          </a:lnTo>
                          <a:lnTo>
                            <a:pt x="690" y="2647"/>
                          </a:lnTo>
                          <a:lnTo>
                            <a:pt x="693" y="2651"/>
                          </a:lnTo>
                          <a:lnTo>
                            <a:pt x="695" y="2652"/>
                          </a:lnTo>
                          <a:lnTo>
                            <a:pt x="695" y="2652"/>
                          </a:lnTo>
                          <a:lnTo>
                            <a:pt x="696" y="2654"/>
                          </a:lnTo>
                          <a:lnTo>
                            <a:pt x="701" y="2657"/>
                          </a:lnTo>
                          <a:lnTo>
                            <a:pt x="706" y="2665"/>
                          </a:lnTo>
                          <a:lnTo>
                            <a:pt x="708" y="2670"/>
                          </a:lnTo>
                          <a:lnTo>
                            <a:pt x="709" y="2676"/>
                          </a:lnTo>
                          <a:lnTo>
                            <a:pt x="709" y="2676"/>
                          </a:lnTo>
                          <a:lnTo>
                            <a:pt x="711" y="2699"/>
                          </a:lnTo>
                          <a:lnTo>
                            <a:pt x="711" y="2722"/>
                          </a:lnTo>
                          <a:lnTo>
                            <a:pt x="711" y="2722"/>
                          </a:lnTo>
                          <a:lnTo>
                            <a:pt x="712" y="2735"/>
                          </a:lnTo>
                          <a:lnTo>
                            <a:pt x="714" y="2744"/>
                          </a:lnTo>
                          <a:lnTo>
                            <a:pt x="718" y="2753"/>
                          </a:lnTo>
                          <a:lnTo>
                            <a:pt x="718" y="2753"/>
                          </a:lnTo>
                          <a:lnTo>
                            <a:pt x="720" y="2779"/>
                          </a:lnTo>
                          <a:lnTo>
                            <a:pt x="724" y="2801"/>
                          </a:lnTo>
                          <a:lnTo>
                            <a:pt x="726" y="2812"/>
                          </a:lnTo>
                          <a:lnTo>
                            <a:pt x="729" y="2822"/>
                          </a:lnTo>
                          <a:lnTo>
                            <a:pt x="729" y="2822"/>
                          </a:lnTo>
                          <a:lnTo>
                            <a:pt x="734" y="2832"/>
                          </a:lnTo>
                          <a:lnTo>
                            <a:pt x="738" y="2839"/>
                          </a:lnTo>
                          <a:lnTo>
                            <a:pt x="742" y="2845"/>
                          </a:lnTo>
                          <a:lnTo>
                            <a:pt x="747" y="2850"/>
                          </a:lnTo>
                          <a:lnTo>
                            <a:pt x="755" y="2856"/>
                          </a:lnTo>
                          <a:lnTo>
                            <a:pt x="758" y="2857"/>
                          </a:lnTo>
                          <a:lnTo>
                            <a:pt x="758" y="2857"/>
                          </a:lnTo>
                          <a:lnTo>
                            <a:pt x="760" y="2857"/>
                          </a:lnTo>
                          <a:lnTo>
                            <a:pt x="762" y="2859"/>
                          </a:lnTo>
                          <a:lnTo>
                            <a:pt x="766" y="2862"/>
                          </a:lnTo>
                          <a:lnTo>
                            <a:pt x="768" y="2866"/>
                          </a:lnTo>
                          <a:lnTo>
                            <a:pt x="769" y="2872"/>
                          </a:lnTo>
                          <a:lnTo>
                            <a:pt x="769" y="2872"/>
                          </a:lnTo>
                          <a:lnTo>
                            <a:pt x="773" y="2893"/>
                          </a:lnTo>
                          <a:lnTo>
                            <a:pt x="776" y="2905"/>
                          </a:lnTo>
                          <a:lnTo>
                            <a:pt x="778" y="2916"/>
                          </a:lnTo>
                          <a:lnTo>
                            <a:pt x="778" y="2916"/>
                          </a:lnTo>
                          <a:lnTo>
                            <a:pt x="783" y="2931"/>
                          </a:lnTo>
                          <a:lnTo>
                            <a:pt x="789" y="2943"/>
                          </a:lnTo>
                          <a:lnTo>
                            <a:pt x="796" y="2953"/>
                          </a:lnTo>
                          <a:lnTo>
                            <a:pt x="796" y="2953"/>
                          </a:lnTo>
                          <a:lnTo>
                            <a:pt x="798" y="2957"/>
                          </a:lnTo>
                          <a:lnTo>
                            <a:pt x="798" y="2961"/>
                          </a:lnTo>
                          <a:lnTo>
                            <a:pt x="796" y="2964"/>
                          </a:lnTo>
                          <a:lnTo>
                            <a:pt x="796" y="2964"/>
                          </a:lnTo>
                          <a:lnTo>
                            <a:pt x="793" y="2970"/>
                          </a:lnTo>
                          <a:lnTo>
                            <a:pt x="790" y="2977"/>
                          </a:lnTo>
                          <a:lnTo>
                            <a:pt x="790" y="2977"/>
                          </a:lnTo>
                          <a:lnTo>
                            <a:pt x="789" y="2980"/>
                          </a:lnTo>
                          <a:lnTo>
                            <a:pt x="790" y="2985"/>
                          </a:lnTo>
                          <a:lnTo>
                            <a:pt x="793" y="2989"/>
                          </a:lnTo>
                          <a:lnTo>
                            <a:pt x="793" y="2989"/>
                          </a:lnTo>
                          <a:lnTo>
                            <a:pt x="794" y="2990"/>
                          </a:lnTo>
                          <a:lnTo>
                            <a:pt x="795" y="2993"/>
                          </a:lnTo>
                          <a:lnTo>
                            <a:pt x="796" y="2996"/>
                          </a:lnTo>
                          <a:lnTo>
                            <a:pt x="796" y="2996"/>
                          </a:lnTo>
                          <a:lnTo>
                            <a:pt x="796" y="3001"/>
                          </a:lnTo>
                          <a:lnTo>
                            <a:pt x="796" y="3007"/>
                          </a:lnTo>
                          <a:lnTo>
                            <a:pt x="796" y="3007"/>
                          </a:lnTo>
                          <a:lnTo>
                            <a:pt x="798" y="3011"/>
                          </a:lnTo>
                          <a:lnTo>
                            <a:pt x="801" y="3012"/>
                          </a:lnTo>
                          <a:lnTo>
                            <a:pt x="804" y="3013"/>
                          </a:lnTo>
                          <a:lnTo>
                            <a:pt x="804" y="3013"/>
                          </a:lnTo>
                          <a:lnTo>
                            <a:pt x="811" y="3018"/>
                          </a:lnTo>
                          <a:lnTo>
                            <a:pt x="817" y="3022"/>
                          </a:lnTo>
                          <a:lnTo>
                            <a:pt x="823" y="3023"/>
                          </a:lnTo>
                          <a:lnTo>
                            <a:pt x="823" y="3023"/>
                          </a:lnTo>
                          <a:lnTo>
                            <a:pt x="831" y="3023"/>
                          </a:lnTo>
                          <a:lnTo>
                            <a:pt x="838" y="3021"/>
                          </a:lnTo>
                          <a:lnTo>
                            <a:pt x="844" y="3017"/>
                          </a:lnTo>
                          <a:lnTo>
                            <a:pt x="844" y="3017"/>
                          </a:lnTo>
                          <a:lnTo>
                            <a:pt x="847" y="3016"/>
                          </a:lnTo>
                          <a:lnTo>
                            <a:pt x="848" y="3016"/>
                          </a:lnTo>
                          <a:lnTo>
                            <a:pt x="850" y="3016"/>
                          </a:lnTo>
                          <a:lnTo>
                            <a:pt x="850" y="3016"/>
                          </a:lnTo>
                          <a:lnTo>
                            <a:pt x="855" y="3018"/>
                          </a:lnTo>
                          <a:lnTo>
                            <a:pt x="860" y="3020"/>
                          </a:lnTo>
                          <a:lnTo>
                            <a:pt x="860" y="3020"/>
                          </a:lnTo>
                          <a:lnTo>
                            <a:pt x="865" y="3018"/>
                          </a:lnTo>
                          <a:lnTo>
                            <a:pt x="869" y="3016"/>
                          </a:lnTo>
                          <a:lnTo>
                            <a:pt x="873" y="3012"/>
                          </a:lnTo>
                          <a:lnTo>
                            <a:pt x="873" y="3012"/>
                          </a:lnTo>
                          <a:lnTo>
                            <a:pt x="876" y="3010"/>
                          </a:lnTo>
                          <a:lnTo>
                            <a:pt x="882" y="3008"/>
                          </a:lnTo>
                          <a:lnTo>
                            <a:pt x="891" y="3008"/>
                          </a:lnTo>
                          <a:lnTo>
                            <a:pt x="891" y="3008"/>
                          </a:lnTo>
                          <a:lnTo>
                            <a:pt x="900" y="3011"/>
                          </a:lnTo>
                          <a:lnTo>
                            <a:pt x="908" y="3011"/>
                          </a:lnTo>
                          <a:lnTo>
                            <a:pt x="908" y="3011"/>
                          </a:lnTo>
                          <a:lnTo>
                            <a:pt x="920" y="3011"/>
                          </a:lnTo>
                          <a:lnTo>
                            <a:pt x="930" y="3010"/>
                          </a:lnTo>
                          <a:lnTo>
                            <a:pt x="940" y="3007"/>
                          </a:lnTo>
                          <a:lnTo>
                            <a:pt x="940" y="3007"/>
                          </a:lnTo>
                          <a:lnTo>
                            <a:pt x="941" y="3007"/>
                          </a:lnTo>
                          <a:lnTo>
                            <a:pt x="944" y="3006"/>
                          </a:lnTo>
                          <a:lnTo>
                            <a:pt x="944" y="3006"/>
                          </a:lnTo>
                          <a:lnTo>
                            <a:pt x="950" y="3001"/>
                          </a:lnTo>
                          <a:lnTo>
                            <a:pt x="950" y="3001"/>
                          </a:lnTo>
                          <a:lnTo>
                            <a:pt x="955" y="3000"/>
                          </a:lnTo>
                          <a:lnTo>
                            <a:pt x="958" y="2999"/>
                          </a:lnTo>
                          <a:lnTo>
                            <a:pt x="963" y="2999"/>
                          </a:lnTo>
                          <a:lnTo>
                            <a:pt x="963" y="2999"/>
                          </a:lnTo>
                          <a:lnTo>
                            <a:pt x="974" y="2997"/>
                          </a:lnTo>
                          <a:lnTo>
                            <a:pt x="983" y="2995"/>
                          </a:lnTo>
                          <a:lnTo>
                            <a:pt x="987" y="2994"/>
                          </a:lnTo>
                          <a:lnTo>
                            <a:pt x="989" y="2991"/>
                          </a:lnTo>
                          <a:lnTo>
                            <a:pt x="989" y="2991"/>
                          </a:lnTo>
                          <a:lnTo>
                            <a:pt x="1004" y="2977"/>
                          </a:lnTo>
                          <a:lnTo>
                            <a:pt x="1020" y="2958"/>
                          </a:lnTo>
                          <a:lnTo>
                            <a:pt x="1020" y="2958"/>
                          </a:lnTo>
                          <a:lnTo>
                            <a:pt x="1032" y="2946"/>
                          </a:lnTo>
                          <a:lnTo>
                            <a:pt x="1042" y="2937"/>
                          </a:lnTo>
                          <a:lnTo>
                            <a:pt x="1052" y="2929"/>
                          </a:lnTo>
                          <a:lnTo>
                            <a:pt x="1052" y="2929"/>
                          </a:lnTo>
                          <a:lnTo>
                            <a:pt x="1055" y="2927"/>
                          </a:lnTo>
                          <a:lnTo>
                            <a:pt x="1058" y="2925"/>
                          </a:lnTo>
                          <a:lnTo>
                            <a:pt x="1059" y="2923"/>
                          </a:lnTo>
                          <a:lnTo>
                            <a:pt x="1059" y="2923"/>
                          </a:lnTo>
                          <a:lnTo>
                            <a:pt x="1064" y="2911"/>
                          </a:lnTo>
                          <a:lnTo>
                            <a:pt x="1070" y="2898"/>
                          </a:lnTo>
                          <a:lnTo>
                            <a:pt x="1070" y="2898"/>
                          </a:lnTo>
                          <a:lnTo>
                            <a:pt x="1089" y="2868"/>
                          </a:lnTo>
                          <a:lnTo>
                            <a:pt x="1098" y="2854"/>
                          </a:lnTo>
                          <a:lnTo>
                            <a:pt x="1098" y="2854"/>
                          </a:lnTo>
                          <a:lnTo>
                            <a:pt x="1105" y="2844"/>
                          </a:lnTo>
                          <a:lnTo>
                            <a:pt x="1108" y="2835"/>
                          </a:lnTo>
                          <a:lnTo>
                            <a:pt x="1111" y="2829"/>
                          </a:lnTo>
                          <a:lnTo>
                            <a:pt x="1111" y="2829"/>
                          </a:lnTo>
                          <a:lnTo>
                            <a:pt x="1113" y="2814"/>
                          </a:lnTo>
                          <a:lnTo>
                            <a:pt x="1113" y="2797"/>
                          </a:lnTo>
                          <a:lnTo>
                            <a:pt x="1112" y="2780"/>
                          </a:lnTo>
                          <a:lnTo>
                            <a:pt x="1112" y="2780"/>
                          </a:lnTo>
                          <a:lnTo>
                            <a:pt x="1113" y="2776"/>
                          </a:lnTo>
                          <a:lnTo>
                            <a:pt x="1114" y="2773"/>
                          </a:lnTo>
                          <a:lnTo>
                            <a:pt x="1118" y="2770"/>
                          </a:lnTo>
                          <a:lnTo>
                            <a:pt x="1118" y="2770"/>
                          </a:lnTo>
                          <a:lnTo>
                            <a:pt x="1129" y="2768"/>
                          </a:lnTo>
                          <a:lnTo>
                            <a:pt x="1141" y="2765"/>
                          </a:lnTo>
                          <a:lnTo>
                            <a:pt x="1141" y="2765"/>
                          </a:lnTo>
                          <a:lnTo>
                            <a:pt x="1148" y="2763"/>
                          </a:lnTo>
                          <a:lnTo>
                            <a:pt x="1152" y="2759"/>
                          </a:lnTo>
                          <a:lnTo>
                            <a:pt x="1157" y="2756"/>
                          </a:lnTo>
                          <a:lnTo>
                            <a:pt x="1157" y="2756"/>
                          </a:lnTo>
                          <a:lnTo>
                            <a:pt x="1160" y="2752"/>
                          </a:lnTo>
                          <a:lnTo>
                            <a:pt x="1167" y="2742"/>
                          </a:lnTo>
                          <a:lnTo>
                            <a:pt x="1171" y="2736"/>
                          </a:lnTo>
                          <a:lnTo>
                            <a:pt x="1173" y="2727"/>
                          </a:lnTo>
                          <a:lnTo>
                            <a:pt x="1176" y="2719"/>
                          </a:lnTo>
                          <a:lnTo>
                            <a:pt x="1177" y="2710"/>
                          </a:lnTo>
                          <a:lnTo>
                            <a:pt x="1177" y="2710"/>
                          </a:lnTo>
                          <a:lnTo>
                            <a:pt x="1178" y="2698"/>
                          </a:lnTo>
                          <a:lnTo>
                            <a:pt x="1177" y="2686"/>
                          </a:lnTo>
                          <a:lnTo>
                            <a:pt x="1172" y="2663"/>
                          </a:lnTo>
                          <a:lnTo>
                            <a:pt x="1168" y="2646"/>
                          </a:lnTo>
                          <a:lnTo>
                            <a:pt x="1166" y="2640"/>
                          </a:lnTo>
                          <a:lnTo>
                            <a:pt x="1166" y="2640"/>
                          </a:lnTo>
                          <a:lnTo>
                            <a:pt x="1166" y="2631"/>
                          </a:lnTo>
                          <a:lnTo>
                            <a:pt x="1166" y="2627"/>
                          </a:lnTo>
                          <a:lnTo>
                            <a:pt x="1167" y="2622"/>
                          </a:lnTo>
                          <a:lnTo>
                            <a:pt x="1167" y="2622"/>
                          </a:lnTo>
                          <a:lnTo>
                            <a:pt x="1172" y="2612"/>
                          </a:lnTo>
                          <a:lnTo>
                            <a:pt x="1179" y="2603"/>
                          </a:lnTo>
                          <a:lnTo>
                            <a:pt x="1189" y="2593"/>
                          </a:lnTo>
                          <a:lnTo>
                            <a:pt x="1189" y="2593"/>
                          </a:lnTo>
                          <a:lnTo>
                            <a:pt x="1193" y="2591"/>
                          </a:lnTo>
                          <a:lnTo>
                            <a:pt x="1198" y="2587"/>
                          </a:lnTo>
                          <a:lnTo>
                            <a:pt x="1203" y="2582"/>
                          </a:lnTo>
                          <a:lnTo>
                            <a:pt x="1203" y="2582"/>
                          </a:lnTo>
                          <a:lnTo>
                            <a:pt x="1209" y="2574"/>
                          </a:lnTo>
                          <a:lnTo>
                            <a:pt x="1216" y="2565"/>
                          </a:lnTo>
                          <a:lnTo>
                            <a:pt x="1216" y="2565"/>
                          </a:lnTo>
                          <a:lnTo>
                            <a:pt x="1226" y="2557"/>
                          </a:lnTo>
                          <a:lnTo>
                            <a:pt x="1235" y="2549"/>
                          </a:lnTo>
                          <a:lnTo>
                            <a:pt x="1245" y="2544"/>
                          </a:lnTo>
                          <a:lnTo>
                            <a:pt x="1245" y="2544"/>
                          </a:lnTo>
                          <a:lnTo>
                            <a:pt x="1251" y="2542"/>
                          </a:lnTo>
                          <a:lnTo>
                            <a:pt x="1257" y="2538"/>
                          </a:lnTo>
                          <a:lnTo>
                            <a:pt x="1264" y="2533"/>
                          </a:lnTo>
                          <a:lnTo>
                            <a:pt x="1272" y="2527"/>
                          </a:lnTo>
                          <a:lnTo>
                            <a:pt x="1279" y="2520"/>
                          </a:lnTo>
                          <a:lnTo>
                            <a:pt x="1285" y="2511"/>
                          </a:lnTo>
                          <a:lnTo>
                            <a:pt x="1290" y="2500"/>
                          </a:lnTo>
                          <a:lnTo>
                            <a:pt x="1290" y="2500"/>
                          </a:lnTo>
                          <a:lnTo>
                            <a:pt x="1295" y="2482"/>
                          </a:lnTo>
                          <a:lnTo>
                            <a:pt x="1296" y="2462"/>
                          </a:lnTo>
                          <a:lnTo>
                            <a:pt x="1297" y="2442"/>
                          </a:lnTo>
                          <a:lnTo>
                            <a:pt x="1297" y="2424"/>
                          </a:lnTo>
                          <a:lnTo>
                            <a:pt x="1295" y="2394"/>
                          </a:lnTo>
                          <a:lnTo>
                            <a:pt x="1294" y="2382"/>
                          </a:lnTo>
                          <a:lnTo>
                            <a:pt x="1294" y="2382"/>
                          </a:lnTo>
                          <a:lnTo>
                            <a:pt x="1294" y="2377"/>
                          </a:lnTo>
                          <a:lnTo>
                            <a:pt x="1296" y="2366"/>
                          </a:lnTo>
                          <a:lnTo>
                            <a:pt x="1296" y="2366"/>
                          </a:lnTo>
                          <a:lnTo>
                            <a:pt x="1297" y="2359"/>
                          </a:lnTo>
                          <a:lnTo>
                            <a:pt x="1299" y="2353"/>
                          </a:lnTo>
                          <a:lnTo>
                            <a:pt x="1299" y="2353"/>
                          </a:lnTo>
                          <a:lnTo>
                            <a:pt x="1296" y="2349"/>
                          </a:lnTo>
                          <a:lnTo>
                            <a:pt x="1294" y="2344"/>
                          </a:lnTo>
                          <a:lnTo>
                            <a:pt x="1287" y="2338"/>
                          </a:lnTo>
                          <a:lnTo>
                            <a:pt x="1287" y="2338"/>
                          </a:lnTo>
                          <a:lnTo>
                            <a:pt x="1278" y="2328"/>
                          </a:lnTo>
                          <a:lnTo>
                            <a:pt x="1278" y="2328"/>
                          </a:lnTo>
                          <a:lnTo>
                            <a:pt x="1276" y="2323"/>
                          </a:lnTo>
                          <a:lnTo>
                            <a:pt x="1275" y="2320"/>
                          </a:lnTo>
                          <a:lnTo>
                            <a:pt x="1275" y="2313"/>
                          </a:lnTo>
                          <a:lnTo>
                            <a:pt x="1275" y="2313"/>
                          </a:lnTo>
                          <a:lnTo>
                            <a:pt x="1278" y="2300"/>
                          </a:lnTo>
                          <a:lnTo>
                            <a:pt x="1278" y="2288"/>
                          </a:lnTo>
                          <a:lnTo>
                            <a:pt x="1278" y="2288"/>
                          </a:lnTo>
                          <a:lnTo>
                            <a:pt x="1276" y="2281"/>
                          </a:lnTo>
                          <a:lnTo>
                            <a:pt x="1275" y="2275"/>
                          </a:lnTo>
                          <a:lnTo>
                            <a:pt x="1272" y="2270"/>
                          </a:lnTo>
                          <a:lnTo>
                            <a:pt x="1272" y="2270"/>
                          </a:lnTo>
                          <a:lnTo>
                            <a:pt x="1273" y="2268"/>
                          </a:lnTo>
                          <a:lnTo>
                            <a:pt x="1276" y="2263"/>
                          </a:lnTo>
                          <a:lnTo>
                            <a:pt x="1276" y="2263"/>
                          </a:lnTo>
                          <a:lnTo>
                            <a:pt x="1280" y="2257"/>
                          </a:lnTo>
                          <a:lnTo>
                            <a:pt x="1281" y="2252"/>
                          </a:lnTo>
                          <a:lnTo>
                            <a:pt x="1281" y="2252"/>
                          </a:lnTo>
                          <a:lnTo>
                            <a:pt x="1281" y="2248"/>
                          </a:lnTo>
                          <a:lnTo>
                            <a:pt x="1280" y="2246"/>
                          </a:lnTo>
                          <a:lnTo>
                            <a:pt x="1275" y="2243"/>
                          </a:lnTo>
                          <a:lnTo>
                            <a:pt x="1270" y="2240"/>
                          </a:lnTo>
                          <a:lnTo>
                            <a:pt x="1270" y="2240"/>
                          </a:lnTo>
                          <a:lnTo>
                            <a:pt x="1265" y="2236"/>
                          </a:lnTo>
                          <a:lnTo>
                            <a:pt x="1263" y="2231"/>
                          </a:lnTo>
                          <a:lnTo>
                            <a:pt x="1262" y="2225"/>
                          </a:lnTo>
                          <a:lnTo>
                            <a:pt x="1262" y="2225"/>
                          </a:lnTo>
                          <a:lnTo>
                            <a:pt x="1264" y="2215"/>
                          </a:lnTo>
                          <a:lnTo>
                            <a:pt x="1268" y="2207"/>
                          </a:lnTo>
                          <a:lnTo>
                            <a:pt x="1273" y="2198"/>
                          </a:lnTo>
                          <a:lnTo>
                            <a:pt x="1273" y="2198"/>
                          </a:lnTo>
                          <a:lnTo>
                            <a:pt x="1280" y="2189"/>
                          </a:lnTo>
                          <a:lnTo>
                            <a:pt x="1286" y="2181"/>
                          </a:lnTo>
                          <a:lnTo>
                            <a:pt x="1292" y="2167"/>
                          </a:lnTo>
                          <a:lnTo>
                            <a:pt x="1292" y="2167"/>
                          </a:lnTo>
                          <a:lnTo>
                            <a:pt x="1297" y="2155"/>
                          </a:lnTo>
                          <a:lnTo>
                            <a:pt x="1301" y="2143"/>
                          </a:lnTo>
                          <a:lnTo>
                            <a:pt x="1305" y="2129"/>
                          </a:lnTo>
                          <a:lnTo>
                            <a:pt x="1305" y="2129"/>
                          </a:lnTo>
                          <a:lnTo>
                            <a:pt x="1306" y="2126"/>
                          </a:lnTo>
                          <a:lnTo>
                            <a:pt x="1308" y="2123"/>
                          </a:lnTo>
                          <a:lnTo>
                            <a:pt x="1311" y="2121"/>
                          </a:lnTo>
                          <a:lnTo>
                            <a:pt x="1311" y="2121"/>
                          </a:lnTo>
                          <a:lnTo>
                            <a:pt x="1321" y="2117"/>
                          </a:lnTo>
                          <a:lnTo>
                            <a:pt x="1326" y="2114"/>
                          </a:lnTo>
                          <a:lnTo>
                            <a:pt x="1329" y="2110"/>
                          </a:lnTo>
                          <a:lnTo>
                            <a:pt x="1329" y="2110"/>
                          </a:lnTo>
                          <a:lnTo>
                            <a:pt x="1338" y="2094"/>
                          </a:lnTo>
                          <a:lnTo>
                            <a:pt x="1349" y="2076"/>
                          </a:lnTo>
                          <a:lnTo>
                            <a:pt x="1349" y="2076"/>
                          </a:lnTo>
                          <a:lnTo>
                            <a:pt x="1364" y="2053"/>
                          </a:lnTo>
                          <a:lnTo>
                            <a:pt x="1378" y="2033"/>
                          </a:lnTo>
                          <a:lnTo>
                            <a:pt x="1394" y="2013"/>
                          </a:lnTo>
                          <a:lnTo>
                            <a:pt x="1394" y="2013"/>
                          </a:lnTo>
                          <a:lnTo>
                            <a:pt x="1400" y="2010"/>
                          </a:lnTo>
                          <a:lnTo>
                            <a:pt x="1414" y="2001"/>
                          </a:lnTo>
                          <a:lnTo>
                            <a:pt x="1423" y="1995"/>
                          </a:lnTo>
                          <a:lnTo>
                            <a:pt x="1432" y="1988"/>
                          </a:lnTo>
                          <a:lnTo>
                            <a:pt x="1442" y="1979"/>
                          </a:lnTo>
                          <a:lnTo>
                            <a:pt x="1452" y="1968"/>
                          </a:lnTo>
                          <a:lnTo>
                            <a:pt x="1452" y="1968"/>
                          </a:lnTo>
                          <a:lnTo>
                            <a:pt x="1461" y="1957"/>
                          </a:lnTo>
                          <a:lnTo>
                            <a:pt x="1468" y="1945"/>
                          </a:lnTo>
                          <a:lnTo>
                            <a:pt x="1480" y="1920"/>
                          </a:lnTo>
                          <a:lnTo>
                            <a:pt x="1489" y="1902"/>
                          </a:lnTo>
                          <a:lnTo>
                            <a:pt x="1491" y="1895"/>
                          </a:lnTo>
                          <a:lnTo>
                            <a:pt x="1491" y="1895"/>
                          </a:lnTo>
                          <a:lnTo>
                            <a:pt x="1502" y="1874"/>
                          </a:lnTo>
                          <a:lnTo>
                            <a:pt x="1512" y="1852"/>
                          </a:lnTo>
                          <a:lnTo>
                            <a:pt x="1522" y="1827"/>
                          </a:lnTo>
                          <a:lnTo>
                            <a:pt x="1522" y="1827"/>
                          </a:lnTo>
                          <a:lnTo>
                            <a:pt x="1529" y="1807"/>
                          </a:lnTo>
                          <a:lnTo>
                            <a:pt x="1529" y="1807"/>
                          </a:lnTo>
                          <a:lnTo>
                            <a:pt x="1537" y="1790"/>
                          </a:lnTo>
                          <a:lnTo>
                            <a:pt x="1537" y="1790"/>
                          </a:lnTo>
                          <a:lnTo>
                            <a:pt x="1538" y="1784"/>
                          </a:lnTo>
                          <a:lnTo>
                            <a:pt x="1539" y="1778"/>
                          </a:lnTo>
                          <a:lnTo>
                            <a:pt x="1540" y="1766"/>
                          </a:lnTo>
                          <a:lnTo>
                            <a:pt x="1539" y="1757"/>
                          </a:lnTo>
                          <a:lnTo>
                            <a:pt x="1538" y="1753"/>
                          </a:lnTo>
                          <a:lnTo>
                            <a:pt x="1538" y="1753"/>
                          </a:lnTo>
                          <a:lnTo>
                            <a:pt x="1537" y="1750"/>
                          </a:lnTo>
                          <a:lnTo>
                            <a:pt x="1537" y="1746"/>
                          </a:lnTo>
                          <a:lnTo>
                            <a:pt x="1538" y="1741"/>
                          </a:lnTo>
                          <a:lnTo>
                            <a:pt x="1538" y="1741"/>
                          </a:lnTo>
                          <a:lnTo>
                            <a:pt x="1540" y="1735"/>
                          </a:lnTo>
                          <a:lnTo>
                            <a:pt x="1542" y="1730"/>
                          </a:lnTo>
                          <a:lnTo>
                            <a:pt x="1542" y="1730"/>
                          </a:lnTo>
                          <a:lnTo>
                            <a:pt x="1540" y="1728"/>
                          </a:lnTo>
                          <a:lnTo>
                            <a:pt x="1539" y="1728"/>
                          </a:lnTo>
                          <a:lnTo>
                            <a:pt x="1534" y="1726"/>
                          </a:lnTo>
                          <a:lnTo>
                            <a:pt x="1528" y="1729"/>
                          </a:lnTo>
                          <a:lnTo>
                            <a:pt x="1528" y="1729"/>
                          </a:lnTo>
                          <a:lnTo>
                            <a:pt x="1524" y="1730"/>
                          </a:lnTo>
                          <a:lnTo>
                            <a:pt x="1516" y="1734"/>
                          </a:lnTo>
                          <a:lnTo>
                            <a:pt x="1516" y="1734"/>
                          </a:lnTo>
                          <a:lnTo>
                            <a:pt x="1505" y="1737"/>
                          </a:lnTo>
                          <a:lnTo>
                            <a:pt x="1505" y="1737"/>
                          </a:lnTo>
                          <a:lnTo>
                            <a:pt x="1501" y="1739"/>
                          </a:lnTo>
                          <a:lnTo>
                            <a:pt x="1500" y="1741"/>
                          </a:lnTo>
                          <a:lnTo>
                            <a:pt x="1500" y="1744"/>
                          </a:lnTo>
                          <a:lnTo>
                            <a:pt x="1500" y="1744"/>
                          </a:lnTo>
                          <a:lnTo>
                            <a:pt x="1499" y="1746"/>
                          </a:lnTo>
                          <a:lnTo>
                            <a:pt x="1497" y="1747"/>
                          </a:lnTo>
                          <a:lnTo>
                            <a:pt x="1495" y="1747"/>
                          </a:lnTo>
                          <a:lnTo>
                            <a:pt x="1495" y="1747"/>
                          </a:lnTo>
                          <a:lnTo>
                            <a:pt x="1488" y="1746"/>
                          </a:lnTo>
                          <a:lnTo>
                            <a:pt x="1479" y="1744"/>
                          </a:lnTo>
                          <a:lnTo>
                            <a:pt x="1479" y="1744"/>
                          </a:lnTo>
                          <a:lnTo>
                            <a:pt x="1477" y="1745"/>
                          </a:lnTo>
                          <a:lnTo>
                            <a:pt x="1475" y="1747"/>
                          </a:lnTo>
                          <a:lnTo>
                            <a:pt x="1474" y="1750"/>
                          </a:lnTo>
                          <a:lnTo>
                            <a:pt x="1474" y="1750"/>
                          </a:lnTo>
                          <a:lnTo>
                            <a:pt x="1467" y="1746"/>
                          </a:lnTo>
                          <a:lnTo>
                            <a:pt x="1461" y="1745"/>
                          </a:lnTo>
                          <a:lnTo>
                            <a:pt x="1458" y="1745"/>
                          </a:lnTo>
                          <a:lnTo>
                            <a:pt x="1456" y="1745"/>
                          </a:lnTo>
                          <a:lnTo>
                            <a:pt x="1456" y="1745"/>
                          </a:lnTo>
                          <a:lnTo>
                            <a:pt x="1452" y="1747"/>
                          </a:lnTo>
                          <a:lnTo>
                            <a:pt x="1448" y="1752"/>
                          </a:lnTo>
                          <a:lnTo>
                            <a:pt x="1448" y="1752"/>
                          </a:lnTo>
                          <a:lnTo>
                            <a:pt x="1440" y="1762"/>
                          </a:lnTo>
                          <a:lnTo>
                            <a:pt x="1440" y="1762"/>
                          </a:lnTo>
                          <a:lnTo>
                            <a:pt x="1436" y="1761"/>
                          </a:lnTo>
                          <a:lnTo>
                            <a:pt x="1429" y="1758"/>
                          </a:lnTo>
                          <a:lnTo>
                            <a:pt x="1429" y="1758"/>
                          </a:lnTo>
                          <a:lnTo>
                            <a:pt x="1424" y="1756"/>
                          </a:lnTo>
                          <a:lnTo>
                            <a:pt x="1420" y="1755"/>
                          </a:lnTo>
                          <a:lnTo>
                            <a:pt x="1420" y="1755"/>
                          </a:lnTo>
                          <a:lnTo>
                            <a:pt x="1415" y="1756"/>
                          </a:lnTo>
                          <a:lnTo>
                            <a:pt x="1410" y="1760"/>
                          </a:lnTo>
                          <a:lnTo>
                            <a:pt x="1410" y="1760"/>
                          </a:lnTo>
                          <a:lnTo>
                            <a:pt x="1400" y="1764"/>
                          </a:lnTo>
                          <a:lnTo>
                            <a:pt x="1394" y="1767"/>
                          </a:lnTo>
                          <a:lnTo>
                            <a:pt x="1394" y="1767"/>
                          </a:lnTo>
                          <a:lnTo>
                            <a:pt x="1391" y="1764"/>
                          </a:lnTo>
                          <a:lnTo>
                            <a:pt x="1383" y="1760"/>
                          </a:lnTo>
                          <a:lnTo>
                            <a:pt x="1383" y="1760"/>
                          </a:lnTo>
                          <a:lnTo>
                            <a:pt x="1378" y="1753"/>
                          </a:lnTo>
                          <a:lnTo>
                            <a:pt x="1378" y="1753"/>
                          </a:lnTo>
                          <a:lnTo>
                            <a:pt x="1372" y="1749"/>
                          </a:lnTo>
                          <a:lnTo>
                            <a:pt x="1369" y="1747"/>
                          </a:lnTo>
                          <a:lnTo>
                            <a:pt x="1366" y="1746"/>
                          </a:lnTo>
                          <a:lnTo>
                            <a:pt x="1366" y="1746"/>
                          </a:lnTo>
                          <a:lnTo>
                            <a:pt x="1365" y="1741"/>
                          </a:lnTo>
                          <a:lnTo>
                            <a:pt x="1365" y="1731"/>
                          </a:lnTo>
                          <a:lnTo>
                            <a:pt x="1365" y="1731"/>
                          </a:lnTo>
                          <a:lnTo>
                            <a:pt x="1365" y="1721"/>
                          </a:lnTo>
                          <a:lnTo>
                            <a:pt x="1365" y="1715"/>
                          </a:lnTo>
                          <a:lnTo>
                            <a:pt x="1362" y="1710"/>
                          </a:lnTo>
                          <a:lnTo>
                            <a:pt x="1362" y="1710"/>
                          </a:lnTo>
                          <a:lnTo>
                            <a:pt x="1359" y="1703"/>
                          </a:lnTo>
                          <a:lnTo>
                            <a:pt x="1354" y="1697"/>
                          </a:lnTo>
                          <a:lnTo>
                            <a:pt x="1341" y="1686"/>
                          </a:lnTo>
                          <a:lnTo>
                            <a:pt x="1332" y="1680"/>
                          </a:lnTo>
                          <a:lnTo>
                            <a:pt x="1328" y="1676"/>
                          </a:lnTo>
                          <a:lnTo>
                            <a:pt x="1328" y="1676"/>
                          </a:lnTo>
                          <a:lnTo>
                            <a:pt x="1324" y="1667"/>
                          </a:lnTo>
                          <a:lnTo>
                            <a:pt x="1321" y="1659"/>
                          </a:lnTo>
                          <a:lnTo>
                            <a:pt x="1316" y="1653"/>
                          </a:lnTo>
                          <a:lnTo>
                            <a:pt x="1316" y="1653"/>
                          </a:lnTo>
                          <a:lnTo>
                            <a:pt x="1311" y="1649"/>
                          </a:lnTo>
                          <a:lnTo>
                            <a:pt x="1307" y="1648"/>
                          </a:lnTo>
                          <a:lnTo>
                            <a:pt x="1302" y="1648"/>
                          </a:lnTo>
                          <a:lnTo>
                            <a:pt x="1302" y="1648"/>
                          </a:lnTo>
                          <a:lnTo>
                            <a:pt x="1299" y="1644"/>
                          </a:lnTo>
                          <a:lnTo>
                            <a:pt x="1296" y="1642"/>
                          </a:lnTo>
                          <a:lnTo>
                            <a:pt x="1292" y="1639"/>
                          </a:lnTo>
                          <a:lnTo>
                            <a:pt x="1292" y="1639"/>
                          </a:lnTo>
                          <a:lnTo>
                            <a:pt x="1289" y="1637"/>
                          </a:lnTo>
                          <a:lnTo>
                            <a:pt x="1285" y="1636"/>
                          </a:lnTo>
                          <a:lnTo>
                            <a:pt x="1280" y="1636"/>
                          </a:lnTo>
                          <a:lnTo>
                            <a:pt x="1280" y="1636"/>
                          </a:lnTo>
                          <a:lnTo>
                            <a:pt x="1279" y="1631"/>
                          </a:lnTo>
                          <a:lnTo>
                            <a:pt x="1275" y="1623"/>
                          </a:lnTo>
                          <a:lnTo>
                            <a:pt x="1275" y="1623"/>
                          </a:lnTo>
                          <a:lnTo>
                            <a:pt x="1270" y="1616"/>
                          </a:lnTo>
                          <a:lnTo>
                            <a:pt x="1269" y="1613"/>
                          </a:lnTo>
                          <a:lnTo>
                            <a:pt x="1269" y="1613"/>
                          </a:lnTo>
                          <a:lnTo>
                            <a:pt x="1268" y="1597"/>
                          </a:lnTo>
                          <a:lnTo>
                            <a:pt x="1265" y="1584"/>
                          </a:lnTo>
                          <a:lnTo>
                            <a:pt x="1263" y="1578"/>
                          </a:lnTo>
                          <a:lnTo>
                            <a:pt x="1262" y="1573"/>
                          </a:lnTo>
                          <a:lnTo>
                            <a:pt x="1262" y="1573"/>
                          </a:lnTo>
                          <a:lnTo>
                            <a:pt x="1253" y="1563"/>
                          </a:lnTo>
                          <a:lnTo>
                            <a:pt x="1245" y="1554"/>
                          </a:lnTo>
                          <a:lnTo>
                            <a:pt x="1245" y="1554"/>
                          </a:lnTo>
                          <a:lnTo>
                            <a:pt x="1229" y="1540"/>
                          </a:lnTo>
                          <a:lnTo>
                            <a:pt x="1229" y="1540"/>
                          </a:lnTo>
                          <a:lnTo>
                            <a:pt x="1222" y="1504"/>
                          </a:lnTo>
                          <a:lnTo>
                            <a:pt x="1216" y="1473"/>
                          </a:lnTo>
                          <a:lnTo>
                            <a:pt x="1213" y="1460"/>
                          </a:lnTo>
                          <a:lnTo>
                            <a:pt x="1209" y="1449"/>
                          </a:lnTo>
                          <a:lnTo>
                            <a:pt x="1209" y="1449"/>
                          </a:lnTo>
                          <a:lnTo>
                            <a:pt x="1204" y="1438"/>
                          </a:lnTo>
                          <a:lnTo>
                            <a:pt x="1199" y="1430"/>
                          </a:lnTo>
                          <a:lnTo>
                            <a:pt x="1194" y="1426"/>
                          </a:lnTo>
                          <a:lnTo>
                            <a:pt x="1189" y="1423"/>
                          </a:lnTo>
                          <a:lnTo>
                            <a:pt x="1186" y="1421"/>
                          </a:lnTo>
                          <a:lnTo>
                            <a:pt x="1183" y="1421"/>
                          </a:lnTo>
                          <a:lnTo>
                            <a:pt x="1181" y="1421"/>
                          </a:lnTo>
                          <a:lnTo>
                            <a:pt x="1181" y="1421"/>
                          </a:lnTo>
                          <a:lnTo>
                            <a:pt x="1175" y="1400"/>
                          </a:lnTo>
                          <a:lnTo>
                            <a:pt x="1167" y="1379"/>
                          </a:lnTo>
                          <a:lnTo>
                            <a:pt x="1159" y="1357"/>
                          </a:lnTo>
                          <a:lnTo>
                            <a:pt x="1159" y="1357"/>
                          </a:lnTo>
                          <a:lnTo>
                            <a:pt x="1149" y="1337"/>
                          </a:lnTo>
                          <a:lnTo>
                            <a:pt x="1140" y="1321"/>
                          </a:lnTo>
                          <a:lnTo>
                            <a:pt x="1132" y="1306"/>
                          </a:lnTo>
                          <a:lnTo>
                            <a:pt x="1132" y="1306"/>
                          </a:lnTo>
                          <a:lnTo>
                            <a:pt x="1133" y="1301"/>
                          </a:lnTo>
                          <a:lnTo>
                            <a:pt x="1133" y="1297"/>
                          </a:lnTo>
                          <a:lnTo>
                            <a:pt x="1132" y="1290"/>
                          </a:lnTo>
                          <a:lnTo>
                            <a:pt x="1132" y="1290"/>
                          </a:lnTo>
                          <a:lnTo>
                            <a:pt x="1125" y="1281"/>
                          </a:lnTo>
                          <a:lnTo>
                            <a:pt x="1119" y="1271"/>
                          </a:lnTo>
                          <a:lnTo>
                            <a:pt x="1111" y="1261"/>
                          </a:lnTo>
                          <a:lnTo>
                            <a:pt x="1111" y="1261"/>
                          </a:lnTo>
                          <a:lnTo>
                            <a:pt x="1108" y="1256"/>
                          </a:lnTo>
                          <a:lnTo>
                            <a:pt x="1103" y="1247"/>
                          </a:lnTo>
                          <a:lnTo>
                            <a:pt x="1103" y="1247"/>
                          </a:lnTo>
                          <a:lnTo>
                            <a:pt x="1103" y="1244"/>
                          </a:lnTo>
                          <a:lnTo>
                            <a:pt x="1105" y="1241"/>
                          </a:lnTo>
                          <a:lnTo>
                            <a:pt x="1106" y="1240"/>
                          </a:lnTo>
                          <a:lnTo>
                            <a:pt x="1106" y="1240"/>
                          </a:lnTo>
                          <a:lnTo>
                            <a:pt x="1107" y="1239"/>
                          </a:lnTo>
                          <a:lnTo>
                            <a:pt x="1108" y="1240"/>
                          </a:lnTo>
                          <a:lnTo>
                            <a:pt x="1109" y="1241"/>
                          </a:lnTo>
                          <a:lnTo>
                            <a:pt x="1109" y="1241"/>
                          </a:lnTo>
                          <a:lnTo>
                            <a:pt x="1118" y="1257"/>
                          </a:lnTo>
                          <a:lnTo>
                            <a:pt x="1123" y="1266"/>
                          </a:lnTo>
                          <a:lnTo>
                            <a:pt x="1128" y="1274"/>
                          </a:lnTo>
                          <a:lnTo>
                            <a:pt x="1128" y="1274"/>
                          </a:lnTo>
                          <a:lnTo>
                            <a:pt x="1134" y="1279"/>
                          </a:lnTo>
                          <a:lnTo>
                            <a:pt x="1139" y="1282"/>
                          </a:lnTo>
                          <a:lnTo>
                            <a:pt x="1143" y="1282"/>
                          </a:lnTo>
                          <a:lnTo>
                            <a:pt x="1144" y="1282"/>
                          </a:lnTo>
                          <a:lnTo>
                            <a:pt x="1144" y="1282"/>
                          </a:lnTo>
                          <a:lnTo>
                            <a:pt x="1145" y="1282"/>
                          </a:lnTo>
                          <a:lnTo>
                            <a:pt x="1146" y="1281"/>
                          </a:lnTo>
                          <a:lnTo>
                            <a:pt x="1148" y="1277"/>
                          </a:lnTo>
                          <a:lnTo>
                            <a:pt x="1148" y="1277"/>
                          </a:lnTo>
                          <a:lnTo>
                            <a:pt x="1149" y="1270"/>
                          </a:lnTo>
                          <a:lnTo>
                            <a:pt x="1150" y="1262"/>
                          </a:lnTo>
                          <a:lnTo>
                            <a:pt x="1150" y="1262"/>
                          </a:lnTo>
                          <a:lnTo>
                            <a:pt x="1152" y="1260"/>
                          </a:lnTo>
                          <a:lnTo>
                            <a:pt x="1154" y="1259"/>
                          </a:lnTo>
                          <a:lnTo>
                            <a:pt x="1156" y="1259"/>
                          </a:lnTo>
                          <a:lnTo>
                            <a:pt x="1156" y="1259"/>
                          </a:lnTo>
                          <a:lnTo>
                            <a:pt x="1155" y="1265"/>
                          </a:lnTo>
                          <a:lnTo>
                            <a:pt x="1154" y="1271"/>
                          </a:lnTo>
                          <a:lnTo>
                            <a:pt x="1154" y="1274"/>
                          </a:lnTo>
                          <a:lnTo>
                            <a:pt x="1154" y="1274"/>
                          </a:lnTo>
                          <a:lnTo>
                            <a:pt x="1156" y="1277"/>
                          </a:lnTo>
                          <a:lnTo>
                            <a:pt x="1160" y="1278"/>
                          </a:lnTo>
                          <a:lnTo>
                            <a:pt x="1163" y="1278"/>
                          </a:lnTo>
                          <a:lnTo>
                            <a:pt x="1163" y="1278"/>
                          </a:lnTo>
                          <a:lnTo>
                            <a:pt x="1167" y="1289"/>
                          </a:lnTo>
                          <a:lnTo>
                            <a:pt x="1171" y="1299"/>
                          </a:lnTo>
                          <a:lnTo>
                            <a:pt x="1177" y="1308"/>
                          </a:lnTo>
                          <a:lnTo>
                            <a:pt x="1177" y="1308"/>
                          </a:lnTo>
                          <a:lnTo>
                            <a:pt x="1188" y="1322"/>
                          </a:lnTo>
                          <a:lnTo>
                            <a:pt x="1199" y="1336"/>
                          </a:lnTo>
                          <a:lnTo>
                            <a:pt x="1199" y="1336"/>
                          </a:lnTo>
                          <a:lnTo>
                            <a:pt x="1204" y="1343"/>
                          </a:lnTo>
                          <a:lnTo>
                            <a:pt x="1208" y="1349"/>
                          </a:lnTo>
                          <a:lnTo>
                            <a:pt x="1210" y="1356"/>
                          </a:lnTo>
                          <a:lnTo>
                            <a:pt x="1210" y="1356"/>
                          </a:lnTo>
                          <a:lnTo>
                            <a:pt x="1211" y="1363"/>
                          </a:lnTo>
                          <a:lnTo>
                            <a:pt x="1213" y="1370"/>
                          </a:lnTo>
                          <a:lnTo>
                            <a:pt x="1216" y="1378"/>
                          </a:lnTo>
                          <a:lnTo>
                            <a:pt x="1216" y="1378"/>
                          </a:lnTo>
                          <a:lnTo>
                            <a:pt x="1221" y="1385"/>
                          </a:lnTo>
                          <a:lnTo>
                            <a:pt x="1227" y="1390"/>
                          </a:lnTo>
                          <a:lnTo>
                            <a:pt x="1233" y="1395"/>
                          </a:lnTo>
                          <a:lnTo>
                            <a:pt x="1233" y="1395"/>
                          </a:lnTo>
                          <a:lnTo>
                            <a:pt x="1240" y="1403"/>
                          </a:lnTo>
                          <a:lnTo>
                            <a:pt x="1246" y="1413"/>
                          </a:lnTo>
                          <a:lnTo>
                            <a:pt x="1252" y="1427"/>
                          </a:lnTo>
                          <a:lnTo>
                            <a:pt x="1252" y="1427"/>
                          </a:lnTo>
                          <a:lnTo>
                            <a:pt x="1256" y="1443"/>
                          </a:lnTo>
                          <a:lnTo>
                            <a:pt x="1258" y="1459"/>
                          </a:lnTo>
                          <a:lnTo>
                            <a:pt x="1262" y="1472"/>
                          </a:lnTo>
                          <a:lnTo>
                            <a:pt x="1263" y="1476"/>
                          </a:lnTo>
                          <a:lnTo>
                            <a:pt x="1265" y="1478"/>
                          </a:lnTo>
                          <a:lnTo>
                            <a:pt x="1265" y="1478"/>
                          </a:lnTo>
                          <a:lnTo>
                            <a:pt x="1267" y="1481"/>
                          </a:lnTo>
                          <a:lnTo>
                            <a:pt x="1268" y="1483"/>
                          </a:lnTo>
                          <a:lnTo>
                            <a:pt x="1270" y="1488"/>
                          </a:lnTo>
                          <a:lnTo>
                            <a:pt x="1275" y="1493"/>
                          </a:lnTo>
                          <a:lnTo>
                            <a:pt x="1275" y="1493"/>
                          </a:lnTo>
                          <a:lnTo>
                            <a:pt x="1284" y="1499"/>
                          </a:lnTo>
                          <a:lnTo>
                            <a:pt x="1292" y="1508"/>
                          </a:lnTo>
                          <a:lnTo>
                            <a:pt x="1292" y="1508"/>
                          </a:lnTo>
                          <a:lnTo>
                            <a:pt x="1303" y="1521"/>
                          </a:lnTo>
                          <a:lnTo>
                            <a:pt x="1311" y="1534"/>
                          </a:lnTo>
                          <a:lnTo>
                            <a:pt x="1318" y="1546"/>
                          </a:lnTo>
                          <a:lnTo>
                            <a:pt x="1318" y="1546"/>
                          </a:lnTo>
                          <a:lnTo>
                            <a:pt x="1318" y="1551"/>
                          </a:lnTo>
                          <a:lnTo>
                            <a:pt x="1321" y="1556"/>
                          </a:lnTo>
                          <a:lnTo>
                            <a:pt x="1324" y="1561"/>
                          </a:lnTo>
                          <a:lnTo>
                            <a:pt x="1324" y="1561"/>
                          </a:lnTo>
                          <a:lnTo>
                            <a:pt x="1330" y="1567"/>
                          </a:lnTo>
                          <a:lnTo>
                            <a:pt x="1338" y="1575"/>
                          </a:lnTo>
                          <a:lnTo>
                            <a:pt x="1338" y="1575"/>
                          </a:lnTo>
                          <a:lnTo>
                            <a:pt x="1343" y="1584"/>
                          </a:lnTo>
                          <a:lnTo>
                            <a:pt x="1348" y="1593"/>
                          </a:lnTo>
                          <a:lnTo>
                            <a:pt x="1350" y="1601"/>
                          </a:lnTo>
                          <a:lnTo>
                            <a:pt x="1350" y="1601"/>
                          </a:lnTo>
                          <a:lnTo>
                            <a:pt x="1350" y="1607"/>
                          </a:lnTo>
                          <a:lnTo>
                            <a:pt x="1350" y="1621"/>
                          </a:lnTo>
                          <a:lnTo>
                            <a:pt x="1350" y="1621"/>
                          </a:lnTo>
                          <a:lnTo>
                            <a:pt x="1349" y="1626"/>
                          </a:lnTo>
                          <a:lnTo>
                            <a:pt x="1350" y="1633"/>
                          </a:lnTo>
                          <a:lnTo>
                            <a:pt x="1350" y="1633"/>
                          </a:lnTo>
                          <a:lnTo>
                            <a:pt x="1354" y="1648"/>
                          </a:lnTo>
                          <a:lnTo>
                            <a:pt x="1359" y="1661"/>
                          </a:lnTo>
                          <a:lnTo>
                            <a:pt x="1365" y="1676"/>
                          </a:lnTo>
                          <a:lnTo>
                            <a:pt x="1365" y="1676"/>
                          </a:lnTo>
                          <a:lnTo>
                            <a:pt x="1366" y="1679"/>
                          </a:lnTo>
                          <a:lnTo>
                            <a:pt x="1366" y="1686"/>
                          </a:lnTo>
                          <a:lnTo>
                            <a:pt x="1366" y="1686"/>
                          </a:lnTo>
                          <a:lnTo>
                            <a:pt x="1365" y="1694"/>
                          </a:lnTo>
                          <a:lnTo>
                            <a:pt x="1365" y="1698"/>
                          </a:lnTo>
                          <a:lnTo>
                            <a:pt x="1366" y="1701"/>
                          </a:lnTo>
                          <a:lnTo>
                            <a:pt x="1366" y="1701"/>
                          </a:lnTo>
                          <a:lnTo>
                            <a:pt x="1370" y="1703"/>
                          </a:lnTo>
                          <a:lnTo>
                            <a:pt x="1373" y="1706"/>
                          </a:lnTo>
                          <a:lnTo>
                            <a:pt x="1382" y="1708"/>
                          </a:lnTo>
                          <a:lnTo>
                            <a:pt x="1389" y="1708"/>
                          </a:lnTo>
                          <a:lnTo>
                            <a:pt x="1392" y="1708"/>
                          </a:lnTo>
                          <a:lnTo>
                            <a:pt x="1392" y="1708"/>
                          </a:lnTo>
                          <a:lnTo>
                            <a:pt x="1397" y="1707"/>
                          </a:lnTo>
                          <a:lnTo>
                            <a:pt x="1405" y="1702"/>
                          </a:lnTo>
                          <a:lnTo>
                            <a:pt x="1405" y="1702"/>
                          </a:lnTo>
                          <a:lnTo>
                            <a:pt x="1411" y="1696"/>
                          </a:lnTo>
                          <a:lnTo>
                            <a:pt x="1415" y="1693"/>
                          </a:lnTo>
                          <a:lnTo>
                            <a:pt x="1415" y="1693"/>
                          </a:lnTo>
                          <a:lnTo>
                            <a:pt x="1418" y="1691"/>
                          </a:lnTo>
                          <a:lnTo>
                            <a:pt x="1420" y="1690"/>
                          </a:lnTo>
                          <a:lnTo>
                            <a:pt x="1424" y="1688"/>
                          </a:lnTo>
                          <a:lnTo>
                            <a:pt x="1424" y="1688"/>
                          </a:lnTo>
                          <a:lnTo>
                            <a:pt x="1434" y="1687"/>
                          </a:lnTo>
                          <a:lnTo>
                            <a:pt x="1443" y="1686"/>
                          </a:lnTo>
                          <a:lnTo>
                            <a:pt x="1443" y="1686"/>
                          </a:lnTo>
                          <a:lnTo>
                            <a:pt x="1451" y="1682"/>
                          </a:lnTo>
                          <a:lnTo>
                            <a:pt x="1456" y="1679"/>
                          </a:lnTo>
                          <a:lnTo>
                            <a:pt x="1459" y="1674"/>
                          </a:lnTo>
                          <a:lnTo>
                            <a:pt x="1459" y="1674"/>
                          </a:lnTo>
                          <a:lnTo>
                            <a:pt x="1462" y="1671"/>
                          </a:lnTo>
                          <a:lnTo>
                            <a:pt x="1464" y="1670"/>
                          </a:lnTo>
                          <a:lnTo>
                            <a:pt x="1467" y="1669"/>
                          </a:lnTo>
                          <a:lnTo>
                            <a:pt x="1467" y="1669"/>
                          </a:lnTo>
                          <a:lnTo>
                            <a:pt x="1475" y="1667"/>
                          </a:lnTo>
                          <a:lnTo>
                            <a:pt x="1480" y="1667"/>
                          </a:lnTo>
                          <a:lnTo>
                            <a:pt x="1484" y="1666"/>
                          </a:lnTo>
                          <a:lnTo>
                            <a:pt x="1484" y="1666"/>
                          </a:lnTo>
                          <a:lnTo>
                            <a:pt x="1488" y="1664"/>
                          </a:lnTo>
                          <a:lnTo>
                            <a:pt x="1489" y="1661"/>
                          </a:lnTo>
                          <a:lnTo>
                            <a:pt x="1492" y="1656"/>
                          </a:lnTo>
                          <a:lnTo>
                            <a:pt x="1494" y="1650"/>
                          </a:lnTo>
                          <a:lnTo>
                            <a:pt x="1494" y="1650"/>
                          </a:lnTo>
                          <a:lnTo>
                            <a:pt x="1495" y="1649"/>
                          </a:lnTo>
                          <a:lnTo>
                            <a:pt x="1500" y="1649"/>
                          </a:lnTo>
                          <a:lnTo>
                            <a:pt x="1500" y="1649"/>
                          </a:lnTo>
                          <a:lnTo>
                            <a:pt x="1506" y="1650"/>
                          </a:lnTo>
                          <a:lnTo>
                            <a:pt x="1510" y="1651"/>
                          </a:lnTo>
                          <a:lnTo>
                            <a:pt x="1513" y="1650"/>
                          </a:lnTo>
                          <a:lnTo>
                            <a:pt x="1513" y="1650"/>
                          </a:lnTo>
                          <a:lnTo>
                            <a:pt x="1522" y="1648"/>
                          </a:lnTo>
                          <a:lnTo>
                            <a:pt x="1522" y="1648"/>
                          </a:lnTo>
                          <a:lnTo>
                            <a:pt x="1532" y="1645"/>
                          </a:lnTo>
                          <a:lnTo>
                            <a:pt x="1542" y="1640"/>
                          </a:lnTo>
                          <a:lnTo>
                            <a:pt x="1542" y="1640"/>
                          </a:lnTo>
                          <a:lnTo>
                            <a:pt x="1548" y="1637"/>
                          </a:lnTo>
                          <a:lnTo>
                            <a:pt x="1553" y="1632"/>
                          </a:lnTo>
                          <a:lnTo>
                            <a:pt x="1555" y="1626"/>
                          </a:lnTo>
                          <a:lnTo>
                            <a:pt x="1558" y="1621"/>
                          </a:lnTo>
                          <a:lnTo>
                            <a:pt x="1560" y="1612"/>
                          </a:lnTo>
                          <a:lnTo>
                            <a:pt x="1560" y="1610"/>
                          </a:lnTo>
                          <a:lnTo>
                            <a:pt x="1560" y="1610"/>
                          </a:lnTo>
                          <a:lnTo>
                            <a:pt x="1560" y="1607"/>
                          </a:lnTo>
                          <a:lnTo>
                            <a:pt x="1561" y="1605"/>
                          </a:lnTo>
                          <a:lnTo>
                            <a:pt x="1565" y="1604"/>
                          </a:lnTo>
                          <a:lnTo>
                            <a:pt x="1565" y="1604"/>
                          </a:lnTo>
                          <a:lnTo>
                            <a:pt x="1577" y="1600"/>
                          </a:lnTo>
                          <a:lnTo>
                            <a:pt x="1586" y="1599"/>
                          </a:lnTo>
                          <a:lnTo>
                            <a:pt x="1593" y="1595"/>
                          </a:lnTo>
                          <a:lnTo>
                            <a:pt x="1593" y="1595"/>
                          </a:lnTo>
                          <a:lnTo>
                            <a:pt x="1603" y="1591"/>
                          </a:lnTo>
                          <a:lnTo>
                            <a:pt x="1612" y="1586"/>
                          </a:lnTo>
                          <a:lnTo>
                            <a:pt x="1619" y="1581"/>
                          </a:lnTo>
                          <a:lnTo>
                            <a:pt x="1619" y="1581"/>
                          </a:lnTo>
                          <a:lnTo>
                            <a:pt x="1620" y="1579"/>
                          </a:lnTo>
                          <a:lnTo>
                            <a:pt x="1623" y="1575"/>
                          </a:lnTo>
                          <a:lnTo>
                            <a:pt x="1623" y="1575"/>
                          </a:lnTo>
                          <a:lnTo>
                            <a:pt x="1625" y="1570"/>
                          </a:lnTo>
                          <a:lnTo>
                            <a:pt x="1628" y="1567"/>
                          </a:lnTo>
                          <a:lnTo>
                            <a:pt x="1628" y="1567"/>
                          </a:lnTo>
                          <a:lnTo>
                            <a:pt x="1632" y="1564"/>
                          </a:lnTo>
                          <a:lnTo>
                            <a:pt x="1636" y="1562"/>
                          </a:lnTo>
                          <a:lnTo>
                            <a:pt x="1645" y="1559"/>
                          </a:lnTo>
                          <a:lnTo>
                            <a:pt x="1645" y="1559"/>
                          </a:lnTo>
                          <a:lnTo>
                            <a:pt x="1650" y="1558"/>
                          </a:lnTo>
                          <a:lnTo>
                            <a:pt x="1652" y="1556"/>
                          </a:lnTo>
                          <a:lnTo>
                            <a:pt x="1652" y="1556"/>
                          </a:lnTo>
                          <a:lnTo>
                            <a:pt x="1652" y="1554"/>
                          </a:lnTo>
                          <a:lnTo>
                            <a:pt x="1653" y="1551"/>
                          </a:lnTo>
                          <a:lnTo>
                            <a:pt x="1656" y="1547"/>
                          </a:lnTo>
                          <a:lnTo>
                            <a:pt x="1661" y="1542"/>
                          </a:lnTo>
                          <a:lnTo>
                            <a:pt x="1661" y="1542"/>
                          </a:lnTo>
                          <a:lnTo>
                            <a:pt x="1670" y="1537"/>
                          </a:lnTo>
                          <a:lnTo>
                            <a:pt x="1675" y="1535"/>
                          </a:lnTo>
                          <a:lnTo>
                            <a:pt x="1679" y="1532"/>
                          </a:lnTo>
                          <a:lnTo>
                            <a:pt x="1679" y="1532"/>
                          </a:lnTo>
                          <a:lnTo>
                            <a:pt x="1682" y="1530"/>
                          </a:lnTo>
                          <a:lnTo>
                            <a:pt x="1682" y="1527"/>
                          </a:lnTo>
                          <a:lnTo>
                            <a:pt x="1682" y="1523"/>
                          </a:lnTo>
                          <a:lnTo>
                            <a:pt x="1679" y="1519"/>
                          </a:lnTo>
                          <a:lnTo>
                            <a:pt x="1678" y="1518"/>
                          </a:lnTo>
                          <a:lnTo>
                            <a:pt x="1678" y="1518"/>
                          </a:lnTo>
                          <a:lnTo>
                            <a:pt x="1678" y="1509"/>
                          </a:lnTo>
                          <a:lnTo>
                            <a:pt x="1679" y="1502"/>
                          </a:lnTo>
                          <a:lnTo>
                            <a:pt x="1680" y="1496"/>
                          </a:lnTo>
                          <a:lnTo>
                            <a:pt x="1680" y="1496"/>
                          </a:lnTo>
                          <a:lnTo>
                            <a:pt x="1682" y="1494"/>
                          </a:lnTo>
                          <a:lnTo>
                            <a:pt x="1683" y="1492"/>
                          </a:lnTo>
                          <a:lnTo>
                            <a:pt x="1688" y="1492"/>
                          </a:lnTo>
                          <a:lnTo>
                            <a:pt x="1691" y="1492"/>
                          </a:lnTo>
                          <a:lnTo>
                            <a:pt x="1691" y="1492"/>
                          </a:lnTo>
                          <a:lnTo>
                            <a:pt x="1693" y="1492"/>
                          </a:lnTo>
                          <a:lnTo>
                            <a:pt x="1694" y="1492"/>
                          </a:lnTo>
                          <a:lnTo>
                            <a:pt x="1696" y="1489"/>
                          </a:lnTo>
                          <a:lnTo>
                            <a:pt x="1700" y="1484"/>
                          </a:lnTo>
                          <a:lnTo>
                            <a:pt x="1700" y="1484"/>
                          </a:lnTo>
                          <a:lnTo>
                            <a:pt x="1707" y="1466"/>
                          </a:lnTo>
                          <a:lnTo>
                            <a:pt x="1713" y="1449"/>
                          </a:lnTo>
                          <a:lnTo>
                            <a:pt x="1713" y="1449"/>
                          </a:lnTo>
                          <a:lnTo>
                            <a:pt x="1715" y="1441"/>
                          </a:lnTo>
                          <a:lnTo>
                            <a:pt x="1713" y="1440"/>
                          </a:lnTo>
                          <a:lnTo>
                            <a:pt x="1713" y="1439"/>
                          </a:lnTo>
                          <a:lnTo>
                            <a:pt x="1711" y="1439"/>
                          </a:lnTo>
                          <a:lnTo>
                            <a:pt x="1710" y="1439"/>
                          </a:lnTo>
                          <a:lnTo>
                            <a:pt x="1710" y="1439"/>
                          </a:lnTo>
                          <a:lnTo>
                            <a:pt x="1700" y="1421"/>
                          </a:lnTo>
                          <a:lnTo>
                            <a:pt x="1691" y="1407"/>
                          </a:lnTo>
                          <a:lnTo>
                            <a:pt x="1686" y="1399"/>
                          </a:lnTo>
                          <a:lnTo>
                            <a:pt x="1686" y="1399"/>
                          </a:lnTo>
                          <a:lnTo>
                            <a:pt x="1682" y="1396"/>
                          </a:lnTo>
                          <a:lnTo>
                            <a:pt x="1677" y="1395"/>
                          </a:lnTo>
                          <a:lnTo>
                            <a:pt x="1672" y="1396"/>
                          </a:lnTo>
                          <a:lnTo>
                            <a:pt x="1669" y="1397"/>
                          </a:lnTo>
                          <a:lnTo>
                            <a:pt x="1663" y="1401"/>
                          </a:lnTo>
                          <a:lnTo>
                            <a:pt x="1662" y="1403"/>
                          </a:lnTo>
                          <a:lnTo>
                            <a:pt x="1662" y="1403"/>
                          </a:lnTo>
                          <a:lnTo>
                            <a:pt x="1658" y="1395"/>
                          </a:lnTo>
                          <a:lnTo>
                            <a:pt x="1655" y="1386"/>
                          </a:lnTo>
                          <a:lnTo>
                            <a:pt x="1648" y="1376"/>
                          </a:lnTo>
                          <a:lnTo>
                            <a:pt x="1648" y="1376"/>
                          </a:lnTo>
                          <a:lnTo>
                            <a:pt x="1632" y="1353"/>
                          </a:lnTo>
                          <a:lnTo>
                            <a:pt x="1632" y="1353"/>
                          </a:lnTo>
                          <a:lnTo>
                            <a:pt x="1630" y="1348"/>
                          </a:lnTo>
                          <a:lnTo>
                            <a:pt x="1629" y="1344"/>
                          </a:lnTo>
                          <a:lnTo>
                            <a:pt x="1628" y="1336"/>
                          </a:lnTo>
                          <a:lnTo>
                            <a:pt x="1628" y="1330"/>
                          </a:lnTo>
                          <a:lnTo>
                            <a:pt x="1628" y="1327"/>
                          </a:lnTo>
                          <a:lnTo>
                            <a:pt x="1628" y="1327"/>
                          </a:lnTo>
                          <a:lnTo>
                            <a:pt x="1626" y="1325"/>
                          </a:lnTo>
                          <a:lnTo>
                            <a:pt x="1625" y="1325"/>
                          </a:lnTo>
                          <a:lnTo>
                            <a:pt x="1623" y="1326"/>
                          </a:lnTo>
                          <a:lnTo>
                            <a:pt x="1623" y="1326"/>
                          </a:lnTo>
                          <a:lnTo>
                            <a:pt x="1620" y="1330"/>
                          </a:lnTo>
                          <a:lnTo>
                            <a:pt x="1618" y="1336"/>
                          </a:lnTo>
                          <a:lnTo>
                            <a:pt x="1612" y="1352"/>
                          </a:lnTo>
                          <a:lnTo>
                            <a:pt x="1608" y="1359"/>
                          </a:lnTo>
                          <a:lnTo>
                            <a:pt x="1603" y="1368"/>
                          </a:lnTo>
                          <a:lnTo>
                            <a:pt x="1598" y="1374"/>
                          </a:lnTo>
                          <a:lnTo>
                            <a:pt x="1591" y="1380"/>
                          </a:lnTo>
                          <a:lnTo>
                            <a:pt x="1591" y="1380"/>
                          </a:lnTo>
                          <a:lnTo>
                            <a:pt x="1582" y="1385"/>
                          </a:lnTo>
                          <a:lnTo>
                            <a:pt x="1572" y="1387"/>
                          </a:lnTo>
                          <a:lnTo>
                            <a:pt x="1562" y="1389"/>
                          </a:lnTo>
                          <a:lnTo>
                            <a:pt x="1553" y="1390"/>
                          </a:lnTo>
                          <a:lnTo>
                            <a:pt x="1537" y="1389"/>
                          </a:lnTo>
                          <a:lnTo>
                            <a:pt x="1531" y="1387"/>
                          </a:lnTo>
                          <a:lnTo>
                            <a:pt x="1531" y="1387"/>
                          </a:lnTo>
                          <a:lnTo>
                            <a:pt x="1528" y="1383"/>
                          </a:lnTo>
                          <a:lnTo>
                            <a:pt x="1526" y="1379"/>
                          </a:lnTo>
                          <a:lnTo>
                            <a:pt x="1526" y="1374"/>
                          </a:lnTo>
                          <a:lnTo>
                            <a:pt x="1526" y="1374"/>
                          </a:lnTo>
                          <a:lnTo>
                            <a:pt x="1529" y="1363"/>
                          </a:lnTo>
                          <a:lnTo>
                            <a:pt x="1531" y="1352"/>
                          </a:lnTo>
                          <a:lnTo>
                            <a:pt x="1531" y="1352"/>
                          </a:lnTo>
                          <a:lnTo>
                            <a:pt x="1531" y="1348"/>
                          </a:lnTo>
                          <a:lnTo>
                            <a:pt x="1531" y="1344"/>
                          </a:lnTo>
                          <a:lnTo>
                            <a:pt x="1527" y="1338"/>
                          </a:lnTo>
                          <a:lnTo>
                            <a:pt x="1524" y="1335"/>
                          </a:lnTo>
                          <a:lnTo>
                            <a:pt x="1523" y="1333"/>
                          </a:lnTo>
                          <a:lnTo>
                            <a:pt x="1523" y="1333"/>
                          </a:lnTo>
                          <a:lnTo>
                            <a:pt x="1519" y="1331"/>
                          </a:lnTo>
                          <a:lnTo>
                            <a:pt x="1516" y="1331"/>
                          </a:lnTo>
                          <a:lnTo>
                            <a:pt x="1515" y="1331"/>
                          </a:lnTo>
                          <a:lnTo>
                            <a:pt x="1513" y="1332"/>
                          </a:lnTo>
                          <a:lnTo>
                            <a:pt x="1513" y="1332"/>
                          </a:lnTo>
                          <a:lnTo>
                            <a:pt x="1510" y="1338"/>
                          </a:lnTo>
                          <a:lnTo>
                            <a:pt x="1507" y="1346"/>
                          </a:lnTo>
                          <a:lnTo>
                            <a:pt x="1504" y="1354"/>
                          </a:lnTo>
                          <a:lnTo>
                            <a:pt x="1504" y="1354"/>
                          </a:lnTo>
                          <a:lnTo>
                            <a:pt x="1501" y="1349"/>
                          </a:lnTo>
                          <a:lnTo>
                            <a:pt x="1499" y="1344"/>
                          </a:lnTo>
                          <a:lnTo>
                            <a:pt x="1496" y="1337"/>
                          </a:lnTo>
                          <a:lnTo>
                            <a:pt x="1496" y="1337"/>
                          </a:lnTo>
                          <a:lnTo>
                            <a:pt x="1495" y="1329"/>
                          </a:lnTo>
                          <a:lnTo>
                            <a:pt x="1492" y="1320"/>
                          </a:lnTo>
                          <a:lnTo>
                            <a:pt x="1492" y="1320"/>
                          </a:lnTo>
                          <a:lnTo>
                            <a:pt x="1490" y="1314"/>
                          </a:lnTo>
                          <a:lnTo>
                            <a:pt x="1486" y="1310"/>
                          </a:lnTo>
                          <a:lnTo>
                            <a:pt x="1479" y="1303"/>
                          </a:lnTo>
                          <a:lnTo>
                            <a:pt x="1472" y="1298"/>
                          </a:lnTo>
                          <a:lnTo>
                            <a:pt x="1469" y="1297"/>
                          </a:lnTo>
                          <a:lnTo>
                            <a:pt x="1469" y="1297"/>
                          </a:lnTo>
                          <a:lnTo>
                            <a:pt x="1468" y="1290"/>
                          </a:lnTo>
                          <a:lnTo>
                            <a:pt x="1465" y="1283"/>
                          </a:lnTo>
                          <a:lnTo>
                            <a:pt x="1462" y="1274"/>
                          </a:lnTo>
                          <a:lnTo>
                            <a:pt x="1462" y="1274"/>
                          </a:lnTo>
                          <a:lnTo>
                            <a:pt x="1456" y="1262"/>
                          </a:lnTo>
                          <a:lnTo>
                            <a:pt x="1450" y="1250"/>
                          </a:lnTo>
                          <a:lnTo>
                            <a:pt x="1450" y="1250"/>
                          </a:lnTo>
                          <a:lnTo>
                            <a:pt x="1448" y="1244"/>
                          </a:lnTo>
                          <a:lnTo>
                            <a:pt x="1448" y="1240"/>
                          </a:lnTo>
                          <a:lnTo>
                            <a:pt x="1450" y="1235"/>
                          </a:lnTo>
                          <a:lnTo>
                            <a:pt x="1451" y="1233"/>
                          </a:lnTo>
                          <a:lnTo>
                            <a:pt x="1454" y="1228"/>
                          </a:lnTo>
                          <a:lnTo>
                            <a:pt x="1456" y="1227"/>
                          </a:lnTo>
                          <a:lnTo>
                            <a:pt x="1456" y="1227"/>
                          </a:lnTo>
                          <a:lnTo>
                            <a:pt x="1458" y="1225"/>
                          </a:lnTo>
                          <a:lnTo>
                            <a:pt x="1463" y="1222"/>
                          </a:lnTo>
                          <a:lnTo>
                            <a:pt x="1467" y="1220"/>
                          </a:lnTo>
                          <a:lnTo>
                            <a:pt x="1470" y="1219"/>
                          </a:lnTo>
                          <a:lnTo>
                            <a:pt x="1475" y="1220"/>
                          </a:lnTo>
                          <a:lnTo>
                            <a:pt x="1479" y="1222"/>
                          </a:lnTo>
                          <a:lnTo>
                            <a:pt x="1479" y="1222"/>
                          </a:lnTo>
                          <a:lnTo>
                            <a:pt x="1485" y="1227"/>
                          </a:lnTo>
                          <a:lnTo>
                            <a:pt x="1491" y="1234"/>
                          </a:lnTo>
                          <a:lnTo>
                            <a:pt x="1502" y="1249"/>
                          </a:lnTo>
                          <a:lnTo>
                            <a:pt x="1510" y="1262"/>
                          </a:lnTo>
                          <a:lnTo>
                            <a:pt x="1513" y="1267"/>
                          </a:lnTo>
                          <a:lnTo>
                            <a:pt x="1513" y="1267"/>
                          </a:lnTo>
                          <a:lnTo>
                            <a:pt x="1515" y="1273"/>
                          </a:lnTo>
                          <a:lnTo>
                            <a:pt x="1516" y="1278"/>
                          </a:lnTo>
                          <a:lnTo>
                            <a:pt x="1519" y="1283"/>
                          </a:lnTo>
                          <a:lnTo>
                            <a:pt x="1519" y="1283"/>
                          </a:lnTo>
                          <a:lnTo>
                            <a:pt x="1523" y="1286"/>
                          </a:lnTo>
                          <a:lnTo>
                            <a:pt x="1528" y="1288"/>
                          </a:lnTo>
                          <a:lnTo>
                            <a:pt x="1534" y="1289"/>
                          </a:lnTo>
                          <a:lnTo>
                            <a:pt x="1534" y="1289"/>
                          </a:lnTo>
                          <a:lnTo>
                            <a:pt x="1540" y="1297"/>
                          </a:lnTo>
                          <a:lnTo>
                            <a:pt x="1549" y="1303"/>
                          </a:lnTo>
                          <a:lnTo>
                            <a:pt x="1558" y="1309"/>
                          </a:lnTo>
                          <a:lnTo>
                            <a:pt x="1558" y="1309"/>
                          </a:lnTo>
                          <a:lnTo>
                            <a:pt x="1566" y="1313"/>
                          </a:lnTo>
                          <a:lnTo>
                            <a:pt x="1575" y="1315"/>
                          </a:lnTo>
                          <a:lnTo>
                            <a:pt x="1583" y="1316"/>
                          </a:lnTo>
                          <a:lnTo>
                            <a:pt x="1583" y="1316"/>
                          </a:lnTo>
                          <a:lnTo>
                            <a:pt x="1589" y="1319"/>
                          </a:lnTo>
                          <a:lnTo>
                            <a:pt x="1594" y="1320"/>
                          </a:lnTo>
                          <a:lnTo>
                            <a:pt x="1601" y="1321"/>
                          </a:lnTo>
                          <a:lnTo>
                            <a:pt x="1601" y="1321"/>
                          </a:lnTo>
                          <a:lnTo>
                            <a:pt x="1610" y="1319"/>
                          </a:lnTo>
                          <a:lnTo>
                            <a:pt x="1619" y="1316"/>
                          </a:lnTo>
                          <a:lnTo>
                            <a:pt x="1628" y="1311"/>
                          </a:lnTo>
                          <a:lnTo>
                            <a:pt x="1628" y="1311"/>
                          </a:lnTo>
                          <a:lnTo>
                            <a:pt x="1632" y="1310"/>
                          </a:lnTo>
                          <a:lnTo>
                            <a:pt x="1636" y="1310"/>
                          </a:lnTo>
                          <a:lnTo>
                            <a:pt x="1637" y="1310"/>
                          </a:lnTo>
                          <a:lnTo>
                            <a:pt x="1640" y="1311"/>
                          </a:lnTo>
                          <a:lnTo>
                            <a:pt x="1640" y="1311"/>
                          </a:lnTo>
                          <a:lnTo>
                            <a:pt x="1643" y="1316"/>
                          </a:lnTo>
                          <a:lnTo>
                            <a:pt x="1647" y="1322"/>
                          </a:lnTo>
                          <a:lnTo>
                            <a:pt x="1656" y="1335"/>
                          </a:lnTo>
                          <a:lnTo>
                            <a:pt x="1656" y="1335"/>
                          </a:lnTo>
                          <a:lnTo>
                            <a:pt x="1659" y="1338"/>
                          </a:lnTo>
                          <a:lnTo>
                            <a:pt x="1663" y="1341"/>
                          </a:lnTo>
                          <a:lnTo>
                            <a:pt x="1668" y="1343"/>
                          </a:lnTo>
                          <a:lnTo>
                            <a:pt x="1668" y="1343"/>
                          </a:lnTo>
                          <a:lnTo>
                            <a:pt x="1675" y="1347"/>
                          </a:lnTo>
                          <a:lnTo>
                            <a:pt x="1693" y="1353"/>
                          </a:lnTo>
                          <a:lnTo>
                            <a:pt x="1702" y="1356"/>
                          </a:lnTo>
                          <a:lnTo>
                            <a:pt x="1715" y="1358"/>
                          </a:lnTo>
                          <a:lnTo>
                            <a:pt x="1727" y="1359"/>
                          </a:lnTo>
                          <a:lnTo>
                            <a:pt x="1739" y="1360"/>
                          </a:lnTo>
                          <a:lnTo>
                            <a:pt x="1739" y="1360"/>
                          </a:lnTo>
                          <a:lnTo>
                            <a:pt x="1759" y="1359"/>
                          </a:lnTo>
                          <a:lnTo>
                            <a:pt x="1780" y="1357"/>
                          </a:lnTo>
                          <a:lnTo>
                            <a:pt x="1817" y="1351"/>
                          </a:lnTo>
                          <a:lnTo>
                            <a:pt x="1817" y="1351"/>
                          </a:lnTo>
                          <a:lnTo>
                            <a:pt x="1829" y="1349"/>
                          </a:lnTo>
                          <a:lnTo>
                            <a:pt x="1844" y="1349"/>
                          </a:lnTo>
                          <a:lnTo>
                            <a:pt x="1860" y="1351"/>
                          </a:lnTo>
                          <a:lnTo>
                            <a:pt x="1860" y="1351"/>
                          </a:lnTo>
                          <a:lnTo>
                            <a:pt x="1864" y="1362"/>
                          </a:lnTo>
                          <a:lnTo>
                            <a:pt x="1871" y="1371"/>
                          </a:lnTo>
                          <a:lnTo>
                            <a:pt x="1878" y="1380"/>
                          </a:lnTo>
                          <a:lnTo>
                            <a:pt x="1878" y="1380"/>
                          </a:lnTo>
                          <a:lnTo>
                            <a:pt x="1900" y="1400"/>
                          </a:lnTo>
                          <a:lnTo>
                            <a:pt x="1900" y="1400"/>
                          </a:lnTo>
                          <a:lnTo>
                            <a:pt x="1917" y="1417"/>
                          </a:lnTo>
                          <a:lnTo>
                            <a:pt x="1917" y="1417"/>
                          </a:lnTo>
                          <a:lnTo>
                            <a:pt x="1921" y="1421"/>
                          </a:lnTo>
                          <a:lnTo>
                            <a:pt x="1926" y="1423"/>
                          </a:lnTo>
                          <a:lnTo>
                            <a:pt x="1934" y="1426"/>
                          </a:lnTo>
                          <a:lnTo>
                            <a:pt x="1941" y="1427"/>
                          </a:lnTo>
                          <a:lnTo>
                            <a:pt x="1943" y="1427"/>
                          </a:lnTo>
                          <a:lnTo>
                            <a:pt x="1943" y="1427"/>
                          </a:lnTo>
                          <a:lnTo>
                            <a:pt x="1944" y="1429"/>
                          </a:lnTo>
                          <a:lnTo>
                            <a:pt x="1944" y="1430"/>
                          </a:lnTo>
                          <a:lnTo>
                            <a:pt x="1942" y="1432"/>
                          </a:lnTo>
                          <a:lnTo>
                            <a:pt x="1942" y="1432"/>
                          </a:lnTo>
                          <a:lnTo>
                            <a:pt x="1931" y="1434"/>
                          </a:lnTo>
                          <a:lnTo>
                            <a:pt x="1926" y="1437"/>
                          </a:lnTo>
                          <a:lnTo>
                            <a:pt x="1922" y="1440"/>
                          </a:lnTo>
                          <a:lnTo>
                            <a:pt x="1922" y="1440"/>
                          </a:lnTo>
                          <a:lnTo>
                            <a:pt x="1922" y="1441"/>
                          </a:lnTo>
                          <a:lnTo>
                            <a:pt x="1922" y="1443"/>
                          </a:lnTo>
                          <a:lnTo>
                            <a:pt x="1925" y="1446"/>
                          </a:lnTo>
                          <a:lnTo>
                            <a:pt x="1930" y="1451"/>
                          </a:lnTo>
                          <a:lnTo>
                            <a:pt x="1930" y="1451"/>
                          </a:lnTo>
                          <a:lnTo>
                            <a:pt x="1936" y="1455"/>
                          </a:lnTo>
                          <a:lnTo>
                            <a:pt x="1941" y="1459"/>
                          </a:lnTo>
                          <a:lnTo>
                            <a:pt x="1947" y="1464"/>
                          </a:lnTo>
                          <a:lnTo>
                            <a:pt x="1947" y="1464"/>
                          </a:lnTo>
                          <a:lnTo>
                            <a:pt x="1958" y="1477"/>
                          </a:lnTo>
                          <a:lnTo>
                            <a:pt x="1958" y="1477"/>
                          </a:lnTo>
                          <a:lnTo>
                            <a:pt x="1960" y="1480"/>
                          </a:lnTo>
                          <a:lnTo>
                            <a:pt x="1963" y="1481"/>
                          </a:lnTo>
                          <a:lnTo>
                            <a:pt x="1966" y="1482"/>
                          </a:lnTo>
                          <a:lnTo>
                            <a:pt x="1966" y="1482"/>
                          </a:lnTo>
                          <a:lnTo>
                            <a:pt x="1976" y="1478"/>
                          </a:lnTo>
                          <a:lnTo>
                            <a:pt x="1984" y="1475"/>
                          </a:lnTo>
                          <a:lnTo>
                            <a:pt x="1987" y="1472"/>
                          </a:lnTo>
                          <a:lnTo>
                            <a:pt x="1991" y="1470"/>
                          </a:lnTo>
                          <a:lnTo>
                            <a:pt x="1991" y="1470"/>
                          </a:lnTo>
                          <a:lnTo>
                            <a:pt x="1993" y="1467"/>
                          </a:lnTo>
                          <a:lnTo>
                            <a:pt x="1995" y="1464"/>
                          </a:lnTo>
                          <a:lnTo>
                            <a:pt x="1995" y="1457"/>
                          </a:lnTo>
                          <a:lnTo>
                            <a:pt x="1993" y="1451"/>
                          </a:lnTo>
                          <a:lnTo>
                            <a:pt x="1993" y="1451"/>
                          </a:lnTo>
                          <a:lnTo>
                            <a:pt x="1996" y="1446"/>
                          </a:lnTo>
                          <a:lnTo>
                            <a:pt x="1998" y="1444"/>
                          </a:lnTo>
                          <a:lnTo>
                            <a:pt x="1999" y="1444"/>
                          </a:lnTo>
                          <a:lnTo>
                            <a:pt x="1999" y="1445"/>
                          </a:lnTo>
                          <a:lnTo>
                            <a:pt x="1999" y="1445"/>
                          </a:lnTo>
                          <a:lnTo>
                            <a:pt x="2002" y="1449"/>
                          </a:lnTo>
                          <a:lnTo>
                            <a:pt x="2003" y="1456"/>
                          </a:lnTo>
                          <a:lnTo>
                            <a:pt x="2003" y="1465"/>
                          </a:lnTo>
                          <a:lnTo>
                            <a:pt x="2003" y="1465"/>
                          </a:lnTo>
                          <a:lnTo>
                            <a:pt x="2004" y="1466"/>
                          </a:lnTo>
                          <a:lnTo>
                            <a:pt x="2006" y="1472"/>
                          </a:lnTo>
                          <a:lnTo>
                            <a:pt x="2006" y="1472"/>
                          </a:lnTo>
                          <a:lnTo>
                            <a:pt x="2009" y="1480"/>
                          </a:lnTo>
                          <a:lnTo>
                            <a:pt x="2012" y="1489"/>
                          </a:lnTo>
                          <a:lnTo>
                            <a:pt x="2012" y="1489"/>
                          </a:lnTo>
                          <a:lnTo>
                            <a:pt x="2013" y="1502"/>
                          </a:lnTo>
                          <a:lnTo>
                            <a:pt x="2014" y="1514"/>
                          </a:lnTo>
                          <a:lnTo>
                            <a:pt x="2014" y="1514"/>
                          </a:lnTo>
                          <a:lnTo>
                            <a:pt x="2014" y="1521"/>
                          </a:lnTo>
                          <a:lnTo>
                            <a:pt x="2015" y="1524"/>
                          </a:lnTo>
                          <a:lnTo>
                            <a:pt x="2015" y="1524"/>
                          </a:lnTo>
                          <a:lnTo>
                            <a:pt x="2017" y="1540"/>
                          </a:lnTo>
                          <a:lnTo>
                            <a:pt x="2018" y="1552"/>
                          </a:lnTo>
                          <a:lnTo>
                            <a:pt x="2020" y="1563"/>
                          </a:lnTo>
                          <a:lnTo>
                            <a:pt x="2020" y="1563"/>
                          </a:lnTo>
                          <a:lnTo>
                            <a:pt x="2025" y="1580"/>
                          </a:lnTo>
                          <a:lnTo>
                            <a:pt x="2031" y="1593"/>
                          </a:lnTo>
                          <a:lnTo>
                            <a:pt x="2038" y="1605"/>
                          </a:lnTo>
                          <a:lnTo>
                            <a:pt x="2038" y="1605"/>
                          </a:lnTo>
                          <a:lnTo>
                            <a:pt x="2041" y="1616"/>
                          </a:lnTo>
                          <a:lnTo>
                            <a:pt x="2045" y="1628"/>
                          </a:lnTo>
                          <a:lnTo>
                            <a:pt x="2052" y="1643"/>
                          </a:lnTo>
                          <a:lnTo>
                            <a:pt x="2052" y="1643"/>
                          </a:lnTo>
                          <a:lnTo>
                            <a:pt x="2065" y="1666"/>
                          </a:lnTo>
                          <a:lnTo>
                            <a:pt x="2065" y="1666"/>
                          </a:lnTo>
                          <a:lnTo>
                            <a:pt x="2071" y="1683"/>
                          </a:lnTo>
                          <a:lnTo>
                            <a:pt x="2076" y="1697"/>
                          </a:lnTo>
                          <a:lnTo>
                            <a:pt x="2081" y="1710"/>
                          </a:lnTo>
                          <a:lnTo>
                            <a:pt x="2081" y="1710"/>
                          </a:lnTo>
                          <a:lnTo>
                            <a:pt x="2082" y="1719"/>
                          </a:lnTo>
                          <a:lnTo>
                            <a:pt x="2084" y="1728"/>
                          </a:lnTo>
                          <a:lnTo>
                            <a:pt x="2088" y="1736"/>
                          </a:lnTo>
                          <a:lnTo>
                            <a:pt x="2088" y="1736"/>
                          </a:lnTo>
                          <a:lnTo>
                            <a:pt x="2114" y="1793"/>
                          </a:lnTo>
                          <a:lnTo>
                            <a:pt x="2128" y="1825"/>
                          </a:lnTo>
                          <a:lnTo>
                            <a:pt x="2128" y="1825"/>
                          </a:lnTo>
                          <a:lnTo>
                            <a:pt x="2130" y="1826"/>
                          </a:lnTo>
                          <a:lnTo>
                            <a:pt x="2133" y="1828"/>
                          </a:lnTo>
                          <a:lnTo>
                            <a:pt x="2135" y="1828"/>
                          </a:lnTo>
                          <a:lnTo>
                            <a:pt x="2138" y="1828"/>
                          </a:lnTo>
                          <a:lnTo>
                            <a:pt x="2141" y="1828"/>
                          </a:lnTo>
                          <a:lnTo>
                            <a:pt x="2144" y="1826"/>
                          </a:lnTo>
                          <a:lnTo>
                            <a:pt x="2144" y="1826"/>
                          </a:lnTo>
                          <a:lnTo>
                            <a:pt x="2159" y="1812"/>
                          </a:lnTo>
                          <a:lnTo>
                            <a:pt x="2159" y="1812"/>
                          </a:lnTo>
                          <a:lnTo>
                            <a:pt x="2171" y="1800"/>
                          </a:lnTo>
                          <a:lnTo>
                            <a:pt x="2171" y="1800"/>
                          </a:lnTo>
                          <a:lnTo>
                            <a:pt x="2175" y="1795"/>
                          </a:lnTo>
                          <a:lnTo>
                            <a:pt x="2175" y="1790"/>
                          </a:lnTo>
                          <a:lnTo>
                            <a:pt x="2176" y="1784"/>
                          </a:lnTo>
                          <a:lnTo>
                            <a:pt x="2176" y="1784"/>
                          </a:lnTo>
                          <a:lnTo>
                            <a:pt x="2182" y="1780"/>
                          </a:lnTo>
                          <a:lnTo>
                            <a:pt x="2187" y="1774"/>
                          </a:lnTo>
                          <a:lnTo>
                            <a:pt x="2190" y="1772"/>
                          </a:lnTo>
                          <a:lnTo>
                            <a:pt x="2190" y="1768"/>
                          </a:lnTo>
                          <a:lnTo>
                            <a:pt x="2190" y="1768"/>
                          </a:lnTo>
                          <a:lnTo>
                            <a:pt x="2191" y="1763"/>
                          </a:lnTo>
                          <a:lnTo>
                            <a:pt x="2190" y="1758"/>
                          </a:lnTo>
                          <a:lnTo>
                            <a:pt x="2189" y="1750"/>
                          </a:lnTo>
                          <a:lnTo>
                            <a:pt x="2184" y="1741"/>
                          </a:lnTo>
                          <a:lnTo>
                            <a:pt x="2184" y="1741"/>
                          </a:lnTo>
                          <a:lnTo>
                            <a:pt x="2184" y="1737"/>
                          </a:lnTo>
                          <a:lnTo>
                            <a:pt x="2184" y="1734"/>
                          </a:lnTo>
                          <a:lnTo>
                            <a:pt x="2184" y="1731"/>
                          </a:lnTo>
                          <a:lnTo>
                            <a:pt x="2184" y="1731"/>
                          </a:lnTo>
                          <a:lnTo>
                            <a:pt x="2187" y="1723"/>
                          </a:lnTo>
                          <a:lnTo>
                            <a:pt x="2191" y="1713"/>
                          </a:lnTo>
                          <a:lnTo>
                            <a:pt x="2193" y="1699"/>
                          </a:lnTo>
                          <a:lnTo>
                            <a:pt x="2196" y="1685"/>
                          </a:lnTo>
                          <a:lnTo>
                            <a:pt x="2196" y="1685"/>
                          </a:lnTo>
                          <a:lnTo>
                            <a:pt x="2196" y="1675"/>
                          </a:lnTo>
                          <a:lnTo>
                            <a:pt x="2195" y="1665"/>
                          </a:lnTo>
                          <a:lnTo>
                            <a:pt x="2191" y="1645"/>
                          </a:lnTo>
                          <a:lnTo>
                            <a:pt x="2187" y="1632"/>
                          </a:lnTo>
                          <a:lnTo>
                            <a:pt x="2186" y="1626"/>
                          </a:lnTo>
                          <a:lnTo>
                            <a:pt x="2186" y="1626"/>
                          </a:lnTo>
                          <a:lnTo>
                            <a:pt x="2192" y="1623"/>
                          </a:lnTo>
                          <a:lnTo>
                            <a:pt x="2197" y="1621"/>
                          </a:lnTo>
                          <a:lnTo>
                            <a:pt x="2201" y="1617"/>
                          </a:lnTo>
                          <a:lnTo>
                            <a:pt x="2201" y="1617"/>
                          </a:lnTo>
                          <a:lnTo>
                            <a:pt x="2202" y="1615"/>
                          </a:lnTo>
                          <a:lnTo>
                            <a:pt x="2203" y="1612"/>
                          </a:lnTo>
                          <a:lnTo>
                            <a:pt x="2203" y="1609"/>
                          </a:lnTo>
                          <a:lnTo>
                            <a:pt x="2203" y="1609"/>
                          </a:lnTo>
                          <a:lnTo>
                            <a:pt x="2203" y="1606"/>
                          </a:lnTo>
                          <a:lnTo>
                            <a:pt x="2206" y="1605"/>
                          </a:lnTo>
                          <a:lnTo>
                            <a:pt x="2208" y="1604"/>
                          </a:lnTo>
                          <a:lnTo>
                            <a:pt x="2208" y="1604"/>
                          </a:lnTo>
                          <a:lnTo>
                            <a:pt x="2216" y="1604"/>
                          </a:lnTo>
                          <a:lnTo>
                            <a:pt x="2220" y="1602"/>
                          </a:lnTo>
                          <a:lnTo>
                            <a:pt x="2220" y="1602"/>
                          </a:lnTo>
                          <a:lnTo>
                            <a:pt x="2225" y="1600"/>
                          </a:lnTo>
                          <a:lnTo>
                            <a:pt x="2228" y="1595"/>
                          </a:lnTo>
                          <a:lnTo>
                            <a:pt x="2230" y="1590"/>
                          </a:lnTo>
                          <a:lnTo>
                            <a:pt x="2230" y="1590"/>
                          </a:lnTo>
                          <a:lnTo>
                            <a:pt x="2230" y="1588"/>
                          </a:lnTo>
                          <a:lnTo>
                            <a:pt x="2232" y="1585"/>
                          </a:lnTo>
                          <a:lnTo>
                            <a:pt x="2234" y="1581"/>
                          </a:lnTo>
                          <a:lnTo>
                            <a:pt x="2234" y="1581"/>
                          </a:lnTo>
                          <a:lnTo>
                            <a:pt x="2244" y="1574"/>
                          </a:lnTo>
                          <a:lnTo>
                            <a:pt x="2249" y="1570"/>
                          </a:lnTo>
                          <a:lnTo>
                            <a:pt x="2254" y="1566"/>
                          </a:lnTo>
                          <a:lnTo>
                            <a:pt x="2254" y="1566"/>
                          </a:lnTo>
                          <a:lnTo>
                            <a:pt x="2259" y="1559"/>
                          </a:lnTo>
                          <a:lnTo>
                            <a:pt x="2262" y="1553"/>
                          </a:lnTo>
                          <a:lnTo>
                            <a:pt x="2266" y="1546"/>
                          </a:lnTo>
                          <a:lnTo>
                            <a:pt x="2266" y="1546"/>
                          </a:lnTo>
                          <a:lnTo>
                            <a:pt x="2271" y="1535"/>
                          </a:lnTo>
                          <a:lnTo>
                            <a:pt x="2276" y="1525"/>
                          </a:lnTo>
                          <a:lnTo>
                            <a:pt x="2281" y="1516"/>
                          </a:lnTo>
                          <a:lnTo>
                            <a:pt x="2281" y="1516"/>
                          </a:lnTo>
                          <a:lnTo>
                            <a:pt x="2284" y="1513"/>
                          </a:lnTo>
                          <a:lnTo>
                            <a:pt x="2288" y="1511"/>
                          </a:lnTo>
                          <a:lnTo>
                            <a:pt x="2293" y="1511"/>
                          </a:lnTo>
                          <a:lnTo>
                            <a:pt x="2293" y="1511"/>
                          </a:lnTo>
                          <a:lnTo>
                            <a:pt x="2303" y="1508"/>
                          </a:lnTo>
                          <a:lnTo>
                            <a:pt x="2311" y="1503"/>
                          </a:lnTo>
                          <a:lnTo>
                            <a:pt x="2314" y="1499"/>
                          </a:lnTo>
                          <a:lnTo>
                            <a:pt x="2317" y="1496"/>
                          </a:lnTo>
                          <a:lnTo>
                            <a:pt x="2317" y="1496"/>
                          </a:lnTo>
                          <a:lnTo>
                            <a:pt x="2319" y="1492"/>
                          </a:lnTo>
                          <a:lnTo>
                            <a:pt x="2320" y="1487"/>
                          </a:lnTo>
                          <a:lnTo>
                            <a:pt x="2320" y="1478"/>
                          </a:lnTo>
                          <a:lnTo>
                            <a:pt x="2319" y="1472"/>
                          </a:lnTo>
                          <a:lnTo>
                            <a:pt x="2317" y="1470"/>
                          </a:lnTo>
                          <a:lnTo>
                            <a:pt x="2317" y="1470"/>
                          </a:lnTo>
                          <a:lnTo>
                            <a:pt x="2319" y="1469"/>
                          </a:lnTo>
                          <a:lnTo>
                            <a:pt x="2321" y="1467"/>
                          </a:lnTo>
                          <a:lnTo>
                            <a:pt x="2325" y="1466"/>
                          </a:lnTo>
                          <a:lnTo>
                            <a:pt x="2325" y="1466"/>
                          </a:lnTo>
                          <a:lnTo>
                            <a:pt x="2330" y="1467"/>
                          </a:lnTo>
                          <a:lnTo>
                            <a:pt x="2335" y="1466"/>
                          </a:lnTo>
                          <a:lnTo>
                            <a:pt x="2335" y="1466"/>
                          </a:lnTo>
                          <a:lnTo>
                            <a:pt x="2343" y="1462"/>
                          </a:lnTo>
                          <a:lnTo>
                            <a:pt x="2351" y="1456"/>
                          </a:lnTo>
                          <a:lnTo>
                            <a:pt x="2359" y="1450"/>
                          </a:lnTo>
                          <a:lnTo>
                            <a:pt x="2359" y="1450"/>
                          </a:lnTo>
                          <a:lnTo>
                            <a:pt x="2365" y="1451"/>
                          </a:lnTo>
                          <a:lnTo>
                            <a:pt x="2373" y="1451"/>
                          </a:lnTo>
                          <a:lnTo>
                            <a:pt x="2380" y="1450"/>
                          </a:lnTo>
                          <a:lnTo>
                            <a:pt x="2380" y="1450"/>
                          </a:lnTo>
                          <a:lnTo>
                            <a:pt x="2392" y="1446"/>
                          </a:lnTo>
                          <a:lnTo>
                            <a:pt x="2403" y="1441"/>
                          </a:lnTo>
                          <a:lnTo>
                            <a:pt x="2414" y="1437"/>
                          </a:lnTo>
                          <a:lnTo>
                            <a:pt x="2414" y="1437"/>
                          </a:lnTo>
                          <a:lnTo>
                            <a:pt x="2414" y="1435"/>
                          </a:lnTo>
                          <a:lnTo>
                            <a:pt x="2416" y="1435"/>
                          </a:lnTo>
                          <a:lnTo>
                            <a:pt x="2418" y="1435"/>
                          </a:lnTo>
                          <a:lnTo>
                            <a:pt x="2421" y="1439"/>
                          </a:lnTo>
                          <a:lnTo>
                            <a:pt x="2421" y="1439"/>
                          </a:lnTo>
                          <a:lnTo>
                            <a:pt x="2424" y="1450"/>
                          </a:lnTo>
                          <a:lnTo>
                            <a:pt x="2429" y="1462"/>
                          </a:lnTo>
                          <a:lnTo>
                            <a:pt x="2429" y="1462"/>
                          </a:lnTo>
                          <a:lnTo>
                            <a:pt x="2435" y="1470"/>
                          </a:lnTo>
                          <a:lnTo>
                            <a:pt x="2440" y="1476"/>
                          </a:lnTo>
                          <a:lnTo>
                            <a:pt x="2444" y="1480"/>
                          </a:lnTo>
                          <a:lnTo>
                            <a:pt x="2444" y="1480"/>
                          </a:lnTo>
                          <a:lnTo>
                            <a:pt x="2448" y="1487"/>
                          </a:lnTo>
                          <a:lnTo>
                            <a:pt x="2451" y="1493"/>
                          </a:lnTo>
                          <a:lnTo>
                            <a:pt x="2456" y="1499"/>
                          </a:lnTo>
                          <a:lnTo>
                            <a:pt x="2456" y="1499"/>
                          </a:lnTo>
                          <a:lnTo>
                            <a:pt x="2464" y="1505"/>
                          </a:lnTo>
                          <a:lnTo>
                            <a:pt x="2471" y="1510"/>
                          </a:lnTo>
                          <a:lnTo>
                            <a:pt x="2478" y="1514"/>
                          </a:lnTo>
                          <a:lnTo>
                            <a:pt x="2478" y="1514"/>
                          </a:lnTo>
                          <a:lnTo>
                            <a:pt x="2488" y="1536"/>
                          </a:lnTo>
                          <a:lnTo>
                            <a:pt x="2497" y="1557"/>
                          </a:lnTo>
                          <a:lnTo>
                            <a:pt x="2504" y="1578"/>
                          </a:lnTo>
                          <a:lnTo>
                            <a:pt x="2504" y="1578"/>
                          </a:lnTo>
                          <a:lnTo>
                            <a:pt x="2505" y="1586"/>
                          </a:lnTo>
                          <a:lnTo>
                            <a:pt x="2505" y="1594"/>
                          </a:lnTo>
                          <a:lnTo>
                            <a:pt x="2504" y="1601"/>
                          </a:lnTo>
                          <a:lnTo>
                            <a:pt x="2504" y="1601"/>
                          </a:lnTo>
                          <a:lnTo>
                            <a:pt x="2500" y="1606"/>
                          </a:lnTo>
                          <a:lnTo>
                            <a:pt x="2499" y="1610"/>
                          </a:lnTo>
                          <a:lnTo>
                            <a:pt x="2499" y="1612"/>
                          </a:lnTo>
                          <a:lnTo>
                            <a:pt x="2499" y="1612"/>
                          </a:lnTo>
                          <a:lnTo>
                            <a:pt x="2500" y="1613"/>
                          </a:lnTo>
                          <a:lnTo>
                            <a:pt x="2503" y="1615"/>
                          </a:lnTo>
                          <a:lnTo>
                            <a:pt x="2509" y="1616"/>
                          </a:lnTo>
                          <a:lnTo>
                            <a:pt x="2509" y="1616"/>
                          </a:lnTo>
                          <a:lnTo>
                            <a:pt x="2511" y="1617"/>
                          </a:lnTo>
                          <a:lnTo>
                            <a:pt x="2514" y="1618"/>
                          </a:lnTo>
                          <a:lnTo>
                            <a:pt x="2514" y="1618"/>
                          </a:lnTo>
                          <a:lnTo>
                            <a:pt x="2515" y="1620"/>
                          </a:lnTo>
                          <a:lnTo>
                            <a:pt x="2518" y="1621"/>
                          </a:lnTo>
                          <a:lnTo>
                            <a:pt x="2518" y="1621"/>
                          </a:lnTo>
                          <a:lnTo>
                            <a:pt x="2520" y="1624"/>
                          </a:lnTo>
                          <a:lnTo>
                            <a:pt x="2522" y="1624"/>
                          </a:lnTo>
                          <a:lnTo>
                            <a:pt x="2525" y="1623"/>
                          </a:lnTo>
                          <a:lnTo>
                            <a:pt x="2525" y="1623"/>
                          </a:lnTo>
                          <a:lnTo>
                            <a:pt x="2532" y="1618"/>
                          </a:lnTo>
                          <a:lnTo>
                            <a:pt x="2532" y="1618"/>
                          </a:lnTo>
                          <a:lnTo>
                            <a:pt x="2537" y="1615"/>
                          </a:lnTo>
                          <a:lnTo>
                            <a:pt x="2541" y="1613"/>
                          </a:lnTo>
                          <a:lnTo>
                            <a:pt x="2546" y="1612"/>
                          </a:lnTo>
                          <a:lnTo>
                            <a:pt x="2546" y="1612"/>
                          </a:lnTo>
                          <a:lnTo>
                            <a:pt x="2548" y="1611"/>
                          </a:lnTo>
                          <a:lnTo>
                            <a:pt x="2549" y="1610"/>
                          </a:lnTo>
                          <a:lnTo>
                            <a:pt x="2551" y="1609"/>
                          </a:lnTo>
                          <a:lnTo>
                            <a:pt x="2551" y="1609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>
                      <a:scene3d>
                        <a:camera prst="orthographicFront"/>
                        <a:lightRig rig="threePt" dir="t"/>
                      </a:scene3d>
                      <a:sp3d contourW="127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30" name="iŝḻiḋé">
                      <a:extLst>
                        <a:ext uri="{FF2B5EF4-FFF2-40B4-BE49-F238E27FC236}">
                          <a16:creationId xmlns:a16="http://schemas.microsoft.com/office/drawing/2014/main" id="{C771DA90-F619-5E6D-216C-B43F7239140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448996" y="2810137"/>
                      <a:ext cx="3002877" cy="1998303"/>
                      <a:chOff x="7448996" y="2810137"/>
                      <a:chExt cx="3002877" cy="1998303"/>
                    </a:xfrm>
                    <a:grpFill/>
                  </p:grpSpPr>
                  <p:sp>
                    <p:nvSpPr>
                      <p:cNvPr id="31" name="iṡḻîḍê">
                        <a:extLst>
                          <a:ext uri="{FF2B5EF4-FFF2-40B4-BE49-F238E27FC236}">
                            <a16:creationId xmlns:a16="http://schemas.microsoft.com/office/drawing/2014/main" id="{814DED9D-A821-806F-A835-9D62A8BF0F8F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7635096" y="3207630"/>
                        <a:ext cx="56010" cy="34329"/>
                      </a:xfrm>
                      <a:custGeom>
                        <a:avLst/>
                        <a:gdLst>
                          <a:gd name="T0" fmla="*/ 60 w 61"/>
                          <a:gd name="T1" fmla="*/ 11 h 37"/>
                          <a:gd name="T2" fmla="*/ 60 w 61"/>
                          <a:gd name="T3" fmla="*/ 11 h 37"/>
                          <a:gd name="T4" fmla="*/ 61 w 61"/>
                          <a:gd name="T5" fmla="*/ 10 h 37"/>
                          <a:gd name="T6" fmla="*/ 61 w 61"/>
                          <a:gd name="T7" fmla="*/ 9 h 37"/>
                          <a:gd name="T8" fmla="*/ 61 w 61"/>
                          <a:gd name="T9" fmla="*/ 9 h 37"/>
                          <a:gd name="T10" fmla="*/ 61 w 61"/>
                          <a:gd name="T11" fmla="*/ 5 h 37"/>
                          <a:gd name="T12" fmla="*/ 60 w 61"/>
                          <a:gd name="T13" fmla="*/ 3 h 37"/>
                          <a:gd name="T14" fmla="*/ 59 w 61"/>
                          <a:gd name="T15" fmla="*/ 0 h 37"/>
                          <a:gd name="T16" fmla="*/ 59 w 61"/>
                          <a:gd name="T17" fmla="*/ 0 h 37"/>
                          <a:gd name="T18" fmla="*/ 57 w 61"/>
                          <a:gd name="T19" fmla="*/ 0 h 37"/>
                          <a:gd name="T20" fmla="*/ 53 w 61"/>
                          <a:gd name="T21" fmla="*/ 0 h 37"/>
                          <a:gd name="T22" fmla="*/ 49 w 61"/>
                          <a:gd name="T23" fmla="*/ 1 h 37"/>
                          <a:gd name="T24" fmla="*/ 49 w 61"/>
                          <a:gd name="T25" fmla="*/ 1 h 37"/>
                          <a:gd name="T26" fmla="*/ 47 w 61"/>
                          <a:gd name="T27" fmla="*/ 3 h 37"/>
                          <a:gd name="T28" fmla="*/ 43 w 61"/>
                          <a:gd name="T29" fmla="*/ 4 h 37"/>
                          <a:gd name="T30" fmla="*/ 38 w 61"/>
                          <a:gd name="T31" fmla="*/ 5 h 37"/>
                          <a:gd name="T32" fmla="*/ 38 w 61"/>
                          <a:gd name="T33" fmla="*/ 5 h 37"/>
                          <a:gd name="T34" fmla="*/ 32 w 61"/>
                          <a:gd name="T35" fmla="*/ 5 h 37"/>
                          <a:gd name="T36" fmla="*/ 26 w 61"/>
                          <a:gd name="T37" fmla="*/ 4 h 37"/>
                          <a:gd name="T38" fmla="*/ 20 w 61"/>
                          <a:gd name="T39" fmla="*/ 3 h 37"/>
                          <a:gd name="T40" fmla="*/ 20 w 61"/>
                          <a:gd name="T41" fmla="*/ 3 h 37"/>
                          <a:gd name="T42" fmla="*/ 12 w 61"/>
                          <a:gd name="T43" fmla="*/ 1 h 37"/>
                          <a:gd name="T44" fmla="*/ 7 w 61"/>
                          <a:gd name="T45" fmla="*/ 0 h 37"/>
                          <a:gd name="T46" fmla="*/ 3 w 61"/>
                          <a:gd name="T47" fmla="*/ 1 h 37"/>
                          <a:gd name="T48" fmla="*/ 3 w 61"/>
                          <a:gd name="T49" fmla="*/ 1 h 37"/>
                          <a:gd name="T50" fmla="*/ 1 w 61"/>
                          <a:gd name="T51" fmla="*/ 1 h 37"/>
                          <a:gd name="T52" fmla="*/ 0 w 61"/>
                          <a:gd name="T53" fmla="*/ 3 h 37"/>
                          <a:gd name="T54" fmla="*/ 1 w 61"/>
                          <a:gd name="T55" fmla="*/ 6 h 37"/>
                          <a:gd name="T56" fmla="*/ 3 w 61"/>
                          <a:gd name="T57" fmla="*/ 10 h 37"/>
                          <a:gd name="T58" fmla="*/ 15 w 61"/>
                          <a:gd name="T59" fmla="*/ 17 h 37"/>
                          <a:gd name="T60" fmla="*/ 15 w 61"/>
                          <a:gd name="T61" fmla="*/ 17 h 37"/>
                          <a:gd name="T62" fmla="*/ 20 w 61"/>
                          <a:gd name="T63" fmla="*/ 19 h 37"/>
                          <a:gd name="T64" fmla="*/ 30 w 61"/>
                          <a:gd name="T65" fmla="*/ 25 h 37"/>
                          <a:gd name="T66" fmla="*/ 30 w 61"/>
                          <a:gd name="T67" fmla="*/ 25 h 37"/>
                          <a:gd name="T68" fmla="*/ 38 w 61"/>
                          <a:gd name="T69" fmla="*/ 30 h 37"/>
                          <a:gd name="T70" fmla="*/ 42 w 61"/>
                          <a:gd name="T71" fmla="*/ 33 h 37"/>
                          <a:gd name="T72" fmla="*/ 42 w 61"/>
                          <a:gd name="T73" fmla="*/ 33 h 37"/>
                          <a:gd name="T74" fmla="*/ 48 w 61"/>
                          <a:gd name="T75" fmla="*/ 36 h 37"/>
                          <a:gd name="T76" fmla="*/ 52 w 61"/>
                          <a:gd name="T77" fmla="*/ 37 h 37"/>
                          <a:gd name="T78" fmla="*/ 55 w 61"/>
                          <a:gd name="T79" fmla="*/ 37 h 37"/>
                          <a:gd name="T80" fmla="*/ 55 w 61"/>
                          <a:gd name="T81" fmla="*/ 37 h 37"/>
                          <a:gd name="T82" fmla="*/ 57 w 61"/>
                          <a:gd name="T83" fmla="*/ 35 h 37"/>
                          <a:gd name="T84" fmla="*/ 58 w 61"/>
                          <a:gd name="T85" fmla="*/ 31 h 37"/>
                          <a:gd name="T86" fmla="*/ 57 w 61"/>
                          <a:gd name="T87" fmla="*/ 26 h 37"/>
                          <a:gd name="T88" fmla="*/ 57 w 61"/>
                          <a:gd name="T89" fmla="*/ 26 h 37"/>
                          <a:gd name="T90" fmla="*/ 55 w 61"/>
                          <a:gd name="T91" fmla="*/ 23 h 37"/>
                          <a:gd name="T92" fmla="*/ 55 w 61"/>
                          <a:gd name="T93" fmla="*/ 21 h 37"/>
                          <a:gd name="T94" fmla="*/ 55 w 61"/>
                          <a:gd name="T95" fmla="*/ 19 h 37"/>
                          <a:gd name="T96" fmla="*/ 55 w 61"/>
                          <a:gd name="T97" fmla="*/ 19 h 37"/>
                          <a:gd name="T98" fmla="*/ 58 w 61"/>
                          <a:gd name="T99" fmla="*/ 15 h 37"/>
                          <a:gd name="T100" fmla="*/ 60 w 61"/>
                          <a:gd name="T101" fmla="*/ 11 h 37"/>
                          <a:gd name="T102" fmla="*/ 60 w 61"/>
                          <a:gd name="T103" fmla="*/ 11 h 3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</a:cxnLst>
                        <a:rect l="0" t="0" r="r" b="b"/>
                        <a:pathLst>
                          <a:path w="61" h="37">
                            <a:moveTo>
                              <a:pt x="60" y="11"/>
                            </a:moveTo>
                            <a:lnTo>
                              <a:pt x="60" y="11"/>
                            </a:lnTo>
                            <a:lnTo>
                              <a:pt x="61" y="10"/>
                            </a:lnTo>
                            <a:lnTo>
                              <a:pt x="61" y="9"/>
                            </a:lnTo>
                            <a:lnTo>
                              <a:pt x="61" y="9"/>
                            </a:lnTo>
                            <a:lnTo>
                              <a:pt x="61" y="5"/>
                            </a:lnTo>
                            <a:lnTo>
                              <a:pt x="60" y="3"/>
                            </a:lnTo>
                            <a:lnTo>
                              <a:pt x="59" y="0"/>
                            </a:lnTo>
                            <a:lnTo>
                              <a:pt x="59" y="0"/>
                            </a:lnTo>
                            <a:lnTo>
                              <a:pt x="57" y="0"/>
                            </a:lnTo>
                            <a:lnTo>
                              <a:pt x="53" y="0"/>
                            </a:lnTo>
                            <a:lnTo>
                              <a:pt x="49" y="1"/>
                            </a:lnTo>
                            <a:lnTo>
                              <a:pt x="49" y="1"/>
                            </a:lnTo>
                            <a:lnTo>
                              <a:pt x="47" y="3"/>
                            </a:lnTo>
                            <a:lnTo>
                              <a:pt x="43" y="4"/>
                            </a:lnTo>
                            <a:lnTo>
                              <a:pt x="38" y="5"/>
                            </a:lnTo>
                            <a:lnTo>
                              <a:pt x="38" y="5"/>
                            </a:lnTo>
                            <a:lnTo>
                              <a:pt x="32" y="5"/>
                            </a:lnTo>
                            <a:lnTo>
                              <a:pt x="26" y="4"/>
                            </a:lnTo>
                            <a:lnTo>
                              <a:pt x="20" y="3"/>
                            </a:lnTo>
                            <a:lnTo>
                              <a:pt x="20" y="3"/>
                            </a:lnTo>
                            <a:lnTo>
                              <a:pt x="12" y="1"/>
                            </a:lnTo>
                            <a:lnTo>
                              <a:pt x="7" y="0"/>
                            </a:lnTo>
                            <a:lnTo>
                              <a:pt x="3" y="1"/>
                            </a:lnTo>
                            <a:lnTo>
                              <a:pt x="3" y="1"/>
                            </a:lnTo>
                            <a:lnTo>
                              <a:pt x="1" y="1"/>
                            </a:lnTo>
                            <a:lnTo>
                              <a:pt x="0" y="3"/>
                            </a:lnTo>
                            <a:lnTo>
                              <a:pt x="1" y="6"/>
                            </a:lnTo>
                            <a:lnTo>
                              <a:pt x="3" y="10"/>
                            </a:lnTo>
                            <a:lnTo>
                              <a:pt x="15" y="17"/>
                            </a:lnTo>
                            <a:lnTo>
                              <a:pt x="15" y="17"/>
                            </a:lnTo>
                            <a:lnTo>
                              <a:pt x="20" y="19"/>
                            </a:lnTo>
                            <a:lnTo>
                              <a:pt x="30" y="25"/>
                            </a:lnTo>
                            <a:lnTo>
                              <a:pt x="30" y="25"/>
                            </a:lnTo>
                            <a:lnTo>
                              <a:pt x="38" y="30"/>
                            </a:lnTo>
                            <a:lnTo>
                              <a:pt x="42" y="33"/>
                            </a:lnTo>
                            <a:lnTo>
                              <a:pt x="42" y="33"/>
                            </a:lnTo>
                            <a:lnTo>
                              <a:pt x="48" y="36"/>
                            </a:lnTo>
                            <a:lnTo>
                              <a:pt x="52" y="37"/>
                            </a:lnTo>
                            <a:lnTo>
                              <a:pt x="55" y="37"/>
                            </a:lnTo>
                            <a:lnTo>
                              <a:pt x="55" y="37"/>
                            </a:lnTo>
                            <a:lnTo>
                              <a:pt x="57" y="35"/>
                            </a:lnTo>
                            <a:lnTo>
                              <a:pt x="58" y="31"/>
                            </a:lnTo>
                            <a:lnTo>
                              <a:pt x="57" y="26"/>
                            </a:lnTo>
                            <a:lnTo>
                              <a:pt x="57" y="26"/>
                            </a:lnTo>
                            <a:lnTo>
                              <a:pt x="55" y="23"/>
                            </a:lnTo>
                            <a:lnTo>
                              <a:pt x="55" y="21"/>
                            </a:lnTo>
                            <a:lnTo>
                              <a:pt x="55" y="19"/>
                            </a:lnTo>
                            <a:lnTo>
                              <a:pt x="55" y="19"/>
                            </a:lnTo>
                            <a:lnTo>
                              <a:pt x="58" y="15"/>
                            </a:lnTo>
                            <a:lnTo>
                              <a:pt x="60" y="11"/>
                            </a:lnTo>
                            <a:lnTo>
                              <a:pt x="60" y="11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2" name="ïsḻîḋé">
                        <a:extLst>
                          <a:ext uri="{FF2B5EF4-FFF2-40B4-BE49-F238E27FC236}">
                            <a16:creationId xmlns:a16="http://schemas.microsoft.com/office/drawing/2014/main" id="{035301DD-CDBD-8D39-2F80-577980388D7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7555597" y="3128132"/>
                        <a:ext cx="30716" cy="57817"/>
                      </a:xfrm>
                      <a:custGeom>
                        <a:avLst/>
                        <a:gdLst>
                          <a:gd name="T0" fmla="*/ 1 w 34"/>
                          <a:gd name="T1" fmla="*/ 11 h 64"/>
                          <a:gd name="T2" fmla="*/ 1 w 34"/>
                          <a:gd name="T3" fmla="*/ 11 h 64"/>
                          <a:gd name="T4" fmla="*/ 0 w 34"/>
                          <a:gd name="T5" fmla="*/ 13 h 64"/>
                          <a:gd name="T6" fmla="*/ 0 w 34"/>
                          <a:gd name="T7" fmla="*/ 17 h 64"/>
                          <a:gd name="T8" fmla="*/ 0 w 34"/>
                          <a:gd name="T9" fmla="*/ 20 h 64"/>
                          <a:gd name="T10" fmla="*/ 0 w 34"/>
                          <a:gd name="T11" fmla="*/ 20 h 64"/>
                          <a:gd name="T12" fmla="*/ 2 w 34"/>
                          <a:gd name="T13" fmla="*/ 28 h 64"/>
                          <a:gd name="T14" fmla="*/ 5 w 34"/>
                          <a:gd name="T15" fmla="*/ 39 h 64"/>
                          <a:gd name="T16" fmla="*/ 5 w 34"/>
                          <a:gd name="T17" fmla="*/ 39 h 64"/>
                          <a:gd name="T18" fmla="*/ 5 w 34"/>
                          <a:gd name="T19" fmla="*/ 55 h 64"/>
                          <a:gd name="T20" fmla="*/ 5 w 34"/>
                          <a:gd name="T21" fmla="*/ 55 h 64"/>
                          <a:gd name="T22" fmla="*/ 5 w 34"/>
                          <a:gd name="T23" fmla="*/ 59 h 64"/>
                          <a:gd name="T24" fmla="*/ 6 w 34"/>
                          <a:gd name="T25" fmla="*/ 61 h 64"/>
                          <a:gd name="T26" fmla="*/ 8 w 34"/>
                          <a:gd name="T27" fmla="*/ 61 h 64"/>
                          <a:gd name="T28" fmla="*/ 8 w 34"/>
                          <a:gd name="T29" fmla="*/ 61 h 64"/>
                          <a:gd name="T30" fmla="*/ 11 w 34"/>
                          <a:gd name="T31" fmla="*/ 64 h 64"/>
                          <a:gd name="T32" fmla="*/ 13 w 34"/>
                          <a:gd name="T33" fmla="*/ 64 h 64"/>
                          <a:gd name="T34" fmla="*/ 16 w 34"/>
                          <a:gd name="T35" fmla="*/ 64 h 64"/>
                          <a:gd name="T36" fmla="*/ 16 w 34"/>
                          <a:gd name="T37" fmla="*/ 64 h 64"/>
                          <a:gd name="T38" fmla="*/ 24 w 34"/>
                          <a:gd name="T39" fmla="*/ 58 h 64"/>
                          <a:gd name="T40" fmla="*/ 24 w 34"/>
                          <a:gd name="T41" fmla="*/ 58 h 64"/>
                          <a:gd name="T42" fmla="*/ 25 w 34"/>
                          <a:gd name="T43" fmla="*/ 56 h 64"/>
                          <a:gd name="T44" fmla="*/ 28 w 34"/>
                          <a:gd name="T45" fmla="*/ 55 h 64"/>
                          <a:gd name="T46" fmla="*/ 29 w 34"/>
                          <a:gd name="T47" fmla="*/ 55 h 64"/>
                          <a:gd name="T48" fmla="*/ 29 w 34"/>
                          <a:gd name="T49" fmla="*/ 55 h 64"/>
                          <a:gd name="T50" fmla="*/ 32 w 34"/>
                          <a:gd name="T51" fmla="*/ 55 h 64"/>
                          <a:gd name="T52" fmla="*/ 33 w 34"/>
                          <a:gd name="T53" fmla="*/ 54 h 64"/>
                          <a:gd name="T54" fmla="*/ 34 w 34"/>
                          <a:gd name="T55" fmla="*/ 52 h 64"/>
                          <a:gd name="T56" fmla="*/ 34 w 34"/>
                          <a:gd name="T57" fmla="*/ 52 h 64"/>
                          <a:gd name="T58" fmla="*/ 30 w 34"/>
                          <a:gd name="T59" fmla="*/ 32 h 64"/>
                          <a:gd name="T60" fmla="*/ 30 w 34"/>
                          <a:gd name="T61" fmla="*/ 32 h 64"/>
                          <a:gd name="T62" fmla="*/ 30 w 34"/>
                          <a:gd name="T63" fmla="*/ 23 h 64"/>
                          <a:gd name="T64" fmla="*/ 30 w 34"/>
                          <a:gd name="T65" fmla="*/ 23 h 64"/>
                          <a:gd name="T66" fmla="*/ 28 w 34"/>
                          <a:gd name="T67" fmla="*/ 15 h 64"/>
                          <a:gd name="T68" fmla="*/ 27 w 34"/>
                          <a:gd name="T69" fmla="*/ 10 h 64"/>
                          <a:gd name="T70" fmla="*/ 24 w 34"/>
                          <a:gd name="T71" fmla="*/ 7 h 64"/>
                          <a:gd name="T72" fmla="*/ 24 w 34"/>
                          <a:gd name="T73" fmla="*/ 7 h 64"/>
                          <a:gd name="T74" fmla="*/ 24 w 34"/>
                          <a:gd name="T75" fmla="*/ 6 h 64"/>
                          <a:gd name="T76" fmla="*/ 24 w 34"/>
                          <a:gd name="T77" fmla="*/ 5 h 64"/>
                          <a:gd name="T78" fmla="*/ 24 w 34"/>
                          <a:gd name="T79" fmla="*/ 5 h 64"/>
                          <a:gd name="T80" fmla="*/ 21 w 34"/>
                          <a:gd name="T81" fmla="*/ 0 h 64"/>
                          <a:gd name="T82" fmla="*/ 21 w 34"/>
                          <a:gd name="T83" fmla="*/ 0 h 64"/>
                          <a:gd name="T84" fmla="*/ 19 w 34"/>
                          <a:gd name="T85" fmla="*/ 2 h 64"/>
                          <a:gd name="T86" fmla="*/ 17 w 34"/>
                          <a:gd name="T87" fmla="*/ 4 h 64"/>
                          <a:gd name="T88" fmla="*/ 13 w 34"/>
                          <a:gd name="T89" fmla="*/ 6 h 64"/>
                          <a:gd name="T90" fmla="*/ 13 w 34"/>
                          <a:gd name="T91" fmla="*/ 6 h 64"/>
                          <a:gd name="T92" fmla="*/ 6 w 34"/>
                          <a:gd name="T93" fmla="*/ 7 h 64"/>
                          <a:gd name="T94" fmla="*/ 6 w 34"/>
                          <a:gd name="T95" fmla="*/ 7 h 64"/>
                          <a:gd name="T96" fmla="*/ 2 w 34"/>
                          <a:gd name="T97" fmla="*/ 10 h 64"/>
                          <a:gd name="T98" fmla="*/ 1 w 34"/>
                          <a:gd name="T99" fmla="*/ 11 h 64"/>
                          <a:gd name="T100" fmla="*/ 1 w 34"/>
                          <a:gd name="T101" fmla="*/ 11 h 64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</a:cxnLst>
                        <a:rect l="0" t="0" r="r" b="b"/>
                        <a:pathLst>
                          <a:path w="34" h="64">
                            <a:moveTo>
                              <a:pt x="1" y="11"/>
                            </a:moveTo>
                            <a:lnTo>
                              <a:pt x="1" y="11"/>
                            </a:lnTo>
                            <a:lnTo>
                              <a:pt x="0" y="13"/>
                            </a:lnTo>
                            <a:lnTo>
                              <a:pt x="0" y="17"/>
                            </a:lnTo>
                            <a:lnTo>
                              <a:pt x="0" y="20"/>
                            </a:lnTo>
                            <a:lnTo>
                              <a:pt x="0" y="20"/>
                            </a:lnTo>
                            <a:lnTo>
                              <a:pt x="2" y="28"/>
                            </a:lnTo>
                            <a:lnTo>
                              <a:pt x="5" y="39"/>
                            </a:lnTo>
                            <a:lnTo>
                              <a:pt x="5" y="39"/>
                            </a:lnTo>
                            <a:lnTo>
                              <a:pt x="5" y="55"/>
                            </a:lnTo>
                            <a:lnTo>
                              <a:pt x="5" y="55"/>
                            </a:lnTo>
                            <a:lnTo>
                              <a:pt x="5" y="59"/>
                            </a:lnTo>
                            <a:lnTo>
                              <a:pt x="6" y="61"/>
                            </a:lnTo>
                            <a:lnTo>
                              <a:pt x="8" y="61"/>
                            </a:lnTo>
                            <a:lnTo>
                              <a:pt x="8" y="61"/>
                            </a:lnTo>
                            <a:lnTo>
                              <a:pt x="11" y="64"/>
                            </a:lnTo>
                            <a:lnTo>
                              <a:pt x="13" y="64"/>
                            </a:lnTo>
                            <a:lnTo>
                              <a:pt x="16" y="64"/>
                            </a:lnTo>
                            <a:lnTo>
                              <a:pt x="16" y="64"/>
                            </a:lnTo>
                            <a:lnTo>
                              <a:pt x="24" y="58"/>
                            </a:lnTo>
                            <a:lnTo>
                              <a:pt x="24" y="58"/>
                            </a:lnTo>
                            <a:lnTo>
                              <a:pt x="25" y="56"/>
                            </a:lnTo>
                            <a:lnTo>
                              <a:pt x="28" y="55"/>
                            </a:lnTo>
                            <a:lnTo>
                              <a:pt x="29" y="55"/>
                            </a:lnTo>
                            <a:lnTo>
                              <a:pt x="29" y="55"/>
                            </a:lnTo>
                            <a:lnTo>
                              <a:pt x="32" y="55"/>
                            </a:lnTo>
                            <a:lnTo>
                              <a:pt x="33" y="54"/>
                            </a:lnTo>
                            <a:lnTo>
                              <a:pt x="34" y="52"/>
                            </a:lnTo>
                            <a:lnTo>
                              <a:pt x="34" y="52"/>
                            </a:lnTo>
                            <a:lnTo>
                              <a:pt x="30" y="32"/>
                            </a:lnTo>
                            <a:lnTo>
                              <a:pt x="30" y="32"/>
                            </a:lnTo>
                            <a:lnTo>
                              <a:pt x="30" y="23"/>
                            </a:lnTo>
                            <a:lnTo>
                              <a:pt x="30" y="23"/>
                            </a:lnTo>
                            <a:lnTo>
                              <a:pt x="28" y="15"/>
                            </a:lnTo>
                            <a:lnTo>
                              <a:pt x="27" y="10"/>
                            </a:lnTo>
                            <a:lnTo>
                              <a:pt x="24" y="7"/>
                            </a:lnTo>
                            <a:lnTo>
                              <a:pt x="24" y="7"/>
                            </a:lnTo>
                            <a:lnTo>
                              <a:pt x="24" y="6"/>
                            </a:lnTo>
                            <a:lnTo>
                              <a:pt x="24" y="5"/>
                            </a:lnTo>
                            <a:lnTo>
                              <a:pt x="24" y="5"/>
                            </a:lnTo>
                            <a:lnTo>
                              <a:pt x="21" y="0"/>
                            </a:lnTo>
                            <a:lnTo>
                              <a:pt x="21" y="0"/>
                            </a:lnTo>
                            <a:lnTo>
                              <a:pt x="19" y="2"/>
                            </a:lnTo>
                            <a:lnTo>
                              <a:pt x="17" y="4"/>
                            </a:lnTo>
                            <a:lnTo>
                              <a:pt x="13" y="6"/>
                            </a:lnTo>
                            <a:lnTo>
                              <a:pt x="13" y="6"/>
                            </a:lnTo>
                            <a:lnTo>
                              <a:pt x="6" y="7"/>
                            </a:lnTo>
                            <a:lnTo>
                              <a:pt x="6" y="7"/>
                            </a:lnTo>
                            <a:lnTo>
                              <a:pt x="2" y="10"/>
                            </a:lnTo>
                            <a:lnTo>
                              <a:pt x="1" y="11"/>
                            </a:lnTo>
                            <a:lnTo>
                              <a:pt x="1" y="11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3" name="íśḻîdè">
                        <a:extLst>
                          <a:ext uri="{FF2B5EF4-FFF2-40B4-BE49-F238E27FC236}">
                            <a16:creationId xmlns:a16="http://schemas.microsoft.com/office/drawing/2014/main" id="{83CD3F2F-E022-6D86-94C5-6BDFD98E13BF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7562824" y="3093802"/>
                        <a:ext cx="18068" cy="28908"/>
                      </a:xfrm>
                      <a:custGeom>
                        <a:avLst/>
                        <a:gdLst>
                          <a:gd name="T0" fmla="*/ 11 w 20"/>
                          <a:gd name="T1" fmla="*/ 32 h 32"/>
                          <a:gd name="T2" fmla="*/ 11 w 20"/>
                          <a:gd name="T3" fmla="*/ 32 h 32"/>
                          <a:gd name="T4" fmla="*/ 14 w 20"/>
                          <a:gd name="T5" fmla="*/ 29 h 32"/>
                          <a:gd name="T6" fmla="*/ 15 w 20"/>
                          <a:gd name="T7" fmla="*/ 24 h 32"/>
                          <a:gd name="T8" fmla="*/ 16 w 20"/>
                          <a:gd name="T9" fmla="*/ 17 h 32"/>
                          <a:gd name="T10" fmla="*/ 16 w 20"/>
                          <a:gd name="T11" fmla="*/ 17 h 32"/>
                          <a:gd name="T12" fmla="*/ 17 w 20"/>
                          <a:gd name="T13" fmla="*/ 14 h 32"/>
                          <a:gd name="T14" fmla="*/ 20 w 20"/>
                          <a:gd name="T15" fmla="*/ 8 h 32"/>
                          <a:gd name="T16" fmla="*/ 20 w 20"/>
                          <a:gd name="T17" fmla="*/ 8 h 32"/>
                          <a:gd name="T18" fmla="*/ 20 w 20"/>
                          <a:gd name="T19" fmla="*/ 0 h 32"/>
                          <a:gd name="T20" fmla="*/ 20 w 20"/>
                          <a:gd name="T21" fmla="*/ 0 h 32"/>
                          <a:gd name="T22" fmla="*/ 11 w 20"/>
                          <a:gd name="T23" fmla="*/ 1 h 32"/>
                          <a:gd name="T24" fmla="*/ 5 w 20"/>
                          <a:gd name="T25" fmla="*/ 2 h 32"/>
                          <a:gd name="T26" fmla="*/ 3 w 20"/>
                          <a:gd name="T27" fmla="*/ 3 h 32"/>
                          <a:gd name="T28" fmla="*/ 0 w 20"/>
                          <a:gd name="T29" fmla="*/ 6 h 32"/>
                          <a:gd name="T30" fmla="*/ 0 w 20"/>
                          <a:gd name="T31" fmla="*/ 6 h 32"/>
                          <a:gd name="T32" fmla="*/ 0 w 20"/>
                          <a:gd name="T33" fmla="*/ 8 h 32"/>
                          <a:gd name="T34" fmla="*/ 0 w 20"/>
                          <a:gd name="T35" fmla="*/ 11 h 32"/>
                          <a:gd name="T36" fmla="*/ 2 w 20"/>
                          <a:gd name="T37" fmla="*/ 16 h 32"/>
                          <a:gd name="T38" fmla="*/ 4 w 20"/>
                          <a:gd name="T39" fmla="*/ 22 h 32"/>
                          <a:gd name="T40" fmla="*/ 4 w 20"/>
                          <a:gd name="T41" fmla="*/ 22 h 32"/>
                          <a:gd name="T42" fmla="*/ 6 w 20"/>
                          <a:gd name="T43" fmla="*/ 27 h 32"/>
                          <a:gd name="T44" fmla="*/ 9 w 20"/>
                          <a:gd name="T45" fmla="*/ 30 h 32"/>
                          <a:gd name="T46" fmla="*/ 10 w 20"/>
                          <a:gd name="T47" fmla="*/ 32 h 32"/>
                          <a:gd name="T48" fmla="*/ 11 w 20"/>
                          <a:gd name="T49" fmla="*/ 32 h 32"/>
                          <a:gd name="T50" fmla="*/ 11 w 20"/>
                          <a:gd name="T51" fmla="*/ 32 h 3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</a:cxnLst>
                        <a:rect l="0" t="0" r="r" b="b"/>
                        <a:pathLst>
                          <a:path w="20" h="32">
                            <a:moveTo>
                              <a:pt x="11" y="32"/>
                            </a:moveTo>
                            <a:lnTo>
                              <a:pt x="11" y="32"/>
                            </a:lnTo>
                            <a:lnTo>
                              <a:pt x="14" y="29"/>
                            </a:lnTo>
                            <a:lnTo>
                              <a:pt x="15" y="24"/>
                            </a:lnTo>
                            <a:lnTo>
                              <a:pt x="16" y="17"/>
                            </a:lnTo>
                            <a:lnTo>
                              <a:pt x="16" y="17"/>
                            </a:lnTo>
                            <a:lnTo>
                              <a:pt x="17" y="14"/>
                            </a:lnTo>
                            <a:lnTo>
                              <a:pt x="20" y="8"/>
                            </a:lnTo>
                            <a:lnTo>
                              <a:pt x="20" y="8"/>
                            </a:lnTo>
                            <a:lnTo>
                              <a:pt x="20" y="0"/>
                            </a:lnTo>
                            <a:lnTo>
                              <a:pt x="20" y="0"/>
                            </a:lnTo>
                            <a:lnTo>
                              <a:pt x="11" y="1"/>
                            </a:lnTo>
                            <a:lnTo>
                              <a:pt x="5" y="2"/>
                            </a:lnTo>
                            <a:lnTo>
                              <a:pt x="3" y="3"/>
                            </a:lnTo>
                            <a:lnTo>
                              <a:pt x="0" y="6"/>
                            </a:lnTo>
                            <a:lnTo>
                              <a:pt x="0" y="6"/>
                            </a:lnTo>
                            <a:lnTo>
                              <a:pt x="0" y="8"/>
                            </a:lnTo>
                            <a:lnTo>
                              <a:pt x="0" y="11"/>
                            </a:lnTo>
                            <a:lnTo>
                              <a:pt x="2" y="16"/>
                            </a:lnTo>
                            <a:lnTo>
                              <a:pt x="4" y="22"/>
                            </a:lnTo>
                            <a:lnTo>
                              <a:pt x="4" y="22"/>
                            </a:lnTo>
                            <a:lnTo>
                              <a:pt x="6" y="27"/>
                            </a:lnTo>
                            <a:lnTo>
                              <a:pt x="9" y="30"/>
                            </a:lnTo>
                            <a:lnTo>
                              <a:pt x="10" y="32"/>
                            </a:lnTo>
                            <a:lnTo>
                              <a:pt x="11" y="32"/>
                            </a:lnTo>
                            <a:lnTo>
                              <a:pt x="11" y="32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4" name="ïśľîḍe">
                        <a:extLst>
                          <a:ext uri="{FF2B5EF4-FFF2-40B4-BE49-F238E27FC236}">
                            <a16:creationId xmlns:a16="http://schemas.microsoft.com/office/drawing/2014/main" id="{9C265A7F-FDDF-0BBB-26A1-158998B8629A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7448996" y="3164267"/>
                        <a:ext cx="16262" cy="12648"/>
                      </a:xfrm>
                      <a:custGeom>
                        <a:avLst/>
                        <a:gdLst>
                          <a:gd name="T0" fmla="*/ 8 w 17"/>
                          <a:gd name="T1" fmla="*/ 15 h 15"/>
                          <a:gd name="T2" fmla="*/ 8 w 17"/>
                          <a:gd name="T3" fmla="*/ 15 h 15"/>
                          <a:gd name="T4" fmla="*/ 12 w 17"/>
                          <a:gd name="T5" fmla="*/ 15 h 15"/>
                          <a:gd name="T6" fmla="*/ 16 w 17"/>
                          <a:gd name="T7" fmla="*/ 12 h 15"/>
                          <a:gd name="T8" fmla="*/ 16 w 17"/>
                          <a:gd name="T9" fmla="*/ 12 h 15"/>
                          <a:gd name="T10" fmla="*/ 17 w 17"/>
                          <a:gd name="T11" fmla="*/ 10 h 15"/>
                          <a:gd name="T12" fmla="*/ 17 w 17"/>
                          <a:gd name="T13" fmla="*/ 6 h 15"/>
                          <a:gd name="T14" fmla="*/ 17 w 17"/>
                          <a:gd name="T15" fmla="*/ 4 h 15"/>
                          <a:gd name="T16" fmla="*/ 17 w 17"/>
                          <a:gd name="T17" fmla="*/ 4 h 15"/>
                          <a:gd name="T18" fmla="*/ 15 w 17"/>
                          <a:gd name="T19" fmla="*/ 1 h 15"/>
                          <a:gd name="T20" fmla="*/ 11 w 17"/>
                          <a:gd name="T21" fmla="*/ 0 h 15"/>
                          <a:gd name="T22" fmla="*/ 11 w 17"/>
                          <a:gd name="T23" fmla="*/ 0 h 15"/>
                          <a:gd name="T24" fmla="*/ 8 w 17"/>
                          <a:gd name="T25" fmla="*/ 0 h 15"/>
                          <a:gd name="T26" fmla="*/ 6 w 17"/>
                          <a:gd name="T27" fmla="*/ 0 h 15"/>
                          <a:gd name="T28" fmla="*/ 4 w 17"/>
                          <a:gd name="T29" fmla="*/ 1 h 15"/>
                          <a:gd name="T30" fmla="*/ 0 w 17"/>
                          <a:gd name="T31" fmla="*/ 6 h 15"/>
                          <a:gd name="T32" fmla="*/ 0 w 17"/>
                          <a:gd name="T33" fmla="*/ 6 h 15"/>
                          <a:gd name="T34" fmla="*/ 0 w 17"/>
                          <a:gd name="T35" fmla="*/ 9 h 15"/>
                          <a:gd name="T36" fmla="*/ 0 w 17"/>
                          <a:gd name="T37" fmla="*/ 11 h 15"/>
                          <a:gd name="T38" fmla="*/ 1 w 17"/>
                          <a:gd name="T39" fmla="*/ 14 h 15"/>
                          <a:gd name="T40" fmla="*/ 1 w 17"/>
                          <a:gd name="T41" fmla="*/ 14 h 15"/>
                          <a:gd name="T42" fmla="*/ 4 w 17"/>
                          <a:gd name="T43" fmla="*/ 15 h 15"/>
                          <a:gd name="T44" fmla="*/ 6 w 17"/>
                          <a:gd name="T45" fmla="*/ 15 h 15"/>
                          <a:gd name="T46" fmla="*/ 8 w 17"/>
                          <a:gd name="T47" fmla="*/ 15 h 15"/>
                          <a:gd name="T48" fmla="*/ 8 w 17"/>
                          <a:gd name="T49" fmla="*/ 15 h 1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</a:cxnLst>
                        <a:rect l="0" t="0" r="r" b="b"/>
                        <a:pathLst>
                          <a:path w="17" h="15">
                            <a:moveTo>
                              <a:pt x="8" y="15"/>
                            </a:moveTo>
                            <a:lnTo>
                              <a:pt x="8" y="15"/>
                            </a:lnTo>
                            <a:lnTo>
                              <a:pt x="12" y="15"/>
                            </a:lnTo>
                            <a:lnTo>
                              <a:pt x="16" y="12"/>
                            </a:lnTo>
                            <a:lnTo>
                              <a:pt x="16" y="12"/>
                            </a:lnTo>
                            <a:lnTo>
                              <a:pt x="17" y="10"/>
                            </a:lnTo>
                            <a:lnTo>
                              <a:pt x="17" y="6"/>
                            </a:lnTo>
                            <a:lnTo>
                              <a:pt x="17" y="4"/>
                            </a:lnTo>
                            <a:lnTo>
                              <a:pt x="17" y="4"/>
                            </a:lnTo>
                            <a:lnTo>
                              <a:pt x="15" y="1"/>
                            </a:lnTo>
                            <a:lnTo>
                              <a:pt x="11" y="0"/>
                            </a:lnTo>
                            <a:lnTo>
                              <a:pt x="11" y="0"/>
                            </a:lnTo>
                            <a:lnTo>
                              <a:pt x="8" y="0"/>
                            </a:lnTo>
                            <a:lnTo>
                              <a:pt x="6" y="0"/>
                            </a:lnTo>
                            <a:lnTo>
                              <a:pt x="4" y="1"/>
                            </a:lnTo>
                            <a:lnTo>
                              <a:pt x="0" y="6"/>
                            </a:lnTo>
                            <a:lnTo>
                              <a:pt x="0" y="6"/>
                            </a:lnTo>
                            <a:lnTo>
                              <a:pt x="0" y="9"/>
                            </a:lnTo>
                            <a:lnTo>
                              <a:pt x="0" y="11"/>
                            </a:lnTo>
                            <a:lnTo>
                              <a:pt x="1" y="14"/>
                            </a:lnTo>
                            <a:lnTo>
                              <a:pt x="1" y="14"/>
                            </a:lnTo>
                            <a:lnTo>
                              <a:pt x="4" y="15"/>
                            </a:lnTo>
                            <a:lnTo>
                              <a:pt x="6" y="15"/>
                            </a:lnTo>
                            <a:lnTo>
                              <a:pt x="8" y="15"/>
                            </a:lnTo>
                            <a:lnTo>
                              <a:pt x="8" y="15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5" name="îṡľïḍé">
                        <a:extLst>
                          <a:ext uri="{FF2B5EF4-FFF2-40B4-BE49-F238E27FC236}">
                            <a16:creationId xmlns:a16="http://schemas.microsoft.com/office/drawing/2014/main" id="{D16CA41D-85FC-2A35-81B0-C7601D02CD4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249402" y="4477798"/>
                        <a:ext cx="157191" cy="330642"/>
                      </a:xfrm>
                      <a:custGeom>
                        <a:avLst/>
                        <a:gdLst>
                          <a:gd name="T0" fmla="*/ 166 w 174"/>
                          <a:gd name="T1" fmla="*/ 26 h 367"/>
                          <a:gd name="T2" fmla="*/ 156 w 174"/>
                          <a:gd name="T3" fmla="*/ 6 h 367"/>
                          <a:gd name="T4" fmla="*/ 151 w 174"/>
                          <a:gd name="T5" fmla="*/ 1 h 367"/>
                          <a:gd name="T6" fmla="*/ 146 w 174"/>
                          <a:gd name="T7" fmla="*/ 11 h 367"/>
                          <a:gd name="T8" fmla="*/ 141 w 174"/>
                          <a:gd name="T9" fmla="*/ 26 h 367"/>
                          <a:gd name="T10" fmla="*/ 124 w 174"/>
                          <a:gd name="T11" fmla="*/ 42 h 367"/>
                          <a:gd name="T12" fmla="*/ 116 w 174"/>
                          <a:gd name="T13" fmla="*/ 60 h 367"/>
                          <a:gd name="T14" fmla="*/ 91 w 174"/>
                          <a:gd name="T15" fmla="*/ 91 h 367"/>
                          <a:gd name="T16" fmla="*/ 79 w 174"/>
                          <a:gd name="T17" fmla="*/ 98 h 367"/>
                          <a:gd name="T18" fmla="*/ 51 w 174"/>
                          <a:gd name="T19" fmla="*/ 106 h 367"/>
                          <a:gd name="T20" fmla="*/ 35 w 174"/>
                          <a:gd name="T21" fmla="*/ 123 h 367"/>
                          <a:gd name="T22" fmla="*/ 30 w 174"/>
                          <a:gd name="T23" fmla="*/ 133 h 367"/>
                          <a:gd name="T24" fmla="*/ 27 w 174"/>
                          <a:gd name="T25" fmla="*/ 166 h 367"/>
                          <a:gd name="T26" fmla="*/ 30 w 174"/>
                          <a:gd name="T27" fmla="*/ 183 h 367"/>
                          <a:gd name="T28" fmla="*/ 32 w 174"/>
                          <a:gd name="T29" fmla="*/ 211 h 367"/>
                          <a:gd name="T30" fmla="*/ 26 w 174"/>
                          <a:gd name="T31" fmla="*/ 228 h 367"/>
                          <a:gd name="T32" fmla="*/ 12 w 174"/>
                          <a:gd name="T33" fmla="*/ 247 h 367"/>
                          <a:gd name="T34" fmla="*/ 0 w 174"/>
                          <a:gd name="T35" fmla="*/ 270 h 367"/>
                          <a:gd name="T36" fmla="*/ 0 w 174"/>
                          <a:gd name="T37" fmla="*/ 283 h 367"/>
                          <a:gd name="T38" fmla="*/ 8 w 174"/>
                          <a:gd name="T39" fmla="*/ 297 h 367"/>
                          <a:gd name="T40" fmla="*/ 10 w 174"/>
                          <a:gd name="T41" fmla="*/ 306 h 367"/>
                          <a:gd name="T42" fmla="*/ 11 w 174"/>
                          <a:gd name="T43" fmla="*/ 330 h 367"/>
                          <a:gd name="T44" fmla="*/ 14 w 174"/>
                          <a:gd name="T45" fmla="*/ 345 h 367"/>
                          <a:gd name="T46" fmla="*/ 24 w 174"/>
                          <a:gd name="T47" fmla="*/ 357 h 367"/>
                          <a:gd name="T48" fmla="*/ 36 w 174"/>
                          <a:gd name="T49" fmla="*/ 362 h 367"/>
                          <a:gd name="T50" fmla="*/ 42 w 174"/>
                          <a:gd name="T51" fmla="*/ 367 h 367"/>
                          <a:gd name="T52" fmla="*/ 46 w 174"/>
                          <a:gd name="T53" fmla="*/ 366 h 367"/>
                          <a:gd name="T54" fmla="*/ 62 w 174"/>
                          <a:gd name="T55" fmla="*/ 356 h 367"/>
                          <a:gd name="T56" fmla="*/ 70 w 174"/>
                          <a:gd name="T57" fmla="*/ 357 h 367"/>
                          <a:gd name="T58" fmla="*/ 75 w 174"/>
                          <a:gd name="T59" fmla="*/ 362 h 367"/>
                          <a:gd name="T60" fmla="*/ 85 w 174"/>
                          <a:gd name="T61" fmla="*/ 360 h 367"/>
                          <a:gd name="T62" fmla="*/ 90 w 174"/>
                          <a:gd name="T63" fmla="*/ 346 h 367"/>
                          <a:gd name="T64" fmla="*/ 97 w 174"/>
                          <a:gd name="T65" fmla="*/ 337 h 367"/>
                          <a:gd name="T66" fmla="*/ 95 w 174"/>
                          <a:gd name="T67" fmla="*/ 332 h 367"/>
                          <a:gd name="T68" fmla="*/ 98 w 174"/>
                          <a:gd name="T69" fmla="*/ 305 h 367"/>
                          <a:gd name="T70" fmla="*/ 106 w 174"/>
                          <a:gd name="T71" fmla="*/ 279 h 367"/>
                          <a:gd name="T72" fmla="*/ 133 w 174"/>
                          <a:gd name="T73" fmla="*/ 215 h 367"/>
                          <a:gd name="T74" fmla="*/ 147 w 174"/>
                          <a:gd name="T75" fmla="*/ 160 h 367"/>
                          <a:gd name="T76" fmla="*/ 154 w 174"/>
                          <a:gd name="T77" fmla="*/ 129 h 367"/>
                          <a:gd name="T78" fmla="*/ 157 w 174"/>
                          <a:gd name="T79" fmla="*/ 122 h 367"/>
                          <a:gd name="T80" fmla="*/ 162 w 174"/>
                          <a:gd name="T81" fmla="*/ 114 h 367"/>
                          <a:gd name="T82" fmla="*/ 162 w 174"/>
                          <a:gd name="T83" fmla="*/ 92 h 367"/>
                          <a:gd name="T84" fmla="*/ 165 w 174"/>
                          <a:gd name="T85" fmla="*/ 87 h 367"/>
                          <a:gd name="T86" fmla="*/ 171 w 174"/>
                          <a:gd name="T87" fmla="*/ 85 h 367"/>
                          <a:gd name="T88" fmla="*/ 174 w 174"/>
                          <a:gd name="T89" fmla="*/ 81 h 367"/>
                          <a:gd name="T90" fmla="*/ 171 w 174"/>
                          <a:gd name="T91" fmla="*/ 68 h 367"/>
                          <a:gd name="T92" fmla="*/ 166 w 174"/>
                          <a:gd name="T93" fmla="*/ 57 h 367"/>
                          <a:gd name="T94" fmla="*/ 168 w 174"/>
                          <a:gd name="T95" fmla="*/ 37 h 36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</a:cxnLst>
                        <a:rect l="0" t="0" r="r" b="b"/>
                        <a:pathLst>
                          <a:path w="174" h="367">
                            <a:moveTo>
                              <a:pt x="168" y="37"/>
                            </a:moveTo>
                            <a:lnTo>
                              <a:pt x="168" y="37"/>
                            </a:lnTo>
                            <a:lnTo>
                              <a:pt x="166" y="26"/>
                            </a:lnTo>
                            <a:lnTo>
                              <a:pt x="161" y="16"/>
                            </a:lnTo>
                            <a:lnTo>
                              <a:pt x="156" y="6"/>
                            </a:lnTo>
                            <a:lnTo>
                              <a:pt x="156" y="6"/>
                            </a:lnTo>
                            <a:lnTo>
                              <a:pt x="154" y="3"/>
                            </a:lnTo>
                            <a:lnTo>
                              <a:pt x="151" y="0"/>
                            </a:lnTo>
                            <a:lnTo>
                              <a:pt x="151" y="1"/>
                            </a:lnTo>
                            <a:lnTo>
                              <a:pt x="150" y="3"/>
                            </a:lnTo>
                            <a:lnTo>
                              <a:pt x="150" y="3"/>
                            </a:lnTo>
                            <a:lnTo>
                              <a:pt x="146" y="11"/>
                            </a:lnTo>
                            <a:lnTo>
                              <a:pt x="144" y="22"/>
                            </a:lnTo>
                            <a:lnTo>
                              <a:pt x="144" y="22"/>
                            </a:lnTo>
                            <a:lnTo>
                              <a:pt x="141" y="26"/>
                            </a:lnTo>
                            <a:lnTo>
                              <a:pt x="139" y="27"/>
                            </a:lnTo>
                            <a:lnTo>
                              <a:pt x="136" y="28"/>
                            </a:lnTo>
                            <a:lnTo>
                              <a:pt x="124" y="42"/>
                            </a:lnTo>
                            <a:lnTo>
                              <a:pt x="124" y="42"/>
                            </a:lnTo>
                            <a:lnTo>
                              <a:pt x="122" y="47"/>
                            </a:lnTo>
                            <a:lnTo>
                              <a:pt x="116" y="60"/>
                            </a:lnTo>
                            <a:lnTo>
                              <a:pt x="106" y="75"/>
                            </a:lnTo>
                            <a:lnTo>
                              <a:pt x="98" y="84"/>
                            </a:lnTo>
                            <a:lnTo>
                              <a:pt x="91" y="91"/>
                            </a:lnTo>
                            <a:lnTo>
                              <a:pt x="91" y="91"/>
                            </a:lnTo>
                            <a:lnTo>
                              <a:pt x="85" y="95"/>
                            </a:lnTo>
                            <a:lnTo>
                              <a:pt x="79" y="98"/>
                            </a:lnTo>
                            <a:lnTo>
                              <a:pt x="65" y="103"/>
                            </a:lnTo>
                            <a:lnTo>
                              <a:pt x="55" y="106"/>
                            </a:lnTo>
                            <a:lnTo>
                              <a:pt x="51" y="106"/>
                            </a:lnTo>
                            <a:lnTo>
                              <a:pt x="51" y="106"/>
                            </a:lnTo>
                            <a:lnTo>
                              <a:pt x="42" y="114"/>
                            </a:lnTo>
                            <a:lnTo>
                              <a:pt x="35" y="123"/>
                            </a:lnTo>
                            <a:lnTo>
                              <a:pt x="32" y="128"/>
                            </a:lnTo>
                            <a:lnTo>
                              <a:pt x="30" y="133"/>
                            </a:lnTo>
                            <a:lnTo>
                              <a:pt x="30" y="133"/>
                            </a:lnTo>
                            <a:lnTo>
                              <a:pt x="28" y="141"/>
                            </a:lnTo>
                            <a:lnTo>
                              <a:pt x="27" y="150"/>
                            </a:lnTo>
                            <a:lnTo>
                              <a:pt x="27" y="166"/>
                            </a:lnTo>
                            <a:lnTo>
                              <a:pt x="28" y="178"/>
                            </a:lnTo>
                            <a:lnTo>
                              <a:pt x="30" y="183"/>
                            </a:lnTo>
                            <a:lnTo>
                              <a:pt x="30" y="183"/>
                            </a:lnTo>
                            <a:lnTo>
                              <a:pt x="31" y="193"/>
                            </a:lnTo>
                            <a:lnTo>
                              <a:pt x="32" y="201"/>
                            </a:lnTo>
                            <a:lnTo>
                              <a:pt x="32" y="211"/>
                            </a:lnTo>
                            <a:lnTo>
                              <a:pt x="32" y="211"/>
                            </a:lnTo>
                            <a:lnTo>
                              <a:pt x="30" y="221"/>
                            </a:lnTo>
                            <a:lnTo>
                              <a:pt x="26" y="228"/>
                            </a:lnTo>
                            <a:lnTo>
                              <a:pt x="22" y="235"/>
                            </a:lnTo>
                            <a:lnTo>
                              <a:pt x="22" y="235"/>
                            </a:lnTo>
                            <a:lnTo>
                              <a:pt x="12" y="247"/>
                            </a:lnTo>
                            <a:lnTo>
                              <a:pt x="5" y="258"/>
                            </a:lnTo>
                            <a:lnTo>
                              <a:pt x="3" y="264"/>
                            </a:lnTo>
                            <a:lnTo>
                              <a:pt x="0" y="270"/>
                            </a:lnTo>
                            <a:lnTo>
                              <a:pt x="0" y="270"/>
                            </a:lnTo>
                            <a:lnTo>
                              <a:pt x="0" y="276"/>
                            </a:lnTo>
                            <a:lnTo>
                              <a:pt x="0" y="283"/>
                            </a:lnTo>
                            <a:lnTo>
                              <a:pt x="1" y="287"/>
                            </a:lnTo>
                            <a:lnTo>
                              <a:pt x="4" y="291"/>
                            </a:lnTo>
                            <a:lnTo>
                              <a:pt x="8" y="297"/>
                            </a:lnTo>
                            <a:lnTo>
                              <a:pt x="9" y="300"/>
                            </a:lnTo>
                            <a:lnTo>
                              <a:pt x="9" y="300"/>
                            </a:lnTo>
                            <a:lnTo>
                              <a:pt x="10" y="306"/>
                            </a:lnTo>
                            <a:lnTo>
                              <a:pt x="11" y="314"/>
                            </a:lnTo>
                            <a:lnTo>
                              <a:pt x="11" y="314"/>
                            </a:lnTo>
                            <a:lnTo>
                              <a:pt x="11" y="330"/>
                            </a:lnTo>
                            <a:lnTo>
                              <a:pt x="11" y="338"/>
                            </a:lnTo>
                            <a:lnTo>
                              <a:pt x="14" y="345"/>
                            </a:lnTo>
                            <a:lnTo>
                              <a:pt x="14" y="345"/>
                            </a:lnTo>
                            <a:lnTo>
                              <a:pt x="16" y="350"/>
                            </a:lnTo>
                            <a:lnTo>
                              <a:pt x="20" y="354"/>
                            </a:lnTo>
                            <a:lnTo>
                              <a:pt x="24" y="357"/>
                            </a:lnTo>
                            <a:lnTo>
                              <a:pt x="27" y="359"/>
                            </a:lnTo>
                            <a:lnTo>
                              <a:pt x="33" y="362"/>
                            </a:lnTo>
                            <a:lnTo>
                              <a:pt x="36" y="362"/>
                            </a:lnTo>
                            <a:lnTo>
                              <a:pt x="36" y="362"/>
                            </a:lnTo>
                            <a:lnTo>
                              <a:pt x="38" y="366"/>
                            </a:lnTo>
                            <a:lnTo>
                              <a:pt x="42" y="367"/>
                            </a:lnTo>
                            <a:lnTo>
                              <a:pt x="44" y="367"/>
                            </a:lnTo>
                            <a:lnTo>
                              <a:pt x="46" y="366"/>
                            </a:lnTo>
                            <a:lnTo>
                              <a:pt x="46" y="366"/>
                            </a:lnTo>
                            <a:lnTo>
                              <a:pt x="54" y="360"/>
                            </a:lnTo>
                            <a:lnTo>
                              <a:pt x="62" y="356"/>
                            </a:lnTo>
                            <a:lnTo>
                              <a:pt x="62" y="356"/>
                            </a:lnTo>
                            <a:lnTo>
                              <a:pt x="64" y="355"/>
                            </a:lnTo>
                            <a:lnTo>
                              <a:pt x="66" y="355"/>
                            </a:lnTo>
                            <a:lnTo>
                              <a:pt x="70" y="357"/>
                            </a:lnTo>
                            <a:lnTo>
                              <a:pt x="74" y="361"/>
                            </a:lnTo>
                            <a:lnTo>
                              <a:pt x="74" y="361"/>
                            </a:lnTo>
                            <a:lnTo>
                              <a:pt x="75" y="362"/>
                            </a:lnTo>
                            <a:lnTo>
                              <a:pt x="79" y="362"/>
                            </a:lnTo>
                            <a:lnTo>
                              <a:pt x="82" y="361"/>
                            </a:lnTo>
                            <a:lnTo>
                              <a:pt x="85" y="360"/>
                            </a:lnTo>
                            <a:lnTo>
                              <a:pt x="86" y="356"/>
                            </a:lnTo>
                            <a:lnTo>
                              <a:pt x="86" y="356"/>
                            </a:lnTo>
                            <a:lnTo>
                              <a:pt x="90" y="346"/>
                            </a:lnTo>
                            <a:lnTo>
                              <a:pt x="93" y="335"/>
                            </a:lnTo>
                            <a:lnTo>
                              <a:pt x="93" y="335"/>
                            </a:lnTo>
                            <a:lnTo>
                              <a:pt x="97" y="337"/>
                            </a:lnTo>
                            <a:lnTo>
                              <a:pt x="97" y="337"/>
                            </a:lnTo>
                            <a:lnTo>
                              <a:pt x="95" y="332"/>
                            </a:lnTo>
                            <a:lnTo>
                              <a:pt x="95" y="332"/>
                            </a:lnTo>
                            <a:lnTo>
                              <a:pt x="97" y="314"/>
                            </a:lnTo>
                            <a:lnTo>
                              <a:pt x="97" y="314"/>
                            </a:lnTo>
                            <a:lnTo>
                              <a:pt x="98" y="305"/>
                            </a:lnTo>
                            <a:lnTo>
                              <a:pt x="101" y="294"/>
                            </a:lnTo>
                            <a:lnTo>
                              <a:pt x="106" y="279"/>
                            </a:lnTo>
                            <a:lnTo>
                              <a:pt x="106" y="279"/>
                            </a:lnTo>
                            <a:lnTo>
                              <a:pt x="119" y="249"/>
                            </a:lnTo>
                            <a:lnTo>
                              <a:pt x="127" y="232"/>
                            </a:lnTo>
                            <a:lnTo>
                              <a:pt x="133" y="215"/>
                            </a:lnTo>
                            <a:lnTo>
                              <a:pt x="133" y="215"/>
                            </a:lnTo>
                            <a:lnTo>
                              <a:pt x="143" y="186"/>
                            </a:lnTo>
                            <a:lnTo>
                              <a:pt x="147" y="160"/>
                            </a:lnTo>
                            <a:lnTo>
                              <a:pt x="152" y="134"/>
                            </a:lnTo>
                            <a:lnTo>
                              <a:pt x="152" y="134"/>
                            </a:lnTo>
                            <a:lnTo>
                              <a:pt x="154" y="129"/>
                            </a:lnTo>
                            <a:lnTo>
                              <a:pt x="155" y="125"/>
                            </a:lnTo>
                            <a:lnTo>
                              <a:pt x="157" y="122"/>
                            </a:lnTo>
                            <a:lnTo>
                              <a:pt x="157" y="122"/>
                            </a:lnTo>
                            <a:lnTo>
                              <a:pt x="160" y="119"/>
                            </a:lnTo>
                            <a:lnTo>
                              <a:pt x="162" y="114"/>
                            </a:lnTo>
                            <a:lnTo>
                              <a:pt x="162" y="114"/>
                            </a:lnTo>
                            <a:lnTo>
                              <a:pt x="163" y="108"/>
                            </a:lnTo>
                            <a:lnTo>
                              <a:pt x="163" y="101"/>
                            </a:lnTo>
                            <a:lnTo>
                              <a:pt x="162" y="92"/>
                            </a:lnTo>
                            <a:lnTo>
                              <a:pt x="162" y="92"/>
                            </a:lnTo>
                            <a:lnTo>
                              <a:pt x="163" y="90"/>
                            </a:lnTo>
                            <a:lnTo>
                              <a:pt x="165" y="87"/>
                            </a:lnTo>
                            <a:lnTo>
                              <a:pt x="166" y="86"/>
                            </a:lnTo>
                            <a:lnTo>
                              <a:pt x="166" y="86"/>
                            </a:lnTo>
                            <a:lnTo>
                              <a:pt x="171" y="85"/>
                            </a:lnTo>
                            <a:lnTo>
                              <a:pt x="173" y="84"/>
                            </a:lnTo>
                            <a:lnTo>
                              <a:pt x="174" y="81"/>
                            </a:lnTo>
                            <a:lnTo>
                              <a:pt x="174" y="81"/>
                            </a:lnTo>
                            <a:lnTo>
                              <a:pt x="174" y="79"/>
                            </a:lnTo>
                            <a:lnTo>
                              <a:pt x="173" y="75"/>
                            </a:lnTo>
                            <a:lnTo>
                              <a:pt x="171" y="68"/>
                            </a:lnTo>
                            <a:lnTo>
                              <a:pt x="167" y="61"/>
                            </a:lnTo>
                            <a:lnTo>
                              <a:pt x="166" y="57"/>
                            </a:lnTo>
                            <a:lnTo>
                              <a:pt x="166" y="57"/>
                            </a:lnTo>
                            <a:lnTo>
                              <a:pt x="167" y="49"/>
                            </a:lnTo>
                            <a:lnTo>
                              <a:pt x="170" y="43"/>
                            </a:lnTo>
                            <a:lnTo>
                              <a:pt x="168" y="37"/>
                            </a:lnTo>
                            <a:lnTo>
                              <a:pt x="168" y="37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6" name="íŝḷîḑè">
                        <a:extLst>
                          <a:ext uri="{FF2B5EF4-FFF2-40B4-BE49-F238E27FC236}">
                            <a16:creationId xmlns:a16="http://schemas.microsoft.com/office/drawing/2014/main" id="{B93AEE9A-274A-AFDB-11EA-99AAF06CCA1A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010058" y="3923117"/>
                        <a:ext cx="54204" cy="106601"/>
                      </a:xfrm>
                      <a:custGeom>
                        <a:avLst/>
                        <a:gdLst>
                          <a:gd name="T0" fmla="*/ 43 w 61"/>
                          <a:gd name="T1" fmla="*/ 43 h 118"/>
                          <a:gd name="T2" fmla="*/ 43 w 61"/>
                          <a:gd name="T3" fmla="*/ 43 h 118"/>
                          <a:gd name="T4" fmla="*/ 38 w 61"/>
                          <a:gd name="T5" fmla="*/ 36 h 118"/>
                          <a:gd name="T6" fmla="*/ 36 w 61"/>
                          <a:gd name="T7" fmla="*/ 31 h 118"/>
                          <a:gd name="T8" fmla="*/ 36 w 61"/>
                          <a:gd name="T9" fmla="*/ 31 h 118"/>
                          <a:gd name="T10" fmla="*/ 33 w 61"/>
                          <a:gd name="T11" fmla="*/ 20 h 118"/>
                          <a:gd name="T12" fmla="*/ 31 w 61"/>
                          <a:gd name="T13" fmla="*/ 11 h 118"/>
                          <a:gd name="T14" fmla="*/ 28 w 61"/>
                          <a:gd name="T15" fmla="*/ 8 h 118"/>
                          <a:gd name="T16" fmla="*/ 26 w 61"/>
                          <a:gd name="T17" fmla="*/ 4 h 118"/>
                          <a:gd name="T18" fmla="*/ 26 w 61"/>
                          <a:gd name="T19" fmla="*/ 4 h 118"/>
                          <a:gd name="T20" fmla="*/ 21 w 61"/>
                          <a:gd name="T21" fmla="*/ 0 h 118"/>
                          <a:gd name="T22" fmla="*/ 16 w 61"/>
                          <a:gd name="T23" fmla="*/ 0 h 118"/>
                          <a:gd name="T24" fmla="*/ 10 w 61"/>
                          <a:gd name="T25" fmla="*/ 0 h 118"/>
                          <a:gd name="T26" fmla="*/ 10 w 61"/>
                          <a:gd name="T27" fmla="*/ 0 h 118"/>
                          <a:gd name="T28" fmla="*/ 11 w 61"/>
                          <a:gd name="T29" fmla="*/ 6 h 118"/>
                          <a:gd name="T30" fmla="*/ 11 w 61"/>
                          <a:gd name="T31" fmla="*/ 13 h 118"/>
                          <a:gd name="T32" fmla="*/ 9 w 61"/>
                          <a:gd name="T33" fmla="*/ 17 h 118"/>
                          <a:gd name="T34" fmla="*/ 9 w 61"/>
                          <a:gd name="T35" fmla="*/ 17 h 118"/>
                          <a:gd name="T36" fmla="*/ 5 w 61"/>
                          <a:gd name="T37" fmla="*/ 24 h 118"/>
                          <a:gd name="T38" fmla="*/ 1 w 61"/>
                          <a:gd name="T39" fmla="*/ 31 h 118"/>
                          <a:gd name="T40" fmla="*/ 1 w 61"/>
                          <a:gd name="T41" fmla="*/ 31 h 118"/>
                          <a:gd name="T42" fmla="*/ 0 w 61"/>
                          <a:gd name="T43" fmla="*/ 33 h 118"/>
                          <a:gd name="T44" fmla="*/ 0 w 61"/>
                          <a:gd name="T45" fmla="*/ 37 h 118"/>
                          <a:gd name="T46" fmla="*/ 1 w 61"/>
                          <a:gd name="T47" fmla="*/ 43 h 118"/>
                          <a:gd name="T48" fmla="*/ 4 w 61"/>
                          <a:gd name="T49" fmla="*/ 49 h 118"/>
                          <a:gd name="T50" fmla="*/ 4 w 61"/>
                          <a:gd name="T51" fmla="*/ 49 h 118"/>
                          <a:gd name="T52" fmla="*/ 3 w 61"/>
                          <a:gd name="T53" fmla="*/ 60 h 118"/>
                          <a:gd name="T54" fmla="*/ 4 w 61"/>
                          <a:gd name="T55" fmla="*/ 70 h 118"/>
                          <a:gd name="T56" fmla="*/ 5 w 61"/>
                          <a:gd name="T57" fmla="*/ 81 h 118"/>
                          <a:gd name="T58" fmla="*/ 5 w 61"/>
                          <a:gd name="T59" fmla="*/ 81 h 118"/>
                          <a:gd name="T60" fmla="*/ 9 w 61"/>
                          <a:gd name="T61" fmla="*/ 94 h 118"/>
                          <a:gd name="T62" fmla="*/ 14 w 61"/>
                          <a:gd name="T63" fmla="*/ 105 h 118"/>
                          <a:gd name="T64" fmla="*/ 19 w 61"/>
                          <a:gd name="T65" fmla="*/ 114 h 118"/>
                          <a:gd name="T66" fmla="*/ 19 w 61"/>
                          <a:gd name="T67" fmla="*/ 114 h 118"/>
                          <a:gd name="T68" fmla="*/ 23 w 61"/>
                          <a:gd name="T69" fmla="*/ 117 h 118"/>
                          <a:gd name="T70" fmla="*/ 26 w 61"/>
                          <a:gd name="T71" fmla="*/ 118 h 118"/>
                          <a:gd name="T72" fmla="*/ 28 w 61"/>
                          <a:gd name="T73" fmla="*/ 117 h 118"/>
                          <a:gd name="T74" fmla="*/ 28 w 61"/>
                          <a:gd name="T75" fmla="*/ 117 h 118"/>
                          <a:gd name="T76" fmla="*/ 28 w 61"/>
                          <a:gd name="T77" fmla="*/ 117 h 118"/>
                          <a:gd name="T78" fmla="*/ 33 w 61"/>
                          <a:gd name="T79" fmla="*/ 108 h 118"/>
                          <a:gd name="T80" fmla="*/ 38 w 61"/>
                          <a:gd name="T81" fmla="*/ 99 h 118"/>
                          <a:gd name="T82" fmla="*/ 38 w 61"/>
                          <a:gd name="T83" fmla="*/ 99 h 118"/>
                          <a:gd name="T84" fmla="*/ 43 w 61"/>
                          <a:gd name="T85" fmla="*/ 92 h 118"/>
                          <a:gd name="T86" fmla="*/ 48 w 61"/>
                          <a:gd name="T87" fmla="*/ 89 h 118"/>
                          <a:gd name="T88" fmla="*/ 53 w 61"/>
                          <a:gd name="T89" fmla="*/ 87 h 118"/>
                          <a:gd name="T90" fmla="*/ 53 w 61"/>
                          <a:gd name="T91" fmla="*/ 87 h 118"/>
                          <a:gd name="T92" fmla="*/ 54 w 61"/>
                          <a:gd name="T93" fmla="*/ 85 h 118"/>
                          <a:gd name="T94" fmla="*/ 58 w 61"/>
                          <a:gd name="T95" fmla="*/ 81 h 118"/>
                          <a:gd name="T96" fmla="*/ 61 w 61"/>
                          <a:gd name="T97" fmla="*/ 76 h 118"/>
                          <a:gd name="T98" fmla="*/ 61 w 61"/>
                          <a:gd name="T99" fmla="*/ 73 h 118"/>
                          <a:gd name="T100" fmla="*/ 61 w 61"/>
                          <a:gd name="T101" fmla="*/ 69 h 118"/>
                          <a:gd name="T102" fmla="*/ 61 w 61"/>
                          <a:gd name="T103" fmla="*/ 69 h 118"/>
                          <a:gd name="T104" fmla="*/ 58 w 61"/>
                          <a:gd name="T105" fmla="*/ 63 h 118"/>
                          <a:gd name="T106" fmla="*/ 53 w 61"/>
                          <a:gd name="T107" fmla="*/ 56 h 118"/>
                          <a:gd name="T108" fmla="*/ 43 w 61"/>
                          <a:gd name="T109" fmla="*/ 43 h 118"/>
                          <a:gd name="T110" fmla="*/ 43 w 61"/>
                          <a:gd name="T111" fmla="*/ 43 h 1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</a:cxnLst>
                        <a:rect l="0" t="0" r="r" b="b"/>
                        <a:pathLst>
                          <a:path w="61" h="118">
                            <a:moveTo>
                              <a:pt x="43" y="43"/>
                            </a:moveTo>
                            <a:lnTo>
                              <a:pt x="43" y="43"/>
                            </a:lnTo>
                            <a:lnTo>
                              <a:pt x="38" y="36"/>
                            </a:lnTo>
                            <a:lnTo>
                              <a:pt x="36" y="31"/>
                            </a:lnTo>
                            <a:lnTo>
                              <a:pt x="36" y="31"/>
                            </a:lnTo>
                            <a:lnTo>
                              <a:pt x="33" y="20"/>
                            </a:lnTo>
                            <a:lnTo>
                              <a:pt x="31" y="11"/>
                            </a:lnTo>
                            <a:lnTo>
                              <a:pt x="28" y="8"/>
                            </a:lnTo>
                            <a:lnTo>
                              <a:pt x="26" y="4"/>
                            </a:lnTo>
                            <a:lnTo>
                              <a:pt x="26" y="4"/>
                            </a:lnTo>
                            <a:lnTo>
                              <a:pt x="21" y="0"/>
                            </a:lnTo>
                            <a:lnTo>
                              <a:pt x="16" y="0"/>
                            </a:lnTo>
                            <a:lnTo>
                              <a:pt x="10" y="0"/>
                            </a:lnTo>
                            <a:lnTo>
                              <a:pt x="10" y="0"/>
                            </a:lnTo>
                            <a:lnTo>
                              <a:pt x="11" y="6"/>
                            </a:lnTo>
                            <a:lnTo>
                              <a:pt x="11" y="13"/>
                            </a:lnTo>
                            <a:lnTo>
                              <a:pt x="9" y="17"/>
                            </a:lnTo>
                            <a:lnTo>
                              <a:pt x="9" y="17"/>
                            </a:lnTo>
                            <a:lnTo>
                              <a:pt x="5" y="24"/>
                            </a:lnTo>
                            <a:lnTo>
                              <a:pt x="1" y="31"/>
                            </a:lnTo>
                            <a:lnTo>
                              <a:pt x="1" y="31"/>
                            </a:lnTo>
                            <a:lnTo>
                              <a:pt x="0" y="33"/>
                            </a:lnTo>
                            <a:lnTo>
                              <a:pt x="0" y="37"/>
                            </a:lnTo>
                            <a:lnTo>
                              <a:pt x="1" y="43"/>
                            </a:lnTo>
                            <a:lnTo>
                              <a:pt x="4" y="49"/>
                            </a:lnTo>
                            <a:lnTo>
                              <a:pt x="4" y="49"/>
                            </a:lnTo>
                            <a:lnTo>
                              <a:pt x="3" y="60"/>
                            </a:lnTo>
                            <a:lnTo>
                              <a:pt x="4" y="70"/>
                            </a:lnTo>
                            <a:lnTo>
                              <a:pt x="5" y="81"/>
                            </a:lnTo>
                            <a:lnTo>
                              <a:pt x="5" y="81"/>
                            </a:lnTo>
                            <a:lnTo>
                              <a:pt x="9" y="94"/>
                            </a:lnTo>
                            <a:lnTo>
                              <a:pt x="14" y="105"/>
                            </a:lnTo>
                            <a:lnTo>
                              <a:pt x="19" y="114"/>
                            </a:lnTo>
                            <a:lnTo>
                              <a:pt x="19" y="114"/>
                            </a:lnTo>
                            <a:lnTo>
                              <a:pt x="23" y="117"/>
                            </a:lnTo>
                            <a:lnTo>
                              <a:pt x="26" y="118"/>
                            </a:lnTo>
                            <a:lnTo>
                              <a:pt x="28" y="117"/>
                            </a:lnTo>
                            <a:lnTo>
                              <a:pt x="28" y="117"/>
                            </a:lnTo>
                            <a:lnTo>
                              <a:pt x="28" y="117"/>
                            </a:lnTo>
                            <a:lnTo>
                              <a:pt x="33" y="108"/>
                            </a:lnTo>
                            <a:lnTo>
                              <a:pt x="38" y="99"/>
                            </a:lnTo>
                            <a:lnTo>
                              <a:pt x="38" y="99"/>
                            </a:lnTo>
                            <a:lnTo>
                              <a:pt x="43" y="92"/>
                            </a:lnTo>
                            <a:lnTo>
                              <a:pt x="48" y="89"/>
                            </a:lnTo>
                            <a:lnTo>
                              <a:pt x="53" y="87"/>
                            </a:lnTo>
                            <a:lnTo>
                              <a:pt x="53" y="87"/>
                            </a:lnTo>
                            <a:lnTo>
                              <a:pt x="54" y="85"/>
                            </a:lnTo>
                            <a:lnTo>
                              <a:pt x="58" y="81"/>
                            </a:lnTo>
                            <a:lnTo>
                              <a:pt x="61" y="76"/>
                            </a:lnTo>
                            <a:lnTo>
                              <a:pt x="61" y="73"/>
                            </a:lnTo>
                            <a:lnTo>
                              <a:pt x="61" y="69"/>
                            </a:lnTo>
                            <a:lnTo>
                              <a:pt x="61" y="69"/>
                            </a:lnTo>
                            <a:lnTo>
                              <a:pt x="58" y="63"/>
                            </a:lnTo>
                            <a:lnTo>
                              <a:pt x="53" y="56"/>
                            </a:lnTo>
                            <a:lnTo>
                              <a:pt x="43" y="43"/>
                            </a:lnTo>
                            <a:lnTo>
                              <a:pt x="43" y="43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7" name="ïšḷîḋê">
                        <a:extLst>
                          <a:ext uri="{FF2B5EF4-FFF2-40B4-BE49-F238E27FC236}">
                            <a16:creationId xmlns:a16="http://schemas.microsoft.com/office/drawing/2014/main" id="{41A38BCB-8E0C-DDF8-4A6A-994D44B6BD8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331666" y="4026102"/>
                        <a:ext cx="216814" cy="289085"/>
                      </a:xfrm>
                      <a:custGeom>
                        <a:avLst/>
                        <a:gdLst>
                          <a:gd name="T0" fmla="*/ 241 w 241"/>
                          <a:gd name="T1" fmla="*/ 301 h 320"/>
                          <a:gd name="T2" fmla="*/ 238 w 241"/>
                          <a:gd name="T3" fmla="*/ 290 h 320"/>
                          <a:gd name="T4" fmla="*/ 236 w 241"/>
                          <a:gd name="T5" fmla="*/ 266 h 320"/>
                          <a:gd name="T6" fmla="*/ 238 w 241"/>
                          <a:gd name="T7" fmla="*/ 252 h 320"/>
                          <a:gd name="T8" fmla="*/ 241 w 241"/>
                          <a:gd name="T9" fmla="*/ 240 h 320"/>
                          <a:gd name="T10" fmla="*/ 238 w 241"/>
                          <a:gd name="T11" fmla="*/ 229 h 320"/>
                          <a:gd name="T12" fmla="*/ 219 w 241"/>
                          <a:gd name="T13" fmla="*/ 215 h 320"/>
                          <a:gd name="T14" fmla="*/ 211 w 241"/>
                          <a:gd name="T15" fmla="*/ 198 h 320"/>
                          <a:gd name="T16" fmla="*/ 206 w 241"/>
                          <a:gd name="T17" fmla="*/ 183 h 320"/>
                          <a:gd name="T18" fmla="*/ 200 w 241"/>
                          <a:gd name="T19" fmla="*/ 179 h 320"/>
                          <a:gd name="T20" fmla="*/ 190 w 241"/>
                          <a:gd name="T21" fmla="*/ 181 h 320"/>
                          <a:gd name="T22" fmla="*/ 192 w 241"/>
                          <a:gd name="T23" fmla="*/ 174 h 320"/>
                          <a:gd name="T24" fmla="*/ 194 w 241"/>
                          <a:gd name="T25" fmla="*/ 159 h 320"/>
                          <a:gd name="T26" fmla="*/ 183 w 241"/>
                          <a:gd name="T27" fmla="*/ 140 h 320"/>
                          <a:gd name="T28" fmla="*/ 176 w 241"/>
                          <a:gd name="T29" fmla="*/ 126 h 320"/>
                          <a:gd name="T30" fmla="*/ 167 w 241"/>
                          <a:gd name="T31" fmla="*/ 120 h 320"/>
                          <a:gd name="T32" fmla="*/ 155 w 241"/>
                          <a:gd name="T33" fmla="*/ 122 h 320"/>
                          <a:gd name="T34" fmla="*/ 147 w 241"/>
                          <a:gd name="T35" fmla="*/ 116 h 320"/>
                          <a:gd name="T36" fmla="*/ 141 w 241"/>
                          <a:gd name="T37" fmla="*/ 105 h 320"/>
                          <a:gd name="T38" fmla="*/ 135 w 241"/>
                          <a:gd name="T39" fmla="*/ 97 h 320"/>
                          <a:gd name="T40" fmla="*/ 124 w 241"/>
                          <a:gd name="T41" fmla="*/ 97 h 320"/>
                          <a:gd name="T42" fmla="*/ 118 w 241"/>
                          <a:gd name="T43" fmla="*/ 86 h 320"/>
                          <a:gd name="T44" fmla="*/ 103 w 241"/>
                          <a:gd name="T45" fmla="*/ 66 h 320"/>
                          <a:gd name="T46" fmla="*/ 64 w 241"/>
                          <a:gd name="T47" fmla="*/ 34 h 320"/>
                          <a:gd name="T48" fmla="*/ 54 w 241"/>
                          <a:gd name="T49" fmla="*/ 19 h 320"/>
                          <a:gd name="T50" fmla="*/ 47 w 241"/>
                          <a:gd name="T51" fmla="*/ 12 h 320"/>
                          <a:gd name="T52" fmla="*/ 30 w 241"/>
                          <a:gd name="T53" fmla="*/ 7 h 320"/>
                          <a:gd name="T54" fmla="*/ 7 w 241"/>
                          <a:gd name="T55" fmla="*/ 0 h 320"/>
                          <a:gd name="T56" fmla="*/ 0 w 241"/>
                          <a:gd name="T57" fmla="*/ 8 h 320"/>
                          <a:gd name="T58" fmla="*/ 4 w 241"/>
                          <a:gd name="T59" fmla="*/ 16 h 320"/>
                          <a:gd name="T60" fmla="*/ 15 w 241"/>
                          <a:gd name="T61" fmla="*/ 30 h 320"/>
                          <a:gd name="T62" fmla="*/ 26 w 241"/>
                          <a:gd name="T63" fmla="*/ 43 h 320"/>
                          <a:gd name="T64" fmla="*/ 33 w 241"/>
                          <a:gd name="T65" fmla="*/ 57 h 320"/>
                          <a:gd name="T66" fmla="*/ 42 w 241"/>
                          <a:gd name="T67" fmla="*/ 63 h 320"/>
                          <a:gd name="T68" fmla="*/ 48 w 241"/>
                          <a:gd name="T69" fmla="*/ 64 h 320"/>
                          <a:gd name="T70" fmla="*/ 52 w 241"/>
                          <a:gd name="T71" fmla="*/ 69 h 320"/>
                          <a:gd name="T72" fmla="*/ 60 w 241"/>
                          <a:gd name="T73" fmla="*/ 90 h 320"/>
                          <a:gd name="T74" fmla="*/ 75 w 241"/>
                          <a:gd name="T75" fmla="*/ 99 h 320"/>
                          <a:gd name="T76" fmla="*/ 84 w 241"/>
                          <a:gd name="T77" fmla="*/ 112 h 320"/>
                          <a:gd name="T78" fmla="*/ 90 w 241"/>
                          <a:gd name="T79" fmla="*/ 132 h 320"/>
                          <a:gd name="T80" fmla="*/ 91 w 241"/>
                          <a:gd name="T81" fmla="*/ 149 h 320"/>
                          <a:gd name="T82" fmla="*/ 100 w 241"/>
                          <a:gd name="T83" fmla="*/ 159 h 320"/>
                          <a:gd name="T84" fmla="*/ 113 w 241"/>
                          <a:gd name="T85" fmla="*/ 169 h 320"/>
                          <a:gd name="T86" fmla="*/ 117 w 241"/>
                          <a:gd name="T87" fmla="*/ 176 h 320"/>
                          <a:gd name="T88" fmla="*/ 119 w 241"/>
                          <a:gd name="T89" fmla="*/ 191 h 320"/>
                          <a:gd name="T90" fmla="*/ 127 w 241"/>
                          <a:gd name="T91" fmla="*/ 215 h 320"/>
                          <a:gd name="T92" fmla="*/ 136 w 241"/>
                          <a:gd name="T93" fmla="*/ 228 h 320"/>
                          <a:gd name="T94" fmla="*/ 150 w 241"/>
                          <a:gd name="T95" fmla="*/ 239 h 320"/>
                          <a:gd name="T96" fmla="*/ 161 w 241"/>
                          <a:gd name="T97" fmla="*/ 252 h 320"/>
                          <a:gd name="T98" fmla="*/ 173 w 241"/>
                          <a:gd name="T99" fmla="*/ 274 h 320"/>
                          <a:gd name="T100" fmla="*/ 184 w 241"/>
                          <a:gd name="T101" fmla="*/ 288 h 320"/>
                          <a:gd name="T102" fmla="*/ 203 w 241"/>
                          <a:gd name="T103" fmla="*/ 299 h 320"/>
                          <a:gd name="T104" fmla="*/ 214 w 241"/>
                          <a:gd name="T105" fmla="*/ 317 h 320"/>
                          <a:gd name="T106" fmla="*/ 219 w 241"/>
                          <a:gd name="T107" fmla="*/ 320 h 320"/>
                          <a:gd name="T108" fmla="*/ 226 w 241"/>
                          <a:gd name="T109" fmla="*/ 315 h 320"/>
                          <a:gd name="T110" fmla="*/ 232 w 241"/>
                          <a:gd name="T111" fmla="*/ 311 h 320"/>
                          <a:gd name="T112" fmla="*/ 239 w 241"/>
                          <a:gd name="T113" fmla="*/ 305 h 3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  <a:cxn ang="0">
                            <a:pos x="T112" y="T113"/>
                          </a:cxn>
                        </a:cxnLst>
                        <a:rect l="0" t="0" r="r" b="b"/>
                        <a:pathLst>
                          <a:path w="241" h="320">
                            <a:moveTo>
                              <a:pt x="239" y="305"/>
                            </a:moveTo>
                            <a:lnTo>
                              <a:pt x="239" y="305"/>
                            </a:lnTo>
                            <a:lnTo>
                              <a:pt x="241" y="301"/>
                            </a:lnTo>
                            <a:lnTo>
                              <a:pt x="239" y="296"/>
                            </a:lnTo>
                            <a:lnTo>
                              <a:pt x="238" y="290"/>
                            </a:lnTo>
                            <a:lnTo>
                              <a:pt x="238" y="290"/>
                            </a:lnTo>
                            <a:lnTo>
                              <a:pt x="237" y="283"/>
                            </a:lnTo>
                            <a:lnTo>
                              <a:pt x="236" y="274"/>
                            </a:lnTo>
                            <a:lnTo>
                              <a:pt x="236" y="266"/>
                            </a:lnTo>
                            <a:lnTo>
                              <a:pt x="236" y="266"/>
                            </a:lnTo>
                            <a:lnTo>
                              <a:pt x="237" y="258"/>
                            </a:lnTo>
                            <a:lnTo>
                              <a:pt x="238" y="252"/>
                            </a:lnTo>
                            <a:lnTo>
                              <a:pt x="241" y="246"/>
                            </a:lnTo>
                            <a:lnTo>
                              <a:pt x="241" y="246"/>
                            </a:lnTo>
                            <a:lnTo>
                              <a:pt x="241" y="240"/>
                            </a:lnTo>
                            <a:lnTo>
                              <a:pt x="241" y="235"/>
                            </a:lnTo>
                            <a:lnTo>
                              <a:pt x="238" y="229"/>
                            </a:lnTo>
                            <a:lnTo>
                              <a:pt x="238" y="229"/>
                            </a:lnTo>
                            <a:lnTo>
                              <a:pt x="232" y="223"/>
                            </a:lnTo>
                            <a:lnTo>
                              <a:pt x="226" y="219"/>
                            </a:lnTo>
                            <a:lnTo>
                              <a:pt x="219" y="215"/>
                            </a:lnTo>
                            <a:lnTo>
                              <a:pt x="219" y="215"/>
                            </a:lnTo>
                            <a:lnTo>
                              <a:pt x="216" y="210"/>
                            </a:lnTo>
                            <a:lnTo>
                              <a:pt x="211" y="198"/>
                            </a:lnTo>
                            <a:lnTo>
                              <a:pt x="211" y="198"/>
                            </a:lnTo>
                            <a:lnTo>
                              <a:pt x="209" y="190"/>
                            </a:lnTo>
                            <a:lnTo>
                              <a:pt x="206" y="183"/>
                            </a:lnTo>
                            <a:lnTo>
                              <a:pt x="206" y="183"/>
                            </a:lnTo>
                            <a:lnTo>
                              <a:pt x="203" y="181"/>
                            </a:lnTo>
                            <a:lnTo>
                              <a:pt x="200" y="179"/>
                            </a:lnTo>
                            <a:lnTo>
                              <a:pt x="198" y="179"/>
                            </a:lnTo>
                            <a:lnTo>
                              <a:pt x="195" y="180"/>
                            </a:lnTo>
                            <a:lnTo>
                              <a:pt x="190" y="181"/>
                            </a:lnTo>
                            <a:lnTo>
                              <a:pt x="189" y="183"/>
                            </a:lnTo>
                            <a:lnTo>
                              <a:pt x="189" y="183"/>
                            </a:lnTo>
                            <a:lnTo>
                              <a:pt x="192" y="174"/>
                            </a:lnTo>
                            <a:lnTo>
                              <a:pt x="194" y="166"/>
                            </a:lnTo>
                            <a:lnTo>
                              <a:pt x="194" y="159"/>
                            </a:lnTo>
                            <a:lnTo>
                              <a:pt x="194" y="159"/>
                            </a:lnTo>
                            <a:lnTo>
                              <a:pt x="192" y="152"/>
                            </a:lnTo>
                            <a:lnTo>
                              <a:pt x="188" y="145"/>
                            </a:lnTo>
                            <a:lnTo>
                              <a:pt x="183" y="140"/>
                            </a:lnTo>
                            <a:lnTo>
                              <a:pt x="183" y="140"/>
                            </a:lnTo>
                            <a:lnTo>
                              <a:pt x="179" y="133"/>
                            </a:lnTo>
                            <a:lnTo>
                              <a:pt x="176" y="126"/>
                            </a:lnTo>
                            <a:lnTo>
                              <a:pt x="170" y="121"/>
                            </a:lnTo>
                            <a:lnTo>
                              <a:pt x="170" y="121"/>
                            </a:lnTo>
                            <a:lnTo>
                              <a:pt x="167" y="120"/>
                            </a:lnTo>
                            <a:lnTo>
                              <a:pt x="165" y="120"/>
                            </a:lnTo>
                            <a:lnTo>
                              <a:pt x="160" y="120"/>
                            </a:lnTo>
                            <a:lnTo>
                              <a:pt x="155" y="122"/>
                            </a:lnTo>
                            <a:lnTo>
                              <a:pt x="155" y="122"/>
                            </a:lnTo>
                            <a:lnTo>
                              <a:pt x="151" y="120"/>
                            </a:lnTo>
                            <a:lnTo>
                              <a:pt x="147" y="116"/>
                            </a:lnTo>
                            <a:lnTo>
                              <a:pt x="145" y="111"/>
                            </a:lnTo>
                            <a:lnTo>
                              <a:pt x="145" y="111"/>
                            </a:lnTo>
                            <a:lnTo>
                              <a:pt x="141" y="105"/>
                            </a:lnTo>
                            <a:lnTo>
                              <a:pt x="138" y="100"/>
                            </a:lnTo>
                            <a:lnTo>
                              <a:pt x="138" y="100"/>
                            </a:lnTo>
                            <a:lnTo>
                              <a:pt x="135" y="97"/>
                            </a:lnTo>
                            <a:lnTo>
                              <a:pt x="133" y="96"/>
                            </a:lnTo>
                            <a:lnTo>
                              <a:pt x="128" y="96"/>
                            </a:lnTo>
                            <a:lnTo>
                              <a:pt x="124" y="97"/>
                            </a:lnTo>
                            <a:lnTo>
                              <a:pt x="123" y="99"/>
                            </a:lnTo>
                            <a:lnTo>
                              <a:pt x="123" y="99"/>
                            </a:lnTo>
                            <a:lnTo>
                              <a:pt x="118" y="86"/>
                            </a:lnTo>
                            <a:lnTo>
                              <a:pt x="111" y="75"/>
                            </a:lnTo>
                            <a:lnTo>
                              <a:pt x="103" y="66"/>
                            </a:lnTo>
                            <a:lnTo>
                              <a:pt x="103" y="66"/>
                            </a:lnTo>
                            <a:lnTo>
                              <a:pt x="90" y="53"/>
                            </a:lnTo>
                            <a:lnTo>
                              <a:pt x="77" y="43"/>
                            </a:lnTo>
                            <a:lnTo>
                              <a:pt x="64" y="34"/>
                            </a:lnTo>
                            <a:lnTo>
                              <a:pt x="64" y="34"/>
                            </a:lnTo>
                            <a:lnTo>
                              <a:pt x="60" y="26"/>
                            </a:lnTo>
                            <a:lnTo>
                              <a:pt x="54" y="19"/>
                            </a:lnTo>
                            <a:lnTo>
                              <a:pt x="50" y="15"/>
                            </a:lnTo>
                            <a:lnTo>
                              <a:pt x="47" y="12"/>
                            </a:lnTo>
                            <a:lnTo>
                              <a:pt x="47" y="12"/>
                            </a:lnTo>
                            <a:lnTo>
                              <a:pt x="42" y="10"/>
                            </a:lnTo>
                            <a:lnTo>
                              <a:pt x="38" y="8"/>
                            </a:lnTo>
                            <a:lnTo>
                              <a:pt x="30" y="7"/>
                            </a:lnTo>
                            <a:lnTo>
                              <a:pt x="21" y="7"/>
                            </a:lnTo>
                            <a:lnTo>
                              <a:pt x="7" y="0"/>
                            </a:lnTo>
                            <a:lnTo>
                              <a:pt x="7" y="0"/>
                            </a:lnTo>
                            <a:lnTo>
                              <a:pt x="3" y="3"/>
                            </a:lnTo>
                            <a:lnTo>
                              <a:pt x="1" y="5"/>
                            </a:lnTo>
                            <a:lnTo>
                              <a:pt x="0" y="8"/>
                            </a:lnTo>
                            <a:lnTo>
                              <a:pt x="1" y="10"/>
                            </a:lnTo>
                            <a:lnTo>
                              <a:pt x="1" y="10"/>
                            </a:lnTo>
                            <a:lnTo>
                              <a:pt x="4" y="16"/>
                            </a:lnTo>
                            <a:lnTo>
                              <a:pt x="9" y="23"/>
                            </a:lnTo>
                            <a:lnTo>
                              <a:pt x="15" y="30"/>
                            </a:lnTo>
                            <a:lnTo>
                              <a:pt x="15" y="30"/>
                            </a:lnTo>
                            <a:lnTo>
                              <a:pt x="19" y="34"/>
                            </a:lnTo>
                            <a:lnTo>
                              <a:pt x="22" y="37"/>
                            </a:lnTo>
                            <a:lnTo>
                              <a:pt x="26" y="43"/>
                            </a:lnTo>
                            <a:lnTo>
                              <a:pt x="26" y="43"/>
                            </a:lnTo>
                            <a:lnTo>
                              <a:pt x="30" y="51"/>
                            </a:lnTo>
                            <a:lnTo>
                              <a:pt x="33" y="57"/>
                            </a:lnTo>
                            <a:lnTo>
                              <a:pt x="33" y="57"/>
                            </a:lnTo>
                            <a:lnTo>
                              <a:pt x="38" y="61"/>
                            </a:lnTo>
                            <a:lnTo>
                              <a:pt x="42" y="63"/>
                            </a:lnTo>
                            <a:lnTo>
                              <a:pt x="47" y="63"/>
                            </a:lnTo>
                            <a:lnTo>
                              <a:pt x="47" y="63"/>
                            </a:lnTo>
                            <a:lnTo>
                              <a:pt x="48" y="64"/>
                            </a:lnTo>
                            <a:lnTo>
                              <a:pt x="50" y="66"/>
                            </a:lnTo>
                            <a:lnTo>
                              <a:pt x="52" y="69"/>
                            </a:lnTo>
                            <a:lnTo>
                              <a:pt x="52" y="69"/>
                            </a:lnTo>
                            <a:lnTo>
                              <a:pt x="55" y="80"/>
                            </a:lnTo>
                            <a:lnTo>
                              <a:pt x="60" y="90"/>
                            </a:lnTo>
                            <a:lnTo>
                              <a:pt x="60" y="90"/>
                            </a:lnTo>
                            <a:lnTo>
                              <a:pt x="65" y="95"/>
                            </a:lnTo>
                            <a:lnTo>
                              <a:pt x="69" y="97"/>
                            </a:lnTo>
                            <a:lnTo>
                              <a:pt x="75" y="99"/>
                            </a:lnTo>
                            <a:lnTo>
                              <a:pt x="75" y="99"/>
                            </a:lnTo>
                            <a:lnTo>
                              <a:pt x="80" y="105"/>
                            </a:lnTo>
                            <a:lnTo>
                              <a:pt x="84" y="112"/>
                            </a:lnTo>
                            <a:lnTo>
                              <a:pt x="87" y="121"/>
                            </a:lnTo>
                            <a:lnTo>
                              <a:pt x="87" y="121"/>
                            </a:lnTo>
                            <a:lnTo>
                              <a:pt x="90" y="132"/>
                            </a:lnTo>
                            <a:lnTo>
                              <a:pt x="91" y="140"/>
                            </a:lnTo>
                            <a:lnTo>
                              <a:pt x="91" y="149"/>
                            </a:lnTo>
                            <a:lnTo>
                              <a:pt x="91" y="149"/>
                            </a:lnTo>
                            <a:lnTo>
                              <a:pt x="93" y="153"/>
                            </a:lnTo>
                            <a:lnTo>
                              <a:pt x="96" y="156"/>
                            </a:lnTo>
                            <a:lnTo>
                              <a:pt x="100" y="159"/>
                            </a:lnTo>
                            <a:lnTo>
                              <a:pt x="100" y="159"/>
                            </a:lnTo>
                            <a:lnTo>
                              <a:pt x="107" y="164"/>
                            </a:lnTo>
                            <a:lnTo>
                              <a:pt x="113" y="169"/>
                            </a:lnTo>
                            <a:lnTo>
                              <a:pt x="113" y="169"/>
                            </a:lnTo>
                            <a:lnTo>
                              <a:pt x="114" y="172"/>
                            </a:lnTo>
                            <a:lnTo>
                              <a:pt x="117" y="176"/>
                            </a:lnTo>
                            <a:lnTo>
                              <a:pt x="118" y="183"/>
                            </a:lnTo>
                            <a:lnTo>
                              <a:pt x="119" y="191"/>
                            </a:lnTo>
                            <a:lnTo>
                              <a:pt x="119" y="191"/>
                            </a:lnTo>
                            <a:lnTo>
                              <a:pt x="120" y="199"/>
                            </a:lnTo>
                            <a:lnTo>
                              <a:pt x="123" y="207"/>
                            </a:lnTo>
                            <a:lnTo>
                              <a:pt x="127" y="215"/>
                            </a:lnTo>
                            <a:lnTo>
                              <a:pt x="127" y="215"/>
                            </a:lnTo>
                            <a:lnTo>
                              <a:pt x="131" y="223"/>
                            </a:lnTo>
                            <a:lnTo>
                              <a:pt x="136" y="228"/>
                            </a:lnTo>
                            <a:lnTo>
                              <a:pt x="143" y="233"/>
                            </a:lnTo>
                            <a:lnTo>
                              <a:pt x="143" y="233"/>
                            </a:lnTo>
                            <a:lnTo>
                              <a:pt x="150" y="239"/>
                            </a:lnTo>
                            <a:lnTo>
                              <a:pt x="156" y="245"/>
                            </a:lnTo>
                            <a:lnTo>
                              <a:pt x="161" y="252"/>
                            </a:lnTo>
                            <a:lnTo>
                              <a:pt x="161" y="252"/>
                            </a:lnTo>
                            <a:lnTo>
                              <a:pt x="166" y="265"/>
                            </a:lnTo>
                            <a:lnTo>
                              <a:pt x="166" y="265"/>
                            </a:lnTo>
                            <a:lnTo>
                              <a:pt x="173" y="274"/>
                            </a:lnTo>
                            <a:lnTo>
                              <a:pt x="178" y="282"/>
                            </a:lnTo>
                            <a:lnTo>
                              <a:pt x="184" y="288"/>
                            </a:lnTo>
                            <a:lnTo>
                              <a:pt x="184" y="288"/>
                            </a:lnTo>
                            <a:lnTo>
                              <a:pt x="190" y="290"/>
                            </a:lnTo>
                            <a:lnTo>
                              <a:pt x="197" y="294"/>
                            </a:lnTo>
                            <a:lnTo>
                              <a:pt x="203" y="299"/>
                            </a:lnTo>
                            <a:lnTo>
                              <a:pt x="203" y="299"/>
                            </a:lnTo>
                            <a:lnTo>
                              <a:pt x="208" y="309"/>
                            </a:lnTo>
                            <a:lnTo>
                              <a:pt x="214" y="317"/>
                            </a:lnTo>
                            <a:lnTo>
                              <a:pt x="214" y="317"/>
                            </a:lnTo>
                            <a:lnTo>
                              <a:pt x="216" y="319"/>
                            </a:lnTo>
                            <a:lnTo>
                              <a:pt x="219" y="320"/>
                            </a:lnTo>
                            <a:lnTo>
                              <a:pt x="220" y="319"/>
                            </a:lnTo>
                            <a:lnTo>
                              <a:pt x="222" y="317"/>
                            </a:lnTo>
                            <a:lnTo>
                              <a:pt x="226" y="315"/>
                            </a:lnTo>
                            <a:lnTo>
                              <a:pt x="227" y="314"/>
                            </a:lnTo>
                            <a:lnTo>
                              <a:pt x="227" y="314"/>
                            </a:lnTo>
                            <a:lnTo>
                              <a:pt x="232" y="311"/>
                            </a:lnTo>
                            <a:lnTo>
                              <a:pt x="236" y="310"/>
                            </a:lnTo>
                            <a:lnTo>
                              <a:pt x="239" y="305"/>
                            </a:lnTo>
                            <a:lnTo>
                              <a:pt x="239" y="305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8" name="íṧḷîḋé">
                        <a:extLst>
                          <a:ext uri="{FF2B5EF4-FFF2-40B4-BE49-F238E27FC236}">
                            <a16:creationId xmlns:a16="http://schemas.microsoft.com/office/drawing/2014/main" id="{96478F15-8A82-6604-52F8-ABB1789E94C0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575582" y="3666553"/>
                        <a:ext cx="41557" cy="37943"/>
                      </a:xfrm>
                      <a:custGeom>
                        <a:avLst/>
                        <a:gdLst>
                          <a:gd name="T0" fmla="*/ 46 w 47"/>
                          <a:gd name="T1" fmla="*/ 3 h 43"/>
                          <a:gd name="T2" fmla="*/ 46 w 47"/>
                          <a:gd name="T3" fmla="*/ 3 h 43"/>
                          <a:gd name="T4" fmla="*/ 41 w 47"/>
                          <a:gd name="T5" fmla="*/ 3 h 43"/>
                          <a:gd name="T6" fmla="*/ 33 w 47"/>
                          <a:gd name="T7" fmla="*/ 2 h 43"/>
                          <a:gd name="T8" fmla="*/ 33 w 47"/>
                          <a:gd name="T9" fmla="*/ 2 h 43"/>
                          <a:gd name="T10" fmla="*/ 25 w 47"/>
                          <a:gd name="T11" fmla="*/ 0 h 43"/>
                          <a:gd name="T12" fmla="*/ 25 w 47"/>
                          <a:gd name="T13" fmla="*/ 0 h 43"/>
                          <a:gd name="T14" fmla="*/ 20 w 47"/>
                          <a:gd name="T15" fmla="*/ 0 h 43"/>
                          <a:gd name="T16" fmla="*/ 15 w 47"/>
                          <a:gd name="T17" fmla="*/ 2 h 43"/>
                          <a:gd name="T18" fmla="*/ 10 w 47"/>
                          <a:gd name="T19" fmla="*/ 3 h 43"/>
                          <a:gd name="T20" fmla="*/ 10 w 47"/>
                          <a:gd name="T21" fmla="*/ 3 h 43"/>
                          <a:gd name="T22" fmla="*/ 4 w 47"/>
                          <a:gd name="T23" fmla="*/ 10 h 43"/>
                          <a:gd name="T24" fmla="*/ 0 w 47"/>
                          <a:gd name="T25" fmla="*/ 18 h 43"/>
                          <a:gd name="T26" fmla="*/ 0 w 47"/>
                          <a:gd name="T27" fmla="*/ 21 h 43"/>
                          <a:gd name="T28" fmla="*/ 0 w 47"/>
                          <a:gd name="T29" fmla="*/ 25 h 43"/>
                          <a:gd name="T30" fmla="*/ 0 w 47"/>
                          <a:gd name="T31" fmla="*/ 25 h 43"/>
                          <a:gd name="T32" fmla="*/ 1 w 47"/>
                          <a:gd name="T33" fmla="*/ 30 h 43"/>
                          <a:gd name="T34" fmla="*/ 4 w 47"/>
                          <a:gd name="T35" fmla="*/ 35 h 43"/>
                          <a:gd name="T36" fmla="*/ 4 w 47"/>
                          <a:gd name="T37" fmla="*/ 35 h 43"/>
                          <a:gd name="T38" fmla="*/ 9 w 47"/>
                          <a:gd name="T39" fmla="*/ 38 h 43"/>
                          <a:gd name="T40" fmla="*/ 12 w 47"/>
                          <a:gd name="T41" fmla="*/ 41 h 43"/>
                          <a:gd name="T42" fmla="*/ 17 w 47"/>
                          <a:gd name="T43" fmla="*/ 42 h 43"/>
                          <a:gd name="T44" fmla="*/ 17 w 47"/>
                          <a:gd name="T45" fmla="*/ 42 h 43"/>
                          <a:gd name="T46" fmla="*/ 23 w 47"/>
                          <a:gd name="T47" fmla="*/ 43 h 43"/>
                          <a:gd name="T48" fmla="*/ 27 w 47"/>
                          <a:gd name="T49" fmla="*/ 43 h 43"/>
                          <a:gd name="T50" fmla="*/ 32 w 47"/>
                          <a:gd name="T51" fmla="*/ 42 h 43"/>
                          <a:gd name="T52" fmla="*/ 32 w 47"/>
                          <a:gd name="T53" fmla="*/ 42 h 43"/>
                          <a:gd name="T54" fmla="*/ 35 w 47"/>
                          <a:gd name="T55" fmla="*/ 38 h 43"/>
                          <a:gd name="T56" fmla="*/ 37 w 47"/>
                          <a:gd name="T57" fmla="*/ 35 h 43"/>
                          <a:gd name="T58" fmla="*/ 41 w 47"/>
                          <a:gd name="T59" fmla="*/ 27 h 43"/>
                          <a:gd name="T60" fmla="*/ 41 w 47"/>
                          <a:gd name="T61" fmla="*/ 27 h 43"/>
                          <a:gd name="T62" fmla="*/ 44 w 47"/>
                          <a:gd name="T63" fmla="*/ 21 h 43"/>
                          <a:gd name="T64" fmla="*/ 44 w 47"/>
                          <a:gd name="T65" fmla="*/ 21 h 43"/>
                          <a:gd name="T66" fmla="*/ 46 w 47"/>
                          <a:gd name="T67" fmla="*/ 18 h 43"/>
                          <a:gd name="T68" fmla="*/ 47 w 47"/>
                          <a:gd name="T69" fmla="*/ 10 h 43"/>
                          <a:gd name="T70" fmla="*/ 47 w 47"/>
                          <a:gd name="T71" fmla="*/ 10 h 43"/>
                          <a:gd name="T72" fmla="*/ 47 w 47"/>
                          <a:gd name="T73" fmla="*/ 8 h 43"/>
                          <a:gd name="T74" fmla="*/ 47 w 47"/>
                          <a:gd name="T75" fmla="*/ 5 h 43"/>
                          <a:gd name="T76" fmla="*/ 46 w 47"/>
                          <a:gd name="T77" fmla="*/ 3 h 43"/>
                          <a:gd name="T78" fmla="*/ 46 w 47"/>
                          <a:gd name="T79" fmla="*/ 3 h 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</a:cxnLst>
                        <a:rect l="0" t="0" r="r" b="b"/>
                        <a:pathLst>
                          <a:path w="47" h="43">
                            <a:moveTo>
                              <a:pt x="46" y="3"/>
                            </a:moveTo>
                            <a:lnTo>
                              <a:pt x="46" y="3"/>
                            </a:lnTo>
                            <a:lnTo>
                              <a:pt x="41" y="3"/>
                            </a:lnTo>
                            <a:lnTo>
                              <a:pt x="33" y="2"/>
                            </a:lnTo>
                            <a:lnTo>
                              <a:pt x="33" y="2"/>
                            </a:lnTo>
                            <a:lnTo>
                              <a:pt x="25" y="0"/>
                            </a:lnTo>
                            <a:lnTo>
                              <a:pt x="25" y="0"/>
                            </a:lnTo>
                            <a:lnTo>
                              <a:pt x="20" y="0"/>
                            </a:lnTo>
                            <a:lnTo>
                              <a:pt x="15" y="2"/>
                            </a:lnTo>
                            <a:lnTo>
                              <a:pt x="10" y="3"/>
                            </a:lnTo>
                            <a:lnTo>
                              <a:pt x="10" y="3"/>
                            </a:lnTo>
                            <a:lnTo>
                              <a:pt x="4" y="10"/>
                            </a:lnTo>
                            <a:lnTo>
                              <a:pt x="0" y="18"/>
                            </a:lnTo>
                            <a:lnTo>
                              <a:pt x="0" y="21"/>
                            </a:lnTo>
                            <a:lnTo>
                              <a:pt x="0" y="25"/>
                            </a:lnTo>
                            <a:lnTo>
                              <a:pt x="0" y="25"/>
                            </a:lnTo>
                            <a:lnTo>
                              <a:pt x="1" y="30"/>
                            </a:lnTo>
                            <a:lnTo>
                              <a:pt x="4" y="35"/>
                            </a:lnTo>
                            <a:lnTo>
                              <a:pt x="4" y="35"/>
                            </a:lnTo>
                            <a:lnTo>
                              <a:pt x="9" y="38"/>
                            </a:lnTo>
                            <a:lnTo>
                              <a:pt x="12" y="41"/>
                            </a:lnTo>
                            <a:lnTo>
                              <a:pt x="17" y="42"/>
                            </a:lnTo>
                            <a:lnTo>
                              <a:pt x="17" y="42"/>
                            </a:lnTo>
                            <a:lnTo>
                              <a:pt x="23" y="43"/>
                            </a:lnTo>
                            <a:lnTo>
                              <a:pt x="27" y="43"/>
                            </a:lnTo>
                            <a:lnTo>
                              <a:pt x="32" y="42"/>
                            </a:lnTo>
                            <a:lnTo>
                              <a:pt x="32" y="42"/>
                            </a:lnTo>
                            <a:lnTo>
                              <a:pt x="35" y="38"/>
                            </a:lnTo>
                            <a:lnTo>
                              <a:pt x="37" y="35"/>
                            </a:lnTo>
                            <a:lnTo>
                              <a:pt x="41" y="27"/>
                            </a:lnTo>
                            <a:lnTo>
                              <a:pt x="41" y="27"/>
                            </a:lnTo>
                            <a:lnTo>
                              <a:pt x="44" y="21"/>
                            </a:lnTo>
                            <a:lnTo>
                              <a:pt x="44" y="21"/>
                            </a:lnTo>
                            <a:lnTo>
                              <a:pt x="46" y="18"/>
                            </a:lnTo>
                            <a:lnTo>
                              <a:pt x="47" y="10"/>
                            </a:lnTo>
                            <a:lnTo>
                              <a:pt x="47" y="10"/>
                            </a:lnTo>
                            <a:lnTo>
                              <a:pt x="47" y="8"/>
                            </a:lnTo>
                            <a:lnTo>
                              <a:pt x="47" y="5"/>
                            </a:lnTo>
                            <a:lnTo>
                              <a:pt x="46" y="3"/>
                            </a:lnTo>
                            <a:lnTo>
                              <a:pt x="46" y="3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9" name="îṧļíďê">
                        <a:extLst>
                          <a:ext uri="{FF2B5EF4-FFF2-40B4-BE49-F238E27FC236}">
                            <a16:creationId xmlns:a16="http://schemas.microsoft.com/office/drawing/2014/main" id="{77645364-BBD8-3850-7EDE-33C5A0694D0C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785169" y="3531044"/>
                        <a:ext cx="34329" cy="81306"/>
                      </a:xfrm>
                      <a:custGeom>
                        <a:avLst/>
                        <a:gdLst>
                          <a:gd name="T0" fmla="*/ 1 w 39"/>
                          <a:gd name="T1" fmla="*/ 40 h 89"/>
                          <a:gd name="T2" fmla="*/ 1 w 39"/>
                          <a:gd name="T3" fmla="*/ 40 h 89"/>
                          <a:gd name="T4" fmla="*/ 0 w 39"/>
                          <a:gd name="T5" fmla="*/ 45 h 89"/>
                          <a:gd name="T6" fmla="*/ 0 w 39"/>
                          <a:gd name="T7" fmla="*/ 47 h 89"/>
                          <a:gd name="T8" fmla="*/ 0 w 39"/>
                          <a:gd name="T9" fmla="*/ 47 h 89"/>
                          <a:gd name="T10" fmla="*/ 0 w 39"/>
                          <a:gd name="T11" fmla="*/ 51 h 89"/>
                          <a:gd name="T12" fmla="*/ 1 w 39"/>
                          <a:gd name="T13" fmla="*/ 56 h 89"/>
                          <a:gd name="T14" fmla="*/ 3 w 39"/>
                          <a:gd name="T15" fmla="*/ 60 h 89"/>
                          <a:gd name="T16" fmla="*/ 3 w 39"/>
                          <a:gd name="T17" fmla="*/ 60 h 89"/>
                          <a:gd name="T18" fmla="*/ 9 w 39"/>
                          <a:gd name="T19" fmla="*/ 73 h 89"/>
                          <a:gd name="T20" fmla="*/ 9 w 39"/>
                          <a:gd name="T21" fmla="*/ 73 h 89"/>
                          <a:gd name="T22" fmla="*/ 12 w 39"/>
                          <a:gd name="T23" fmla="*/ 83 h 89"/>
                          <a:gd name="T24" fmla="*/ 12 w 39"/>
                          <a:gd name="T25" fmla="*/ 83 h 89"/>
                          <a:gd name="T26" fmla="*/ 16 w 39"/>
                          <a:gd name="T27" fmla="*/ 88 h 89"/>
                          <a:gd name="T28" fmla="*/ 16 w 39"/>
                          <a:gd name="T29" fmla="*/ 88 h 89"/>
                          <a:gd name="T30" fmla="*/ 20 w 39"/>
                          <a:gd name="T31" fmla="*/ 89 h 89"/>
                          <a:gd name="T32" fmla="*/ 22 w 39"/>
                          <a:gd name="T33" fmla="*/ 88 h 89"/>
                          <a:gd name="T34" fmla="*/ 25 w 39"/>
                          <a:gd name="T35" fmla="*/ 87 h 89"/>
                          <a:gd name="T36" fmla="*/ 25 w 39"/>
                          <a:gd name="T37" fmla="*/ 87 h 89"/>
                          <a:gd name="T38" fmla="*/ 26 w 39"/>
                          <a:gd name="T39" fmla="*/ 85 h 89"/>
                          <a:gd name="T40" fmla="*/ 28 w 39"/>
                          <a:gd name="T41" fmla="*/ 81 h 89"/>
                          <a:gd name="T42" fmla="*/ 28 w 39"/>
                          <a:gd name="T43" fmla="*/ 81 h 89"/>
                          <a:gd name="T44" fmla="*/ 31 w 39"/>
                          <a:gd name="T45" fmla="*/ 66 h 89"/>
                          <a:gd name="T46" fmla="*/ 31 w 39"/>
                          <a:gd name="T47" fmla="*/ 66 h 89"/>
                          <a:gd name="T48" fmla="*/ 33 w 39"/>
                          <a:gd name="T49" fmla="*/ 60 h 89"/>
                          <a:gd name="T50" fmla="*/ 35 w 39"/>
                          <a:gd name="T51" fmla="*/ 46 h 89"/>
                          <a:gd name="T52" fmla="*/ 35 w 39"/>
                          <a:gd name="T53" fmla="*/ 46 h 89"/>
                          <a:gd name="T54" fmla="*/ 33 w 39"/>
                          <a:gd name="T55" fmla="*/ 41 h 89"/>
                          <a:gd name="T56" fmla="*/ 31 w 39"/>
                          <a:gd name="T57" fmla="*/ 39 h 89"/>
                          <a:gd name="T58" fmla="*/ 31 w 39"/>
                          <a:gd name="T59" fmla="*/ 39 h 89"/>
                          <a:gd name="T60" fmla="*/ 35 w 39"/>
                          <a:gd name="T61" fmla="*/ 33 h 89"/>
                          <a:gd name="T62" fmla="*/ 38 w 39"/>
                          <a:gd name="T63" fmla="*/ 28 h 89"/>
                          <a:gd name="T64" fmla="*/ 39 w 39"/>
                          <a:gd name="T65" fmla="*/ 22 h 89"/>
                          <a:gd name="T66" fmla="*/ 39 w 39"/>
                          <a:gd name="T67" fmla="*/ 22 h 89"/>
                          <a:gd name="T68" fmla="*/ 39 w 39"/>
                          <a:gd name="T69" fmla="*/ 18 h 89"/>
                          <a:gd name="T70" fmla="*/ 38 w 39"/>
                          <a:gd name="T71" fmla="*/ 13 h 89"/>
                          <a:gd name="T72" fmla="*/ 36 w 39"/>
                          <a:gd name="T73" fmla="*/ 9 h 89"/>
                          <a:gd name="T74" fmla="*/ 36 w 39"/>
                          <a:gd name="T75" fmla="*/ 9 h 89"/>
                          <a:gd name="T76" fmla="*/ 32 w 39"/>
                          <a:gd name="T77" fmla="*/ 4 h 89"/>
                          <a:gd name="T78" fmla="*/ 27 w 39"/>
                          <a:gd name="T79" fmla="*/ 1 h 89"/>
                          <a:gd name="T80" fmla="*/ 22 w 39"/>
                          <a:gd name="T81" fmla="*/ 0 h 89"/>
                          <a:gd name="T82" fmla="*/ 22 w 39"/>
                          <a:gd name="T83" fmla="*/ 0 h 89"/>
                          <a:gd name="T84" fmla="*/ 20 w 39"/>
                          <a:gd name="T85" fmla="*/ 0 h 89"/>
                          <a:gd name="T86" fmla="*/ 17 w 39"/>
                          <a:gd name="T87" fmla="*/ 1 h 89"/>
                          <a:gd name="T88" fmla="*/ 14 w 39"/>
                          <a:gd name="T89" fmla="*/ 4 h 89"/>
                          <a:gd name="T90" fmla="*/ 10 w 39"/>
                          <a:gd name="T91" fmla="*/ 9 h 89"/>
                          <a:gd name="T92" fmla="*/ 5 w 39"/>
                          <a:gd name="T93" fmla="*/ 15 h 89"/>
                          <a:gd name="T94" fmla="*/ 5 w 39"/>
                          <a:gd name="T95" fmla="*/ 15 h 89"/>
                          <a:gd name="T96" fmla="*/ 5 w 39"/>
                          <a:gd name="T97" fmla="*/ 20 h 89"/>
                          <a:gd name="T98" fmla="*/ 5 w 39"/>
                          <a:gd name="T99" fmla="*/ 25 h 89"/>
                          <a:gd name="T100" fmla="*/ 5 w 39"/>
                          <a:gd name="T101" fmla="*/ 30 h 89"/>
                          <a:gd name="T102" fmla="*/ 5 w 39"/>
                          <a:gd name="T103" fmla="*/ 30 h 89"/>
                          <a:gd name="T104" fmla="*/ 1 w 39"/>
                          <a:gd name="T105" fmla="*/ 40 h 89"/>
                          <a:gd name="T106" fmla="*/ 1 w 39"/>
                          <a:gd name="T107" fmla="*/ 40 h 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</a:cxnLst>
                        <a:rect l="0" t="0" r="r" b="b"/>
                        <a:pathLst>
                          <a:path w="39" h="89">
                            <a:moveTo>
                              <a:pt x="1" y="40"/>
                            </a:moveTo>
                            <a:lnTo>
                              <a:pt x="1" y="40"/>
                            </a:lnTo>
                            <a:lnTo>
                              <a:pt x="0" y="45"/>
                            </a:lnTo>
                            <a:lnTo>
                              <a:pt x="0" y="47"/>
                            </a:lnTo>
                            <a:lnTo>
                              <a:pt x="0" y="47"/>
                            </a:lnTo>
                            <a:lnTo>
                              <a:pt x="0" y="51"/>
                            </a:lnTo>
                            <a:lnTo>
                              <a:pt x="1" y="56"/>
                            </a:lnTo>
                            <a:lnTo>
                              <a:pt x="3" y="60"/>
                            </a:lnTo>
                            <a:lnTo>
                              <a:pt x="3" y="60"/>
                            </a:lnTo>
                            <a:lnTo>
                              <a:pt x="9" y="73"/>
                            </a:lnTo>
                            <a:lnTo>
                              <a:pt x="9" y="73"/>
                            </a:lnTo>
                            <a:lnTo>
                              <a:pt x="12" y="83"/>
                            </a:lnTo>
                            <a:lnTo>
                              <a:pt x="12" y="83"/>
                            </a:lnTo>
                            <a:lnTo>
                              <a:pt x="16" y="88"/>
                            </a:lnTo>
                            <a:lnTo>
                              <a:pt x="16" y="88"/>
                            </a:lnTo>
                            <a:lnTo>
                              <a:pt x="20" y="89"/>
                            </a:lnTo>
                            <a:lnTo>
                              <a:pt x="22" y="88"/>
                            </a:lnTo>
                            <a:lnTo>
                              <a:pt x="25" y="87"/>
                            </a:lnTo>
                            <a:lnTo>
                              <a:pt x="25" y="87"/>
                            </a:lnTo>
                            <a:lnTo>
                              <a:pt x="26" y="85"/>
                            </a:lnTo>
                            <a:lnTo>
                              <a:pt x="28" y="81"/>
                            </a:lnTo>
                            <a:lnTo>
                              <a:pt x="28" y="81"/>
                            </a:lnTo>
                            <a:lnTo>
                              <a:pt x="31" y="66"/>
                            </a:lnTo>
                            <a:lnTo>
                              <a:pt x="31" y="66"/>
                            </a:lnTo>
                            <a:lnTo>
                              <a:pt x="33" y="60"/>
                            </a:lnTo>
                            <a:lnTo>
                              <a:pt x="35" y="46"/>
                            </a:lnTo>
                            <a:lnTo>
                              <a:pt x="35" y="46"/>
                            </a:lnTo>
                            <a:lnTo>
                              <a:pt x="33" y="41"/>
                            </a:lnTo>
                            <a:lnTo>
                              <a:pt x="31" y="39"/>
                            </a:lnTo>
                            <a:lnTo>
                              <a:pt x="31" y="39"/>
                            </a:lnTo>
                            <a:lnTo>
                              <a:pt x="35" y="33"/>
                            </a:lnTo>
                            <a:lnTo>
                              <a:pt x="38" y="28"/>
                            </a:lnTo>
                            <a:lnTo>
                              <a:pt x="39" y="22"/>
                            </a:lnTo>
                            <a:lnTo>
                              <a:pt x="39" y="22"/>
                            </a:lnTo>
                            <a:lnTo>
                              <a:pt x="39" y="18"/>
                            </a:lnTo>
                            <a:lnTo>
                              <a:pt x="38" y="13"/>
                            </a:lnTo>
                            <a:lnTo>
                              <a:pt x="36" y="9"/>
                            </a:lnTo>
                            <a:lnTo>
                              <a:pt x="36" y="9"/>
                            </a:lnTo>
                            <a:lnTo>
                              <a:pt x="32" y="4"/>
                            </a:lnTo>
                            <a:lnTo>
                              <a:pt x="27" y="1"/>
                            </a:lnTo>
                            <a:lnTo>
                              <a:pt x="22" y="0"/>
                            </a:lnTo>
                            <a:lnTo>
                              <a:pt x="22" y="0"/>
                            </a:lnTo>
                            <a:lnTo>
                              <a:pt x="20" y="0"/>
                            </a:lnTo>
                            <a:lnTo>
                              <a:pt x="17" y="1"/>
                            </a:lnTo>
                            <a:lnTo>
                              <a:pt x="14" y="4"/>
                            </a:lnTo>
                            <a:lnTo>
                              <a:pt x="10" y="9"/>
                            </a:lnTo>
                            <a:lnTo>
                              <a:pt x="5" y="15"/>
                            </a:lnTo>
                            <a:lnTo>
                              <a:pt x="5" y="15"/>
                            </a:lnTo>
                            <a:lnTo>
                              <a:pt x="5" y="20"/>
                            </a:lnTo>
                            <a:lnTo>
                              <a:pt x="5" y="25"/>
                            </a:lnTo>
                            <a:lnTo>
                              <a:pt x="5" y="30"/>
                            </a:lnTo>
                            <a:lnTo>
                              <a:pt x="5" y="30"/>
                            </a:lnTo>
                            <a:lnTo>
                              <a:pt x="1" y="40"/>
                            </a:lnTo>
                            <a:lnTo>
                              <a:pt x="1" y="40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0" name="iṥḻîde">
                        <a:extLst>
                          <a:ext uri="{FF2B5EF4-FFF2-40B4-BE49-F238E27FC236}">
                            <a16:creationId xmlns:a16="http://schemas.microsoft.com/office/drawing/2014/main" id="{2EB5E689-0014-2DB1-4515-3130BF858D3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913450" y="3317843"/>
                        <a:ext cx="48784" cy="66851"/>
                      </a:xfrm>
                      <a:custGeom>
                        <a:avLst/>
                        <a:gdLst>
                          <a:gd name="T0" fmla="*/ 54 w 54"/>
                          <a:gd name="T1" fmla="*/ 30 h 73"/>
                          <a:gd name="T2" fmla="*/ 54 w 54"/>
                          <a:gd name="T3" fmla="*/ 24 h 73"/>
                          <a:gd name="T4" fmla="*/ 52 w 54"/>
                          <a:gd name="T5" fmla="*/ 22 h 73"/>
                          <a:gd name="T6" fmla="*/ 47 w 54"/>
                          <a:gd name="T7" fmla="*/ 16 h 73"/>
                          <a:gd name="T8" fmla="*/ 44 w 54"/>
                          <a:gd name="T9" fmla="*/ 13 h 73"/>
                          <a:gd name="T10" fmla="*/ 36 w 54"/>
                          <a:gd name="T11" fmla="*/ 13 h 73"/>
                          <a:gd name="T12" fmla="*/ 33 w 54"/>
                          <a:gd name="T13" fmla="*/ 12 h 73"/>
                          <a:gd name="T14" fmla="*/ 30 w 54"/>
                          <a:gd name="T15" fmla="*/ 11 h 73"/>
                          <a:gd name="T16" fmla="*/ 27 w 54"/>
                          <a:gd name="T17" fmla="*/ 6 h 73"/>
                          <a:gd name="T18" fmla="*/ 23 w 54"/>
                          <a:gd name="T19" fmla="*/ 1 h 73"/>
                          <a:gd name="T20" fmla="*/ 20 w 54"/>
                          <a:gd name="T21" fmla="*/ 0 h 73"/>
                          <a:gd name="T22" fmla="*/ 16 w 54"/>
                          <a:gd name="T23" fmla="*/ 0 h 73"/>
                          <a:gd name="T24" fmla="*/ 11 w 54"/>
                          <a:gd name="T25" fmla="*/ 3 h 73"/>
                          <a:gd name="T26" fmla="*/ 2 w 54"/>
                          <a:gd name="T27" fmla="*/ 11 h 73"/>
                          <a:gd name="T28" fmla="*/ 0 w 54"/>
                          <a:gd name="T29" fmla="*/ 16 h 73"/>
                          <a:gd name="T30" fmla="*/ 1 w 54"/>
                          <a:gd name="T31" fmla="*/ 18 h 73"/>
                          <a:gd name="T32" fmla="*/ 6 w 54"/>
                          <a:gd name="T33" fmla="*/ 26 h 73"/>
                          <a:gd name="T34" fmla="*/ 8 w 54"/>
                          <a:gd name="T35" fmla="*/ 32 h 73"/>
                          <a:gd name="T36" fmla="*/ 11 w 54"/>
                          <a:gd name="T37" fmla="*/ 33 h 73"/>
                          <a:gd name="T38" fmla="*/ 14 w 54"/>
                          <a:gd name="T39" fmla="*/ 34 h 73"/>
                          <a:gd name="T40" fmla="*/ 17 w 54"/>
                          <a:gd name="T41" fmla="*/ 33 h 73"/>
                          <a:gd name="T42" fmla="*/ 22 w 54"/>
                          <a:gd name="T43" fmla="*/ 37 h 73"/>
                          <a:gd name="T44" fmla="*/ 23 w 54"/>
                          <a:gd name="T45" fmla="*/ 41 h 73"/>
                          <a:gd name="T46" fmla="*/ 24 w 54"/>
                          <a:gd name="T47" fmla="*/ 48 h 73"/>
                          <a:gd name="T48" fmla="*/ 27 w 54"/>
                          <a:gd name="T49" fmla="*/ 55 h 73"/>
                          <a:gd name="T50" fmla="*/ 28 w 54"/>
                          <a:gd name="T51" fmla="*/ 57 h 73"/>
                          <a:gd name="T52" fmla="*/ 32 w 54"/>
                          <a:gd name="T53" fmla="*/ 61 h 73"/>
                          <a:gd name="T54" fmla="*/ 36 w 54"/>
                          <a:gd name="T55" fmla="*/ 72 h 73"/>
                          <a:gd name="T56" fmla="*/ 40 w 54"/>
                          <a:gd name="T57" fmla="*/ 73 h 73"/>
                          <a:gd name="T58" fmla="*/ 41 w 54"/>
                          <a:gd name="T59" fmla="*/ 71 h 73"/>
                          <a:gd name="T60" fmla="*/ 46 w 54"/>
                          <a:gd name="T61" fmla="*/ 65 h 73"/>
                          <a:gd name="T62" fmla="*/ 51 w 54"/>
                          <a:gd name="T63" fmla="*/ 59 h 73"/>
                          <a:gd name="T64" fmla="*/ 52 w 54"/>
                          <a:gd name="T65" fmla="*/ 54 h 73"/>
                          <a:gd name="T66" fmla="*/ 52 w 54"/>
                          <a:gd name="T67" fmla="*/ 53 h 73"/>
                          <a:gd name="T68" fmla="*/ 52 w 54"/>
                          <a:gd name="T69" fmla="*/ 39 h 73"/>
                          <a:gd name="T70" fmla="*/ 54 w 54"/>
                          <a:gd name="T71" fmla="*/ 30 h 7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</a:cxnLst>
                        <a:rect l="0" t="0" r="r" b="b"/>
                        <a:pathLst>
                          <a:path w="54" h="73">
                            <a:moveTo>
                              <a:pt x="54" y="30"/>
                            </a:moveTo>
                            <a:lnTo>
                              <a:pt x="54" y="30"/>
                            </a:lnTo>
                            <a:lnTo>
                              <a:pt x="54" y="27"/>
                            </a:lnTo>
                            <a:lnTo>
                              <a:pt x="54" y="24"/>
                            </a:lnTo>
                            <a:lnTo>
                              <a:pt x="52" y="22"/>
                            </a:lnTo>
                            <a:lnTo>
                              <a:pt x="52" y="22"/>
                            </a:lnTo>
                            <a:lnTo>
                              <a:pt x="50" y="18"/>
                            </a:lnTo>
                            <a:lnTo>
                              <a:pt x="47" y="16"/>
                            </a:lnTo>
                            <a:lnTo>
                              <a:pt x="44" y="13"/>
                            </a:lnTo>
                            <a:lnTo>
                              <a:pt x="44" y="13"/>
                            </a:lnTo>
                            <a:lnTo>
                              <a:pt x="40" y="13"/>
                            </a:lnTo>
                            <a:lnTo>
                              <a:pt x="36" y="13"/>
                            </a:lnTo>
                            <a:lnTo>
                              <a:pt x="36" y="13"/>
                            </a:lnTo>
                            <a:lnTo>
                              <a:pt x="33" y="12"/>
                            </a:lnTo>
                            <a:lnTo>
                              <a:pt x="30" y="11"/>
                            </a:lnTo>
                            <a:lnTo>
                              <a:pt x="30" y="11"/>
                            </a:lnTo>
                            <a:lnTo>
                              <a:pt x="29" y="10"/>
                            </a:lnTo>
                            <a:lnTo>
                              <a:pt x="27" y="6"/>
                            </a:lnTo>
                            <a:lnTo>
                              <a:pt x="27" y="6"/>
                            </a:lnTo>
                            <a:lnTo>
                              <a:pt x="23" y="1"/>
                            </a:lnTo>
                            <a:lnTo>
                              <a:pt x="23" y="1"/>
                            </a:lnTo>
                            <a:lnTo>
                              <a:pt x="20" y="0"/>
                            </a:lnTo>
                            <a:lnTo>
                              <a:pt x="18" y="0"/>
                            </a:lnTo>
                            <a:lnTo>
                              <a:pt x="16" y="0"/>
                            </a:lnTo>
                            <a:lnTo>
                              <a:pt x="16" y="0"/>
                            </a:lnTo>
                            <a:lnTo>
                              <a:pt x="11" y="3"/>
                            </a:lnTo>
                            <a:lnTo>
                              <a:pt x="2" y="11"/>
                            </a:lnTo>
                            <a:lnTo>
                              <a:pt x="2" y="11"/>
                            </a:lnTo>
                            <a:lnTo>
                              <a:pt x="1" y="13"/>
                            </a:lnTo>
                            <a:lnTo>
                              <a:pt x="0" y="16"/>
                            </a:lnTo>
                            <a:lnTo>
                              <a:pt x="1" y="18"/>
                            </a:lnTo>
                            <a:lnTo>
                              <a:pt x="1" y="18"/>
                            </a:lnTo>
                            <a:lnTo>
                              <a:pt x="2" y="21"/>
                            </a:lnTo>
                            <a:lnTo>
                              <a:pt x="6" y="26"/>
                            </a:lnTo>
                            <a:lnTo>
                              <a:pt x="6" y="26"/>
                            </a:lnTo>
                            <a:lnTo>
                              <a:pt x="8" y="32"/>
                            </a:lnTo>
                            <a:lnTo>
                              <a:pt x="8" y="32"/>
                            </a:lnTo>
                            <a:lnTo>
                              <a:pt x="11" y="33"/>
                            </a:lnTo>
                            <a:lnTo>
                              <a:pt x="12" y="33"/>
                            </a:lnTo>
                            <a:lnTo>
                              <a:pt x="14" y="34"/>
                            </a:lnTo>
                            <a:lnTo>
                              <a:pt x="14" y="34"/>
                            </a:lnTo>
                            <a:lnTo>
                              <a:pt x="17" y="33"/>
                            </a:lnTo>
                            <a:lnTo>
                              <a:pt x="19" y="33"/>
                            </a:lnTo>
                            <a:lnTo>
                              <a:pt x="22" y="37"/>
                            </a:lnTo>
                            <a:lnTo>
                              <a:pt x="22" y="37"/>
                            </a:lnTo>
                            <a:lnTo>
                              <a:pt x="23" y="41"/>
                            </a:lnTo>
                            <a:lnTo>
                              <a:pt x="24" y="48"/>
                            </a:lnTo>
                            <a:lnTo>
                              <a:pt x="24" y="48"/>
                            </a:lnTo>
                            <a:lnTo>
                              <a:pt x="25" y="53"/>
                            </a:lnTo>
                            <a:lnTo>
                              <a:pt x="27" y="55"/>
                            </a:lnTo>
                            <a:lnTo>
                              <a:pt x="27" y="55"/>
                            </a:lnTo>
                            <a:lnTo>
                              <a:pt x="28" y="57"/>
                            </a:lnTo>
                            <a:lnTo>
                              <a:pt x="32" y="61"/>
                            </a:lnTo>
                            <a:lnTo>
                              <a:pt x="32" y="61"/>
                            </a:lnTo>
                            <a:lnTo>
                              <a:pt x="36" y="72"/>
                            </a:lnTo>
                            <a:lnTo>
                              <a:pt x="36" y="72"/>
                            </a:lnTo>
                            <a:lnTo>
                              <a:pt x="38" y="73"/>
                            </a:lnTo>
                            <a:lnTo>
                              <a:pt x="40" y="73"/>
                            </a:lnTo>
                            <a:lnTo>
                              <a:pt x="41" y="71"/>
                            </a:lnTo>
                            <a:lnTo>
                              <a:pt x="41" y="71"/>
                            </a:lnTo>
                            <a:lnTo>
                              <a:pt x="46" y="65"/>
                            </a:lnTo>
                            <a:lnTo>
                              <a:pt x="46" y="65"/>
                            </a:lnTo>
                            <a:lnTo>
                              <a:pt x="51" y="59"/>
                            </a:lnTo>
                            <a:lnTo>
                              <a:pt x="51" y="59"/>
                            </a:lnTo>
                            <a:lnTo>
                              <a:pt x="52" y="56"/>
                            </a:lnTo>
                            <a:lnTo>
                              <a:pt x="52" y="54"/>
                            </a:lnTo>
                            <a:lnTo>
                              <a:pt x="52" y="53"/>
                            </a:lnTo>
                            <a:lnTo>
                              <a:pt x="52" y="53"/>
                            </a:lnTo>
                            <a:lnTo>
                              <a:pt x="52" y="48"/>
                            </a:lnTo>
                            <a:lnTo>
                              <a:pt x="52" y="39"/>
                            </a:lnTo>
                            <a:lnTo>
                              <a:pt x="52" y="39"/>
                            </a:lnTo>
                            <a:lnTo>
                              <a:pt x="54" y="30"/>
                            </a:lnTo>
                            <a:lnTo>
                              <a:pt x="54" y="30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1" name="íSḷíḋé">
                        <a:extLst>
                          <a:ext uri="{FF2B5EF4-FFF2-40B4-BE49-F238E27FC236}">
                            <a16:creationId xmlns:a16="http://schemas.microsoft.com/office/drawing/2014/main" id="{D20B9ED1-9782-2750-EEA1-3BC334255F2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962234" y="3307002"/>
                        <a:ext cx="37943" cy="30716"/>
                      </a:xfrm>
                      <a:custGeom>
                        <a:avLst/>
                        <a:gdLst>
                          <a:gd name="T0" fmla="*/ 19 w 43"/>
                          <a:gd name="T1" fmla="*/ 34 h 35"/>
                          <a:gd name="T2" fmla="*/ 19 w 43"/>
                          <a:gd name="T3" fmla="*/ 34 h 35"/>
                          <a:gd name="T4" fmla="*/ 23 w 43"/>
                          <a:gd name="T5" fmla="*/ 27 h 35"/>
                          <a:gd name="T6" fmla="*/ 23 w 43"/>
                          <a:gd name="T7" fmla="*/ 27 h 35"/>
                          <a:gd name="T8" fmla="*/ 25 w 43"/>
                          <a:gd name="T9" fmla="*/ 25 h 35"/>
                          <a:gd name="T10" fmla="*/ 28 w 43"/>
                          <a:gd name="T11" fmla="*/ 24 h 35"/>
                          <a:gd name="T12" fmla="*/ 28 w 43"/>
                          <a:gd name="T13" fmla="*/ 24 h 35"/>
                          <a:gd name="T14" fmla="*/ 33 w 43"/>
                          <a:gd name="T15" fmla="*/ 25 h 35"/>
                          <a:gd name="T16" fmla="*/ 36 w 43"/>
                          <a:gd name="T17" fmla="*/ 25 h 35"/>
                          <a:gd name="T18" fmla="*/ 39 w 43"/>
                          <a:gd name="T19" fmla="*/ 25 h 35"/>
                          <a:gd name="T20" fmla="*/ 39 w 43"/>
                          <a:gd name="T21" fmla="*/ 25 h 35"/>
                          <a:gd name="T22" fmla="*/ 41 w 43"/>
                          <a:gd name="T23" fmla="*/ 21 h 35"/>
                          <a:gd name="T24" fmla="*/ 43 w 43"/>
                          <a:gd name="T25" fmla="*/ 18 h 35"/>
                          <a:gd name="T26" fmla="*/ 43 w 43"/>
                          <a:gd name="T27" fmla="*/ 13 h 35"/>
                          <a:gd name="T28" fmla="*/ 43 w 43"/>
                          <a:gd name="T29" fmla="*/ 13 h 35"/>
                          <a:gd name="T30" fmla="*/ 43 w 43"/>
                          <a:gd name="T31" fmla="*/ 8 h 35"/>
                          <a:gd name="T32" fmla="*/ 41 w 43"/>
                          <a:gd name="T33" fmla="*/ 5 h 35"/>
                          <a:gd name="T34" fmla="*/ 40 w 43"/>
                          <a:gd name="T35" fmla="*/ 3 h 35"/>
                          <a:gd name="T36" fmla="*/ 40 w 43"/>
                          <a:gd name="T37" fmla="*/ 3 h 35"/>
                          <a:gd name="T38" fmla="*/ 35 w 43"/>
                          <a:gd name="T39" fmla="*/ 0 h 35"/>
                          <a:gd name="T40" fmla="*/ 30 w 43"/>
                          <a:gd name="T41" fmla="*/ 0 h 35"/>
                          <a:gd name="T42" fmla="*/ 25 w 43"/>
                          <a:gd name="T43" fmla="*/ 0 h 35"/>
                          <a:gd name="T44" fmla="*/ 25 w 43"/>
                          <a:gd name="T45" fmla="*/ 0 h 35"/>
                          <a:gd name="T46" fmla="*/ 22 w 43"/>
                          <a:gd name="T47" fmla="*/ 3 h 35"/>
                          <a:gd name="T48" fmla="*/ 16 w 43"/>
                          <a:gd name="T49" fmla="*/ 7 h 35"/>
                          <a:gd name="T50" fmla="*/ 16 w 43"/>
                          <a:gd name="T51" fmla="*/ 7 h 35"/>
                          <a:gd name="T52" fmla="*/ 12 w 43"/>
                          <a:gd name="T53" fmla="*/ 8 h 35"/>
                          <a:gd name="T54" fmla="*/ 9 w 43"/>
                          <a:gd name="T55" fmla="*/ 8 h 35"/>
                          <a:gd name="T56" fmla="*/ 7 w 43"/>
                          <a:gd name="T57" fmla="*/ 7 h 35"/>
                          <a:gd name="T58" fmla="*/ 7 w 43"/>
                          <a:gd name="T59" fmla="*/ 7 h 35"/>
                          <a:gd name="T60" fmla="*/ 6 w 43"/>
                          <a:gd name="T61" fmla="*/ 9 h 35"/>
                          <a:gd name="T62" fmla="*/ 5 w 43"/>
                          <a:gd name="T63" fmla="*/ 13 h 35"/>
                          <a:gd name="T64" fmla="*/ 5 w 43"/>
                          <a:gd name="T65" fmla="*/ 13 h 35"/>
                          <a:gd name="T66" fmla="*/ 0 w 43"/>
                          <a:gd name="T67" fmla="*/ 19 h 35"/>
                          <a:gd name="T68" fmla="*/ 0 w 43"/>
                          <a:gd name="T69" fmla="*/ 19 h 35"/>
                          <a:gd name="T70" fmla="*/ 0 w 43"/>
                          <a:gd name="T71" fmla="*/ 21 h 35"/>
                          <a:gd name="T72" fmla="*/ 0 w 43"/>
                          <a:gd name="T73" fmla="*/ 23 h 35"/>
                          <a:gd name="T74" fmla="*/ 1 w 43"/>
                          <a:gd name="T75" fmla="*/ 24 h 35"/>
                          <a:gd name="T76" fmla="*/ 1 w 43"/>
                          <a:gd name="T77" fmla="*/ 24 h 35"/>
                          <a:gd name="T78" fmla="*/ 2 w 43"/>
                          <a:gd name="T79" fmla="*/ 25 h 35"/>
                          <a:gd name="T80" fmla="*/ 3 w 43"/>
                          <a:gd name="T81" fmla="*/ 26 h 35"/>
                          <a:gd name="T82" fmla="*/ 3 w 43"/>
                          <a:gd name="T83" fmla="*/ 26 h 35"/>
                          <a:gd name="T84" fmla="*/ 8 w 43"/>
                          <a:gd name="T85" fmla="*/ 27 h 35"/>
                          <a:gd name="T86" fmla="*/ 8 w 43"/>
                          <a:gd name="T87" fmla="*/ 27 h 35"/>
                          <a:gd name="T88" fmla="*/ 12 w 43"/>
                          <a:gd name="T89" fmla="*/ 31 h 35"/>
                          <a:gd name="T90" fmla="*/ 12 w 43"/>
                          <a:gd name="T91" fmla="*/ 31 h 35"/>
                          <a:gd name="T92" fmla="*/ 16 w 43"/>
                          <a:gd name="T93" fmla="*/ 35 h 35"/>
                          <a:gd name="T94" fmla="*/ 16 w 43"/>
                          <a:gd name="T95" fmla="*/ 35 h 35"/>
                          <a:gd name="T96" fmla="*/ 17 w 43"/>
                          <a:gd name="T97" fmla="*/ 35 h 35"/>
                          <a:gd name="T98" fmla="*/ 18 w 43"/>
                          <a:gd name="T99" fmla="*/ 35 h 35"/>
                          <a:gd name="T100" fmla="*/ 19 w 43"/>
                          <a:gd name="T101" fmla="*/ 34 h 35"/>
                          <a:gd name="T102" fmla="*/ 19 w 43"/>
                          <a:gd name="T103" fmla="*/ 34 h 3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</a:cxnLst>
                        <a:rect l="0" t="0" r="r" b="b"/>
                        <a:pathLst>
                          <a:path w="43" h="35">
                            <a:moveTo>
                              <a:pt x="19" y="34"/>
                            </a:moveTo>
                            <a:lnTo>
                              <a:pt x="19" y="34"/>
                            </a:lnTo>
                            <a:lnTo>
                              <a:pt x="23" y="27"/>
                            </a:lnTo>
                            <a:lnTo>
                              <a:pt x="23" y="27"/>
                            </a:lnTo>
                            <a:lnTo>
                              <a:pt x="25" y="25"/>
                            </a:lnTo>
                            <a:lnTo>
                              <a:pt x="28" y="24"/>
                            </a:lnTo>
                            <a:lnTo>
                              <a:pt x="28" y="24"/>
                            </a:lnTo>
                            <a:lnTo>
                              <a:pt x="33" y="25"/>
                            </a:lnTo>
                            <a:lnTo>
                              <a:pt x="36" y="25"/>
                            </a:lnTo>
                            <a:lnTo>
                              <a:pt x="39" y="25"/>
                            </a:lnTo>
                            <a:lnTo>
                              <a:pt x="39" y="25"/>
                            </a:lnTo>
                            <a:lnTo>
                              <a:pt x="41" y="21"/>
                            </a:lnTo>
                            <a:lnTo>
                              <a:pt x="43" y="18"/>
                            </a:lnTo>
                            <a:lnTo>
                              <a:pt x="43" y="13"/>
                            </a:lnTo>
                            <a:lnTo>
                              <a:pt x="43" y="13"/>
                            </a:lnTo>
                            <a:lnTo>
                              <a:pt x="43" y="8"/>
                            </a:lnTo>
                            <a:lnTo>
                              <a:pt x="41" y="5"/>
                            </a:lnTo>
                            <a:lnTo>
                              <a:pt x="40" y="3"/>
                            </a:lnTo>
                            <a:lnTo>
                              <a:pt x="40" y="3"/>
                            </a:lnTo>
                            <a:lnTo>
                              <a:pt x="35" y="0"/>
                            </a:lnTo>
                            <a:lnTo>
                              <a:pt x="30" y="0"/>
                            </a:lnTo>
                            <a:lnTo>
                              <a:pt x="25" y="0"/>
                            </a:lnTo>
                            <a:lnTo>
                              <a:pt x="25" y="0"/>
                            </a:lnTo>
                            <a:lnTo>
                              <a:pt x="22" y="3"/>
                            </a:lnTo>
                            <a:lnTo>
                              <a:pt x="16" y="7"/>
                            </a:lnTo>
                            <a:lnTo>
                              <a:pt x="16" y="7"/>
                            </a:lnTo>
                            <a:lnTo>
                              <a:pt x="12" y="8"/>
                            </a:lnTo>
                            <a:lnTo>
                              <a:pt x="9" y="8"/>
                            </a:lnTo>
                            <a:lnTo>
                              <a:pt x="7" y="7"/>
                            </a:lnTo>
                            <a:lnTo>
                              <a:pt x="7" y="7"/>
                            </a:lnTo>
                            <a:lnTo>
                              <a:pt x="6" y="9"/>
                            </a:lnTo>
                            <a:lnTo>
                              <a:pt x="5" y="13"/>
                            </a:lnTo>
                            <a:lnTo>
                              <a:pt x="5" y="13"/>
                            </a:lnTo>
                            <a:lnTo>
                              <a:pt x="0" y="19"/>
                            </a:lnTo>
                            <a:lnTo>
                              <a:pt x="0" y="19"/>
                            </a:lnTo>
                            <a:lnTo>
                              <a:pt x="0" y="21"/>
                            </a:lnTo>
                            <a:lnTo>
                              <a:pt x="0" y="23"/>
                            </a:lnTo>
                            <a:lnTo>
                              <a:pt x="1" y="24"/>
                            </a:lnTo>
                            <a:lnTo>
                              <a:pt x="1" y="24"/>
                            </a:lnTo>
                            <a:lnTo>
                              <a:pt x="2" y="25"/>
                            </a:lnTo>
                            <a:lnTo>
                              <a:pt x="3" y="26"/>
                            </a:lnTo>
                            <a:lnTo>
                              <a:pt x="3" y="26"/>
                            </a:lnTo>
                            <a:lnTo>
                              <a:pt x="8" y="27"/>
                            </a:lnTo>
                            <a:lnTo>
                              <a:pt x="8" y="27"/>
                            </a:lnTo>
                            <a:lnTo>
                              <a:pt x="12" y="31"/>
                            </a:lnTo>
                            <a:lnTo>
                              <a:pt x="12" y="31"/>
                            </a:lnTo>
                            <a:lnTo>
                              <a:pt x="16" y="35"/>
                            </a:lnTo>
                            <a:lnTo>
                              <a:pt x="16" y="35"/>
                            </a:lnTo>
                            <a:lnTo>
                              <a:pt x="17" y="35"/>
                            </a:lnTo>
                            <a:lnTo>
                              <a:pt x="18" y="35"/>
                            </a:lnTo>
                            <a:lnTo>
                              <a:pt x="19" y="34"/>
                            </a:lnTo>
                            <a:lnTo>
                              <a:pt x="19" y="34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2" name="ïṧļîḓè">
                        <a:extLst>
                          <a:ext uri="{FF2B5EF4-FFF2-40B4-BE49-F238E27FC236}">
                            <a16:creationId xmlns:a16="http://schemas.microsoft.com/office/drawing/2014/main" id="{A53983F1-E307-97C9-6FFC-752B6EE7B51A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927904" y="3126324"/>
                        <a:ext cx="171645" cy="195133"/>
                      </a:xfrm>
                      <a:custGeom>
                        <a:avLst/>
                        <a:gdLst>
                          <a:gd name="T0" fmla="*/ 130 w 190"/>
                          <a:gd name="T1" fmla="*/ 189 h 218"/>
                          <a:gd name="T2" fmla="*/ 144 w 190"/>
                          <a:gd name="T3" fmla="*/ 193 h 218"/>
                          <a:gd name="T4" fmla="*/ 148 w 190"/>
                          <a:gd name="T5" fmla="*/ 188 h 218"/>
                          <a:gd name="T6" fmla="*/ 151 w 190"/>
                          <a:gd name="T7" fmla="*/ 182 h 218"/>
                          <a:gd name="T8" fmla="*/ 159 w 190"/>
                          <a:gd name="T9" fmla="*/ 182 h 218"/>
                          <a:gd name="T10" fmla="*/ 162 w 190"/>
                          <a:gd name="T11" fmla="*/ 182 h 218"/>
                          <a:gd name="T12" fmla="*/ 167 w 190"/>
                          <a:gd name="T13" fmla="*/ 169 h 218"/>
                          <a:gd name="T14" fmla="*/ 175 w 190"/>
                          <a:gd name="T15" fmla="*/ 170 h 218"/>
                          <a:gd name="T16" fmla="*/ 185 w 190"/>
                          <a:gd name="T17" fmla="*/ 176 h 218"/>
                          <a:gd name="T18" fmla="*/ 190 w 190"/>
                          <a:gd name="T19" fmla="*/ 167 h 218"/>
                          <a:gd name="T20" fmla="*/ 186 w 190"/>
                          <a:gd name="T21" fmla="*/ 142 h 218"/>
                          <a:gd name="T22" fmla="*/ 180 w 190"/>
                          <a:gd name="T23" fmla="*/ 130 h 218"/>
                          <a:gd name="T24" fmla="*/ 178 w 190"/>
                          <a:gd name="T25" fmla="*/ 113 h 218"/>
                          <a:gd name="T26" fmla="*/ 171 w 190"/>
                          <a:gd name="T27" fmla="*/ 96 h 218"/>
                          <a:gd name="T28" fmla="*/ 168 w 190"/>
                          <a:gd name="T29" fmla="*/ 86 h 218"/>
                          <a:gd name="T30" fmla="*/ 171 w 190"/>
                          <a:gd name="T31" fmla="*/ 80 h 218"/>
                          <a:gd name="T32" fmla="*/ 168 w 190"/>
                          <a:gd name="T33" fmla="*/ 72 h 218"/>
                          <a:gd name="T34" fmla="*/ 160 w 190"/>
                          <a:gd name="T35" fmla="*/ 46 h 218"/>
                          <a:gd name="T36" fmla="*/ 138 w 190"/>
                          <a:gd name="T37" fmla="*/ 14 h 218"/>
                          <a:gd name="T38" fmla="*/ 131 w 190"/>
                          <a:gd name="T39" fmla="*/ 0 h 218"/>
                          <a:gd name="T40" fmla="*/ 124 w 190"/>
                          <a:gd name="T41" fmla="*/ 0 h 218"/>
                          <a:gd name="T42" fmla="*/ 119 w 190"/>
                          <a:gd name="T43" fmla="*/ 10 h 218"/>
                          <a:gd name="T44" fmla="*/ 116 w 190"/>
                          <a:gd name="T45" fmla="*/ 10 h 218"/>
                          <a:gd name="T46" fmla="*/ 112 w 190"/>
                          <a:gd name="T47" fmla="*/ 15 h 218"/>
                          <a:gd name="T48" fmla="*/ 124 w 190"/>
                          <a:gd name="T49" fmla="*/ 37 h 218"/>
                          <a:gd name="T50" fmla="*/ 131 w 190"/>
                          <a:gd name="T51" fmla="*/ 53 h 218"/>
                          <a:gd name="T52" fmla="*/ 135 w 190"/>
                          <a:gd name="T53" fmla="*/ 84 h 218"/>
                          <a:gd name="T54" fmla="*/ 132 w 190"/>
                          <a:gd name="T55" fmla="*/ 100 h 218"/>
                          <a:gd name="T56" fmla="*/ 125 w 190"/>
                          <a:gd name="T57" fmla="*/ 106 h 218"/>
                          <a:gd name="T58" fmla="*/ 121 w 190"/>
                          <a:gd name="T59" fmla="*/ 118 h 218"/>
                          <a:gd name="T60" fmla="*/ 108 w 190"/>
                          <a:gd name="T61" fmla="*/ 132 h 218"/>
                          <a:gd name="T62" fmla="*/ 103 w 190"/>
                          <a:gd name="T63" fmla="*/ 128 h 218"/>
                          <a:gd name="T64" fmla="*/ 99 w 190"/>
                          <a:gd name="T65" fmla="*/ 119 h 218"/>
                          <a:gd name="T66" fmla="*/ 95 w 190"/>
                          <a:gd name="T67" fmla="*/ 126 h 218"/>
                          <a:gd name="T68" fmla="*/ 88 w 190"/>
                          <a:gd name="T69" fmla="*/ 146 h 218"/>
                          <a:gd name="T70" fmla="*/ 89 w 190"/>
                          <a:gd name="T71" fmla="*/ 159 h 218"/>
                          <a:gd name="T72" fmla="*/ 79 w 190"/>
                          <a:gd name="T73" fmla="*/ 156 h 218"/>
                          <a:gd name="T74" fmla="*/ 73 w 190"/>
                          <a:gd name="T75" fmla="*/ 154 h 218"/>
                          <a:gd name="T76" fmla="*/ 47 w 190"/>
                          <a:gd name="T77" fmla="*/ 161 h 218"/>
                          <a:gd name="T78" fmla="*/ 34 w 190"/>
                          <a:gd name="T79" fmla="*/ 160 h 218"/>
                          <a:gd name="T80" fmla="*/ 25 w 190"/>
                          <a:gd name="T81" fmla="*/ 162 h 218"/>
                          <a:gd name="T82" fmla="*/ 11 w 190"/>
                          <a:gd name="T83" fmla="*/ 187 h 218"/>
                          <a:gd name="T84" fmla="*/ 0 w 190"/>
                          <a:gd name="T85" fmla="*/ 202 h 218"/>
                          <a:gd name="T86" fmla="*/ 3 w 190"/>
                          <a:gd name="T87" fmla="*/ 205 h 218"/>
                          <a:gd name="T88" fmla="*/ 29 w 190"/>
                          <a:gd name="T89" fmla="*/ 208 h 218"/>
                          <a:gd name="T90" fmla="*/ 34 w 190"/>
                          <a:gd name="T91" fmla="*/ 205 h 218"/>
                          <a:gd name="T92" fmla="*/ 43 w 190"/>
                          <a:gd name="T93" fmla="*/ 194 h 218"/>
                          <a:gd name="T94" fmla="*/ 65 w 190"/>
                          <a:gd name="T95" fmla="*/ 188 h 218"/>
                          <a:gd name="T96" fmla="*/ 88 w 190"/>
                          <a:gd name="T97" fmla="*/ 189 h 218"/>
                          <a:gd name="T98" fmla="*/ 92 w 190"/>
                          <a:gd name="T99" fmla="*/ 207 h 218"/>
                          <a:gd name="T100" fmla="*/ 106 w 190"/>
                          <a:gd name="T101" fmla="*/ 216 h 218"/>
                          <a:gd name="T102" fmla="*/ 114 w 190"/>
                          <a:gd name="T103" fmla="*/ 216 h 218"/>
                          <a:gd name="T104" fmla="*/ 120 w 190"/>
                          <a:gd name="T105" fmla="*/ 198 h 218"/>
                          <a:gd name="T106" fmla="*/ 121 w 190"/>
                          <a:gd name="T107" fmla="*/ 188 h 218"/>
                          <a:gd name="T108" fmla="*/ 116 w 190"/>
                          <a:gd name="T109" fmla="*/ 180 h 218"/>
                          <a:gd name="T110" fmla="*/ 119 w 190"/>
                          <a:gd name="T111" fmla="*/ 178 h 2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</a:cxnLst>
                        <a:rect l="0" t="0" r="r" b="b"/>
                        <a:pathLst>
                          <a:path w="190" h="218">
                            <a:moveTo>
                              <a:pt x="119" y="178"/>
                            </a:moveTo>
                            <a:lnTo>
                              <a:pt x="119" y="178"/>
                            </a:lnTo>
                            <a:lnTo>
                              <a:pt x="124" y="184"/>
                            </a:lnTo>
                            <a:lnTo>
                              <a:pt x="130" y="189"/>
                            </a:lnTo>
                            <a:lnTo>
                              <a:pt x="130" y="189"/>
                            </a:lnTo>
                            <a:lnTo>
                              <a:pt x="135" y="192"/>
                            </a:lnTo>
                            <a:lnTo>
                              <a:pt x="140" y="193"/>
                            </a:lnTo>
                            <a:lnTo>
                              <a:pt x="144" y="193"/>
                            </a:lnTo>
                            <a:lnTo>
                              <a:pt x="144" y="193"/>
                            </a:lnTo>
                            <a:lnTo>
                              <a:pt x="146" y="192"/>
                            </a:lnTo>
                            <a:lnTo>
                              <a:pt x="147" y="191"/>
                            </a:lnTo>
                            <a:lnTo>
                              <a:pt x="148" y="188"/>
                            </a:lnTo>
                            <a:lnTo>
                              <a:pt x="148" y="188"/>
                            </a:lnTo>
                            <a:lnTo>
                              <a:pt x="149" y="184"/>
                            </a:lnTo>
                            <a:lnTo>
                              <a:pt x="151" y="182"/>
                            </a:lnTo>
                            <a:lnTo>
                              <a:pt x="151" y="182"/>
                            </a:lnTo>
                            <a:lnTo>
                              <a:pt x="153" y="181"/>
                            </a:lnTo>
                            <a:lnTo>
                              <a:pt x="155" y="181"/>
                            </a:lnTo>
                            <a:lnTo>
                              <a:pt x="159" y="182"/>
                            </a:lnTo>
                            <a:lnTo>
                              <a:pt x="159" y="182"/>
                            </a:lnTo>
                            <a:lnTo>
                              <a:pt x="160" y="183"/>
                            </a:lnTo>
                            <a:lnTo>
                              <a:pt x="162" y="183"/>
                            </a:lnTo>
                            <a:lnTo>
                              <a:pt x="162" y="182"/>
                            </a:lnTo>
                            <a:lnTo>
                              <a:pt x="162" y="182"/>
                            </a:lnTo>
                            <a:lnTo>
                              <a:pt x="164" y="175"/>
                            </a:lnTo>
                            <a:lnTo>
                              <a:pt x="164" y="171"/>
                            </a:lnTo>
                            <a:lnTo>
                              <a:pt x="167" y="169"/>
                            </a:lnTo>
                            <a:lnTo>
                              <a:pt x="167" y="169"/>
                            </a:lnTo>
                            <a:lnTo>
                              <a:pt x="169" y="166"/>
                            </a:lnTo>
                            <a:lnTo>
                              <a:pt x="173" y="167"/>
                            </a:lnTo>
                            <a:lnTo>
                              <a:pt x="173" y="167"/>
                            </a:lnTo>
                            <a:lnTo>
                              <a:pt x="175" y="170"/>
                            </a:lnTo>
                            <a:lnTo>
                              <a:pt x="180" y="173"/>
                            </a:lnTo>
                            <a:lnTo>
                              <a:pt x="180" y="173"/>
                            </a:lnTo>
                            <a:lnTo>
                              <a:pt x="184" y="175"/>
                            </a:lnTo>
                            <a:lnTo>
                              <a:pt x="185" y="176"/>
                            </a:lnTo>
                            <a:lnTo>
                              <a:pt x="185" y="176"/>
                            </a:lnTo>
                            <a:lnTo>
                              <a:pt x="187" y="173"/>
                            </a:lnTo>
                            <a:lnTo>
                              <a:pt x="189" y="171"/>
                            </a:lnTo>
                            <a:lnTo>
                              <a:pt x="190" y="167"/>
                            </a:lnTo>
                            <a:lnTo>
                              <a:pt x="190" y="167"/>
                            </a:lnTo>
                            <a:lnTo>
                              <a:pt x="189" y="155"/>
                            </a:lnTo>
                            <a:lnTo>
                              <a:pt x="186" y="142"/>
                            </a:lnTo>
                            <a:lnTo>
                              <a:pt x="186" y="142"/>
                            </a:lnTo>
                            <a:lnTo>
                              <a:pt x="185" y="137"/>
                            </a:lnTo>
                            <a:lnTo>
                              <a:pt x="182" y="134"/>
                            </a:lnTo>
                            <a:lnTo>
                              <a:pt x="180" y="130"/>
                            </a:lnTo>
                            <a:lnTo>
                              <a:pt x="180" y="130"/>
                            </a:lnTo>
                            <a:lnTo>
                              <a:pt x="179" y="128"/>
                            </a:lnTo>
                            <a:lnTo>
                              <a:pt x="178" y="122"/>
                            </a:lnTo>
                            <a:lnTo>
                              <a:pt x="178" y="122"/>
                            </a:lnTo>
                            <a:lnTo>
                              <a:pt x="178" y="113"/>
                            </a:lnTo>
                            <a:lnTo>
                              <a:pt x="178" y="106"/>
                            </a:lnTo>
                            <a:lnTo>
                              <a:pt x="178" y="106"/>
                            </a:lnTo>
                            <a:lnTo>
                              <a:pt x="175" y="100"/>
                            </a:lnTo>
                            <a:lnTo>
                              <a:pt x="171" y="96"/>
                            </a:lnTo>
                            <a:lnTo>
                              <a:pt x="168" y="94"/>
                            </a:lnTo>
                            <a:lnTo>
                              <a:pt x="168" y="94"/>
                            </a:lnTo>
                            <a:lnTo>
                              <a:pt x="167" y="90"/>
                            </a:lnTo>
                            <a:lnTo>
                              <a:pt x="168" y="86"/>
                            </a:lnTo>
                            <a:lnTo>
                              <a:pt x="168" y="86"/>
                            </a:lnTo>
                            <a:lnTo>
                              <a:pt x="170" y="83"/>
                            </a:lnTo>
                            <a:lnTo>
                              <a:pt x="171" y="80"/>
                            </a:lnTo>
                            <a:lnTo>
                              <a:pt x="171" y="80"/>
                            </a:lnTo>
                            <a:lnTo>
                              <a:pt x="170" y="76"/>
                            </a:lnTo>
                            <a:lnTo>
                              <a:pt x="169" y="74"/>
                            </a:lnTo>
                            <a:lnTo>
                              <a:pt x="168" y="72"/>
                            </a:lnTo>
                            <a:lnTo>
                              <a:pt x="168" y="72"/>
                            </a:lnTo>
                            <a:lnTo>
                              <a:pt x="165" y="62"/>
                            </a:lnTo>
                            <a:lnTo>
                              <a:pt x="163" y="53"/>
                            </a:lnTo>
                            <a:lnTo>
                              <a:pt x="160" y="46"/>
                            </a:lnTo>
                            <a:lnTo>
                              <a:pt x="160" y="46"/>
                            </a:lnTo>
                            <a:lnTo>
                              <a:pt x="153" y="33"/>
                            </a:lnTo>
                            <a:lnTo>
                              <a:pt x="146" y="24"/>
                            </a:lnTo>
                            <a:lnTo>
                              <a:pt x="138" y="14"/>
                            </a:lnTo>
                            <a:lnTo>
                              <a:pt x="138" y="14"/>
                            </a:lnTo>
                            <a:lnTo>
                              <a:pt x="137" y="9"/>
                            </a:lnTo>
                            <a:lnTo>
                              <a:pt x="133" y="3"/>
                            </a:lnTo>
                            <a:lnTo>
                              <a:pt x="133" y="3"/>
                            </a:lnTo>
                            <a:lnTo>
                              <a:pt x="131" y="0"/>
                            </a:lnTo>
                            <a:lnTo>
                              <a:pt x="128" y="0"/>
                            </a:lnTo>
                            <a:lnTo>
                              <a:pt x="126" y="0"/>
                            </a:lnTo>
                            <a:lnTo>
                              <a:pt x="126" y="0"/>
                            </a:lnTo>
                            <a:lnTo>
                              <a:pt x="124" y="0"/>
                            </a:lnTo>
                            <a:lnTo>
                              <a:pt x="121" y="3"/>
                            </a:lnTo>
                            <a:lnTo>
                              <a:pt x="121" y="3"/>
                            </a:lnTo>
                            <a:lnTo>
                              <a:pt x="119" y="10"/>
                            </a:lnTo>
                            <a:lnTo>
                              <a:pt x="119" y="10"/>
                            </a:lnTo>
                            <a:lnTo>
                              <a:pt x="117" y="11"/>
                            </a:lnTo>
                            <a:lnTo>
                              <a:pt x="117" y="11"/>
                            </a:lnTo>
                            <a:lnTo>
                              <a:pt x="116" y="10"/>
                            </a:lnTo>
                            <a:lnTo>
                              <a:pt x="116" y="10"/>
                            </a:lnTo>
                            <a:lnTo>
                              <a:pt x="114" y="11"/>
                            </a:lnTo>
                            <a:lnTo>
                              <a:pt x="111" y="13"/>
                            </a:lnTo>
                            <a:lnTo>
                              <a:pt x="112" y="15"/>
                            </a:lnTo>
                            <a:lnTo>
                              <a:pt x="112" y="15"/>
                            </a:lnTo>
                            <a:lnTo>
                              <a:pt x="116" y="22"/>
                            </a:lnTo>
                            <a:lnTo>
                              <a:pt x="121" y="31"/>
                            </a:lnTo>
                            <a:lnTo>
                              <a:pt x="121" y="31"/>
                            </a:lnTo>
                            <a:lnTo>
                              <a:pt x="124" y="37"/>
                            </a:lnTo>
                            <a:lnTo>
                              <a:pt x="125" y="40"/>
                            </a:lnTo>
                            <a:lnTo>
                              <a:pt x="125" y="40"/>
                            </a:lnTo>
                            <a:lnTo>
                              <a:pt x="128" y="47"/>
                            </a:lnTo>
                            <a:lnTo>
                              <a:pt x="131" y="53"/>
                            </a:lnTo>
                            <a:lnTo>
                              <a:pt x="133" y="60"/>
                            </a:lnTo>
                            <a:lnTo>
                              <a:pt x="133" y="60"/>
                            </a:lnTo>
                            <a:lnTo>
                              <a:pt x="135" y="73"/>
                            </a:lnTo>
                            <a:lnTo>
                              <a:pt x="135" y="84"/>
                            </a:lnTo>
                            <a:lnTo>
                              <a:pt x="135" y="95"/>
                            </a:lnTo>
                            <a:lnTo>
                              <a:pt x="135" y="95"/>
                            </a:lnTo>
                            <a:lnTo>
                              <a:pt x="133" y="97"/>
                            </a:lnTo>
                            <a:lnTo>
                              <a:pt x="132" y="100"/>
                            </a:lnTo>
                            <a:lnTo>
                              <a:pt x="132" y="100"/>
                            </a:lnTo>
                            <a:lnTo>
                              <a:pt x="128" y="103"/>
                            </a:lnTo>
                            <a:lnTo>
                              <a:pt x="125" y="106"/>
                            </a:lnTo>
                            <a:lnTo>
                              <a:pt x="125" y="106"/>
                            </a:lnTo>
                            <a:lnTo>
                              <a:pt x="122" y="111"/>
                            </a:lnTo>
                            <a:lnTo>
                              <a:pt x="121" y="114"/>
                            </a:lnTo>
                            <a:lnTo>
                              <a:pt x="121" y="118"/>
                            </a:lnTo>
                            <a:lnTo>
                              <a:pt x="121" y="118"/>
                            </a:lnTo>
                            <a:lnTo>
                              <a:pt x="116" y="124"/>
                            </a:lnTo>
                            <a:lnTo>
                              <a:pt x="111" y="129"/>
                            </a:lnTo>
                            <a:lnTo>
                              <a:pt x="108" y="132"/>
                            </a:lnTo>
                            <a:lnTo>
                              <a:pt x="108" y="132"/>
                            </a:lnTo>
                            <a:lnTo>
                              <a:pt x="105" y="132"/>
                            </a:lnTo>
                            <a:lnTo>
                              <a:pt x="103" y="130"/>
                            </a:lnTo>
                            <a:lnTo>
                              <a:pt x="103" y="128"/>
                            </a:lnTo>
                            <a:lnTo>
                              <a:pt x="103" y="128"/>
                            </a:lnTo>
                            <a:lnTo>
                              <a:pt x="103" y="124"/>
                            </a:lnTo>
                            <a:lnTo>
                              <a:pt x="100" y="121"/>
                            </a:lnTo>
                            <a:lnTo>
                              <a:pt x="100" y="121"/>
                            </a:lnTo>
                            <a:lnTo>
                              <a:pt x="99" y="119"/>
                            </a:lnTo>
                            <a:lnTo>
                              <a:pt x="98" y="119"/>
                            </a:lnTo>
                            <a:lnTo>
                              <a:pt x="97" y="121"/>
                            </a:lnTo>
                            <a:lnTo>
                              <a:pt x="97" y="121"/>
                            </a:lnTo>
                            <a:lnTo>
                              <a:pt x="95" y="126"/>
                            </a:lnTo>
                            <a:lnTo>
                              <a:pt x="94" y="133"/>
                            </a:lnTo>
                            <a:lnTo>
                              <a:pt x="94" y="133"/>
                            </a:lnTo>
                            <a:lnTo>
                              <a:pt x="90" y="143"/>
                            </a:lnTo>
                            <a:lnTo>
                              <a:pt x="88" y="146"/>
                            </a:lnTo>
                            <a:lnTo>
                              <a:pt x="88" y="146"/>
                            </a:lnTo>
                            <a:lnTo>
                              <a:pt x="89" y="151"/>
                            </a:lnTo>
                            <a:lnTo>
                              <a:pt x="89" y="156"/>
                            </a:lnTo>
                            <a:lnTo>
                              <a:pt x="89" y="159"/>
                            </a:lnTo>
                            <a:lnTo>
                              <a:pt x="89" y="159"/>
                            </a:lnTo>
                            <a:lnTo>
                              <a:pt x="87" y="160"/>
                            </a:lnTo>
                            <a:lnTo>
                              <a:pt x="83" y="159"/>
                            </a:lnTo>
                            <a:lnTo>
                              <a:pt x="79" y="156"/>
                            </a:lnTo>
                            <a:lnTo>
                              <a:pt x="79" y="156"/>
                            </a:lnTo>
                            <a:lnTo>
                              <a:pt x="78" y="155"/>
                            </a:lnTo>
                            <a:lnTo>
                              <a:pt x="76" y="154"/>
                            </a:lnTo>
                            <a:lnTo>
                              <a:pt x="73" y="154"/>
                            </a:lnTo>
                            <a:lnTo>
                              <a:pt x="73" y="154"/>
                            </a:lnTo>
                            <a:lnTo>
                              <a:pt x="61" y="157"/>
                            </a:lnTo>
                            <a:lnTo>
                              <a:pt x="47" y="161"/>
                            </a:lnTo>
                            <a:lnTo>
                              <a:pt x="47" y="161"/>
                            </a:lnTo>
                            <a:lnTo>
                              <a:pt x="43" y="161"/>
                            </a:lnTo>
                            <a:lnTo>
                              <a:pt x="38" y="161"/>
                            </a:lnTo>
                            <a:lnTo>
                              <a:pt x="34" y="160"/>
                            </a:lnTo>
                            <a:lnTo>
                              <a:pt x="34" y="160"/>
                            </a:lnTo>
                            <a:lnTo>
                              <a:pt x="30" y="160"/>
                            </a:lnTo>
                            <a:lnTo>
                              <a:pt x="27" y="161"/>
                            </a:lnTo>
                            <a:lnTo>
                              <a:pt x="25" y="162"/>
                            </a:lnTo>
                            <a:lnTo>
                              <a:pt x="25" y="162"/>
                            </a:lnTo>
                            <a:lnTo>
                              <a:pt x="20" y="171"/>
                            </a:lnTo>
                            <a:lnTo>
                              <a:pt x="14" y="182"/>
                            </a:lnTo>
                            <a:lnTo>
                              <a:pt x="14" y="182"/>
                            </a:lnTo>
                            <a:lnTo>
                              <a:pt x="11" y="187"/>
                            </a:lnTo>
                            <a:lnTo>
                              <a:pt x="7" y="191"/>
                            </a:lnTo>
                            <a:lnTo>
                              <a:pt x="2" y="193"/>
                            </a:lnTo>
                            <a:lnTo>
                              <a:pt x="0" y="202"/>
                            </a:lnTo>
                            <a:lnTo>
                              <a:pt x="0" y="202"/>
                            </a:lnTo>
                            <a:lnTo>
                              <a:pt x="0" y="204"/>
                            </a:lnTo>
                            <a:lnTo>
                              <a:pt x="1" y="205"/>
                            </a:lnTo>
                            <a:lnTo>
                              <a:pt x="3" y="205"/>
                            </a:lnTo>
                            <a:lnTo>
                              <a:pt x="3" y="205"/>
                            </a:lnTo>
                            <a:lnTo>
                              <a:pt x="8" y="205"/>
                            </a:lnTo>
                            <a:lnTo>
                              <a:pt x="14" y="205"/>
                            </a:lnTo>
                            <a:lnTo>
                              <a:pt x="14" y="205"/>
                            </a:lnTo>
                            <a:lnTo>
                              <a:pt x="29" y="208"/>
                            </a:lnTo>
                            <a:lnTo>
                              <a:pt x="29" y="208"/>
                            </a:lnTo>
                            <a:lnTo>
                              <a:pt x="33" y="207"/>
                            </a:lnTo>
                            <a:lnTo>
                              <a:pt x="34" y="205"/>
                            </a:lnTo>
                            <a:lnTo>
                              <a:pt x="34" y="205"/>
                            </a:lnTo>
                            <a:lnTo>
                              <a:pt x="36" y="202"/>
                            </a:lnTo>
                            <a:lnTo>
                              <a:pt x="39" y="198"/>
                            </a:lnTo>
                            <a:lnTo>
                              <a:pt x="43" y="194"/>
                            </a:lnTo>
                            <a:lnTo>
                              <a:pt x="43" y="194"/>
                            </a:lnTo>
                            <a:lnTo>
                              <a:pt x="50" y="192"/>
                            </a:lnTo>
                            <a:lnTo>
                              <a:pt x="57" y="189"/>
                            </a:lnTo>
                            <a:lnTo>
                              <a:pt x="65" y="188"/>
                            </a:lnTo>
                            <a:lnTo>
                              <a:pt x="65" y="188"/>
                            </a:lnTo>
                            <a:lnTo>
                              <a:pt x="81" y="188"/>
                            </a:lnTo>
                            <a:lnTo>
                              <a:pt x="81" y="188"/>
                            </a:lnTo>
                            <a:lnTo>
                              <a:pt x="88" y="189"/>
                            </a:lnTo>
                            <a:lnTo>
                              <a:pt x="88" y="189"/>
                            </a:lnTo>
                            <a:lnTo>
                              <a:pt x="88" y="196"/>
                            </a:lnTo>
                            <a:lnTo>
                              <a:pt x="89" y="202"/>
                            </a:lnTo>
                            <a:lnTo>
                              <a:pt x="92" y="207"/>
                            </a:lnTo>
                            <a:lnTo>
                              <a:pt x="92" y="207"/>
                            </a:lnTo>
                            <a:lnTo>
                              <a:pt x="97" y="212"/>
                            </a:lnTo>
                            <a:lnTo>
                              <a:pt x="100" y="215"/>
                            </a:lnTo>
                            <a:lnTo>
                              <a:pt x="106" y="216"/>
                            </a:lnTo>
                            <a:lnTo>
                              <a:pt x="106" y="216"/>
                            </a:lnTo>
                            <a:lnTo>
                              <a:pt x="109" y="218"/>
                            </a:lnTo>
                            <a:lnTo>
                              <a:pt x="111" y="218"/>
                            </a:lnTo>
                            <a:lnTo>
                              <a:pt x="114" y="216"/>
                            </a:lnTo>
                            <a:lnTo>
                              <a:pt x="114" y="216"/>
                            </a:lnTo>
                            <a:lnTo>
                              <a:pt x="115" y="212"/>
                            </a:lnTo>
                            <a:lnTo>
                              <a:pt x="116" y="205"/>
                            </a:lnTo>
                            <a:lnTo>
                              <a:pt x="116" y="205"/>
                            </a:lnTo>
                            <a:lnTo>
                              <a:pt x="120" y="198"/>
                            </a:lnTo>
                            <a:lnTo>
                              <a:pt x="121" y="194"/>
                            </a:lnTo>
                            <a:lnTo>
                              <a:pt x="121" y="194"/>
                            </a:lnTo>
                            <a:lnTo>
                              <a:pt x="122" y="193"/>
                            </a:lnTo>
                            <a:lnTo>
                              <a:pt x="121" y="188"/>
                            </a:lnTo>
                            <a:lnTo>
                              <a:pt x="121" y="188"/>
                            </a:lnTo>
                            <a:lnTo>
                              <a:pt x="119" y="182"/>
                            </a:lnTo>
                            <a:lnTo>
                              <a:pt x="116" y="180"/>
                            </a:lnTo>
                            <a:lnTo>
                              <a:pt x="116" y="180"/>
                            </a:lnTo>
                            <a:lnTo>
                              <a:pt x="116" y="177"/>
                            </a:lnTo>
                            <a:lnTo>
                              <a:pt x="116" y="177"/>
                            </a:lnTo>
                            <a:lnTo>
                              <a:pt x="119" y="178"/>
                            </a:lnTo>
                            <a:lnTo>
                              <a:pt x="119" y="178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3" name="îs1îḋé">
                        <a:extLst>
                          <a:ext uri="{FF2B5EF4-FFF2-40B4-BE49-F238E27FC236}">
                            <a16:creationId xmlns:a16="http://schemas.microsoft.com/office/drawing/2014/main" id="{026DAC28-BA22-7166-1A34-265165CB077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996562" y="3025144"/>
                        <a:ext cx="104793" cy="97566"/>
                      </a:xfrm>
                      <a:custGeom>
                        <a:avLst/>
                        <a:gdLst>
                          <a:gd name="T0" fmla="*/ 94 w 115"/>
                          <a:gd name="T1" fmla="*/ 70 h 107"/>
                          <a:gd name="T2" fmla="*/ 103 w 115"/>
                          <a:gd name="T3" fmla="*/ 72 h 107"/>
                          <a:gd name="T4" fmla="*/ 108 w 115"/>
                          <a:gd name="T5" fmla="*/ 71 h 107"/>
                          <a:gd name="T6" fmla="*/ 113 w 115"/>
                          <a:gd name="T7" fmla="*/ 66 h 107"/>
                          <a:gd name="T8" fmla="*/ 114 w 115"/>
                          <a:gd name="T9" fmla="*/ 61 h 107"/>
                          <a:gd name="T10" fmla="*/ 114 w 115"/>
                          <a:gd name="T11" fmla="*/ 56 h 107"/>
                          <a:gd name="T12" fmla="*/ 111 w 115"/>
                          <a:gd name="T13" fmla="*/ 54 h 107"/>
                          <a:gd name="T14" fmla="*/ 103 w 115"/>
                          <a:gd name="T15" fmla="*/ 49 h 107"/>
                          <a:gd name="T16" fmla="*/ 99 w 115"/>
                          <a:gd name="T17" fmla="*/ 44 h 107"/>
                          <a:gd name="T18" fmla="*/ 95 w 115"/>
                          <a:gd name="T19" fmla="*/ 32 h 107"/>
                          <a:gd name="T20" fmla="*/ 94 w 115"/>
                          <a:gd name="T21" fmla="*/ 29 h 107"/>
                          <a:gd name="T22" fmla="*/ 89 w 115"/>
                          <a:gd name="T23" fmla="*/ 27 h 107"/>
                          <a:gd name="T24" fmla="*/ 79 w 115"/>
                          <a:gd name="T25" fmla="*/ 30 h 107"/>
                          <a:gd name="T26" fmla="*/ 70 w 115"/>
                          <a:gd name="T27" fmla="*/ 34 h 107"/>
                          <a:gd name="T28" fmla="*/ 66 w 115"/>
                          <a:gd name="T29" fmla="*/ 33 h 107"/>
                          <a:gd name="T30" fmla="*/ 56 w 115"/>
                          <a:gd name="T31" fmla="*/ 29 h 107"/>
                          <a:gd name="T32" fmla="*/ 51 w 115"/>
                          <a:gd name="T33" fmla="*/ 24 h 107"/>
                          <a:gd name="T34" fmla="*/ 43 w 115"/>
                          <a:gd name="T35" fmla="*/ 19 h 107"/>
                          <a:gd name="T36" fmla="*/ 38 w 115"/>
                          <a:gd name="T37" fmla="*/ 16 h 107"/>
                          <a:gd name="T38" fmla="*/ 27 w 115"/>
                          <a:gd name="T39" fmla="*/ 7 h 107"/>
                          <a:gd name="T40" fmla="*/ 9 w 115"/>
                          <a:gd name="T41" fmla="*/ 1 h 107"/>
                          <a:gd name="T42" fmla="*/ 2 w 115"/>
                          <a:gd name="T43" fmla="*/ 0 h 107"/>
                          <a:gd name="T44" fmla="*/ 0 w 115"/>
                          <a:gd name="T45" fmla="*/ 3 h 107"/>
                          <a:gd name="T46" fmla="*/ 0 w 115"/>
                          <a:gd name="T47" fmla="*/ 7 h 107"/>
                          <a:gd name="T48" fmla="*/ 8 w 115"/>
                          <a:gd name="T49" fmla="*/ 19 h 107"/>
                          <a:gd name="T50" fmla="*/ 14 w 115"/>
                          <a:gd name="T51" fmla="*/ 30 h 107"/>
                          <a:gd name="T52" fmla="*/ 16 w 115"/>
                          <a:gd name="T53" fmla="*/ 35 h 107"/>
                          <a:gd name="T54" fmla="*/ 18 w 115"/>
                          <a:gd name="T55" fmla="*/ 43 h 107"/>
                          <a:gd name="T56" fmla="*/ 22 w 115"/>
                          <a:gd name="T57" fmla="*/ 48 h 107"/>
                          <a:gd name="T58" fmla="*/ 24 w 115"/>
                          <a:gd name="T59" fmla="*/ 55 h 107"/>
                          <a:gd name="T60" fmla="*/ 24 w 115"/>
                          <a:gd name="T61" fmla="*/ 57 h 107"/>
                          <a:gd name="T62" fmla="*/ 19 w 115"/>
                          <a:gd name="T63" fmla="*/ 59 h 107"/>
                          <a:gd name="T64" fmla="*/ 13 w 115"/>
                          <a:gd name="T65" fmla="*/ 56 h 107"/>
                          <a:gd name="T66" fmla="*/ 11 w 115"/>
                          <a:gd name="T67" fmla="*/ 56 h 107"/>
                          <a:gd name="T68" fmla="*/ 9 w 115"/>
                          <a:gd name="T69" fmla="*/ 57 h 107"/>
                          <a:gd name="T70" fmla="*/ 12 w 115"/>
                          <a:gd name="T71" fmla="*/ 66 h 107"/>
                          <a:gd name="T72" fmla="*/ 11 w 115"/>
                          <a:gd name="T73" fmla="*/ 76 h 107"/>
                          <a:gd name="T74" fmla="*/ 9 w 115"/>
                          <a:gd name="T75" fmla="*/ 80 h 107"/>
                          <a:gd name="T76" fmla="*/ 12 w 115"/>
                          <a:gd name="T77" fmla="*/ 83 h 107"/>
                          <a:gd name="T78" fmla="*/ 14 w 115"/>
                          <a:gd name="T79" fmla="*/ 86 h 107"/>
                          <a:gd name="T80" fmla="*/ 21 w 115"/>
                          <a:gd name="T81" fmla="*/ 91 h 107"/>
                          <a:gd name="T82" fmla="*/ 22 w 115"/>
                          <a:gd name="T83" fmla="*/ 96 h 107"/>
                          <a:gd name="T84" fmla="*/ 27 w 115"/>
                          <a:gd name="T85" fmla="*/ 107 h 107"/>
                          <a:gd name="T86" fmla="*/ 33 w 115"/>
                          <a:gd name="T87" fmla="*/ 105 h 107"/>
                          <a:gd name="T88" fmla="*/ 39 w 115"/>
                          <a:gd name="T89" fmla="*/ 102 h 107"/>
                          <a:gd name="T90" fmla="*/ 39 w 115"/>
                          <a:gd name="T91" fmla="*/ 100 h 107"/>
                          <a:gd name="T92" fmla="*/ 36 w 115"/>
                          <a:gd name="T93" fmla="*/ 94 h 107"/>
                          <a:gd name="T94" fmla="*/ 27 w 115"/>
                          <a:gd name="T95" fmla="*/ 83 h 107"/>
                          <a:gd name="T96" fmla="*/ 27 w 115"/>
                          <a:gd name="T97" fmla="*/ 81 h 107"/>
                          <a:gd name="T98" fmla="*/ 29 w 115"/>
                          <a:gd name="T99" fmla="*/ 80 h 107"/>
                          <a:gd name="T100" fmla="*/ 34 w 115"/>
                          <a:gd name="T101" fmla="*/ 80 h 107"/>
                          <a:gd name="T102" fmla="*/ 41 w 115"/>
                          <a:gd name="T103" fmla="*/ 78 h 107"/>
                          <a:gd name="T104" fmla="*/ 44 w 115"/>
                          <a:gd name="T105" fmla="*/ 77 h 107"/>
                          <a:gd name="T106" fmla="*/ 54 w 115"/>
                          <a:gd name="T107" fmla="*/ 82 h 107"/>
                          <a:gd name="T108" fmla="*/ 61 w 115"/>
                          <a:gd name="T109" fmla="*/ 87 h 107"/>
                          <a:gd name="T110" fmla="*/ 70 w 115"/>
                          <a:gd name="T111" fmla="*/ 91 h 107"/>
                          <a:gd name="T112" fmla="*/ 84 w 115"/>
                          <a:gd name="T113" fmla="*/ 94 h 107"/>
                          <a:gd name="T114" fmla="*/ 86 w 115"/>
                          <a:gd name="T115" fmla="*/ 94 h 107"/>
                          <a:gd name="T116" fmla="*/ 86 w 115"/>
                          <a:gd name="T117" fmla="*/ 89 h 107"/>
                          <a:gd name="T118" fmla="*/ 84 w 115"/>
                          <a:gd name="T119" fmla="*/ 83 h 107"/>
                          <a:gd name="T120" fmla="*/ 84 w 115"/>
                          <a:gd name="T121" fmla="*/ 77 h 107"/>
                          <a:gd name="T122" fmla="*/ 89 w 115"/>
                          <a:gd name="T123" fmla="*/ 71 h 107"/>
                          <a:gd name="T124" fmla="*/ 94 w 115"/>
                          <a:gd name="T125" fmla="*/ 70 h 10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  <a:cxn ang="0">
                            <a:pos x="T112" y="T113"/>
                          </a:cxn>
                          <a:cxn ang="0">
                            <a:pos x="T114" y="T115"/>
                          </a:cxn>
                          <a:cxn ang="0">
                            <a:pos x="T116" y="T117"/>
                          </a:cxn>
                          <a:cxn ang="0">
                            <a:pos x="T118" y="T119"/>
                          </a:cxn>
                          <a:cxn ang="0">
                            <a:pos x="T120" y="T121"/>
                          </a:cxn>
                          <a:cxn ang="0">
                            <a:pos x="T122" y="T123"/>
                          </a:cxn>
                          <a:cxn ang="0">
                            <a:pos x="T124" y="T125"/>
                          </a:cxn>
                        </a:cxnLst>
                        <a:rect l="0" t="0" r="r" b="b"/>
                        <a:pathLst>
                          <a:path w="115" h="107">
                            <a:moveTo>
                              <a:pt x="94" y="70"/>
                            </a:moveTo>
                            <a:lnTo>
                              <a:pt x="94" y="70"/>
                            </a:lnTo>
                            <a:lnTo>
                              <a:pt x="98" y="71"/>
                            </a:lnTo>
                            <a:lnTo>
                              <a:pt x="103" y="72"/>
                            </a:lnTo>
                            <a:lnTo>
                              <a:pt x="108" y="71"/>
                            </a:lnTo>
                            <a:lnTo>
                              <a:pt x="108" y="71"/>
                            </a:lnTo>
                            <a:lnTo>
                              <a:pt x="110" y="69"/>
                            </a:lnTo>
                            <a:lnTo>
                              <a:pt x="113" y="66"/>
                            </a:lnTo>
                            <a:lnTo>
                              <a:pt x="114" y="61"/>
                            </a:lnTo>
                            <a:lnTo>
                              <a:pt x="114" y="61"/>
                            </a:lnTo>
                            <a:lnTo>
                              <a:pt x="115" y="59"/>
                            </a:lnTo>
                            <a:lnTo>
                              <a:pt x="114" y="56"/>
                            </a:lnTo>
                            <a:lnTo>
                              <a:pt x="111" y="54"/>
                            </a:lnTo>
                            <a:lnTo>
                              <a:pt x="111" y="54"/>
                            </a:lnTo>
                            <a:lnTo>
                              <a:pt x="108" y="51"/>
                            </a:lnTo>
                            <a:lnTo>
                              <a:pt x="103" y="49"/>
                            </a:lnTo>
                            <a:lnTo>
                              <a:pt x="103" y="49"/>
                            </a:lnTo>
                            <a:lnTo>
                              <a:pt x="99" y="44"/>
                            </a:lnTo>
                            <a:lnTo>
                              <a:pt x="97" y="39"/>
                            </a:lnTo>
                            <a:lnTo>
                              <a:pt x="95" y="32"/>
                            </a:lnTo>
                            <a:lnTo>
                              <a:pt x="95" y="32"/>
                            </a:lnTo>
                            <a:lnTo>
                              <a:pt x="94" y="29"/>
                            </a:lnTo>
                            <a:lnTo>
                              <a:pt x="92" y="27"/>
                            </a:lnTo>
                            <a:lnTo>
                              <a:pt x="89" y="27"/>
                            </a:lnTo>
                            <a:lnTo>
                              <a:pt x="89" y="27"/>
                            </a:lnTo>
                            <a:lnTo>
                              <a:pt x="79" y="30"/>
                            </a:lnTo>
                            <a:lnTo>
                              <a:pt x="75" y="33"/>
                            </a:lnTo>
                            <a:lnTo>
                              <a:pt x="70" y="34"/>
                            </a:lnTo>
                            <a:lnTo>
                              <a:pt x="70" y="34"/>
                            </a:lnTo>
                            <a:lnTo>
                              <a:pt x="66" y="33"/>
                            </a:lnTo>
                            <a:lnTo>
                              <a:pt x="62" y="33"/>
                            </a:lnTo>
                            <a:lnTo>
                              <a:pt x="56" y="29"/>
                            </a:lnTo>
                            <a:lnTo>
                              <a:pt x="51" y="24"/>
                            </a:lnTo>
                            <a:lnTo>
                              <a:pt x="51" y="24"/>
                            </a:lnTo>
                            <a:lnTo>
                              <a:pt x="46" y="22"/>
                            </a:lnTo>
                            <a:lnTo>
                              <a:pt x="43" y="19"/>
                            </a:lnTo>
                            <a:lnTo>
                              <a:pt x="38" y="16"/>
                            </a:lnTo>
                            <a:lnTo>
                              <a:pt x="38" y="16"/>
                            </a:lnTo>
                            <a:lnTo>
                              <a:pt x="27" y="7"/>
                            </a:lnTo>
                            <a:lnTo>
                              <a:pt x="27" y="7"/>
                            </a:lnTo>
                            <a:lnTo>
                              <a:pt x="18" y="2"/>
                            </a:lnTo>
                            <a:lnTo>
                              <a:pt x="9" y="1"/>
                            </a:lnTo>
                            <a:lnTo>
                              <a:pt x="2" y="0"/>
                            </a:lnTo>
                            <a:lnTo>
                              <a:pt x="2" y="0"/>
                            </a:lnTo>
                            <a:lnTo>
                              <a:pt x="0" y="1"/>
                            </a:lnTo>
                            <a:lnTo>
                              <a:pt x="0" y="3"/>
                            </a:lnTo>
                            <a:lnTo>
                              <a:pt x="0" y="7"/>
                            </a:lnTo>
                            <a:lnTo>
                              <a:pt x="0" y="7"/>
                            </a:lnTo>
                            <a:lnTo>
                              <a:pt x="8" y="19"/>
                            </a:lnTo>
                            <a:lnTo>
                              <a:pt x="8" y="19"/>
                            </a:lnTo>
                            <a:lnTo>
                              <a:pt x="13" y="27"/>
                            </a:lnTo>
                            <a:lnTo>
                              <a:pt x="14" y="30"/>
                            </a:lnTo>
                            <a:lnTo>
                              <a:pt x="14" y="30"/>
                            </a:lnTo>
                            <a:lnTo>
                              <a:pt x="16" y="35"/>
                            </a:lnTo>
                            <a:lnTo>
                              <a:pt x="18" y="43"/>
                            </a:lnTo>
                            <a:lnTo>
                              <a:pt x="18" y="43"/>
                            </a:lnTo>
                            <a:lnTo>
                              <a:pt x="22" y="48"/>
                            </a:lnTo>
                            <a:lnTo>
                              <a:pt x="22" y="48"/>
                            </a:lnTo>
                            <a:lnTo>
                              <a:pt x="23" y="51"/>
                            </a:lnTo>
                            <a:lnTo>
                              <a:pt x="24" y="55"/>
                            </a:lnTo>
                            <a:lnTo>
                              <a:pt x="24" y="57"/>
                            </a:lnTo>
                            <a:lnTo>
                              <a:pt x="24" y="57"/>
                            </a:lnTo>
                            <a:lnTo>
                              <a:pt x="22" y="59"/>
                            </a:lnTo>
                            <a:lnTo>
                              <a:pt x="19" y="59"/>
                            </a:lnTo>
                            <a:lnTo>
                              <a:pt x="19" y="59"/>
                            </a:lnTo>
                            <a:lnTo>
                              <a:pt x="13" y="56"/>
                            </a:lnTo>
                            <a:lnTo>
                              <a:pt x="13" y="56"/>
                            </a:lnTo>
                            <a:lnTo>
                              <a:pt x="11" y="56"/>
                            </a:lnTo>
                            <a:lnTo>
                              <a:pt x="9" y="57"/>
                            </a:lnTo>
                            <a:lnTo>
                              <a:pt x="9" y="57"/>
                            </a:lnTo>
                            <a:lnTo>
                              <a:pt x="11" y="60"/>
                            </a:lnTo>
                            <a:lnTo>
                              <a:pt x="12" y="66"/>
                            </a:lnTo>
                            <a:lnTo>
                              <a:pt x="12" y="66"/>
                            </a:lnTo>
                            <a:lnTo>
                              <a:pt x="11" y="76"/>
                            </a:lnTo>
                            <a:lnTo>
                              <a:pt x="9" y="80"/>
                            </a:lnTo>
                            <a:lnTo>
                              <a:pt x="9" y="80"/>
                            </a:lnTo>
                            <a:lnTo>
                              <a:pt x="11" y="82"/>
                            </a:lnTo>
                            <a:lnTo>
                              <a:pt x="12" y="83"/>
                            </a:lnTo>
                            <a:lnTo>
                              <a:pt x="14" y="86"/>
                            </a:lnTo>
                            <a:lnTo>
                              <a:pt x="14" y="86"/>
                            </a:lnTo>
                            <a:lnTo>
                              <a:pt x="21" y="91"/>
                            </a:lnTo>
                            <a:lnTo>
                              <a:pt x="21" y="91"/>
                            </a:lnTo>
                            <a:lnTo>
                              <a:pt x="22" y="93"/>
                            </a:lnTo>
                            <a:lnTo>
                              <a:pt x="22" y="96"/>
                            </a:lnTo>
                            <a:lnTo>
                              <a:pt x="21" y="97"/>
                            </a:lnTo>
                            <a:lnTo>
                              <a:pt x="27" y="107"/>
                            </a:lnTo>
                            <a:lnTo>
                              <a:pt x="27" y="107"/>
                            </a:lnTo>
                            <a:lnTo>
                              <a:pt x="33" y="105"/>
                            </a:lnTo>
                            <a:lnTo>
                              <a:pt x="36" y="103"/>
                            </a:lnTo>
                            <a:lnTo>
                              <a:pt x="39" y="102"/>
                            </a:lnTo>
                            <a:lnTo>
                              <a:pt x="39" y="100"/>
                            </a:lnTo>
                            <a:lnTo>
                              <a:pt x="39" y="100"/>
                            </a:lnTo>
                            <a:lnTo>
                              <a:pt x="39" y="97"/>
                            </a:lnTo>
                            <a:lnTo>
                              <a:pt x="36" y="94"/>
                            </a:lnTo>
                            <a:lnTo>
                              <a:pt x="33" y="89"/>
                            </a:lnTo>
                            <a:lnTo>
                              <a:pt x="27" y="83"/>
                            </a:lnTo>
                            <a:lnTo>
                              <a:pt x="27" y="83"/>
                            </a:lnTo>
                            <a:lnTo>
                              <a:pt x="27" y="81"/>
                            </a:lnTo>
                            <a:lnTo>
                              <a:pt x="27" y="80"/>
                            </a:lnTo>
                            <a:lnTo>
                              <a:pt x="29" y="80"/>
                            </a:lnTo>
                            <a:lnTo>
                              <a:pt x="29" y="80"/>
                            </a:lnTo>
                            <a:lnTo>
                              <a:pt x="34" y="80"/>
                            </a:lnTo>
                            <a:lnTo>
                              <a:pt x="34" y="80"/>
                            </a:lnTo>
                            <a:lnTo>
                              <a:pt x="41" y="78"/>
                            </a:lnTo>
                            <a:lnTo>
                              <a:pt x="44" y="77"/>
                            </a:lnTo>
                            <a:lnTo>
                              <a:pt x="44" y="77"/>
                            </a:lnTo>
                            <a:lnTo>
                              <a:pt x="48" y="78"/>
                            </a:lnTo>
                            <a:lnTo>
                              <a:pt x="54" y="82"/>
                            </a:lnTo>
                            <a:lnTo>
                              <a:pt x="54" y="82"/>
                            </a:lnTo>
                            <a:lnTo>
                              <a:pt x="61" y="87"/>
                            </a:lnTo>
                            <a:lnTo>
                              <a:pt x="61" y="87"/>
                            </a:lnTo>
                            <a:lnTo>
                              <a:pt x="70" y="91"/>
                            </a:lnTo>
                            <a:lnTo>
                              <a:pt x="77" y="93"/>
                            </a:lnTo>
                            <a:lnTo>
                              <a:pt x="84" y="94"/>
                            </a:lnTo>
                            <a:lnTo>
                              <a:pt x="84" y="94"/>
                            </a:lnTo>
                            <a:lnTo>
                              <a:pt x="86" y="94"/>
                            </a:lnTo>
                            <a:lnTo>
                              <a:pt x="87" y="93"/>
                            </a:lnTo>
                            <a:lnTo>
                              <a:pt x="86" y="89"/>
                            </a:lnTo>
                            <a:lnTo>
                              <a:pt x="86" y="89"/>
                            </a:lnTo>
                            <a:lnTo>
                              <a:pt x="84" y="83"/>
                            </a:lnTo>
                            <a:lnTo>
                              <a:pt x="84" y="77"/>
                            </a:lnTo>
                            <a:lnTo>
                              <a:pt x="84" y="77"/>
                            </a:lnTo>
                            <a:lnTo>
                              <a:pt x="86" y="73"/>
                            </a:lnTo>
                            <a:lnTo>
                              <a:pt x="89" y="71"/>
                            </a:lnTo>
                            <a:lnTo>
                              <a:pt x="94" y="70"/>
                            </a:lnTo>
                            <a:lnTo>
                              <a:pt x="94" y="70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4" name="ís1ïḋé">
                        <a:extLst>
                          <a:ext uri="{FF2B5EF4-FFF2-40B4-BE49-F238E27FC236}">
                            <a16:creationId xmlns:a16="http://schemas.microsoft.com/office/drawing/2014/main" id="{231D0713-9086-D0C9-FD41-7BF5CA57DE4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870087" y="2810137"/>
                        <a:ext cx="140929" cy="200554"/>
                      </a:xfrm>
                      <a:custGeom>
                        <a:avLst/>
                        <a:gdLst>
                          <a:gd name="T0" fmla="*/ 120 w 157"/>
                          <a:gd name="T1" fmla="*/ 137 h 222"/>
                          <a:gd name="T2" fmla="*/ 124 w 157"/>
                          <a:gd name="T3" fmla="*/ 132 h 222"/>
                          <a:gd name="T4" fmla="*/ 124 w 157"/>
                          <a:gd name="T5" fmla="*/ 130 h 222"/>
                          <a:gd name="T6" fmla="*/ 118 w 157"/>
                          <a:gd name="T7" fmla="*/ 126 h 222"/>
                          <a:gd name="T8" fmla="*/ 103 w 157"/>
                          <a:gd name="T9" fmla="*/ 119 h 222"/>
                          <a:gd name="T10" fmla="*/ 98 w 157"/>
                          <a:gd name="T11" fmla="*/ 115 h 222"/>
                          <a:gd name="T12" fmla="*/ 88 w 157"/>
                          <a:gd name="T13" fmla="*/ 103 h 222"/>
                          <a:gd name="T14" fmla="*/ 78 w 157"/>
                          <a:gd name="T15" fmla="*/ 85 h 222"/>
                          <a:gd name="T16" fmla="*/ 75 w 157"/>
                          <a:gd name="T17" fmla="*/ 79 h 222"/>
                          <a:gd name="T18" fmla="*/ 66 w 157"/>
                          <a:gd name="T19" fmla="*/ 72 h 222"/>
                          <a:gd name="T20" fmla="*/ 62 w 157"/>
                          <a:gd name="T21" fmla="*/ 71 h 222"/>
                          <a:gd name="T22" fmla="*/ 56 w 157"/>
                          <a:gd name="T23" fmla="*/ 63 h 222"/>
                          <a:gd name="T24" fmla="*/ 53 w 157"/>
                          <a:gd name="T25" fmla="*/ 56 h 222"/>
                          <a:gd name="T26" fmla="*/ 49 w 157"/>
                          <a:gd name="T27" fmla="*/ 47 h 222"/>
                          <a:gd name="T28" fmla="*/ 43 w 157"/>
                          <a:gd name="T29" fmla="*/ 43 h 222"/>
                          <a:gd name="T30" fmla="*/ 39 w 157"/>
                          <a:gd name="T31" fmla="*/ 43 h 222"/>
                          <a:gd name="T32" fmla="*/ 35 w 157"/>
                          <a:gd name="T33" fmla="*/ 41 h 222"/>
                          <a:gd name="T34" fmla="*/ 33 w 157"/>
                          <a:gd name="T35" fmla="*/ 40 h 222"/>
                          <a:gd name="T36" fmla="*/ 21 w 157"/>
                          <a:gd name="T37" fmla="*/ 24 h 222"/>
                          <a:gd name="T38" fmla="*/ 14 w 157"/>
                          <a:gd name="T39" fmla="*/ 13 h 222"/>
                          <a:gd name="T40" fmla="*/ 10 w 157"/>
                          <a:gd name="T41" fmla="*/ 6 h 222"/>
                          <a:gd name="T42" fmla="*/ 2 w 157"/>
                          <a:gd name="T43" fmla="*/ 0 h 222"/>
                          <a:gd name="T44" fmla="*/ 0 w 157"/>
                          <a:gd name="T45" fmla="*/ 6 h 222"/>
                          <a:gd name="T46" fmla="*/ 1 w 157"/>
                          <a:gd name="T47" fmla="*/ 7 h 222"/>
                          <a:gd name="T48" fmla="*/ 1 w 157"/>
                          <a:gd name="T49" fmla="*/ 11 h 222"/>
                          <a:gd name="T50" fmla="*/ 1 w 157"/>
                          <a:gd name="T51" fmla="*/ 15 h 222"/>
                          <a:gd name="T52" fmla="*/ 3 w 157"/>
                          <a:gd name="T53" fmla="*/ 23 h 222"/>
                          <a:gd name="T54" fmla="*/ 6 w 157"/>
                          <a:gd name="T55" fmla="*/ 27 h 222"/>
                          <a:gd name="T56" fmla="*/ 17 w 157"/>
                          <a:gd name="T57" fmla="*/ 39 h 222"/>
                          <a:gd name="T58" fmla="*/ 28 w 157"/>
                          <a:gd name="T59" fmla="*/ 57 h 222"/>
                          <a:gd name="T60" fmla="*/ 33 w 157"/>
                          <a:gd name="T61" fmla="*/ 65 h 222"/>
                          <a:gd name="T62" fmla="*/ 41 w 157"/>
                          <a:gd name="T63" fmla="*/ 72 h 222"/>
                          <a:gd name="T64" fmla="*/ 45 w 157"/>
                          <a:gd name="T65" fmla="*/ 78 h 222"/>
                          <a:gd name="T66" fmla="*/ 55 w 157"/>
                          <a:gd name="T67" fmla="*/ 92 h 222"/>
                          <a:gd name="T68" fmla="*/ 73 w 157"/>
                          <a:gd name="T69" fmla="*/ 114 h 222"/>
                          <a:gd name="T70" fmla="*/ 80 w 157"/>
                          <a:gd name="T71" fmla="*/ 126 h 222"/>
                          <a:gd name="T72" fmla="*/ 87 w 157"/>
                          <a:gd name="T73" fmla="*/ 143 h 222"/>
                          <a:gd name="T74" fmla="*/ 91 w 157"/>
                          <a:gd name="T75" fmla="*/ 148 h 222"/>
                          <a:gd name="T76" fmla="*/ 93 w 157"/>
                          <a:gd name="T77" fmla="*/ 149 h 222"/>
                          <a:gd name="T78" fmla="*/ 103 w 157"/>
                          <a:gd name="T79" fmla="*/ 164 h 222"/>
                          <a:gd name="T80" fmla="*/ 110 w 157"/>
                          <a:gd name="T81" fmla="*/ 184 h 222"/>
                          <a:gd name="T82" fmla="*/ 120 w 157"/>
                          <a:gd name="T83" fmla="*/ 198 h 222"/>
                          <a:gd name="T84" fmla="*/ 137 w 157"/>
                          <a:gd name="T85" fmla="*/ 221 h 222"/>
                          <a:gd name="T86" fmla="*/ 140 w 157"/>
                          <a:gd name="T87" fmla="*/ 222 h 222"/>
                          <a:gd name="T88" fmla="*/ 143 w 157"/>
                          <a:gd name="T89" fmla="*/ 221 h 222"/>
                          <a:gd name="T90" fmla="*/ 145 w 157"/>
                          <a:gd name="T91" fmla="*/ 217 h 222"/>
                          <a:gd name="T92" fmla="*/ 146 w 157"/>
                          <a:gd name="T93" fmla="*/ 212 h 222"/>
                          <a:gd name="T94" fmla="*/ 147 w 157"/>
                          <a:gd name="T95" fmla="*/ 210 h 222"/>
                          <a:gd name="T96" fmla="*/ 156 w 157"/>
                          <a:gd name="T97" fmla="*/ 208 h 222"/>
                          <a:gd name="T98" fmla="*/ 157 w 157"/>
                          <a:gd name="T99" fmla="*/ 208 h 222"/>
                          <a:gd name="T100" fmla="*/ 156 w 157"/>
                          <a:gd name="T101" fmla="*/ 206 h 222"/>
                          <a:gd name="T102" fmla="*/ 146 w 157"/>
                          <a:gd name="T103" fmla="*/ 201 h 222"/>
                          <a:gd name="T104" fmla="*/ 129 w 157"/>
                          <a:gd name="T105" fmla="*/ 189 h 222"/>
                          <a:gd name="T106" fmla="*/ 125 w 157"/>
                          <a:gd name="T107" fmla="*/ 184 h 222"/>
                          <a:gd name="T108" fmla="*/ 118 w 157"/>
                          <a:gd name="T109" fmla="*/ 173 h 222"/>
                          <a:gd name="T110" fmla="*/ 111 w 157"/>
                          <a:gd name="T111" fmla="*/ 162 h 222"/>
                          <a:gd name="T112" fmla="*/ 107 w 157"/>
                          <a:gd name="T113" fmla="*/ 148 h 222"/>
                          <a:gd name="T114" fmla="*/ 105 w 157"/>
                          <a:gd name="T115" fmla="*/ 143 h 222"/>
                          <a:gd name="T116" fmla="*/ 108 w 157"/>
                          <a:gd name="T117" fmla="*/ 140 h 222"/>
                          <a:gd name="T118" fmla="*/ 120 w 157"/>
                          <a:gd name="T119" fmla="*/ 137 h 22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  <a:cxn ang="0">
                            <a:pos x="T112" y="T113"/>
                          </a:cxn>
                          <a:cxn ang="0">
                            <a:pos x="T114" y="T115"/>
                          </a:cxn>
                          <a:cxn ang="0">
                            <a:pos x="T116" y="T117"/>
                          </a:cxn>
                          <a:cxn ang="0">
                            <a:pos x="T118" y="T119"/>
                          </a:cxn>
                        </a:cxnLst>
                        <a:rect l="0" t="0" r="r" b="b"/>
                        <a:pathLst>
                          <a:path w="157" h="222">
                            <a:moveTo>
                              <a:pt x="120" y="137"/>
                            </a:moveTo>
                            <a:lnTo>
                              <a:pt x="120" y="137"/>
                            </a:lnTo>
                            <a:lnTo>
                              <a:pt x="122" y="135"/>
                            </a:lnTo>
                            <a:lnTo>
                              <a:pt x="124" y="132"/>
                            </a:lnTo>
                            <a:lnTo>
                              <a:pt x="124" y="131"/>
                            </a:lnTo>
                            <a:lnTo>
                              <a:pt x="124" y="130"/>
                            </a:lnTo>
                            <a:lnTo>
                              <a:pt x="124" y="130"/>
                            </a:lnTo>
                            <a:lnTo>
                              <a:pt x="118" y="126"/>
                            </a:lnTo>
                            <a:lnTo>
                              <a:pt x="111" y="122"/>
                            </a:lnTo>
                            <a:lnTo>
                              <a:pt x="103" y="119"/>
                            </a:lnTo>
                            <a:lnTo>
                              <a:pt x="103" y="119"/>
                            </a:lnTo>
                            <a:lnTo>
                              <a:pt x="98" y="115"/>
                            </a:lnTo>
                            <a:lnTo>
                              <a:pt x="93" y="110"/>
                            </a:lnTo>
                            <a:lnTo>
                              <a:pt x="88" y="103"/>
                            </a:lnTo>
                            <a:lnTo>
                              <a:pt x="88" y="103"/>
                            </a:lnTo>
                            <a:lnTo>
                              <a:pt x="78" y="85"/>
                            </a:lnTo>
                            <a:lnTo>
                              <a:pt x="78" y="85"/>
                            </a:lnTo>
                            <a:lnTo>
                              <a:pt x="75" y="79"/>
                            </a:lnTo>
                            <a:lnTo>
                              <a:pt x="70" y="74"/>
                            </a:lnTo>
                            <a:lnTo>
                              <a:pt x="66" y="72"/>
                            </a:lnTo>
                            <a:lnTo>
                              <a:pt x="66" y="72"/>
                            </a:lnTo>
                            <a:lnTo>
                              <a:pt x="62" y="71"/>
                            </a:lnTo>
                            <a:lnTo>
                              <a:pt x="59" y="68"/>
                            </a:lnTo>
                            <a:lnTo>
                              <a:pt x="56" y="63"/>
                            </a:lnTo>
                            <a:lnTo>
                              <a:pt x="56" y="63"/>
                            </a:lnTo>
                            <a:lnTo>
                              <a:pt x="53" y="56"/>
                            </a:lnTo>
                            <a:lnTo>
                              <a:pt x="49" y="47"/>
                            </a:lnTo>
                            <a:lnTo>
                              <a:pt x="49" y="47"/>
                            </a:lnTo>
                            <a:lnTo>
                              <a:pt x="46" y="45"/>
                            </a:lnTo>
                            <a:lnTo>
                              <a:pt x="43" y="43"/>
                            </a:lnTo>
                            <a:lnTo>
                              <a:pt x="39" y="43"/>
                            </a:lnTo>
                            <a:lnTo>
                              <a:pt x="39" y="43"/>
                            </a:lnTo>
                            <a:lnTo>
                              <a:pt x="37" y="43"/>
                            </a:lnTo>
                            <a:lnTo>
                              <a:pt x="35" y="41"/>
                            </a:lnTo>
                            <a:lnTo>
                              <a:pt x="33" y="40"/>
                            </a:lnTo>
                            <a:lnTo>
                              <a:pt x="33" y="40"/>
                            </a:lnTo>
                            <a:lnTo>
                              <a:pt x="27" y="33"/>
                            </a:lnTo>
                            <a:lnTo>
                              <a:pt x="21" y="24"/>
                            </a:lnTo>
                            <a:lnTo>
                              <a:pt x="21" y="24"/>
                            </a:lnTo>
                            <a:lnTo>
                              <a:pt x="14" y="13"/>
                            </a:lnTo>
                            <a:lnTo>
                              <a:pt x="14" y="13"/>
                            </a:lnTo>
                            <a:lnTo>
                              <a:pt x="10" y="6"/>
                            </a:lnTo>
                            <a:lnTo>
                              <a:pt x="5" y="1"/>
                            </a:lnTo>
                            <a:lnTo>
                              <a:pt x="2" y="0"/>
                            </a:lnTo>
                            <a:lnTo>
                              <a:pt x="1" y="0"/>
                            </a:lnTo>
                            <a:lnTo>
                              <a:pt x="0" y="6"/>
                            </a:lnTo>
                            <a:lnTo>
                              <a:pt x="0" y="6"/>
                            </a:lnTo>
                            <a:lnTo>
                              <a:pt x="1" y="7"/>
                            </a:lnTo>
                            <a:lnTo>
                              <a:pt x="1" y="11"/>
                            </a:lnTo>
                            <a:lnTo>
                              <a:pt x="1" y="11"/>
                            </a:lnTo>
                            <a:lnTo>
                              <a:pt x="1" y="15"/>
                            </a:lnTo>
                            <a:lnTo>
                              <a:pt x="1" y="15"/>
                            </a:lnTo>
                            <a:lnTo>
                              <a:pt x="2" y="19"/>
                            </a:lnTo>
                            <a:lnTo>
                              <a:pt x="3" y="23"/>
                            </a:lnTo>
                            <a:lnTo>
                              <a:pt x="6" y="27"/>
                            </a:lnTo>
                            <a:lnTo>
                              <a:pt x="6" y="27"/>
                            </a:lnTo>
                            <a:lnTo>
                              <a:pt x="10" y="29"/>
                            </a:lnTo>
                            <a:lnTo>
                              <a:pt x="17" y="39"/>
                            </a:lnTo>
                            <a:lnTo>
                              <a:pt x="17" y="39"/>
                            </a:lnTo>
                            <a:lnTo>
                              <a:pt x="28" y="57"/>
                            </a:lnTo>
                            <a:lnTo>
                              <a:pt x="28" y="57"/>
                            </a:lnTo>
                            <a:lnTo>
                              <a:pt x="33" y="65"/>
                            </a:lnTo>
                            <a:lnTo>
                              <a:pt x="37" y="68"/>
                            </a:lnTo>
                            <a:lnTo>
                              <a:pt x="41" y="72"/>
                            </a:lnTo>
                            <a:lnTo>
                              <a:pt x="41" y="72"/>
                            </a:lnTo>
                            <a:lnTo>
                              <a:pt x="45" y="78"/>
                            </a:lnTo>
                            <a:lnTo>
                              <a:pt x="55" y="92"/>
                            </a:lnTo>
                            <a:lnTo>
                              <a:pt x="55" y="92"/>
                            </a:lnTo>
                            <a:lnTo>
                              <a:pt x="64" y="101"/>
                            </a:lnTo>
                            <a:lnTo>
                              <a:pt x="73" y="114"/>
                            </a:lnTo>
                            <a:lnTo>
                              <a:pt x="73" y="114"/>
                            </a:lnTo>
                            <a:lnTo>
                              <a:pt x="80" y="126"/>
                            </a:lnTo>
                            <a:lnTo>
                              <a:pt x="87" y="143"/>
                            </a:lnTo>
                            <a:lnTo>
                              <a:pt x="87" y="143"/>
                            </a:lnTo>
                            <a:lnTo>
                              <a:pt x="89" y="146"/>
                            </a:lnTo>
                            <a:lnTo>
                              <a:pt x="91" y="148"/>
                            </a:lnTo>
                            <a:lnTo>
                              <a:pt x="93" y="149"/>
                            </a:lnTo>
                            <a:lnTo>
                              <a:pt x="93" y="149"/>
                            </a:lnTo>
                            <a:lnTo>
                              <a:pt x="95" y="153"/>
                            </a:lnTo>
                            <a:lnTo>
                              <a:pt x="103" y="164"/>
                            </a:lnTo>
                            <a:lnTo>
                              <a:pt x="103" y="164"/>
                            </a:lnTo>
                            <a:lnTo>
                              <a:pt x="110" y="184"/>
                            </a:lnTo>
                            <a:lnTo>
                              <a:pt x="110" y="184"/>
                            </a:lnTo>
                            <a:lnTo>
                              <a:pt x="120" y="198"/>
                            </a:lnTo>
                            <a:lnTo>
                              <a:pt x="130" y="211"/>
                            </a:lnTo>
                            <a:lnTo>
                              <a:pt x="137" y="221"/>
                            </a:lnTo>
                            <a:lnTo>
                              <a:pt x="137" y="221"/>
                            </a:lnTo>
                            <a:lnTo>
                              <a:pt x="140" y="222"/>
                            </a:lnTo>
                            <a:lnTo>
                              <a:pt x="141" y="222"/>
                            </a:lnTo>
                            <a:lnTo>
                              <a:pt x="143" y="221"/>
                            </a:lnTo>
                            <a:lnTo>
                              <a:pt x="145" y="217"/>
                            </a:lnTo>
                            <a:lnTo>
                              <a:pt x="145" y="217"/>
                            </a:lnTo>
                            <a:lnTo>
                              <a:pt x="145" y="214"/>
                            </a:lnTo>
                            <a:lnTo>
                              <a:pt x="146" y="212"/>
                            </a:lnTo>
                            <a:lnTo>
                              <a:pt x="147" y="210"/>
                            </a:lnTo>
                            <a:lnTo>
                              <a:pt x="147" y="210"/>
                            </a:lnTo>
                            <a:lnTo>
                              <a:pt x="152" y="210"/>
                            </a:lnTo>
                            <a:lnTo>
                              <a:pt x="156" y="208"/>
                            </a:lnTo>
                            <a:lnTo>
                              <a:pt x="156" y="208"/>
                            </a:lnTo>
                            <a:lnTo>
                              <a:pt x="157" y="208"/>
                            </a:lnTo>
                            <a:lnTo>
                              <a:pt x="157" y="207"/>
                            </a:lnTo>
                            <a:lnTo>
                              <a:pt x="156" y="206"/>
                            </a:lnTo>
                            <a:lnTo>
                              <a:pt x="156" y="206"/>
                            </a:lnTo>
                            <a:lnTo>
                              <a:pt x="146" y="201"/>
                            </a:lnTo>
                            <a:lnTo>
                              <a:pt x="137" y="195"/>
                            </a:lnTo>
                            <a:lnTo>
                              <a:pt x="129" y="189"/>
                            </a:lnTo>
                            <a:lnTo>
                              <a:pt x="129" y="189"/>
                            </a:lnTo>
                            <a:lnTo>
                              <a:pt x="125" y="184"/>
                            </a:lnTo>
                            <a:lnTo>
                              <a:pt x="121" y="179"/>
                            </a:lnTo>
                            <a:lnTo>
                              <a:pt x="118" y="173"/>
                            </a:lnTo>
                            <a:lnTo>
                              <a:pt x="118" y="173"/>
                            </a:lnTo>
                            <a:lnTo>
                              <a:pt x="111" y="162"/>
                            </a:lnTo>
                            <a:lnTo>
                              <a:pt x="108" y="152"/>
                            </a:lnTo>
                            <a:lnTo>
                              <a:pt x="107" y="148"/>
                            </a:lnTo>
                            <a:lnTo>
                              <a:pt x="105" y="143"/>
                            </a:lnTo>
                            <a:lnTo>
                              <a:pt x="105" y="143"/>
                            </a:lnTo>
                            <a:lnTo>
                              <a:pt x="107" y="141"/>
                            </a:lnTo>
                            <a:lnTo>
                              <a:pt x="108" y="140"/>
                            </a:lnTo>
                            <a:lnTo>
                              <a:pt x="113" y="137"/>
                            </a:lnTo>
                            <a:lnTo>
                              <a:pt x="120" y="137"/>
                            </a:lnTo>
                            <a:lnTo>
                              <a:pt x="120" y="137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5" name="isḷïḍe">
                        <a:extLst>
                          <a:ext uri="{FF2B5EF4-FFF2-40B4-BE49-F238E27FC236}">
                            <a16:creationId xmlns:a16="http://schemas.microsoft.com/office/drawing/2014/main" id="{C3E2A348-B4F4-32D1-C8BF-7FD49E9A4E08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806850" y="3702688"/>
                        <a:ext cx="48784" cy="110214"/>
                      </a:xfrm>
                      <a:custGeom>
                        <a:avLst/>
                        <a:gdLst>
                          <a:gd name="T0" fmla="*/ 41 w 55"/>
                          <a:gd name="T1" fmla="*/ 76 h 123"/>
                          <a:gd name="T2" fmla="*/ 50 w 55"/>
                          <a:gd name="T3" fmla="*/ 56 h 123"/>
                          <a:gd name="T4" fmla="*/ 53 w 55"/>
                          <a:gd name="T5" fmla="*/ 47 h 123"/>
                          <a:gd name="T6" fmla="*/ 51 w 55"/>
                          <a:gd name="T7" fmla="*/ 44 h 123"/>
                          <a:gd name="T8" fmla="*/ 46 w 55"/>
                          <a:gd name="T9" fmla="*/ 39 h 123"/>
                          <a:gd name="T10" fmla="*/ 41 w 55"/>
                          <a:gd name="T11" fmla="*/ 37 h 123"/>
                          <a:gd name="T12" fmla="*/ 38 w 55"/>
                          <a:gd name="T13" fmla="*/ 11 h 123"/>
                          <a:gd name="T14" fmla="*/ 34 w 55"/>
                          <a:gd name="T15" fmla="*/ 2 h 123"/>
                          <a:gd name="T16" fmla="*/ 30 w 55"/>
                          <a:gd name="T17" fmla="*/ 0 h 123"/>
                          <a:gd name="T18" fmla="*/ 24 w 55"/>
                          <a:gd name="T19" fmla="*/ 0 h 123"/>
                          <a:gd name="T20" fmla="*/ 14 w 55"/>
                          <a:gd name="T21" fmla="*/ 4 h 123"/>
                          <a:gd name="T22" fmla="*/ 13 w 55"/>
                          <a:gd name="T23" fmla="*/ 27 h 123"/>
                          <a:gd name="T24" fmla="*/ 14 w 55"/>
                          <a:gd name="T25" fmla="*/ 37 h 123"/>
                          <a:gd name="T26" fmla="*/ 13 w 55"/>
                          <a:gd name="T27" fmla="*/ 51 h 123"/>
                          <a:gd name="T28" fmla="*/ 11 w 55"/>
                          <a:gd name="T29" fmla="*/ 58 h 123"/>
                          <a:gd name="T30" fmla="*/ 5 w 55"/>
                          <a:gd name="T31" fmla="*/ 63 h 123"/>
                          <a:gd name="T32" fmla="*/ 1 w 55"/>
                          <a:gd name="T33" fmla="*/ 71 h 123"/>
                          <a:gd name="T34" fmla="*/ 0 w 55"/>
                          <a:gd name="T35" fmla="*/ 82 h 123"/>
                          <a:gd name="T36" fmla="*/ 1 w 55"/>
                          <a:gd name="T37" fmla="*/ 86 h 123"/>
                          <a:gd name="T38" fmla="*/ 10 w 55"/>
                          <a:gd name="T39" fmla="*/ 96 h 123"/>
                          <a:gd name="T40" fmla="*/ 18 w 55"/>
                          <a:gd name="T41" fmla="*/ 104 h 123"/>
                          <a:gd name="T42" fmla="*/ 22 w 55"/>
                          <a:gd name="T43" fmla="*/ 110 h 123"/>
                          <a:gd name="T44" fmla="*/ 23 w 55"/>
                          <a:gd name="T45" fmla="*/ 114 h 123"/>
                          <a:gd name="T46" fmla="*/ 27 w 55"/>
                          <a:gd name="T47" fmla="*/ 121 h 123"/>
                          <a:gd name="T48" fmla="*/ 30 w 55"/>
                          <a:gd name="T49" fmla="*/ 123 h 123"/>
                          <a:gd name="T50" fmla="*/ 43 w 55"/>
                          <a:gd name="T51" fmla="*/ 119 h 123"/>
                          <a:gd name="T52" fmla="*/ 50 w 55"/>
                          <a:gd name="T53" fmla="*/ 114 h 123"/>
                          <a:gd name="T54" fmla="*/ 55 w 55"/>
                          <a:gd name="T55" fmla="*/ 107 h 123"/>
                          <a:gd name="T56" fmla="*/ 55 w 55"/>
                          <a:gd name="T57" fmla="*/ 103 h 123"/>
                          <a:gd name="T58" fmla="*/ 49 w 55"/>
                          <a:gd name="T59" fmla="*/ 96 h 123"/>
                          <a:gd name="T60" fmla="*/ 43 w 55"/>
                          <a:gd name="T61" fmla="*/ 87 h 123"/>
                          <a:gd name="T62" fmla="*/ 40 w 55"/>
                          <a:gd name="T63" fmla="*/ 78 h 123"/>
                          <a:gd name="T64" fmla="*/ 41 w 55"/>
                          <a:gd name="T65" fmla="*/ 76 h 12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</a:cxnLst>
                        <a:rect l="0" t="0" r="r" b="b"/>
                        <a:pathLst>
                          <a:path w="55" h="123">
                            <a:moveTo>
                              <a:pt x="41" y="76"/>
                            </a:moveTo>
                            <a:lnTo>
                              <a:pt x="41" y="76"/>
                            </a:lnTo>
                            <a:lnTo>
                              <a:pt x="46" y="66"/>
                            </a:lnTo>
                            <a:lnTo>
                              <a:pt x="50" y="56"/>
                            </a:lnTo>
                            <a:lnTo>
                              <a:pt x="51" y="51"/>
                            </a:lnTo>
                            <a:lnTo>
                              <a:pt x="53" y="47"/>
                            </a:lnTo>
                            <a:lnTo>
                              <a:pt x="53" y="47"/>
                            </a:lnTo>
                            <a:lnTo>
                              <a:pt x="51" y="44"/>
                            </a:lnTo>
                            <a:lnTo>
                              <a:pt x="50" y="43"/>
                            </a:lnTo>
                            <a:lnTo>
                              <a:pt x="46" y="39"/>
                            </a:lnTo>
                            <a:lnTo>
                              <a:pt x="41" y="37"/>
                            </a:lnTo>
                            <a:lnTo>
                              <a:pt x="41" y="37"/>
                            </a:lnTo>
                            <a:lnTo>
                              <a:pt x="40" y="22"/>
                            </a:lnTo>
                            <a:lnTo>
                              <a:pt x="38" y="11"/>
                            </a:lnTo>
                            <a:lnTo>
                              <a:pt x="37" y="6"/>
                            </a:lnTo>
                            <a:lnTo>
                              <a:pt x="34" y="2"/>
                            </a:lnTo>
                            <a:lnTo>
                              <a:pt x="34" y="2"/>
                            </a:lnTo>
                            <a:lnTo>
                              <a:pt x="30" y="0"/>
                            </a:lnTo>
                            <a:lnTo>
                              <a:pt x="27" y="0"/>
                            </a:lnTo>
                            <a:lnTo>
                              <a:pt x="24" y="0"/>
                            </a:lnTo>
                            <a:lnTo>
                              <a:pt x="21" y="1"/>
                            </a:lnTo>
                            <a:lnTo>
                              <a:pt x="14" y="4"/>
                            </a:lnTo>
                            <a:lnTo>
                              <a:pt x="12" y="5"/>
                            </a:lnTo>
                            <a:lnTo>
                              <a:pt x="13" y="27"/>
                            </a:lnTo>
                            <a:lnTo>
                              <a:pt x="13" y="27"/>
                            </a:lnTo>
                            <a:lnTo>
                              <a:pt x="14" y="37"/>
                            </a:lnTo>
                            <a:lnTo>
                              <a:pt x="13" y="44"/>
                            </a:lnTo>
                            <a:lnTo>
                              <a:pt x="13" y="51"/>
                            </a:lnTo>
                            <a:lnTo>
                              <a:pt x="13" y="51"/>
                            </a:lnTo>
                            <a:lnTo>
                              <a:pt x="11" y="58"/>
                            </a:lnTo>
                            <a:lnTo>
                              <a:pt x="7" y="60"/>
                            </a:lnTo>
                            <a:lnTo>
                              <a:pt x="5" y="63"/>
                            </a:lnTo>
                            <a:lnTo>
                              <a:pt x="5" y="63"/>
                            </a:lnTo>
                            <a:lnTo>
                              <a:pt x="1" y="71"/>
                            </a:lnTo>
                            <a:lnTo>
                              <a:pt x="0" y="78"/>
                            </a:lnTo>
                            <a:lnTo>
                              <a:pt x="0" y="82"/>
                            </a:lnTo>
                            <a:lnTo>
                              <a:pt x="1" y="86"/>
                            </a:lnTo>
                            <a:lnTo>
                              <a:pt x="1" y="86"/>
                            </a:lnTo>
                            <a:lnTo>
                              <a:pt x="5" y="91"/>
                            </a:lnTo>
                            <a:lnTo>
                              <a:pt x="10" y="96"/>
                            </a:lnTo>
                            <a:lnTo>
                              <a:pt x="18" y="104"/>
                            </a:lnTo>
                            <a:lnTo>
                              <a:pt x="18" y="104"/>
                            </a:lnTo>
                            <a:lnTo>
                              <a:pt x="21" y="107"/>
                            </a:lnTo>
                            <a:lnTo>
                              <a:pt x="22" y="110"/>
                            </a:lnTo>
                            <a:lnTo>
                              <a:pt x="23" y="114"/>
                            </a:lnTo>
                            <a:lnTo>
                              <a:pt x="23" y="114"/>
                            </a:lnTo>
                            <a:lnTo>
                              <a:pt x="24" y="119"/>
                            </a:lnTo>
                            <a:lnTo>
                              <a:pt x="27" y="121"/>
                            </a:lnTo>
                            <a:lnTo>
                              <a:pt x="30" y="123"/>
                            </a:lnTo>
                            <a:lnTo>
                              <a:pt x="30" y="123"/>
                            </a:lnTo>
                            <a:lnTo>
                              <a:pt x="37" y="121"/>
                            </a:lnTo>
                            <a:lnTo>
                              <a:pt x="43" y="119"/>
                            </a:lnTo>
                            <a:lnTo>
                              <a:pt x="50" y="114"/>
                            </a:lnTo>
                            <a:lnTo>
                              <a:pt x="50" y="114"/>
                            </a:lnTo>
                            <a:lnTo>
                              <a:pt x="54" y="110"/>
                            </a:lnTo>
                            <a:lnTo>
                              <a:pt x="55" y="107"/>
                            </a:lnTo>
                            <a:lnTo>
                              <a:pt x="55" y="105"/>
                            </a:lnTo>
                            <a:lnTo>
                              <a:pt x="55" y="103"/>
                            </a:lnTo>
                            <a:lnTo>
                              <a:pt x="55" y="103"/>
                            </a:lnTo>
                            <a:lnTo>
                              <a:pt x="49" y="96"/>
                            </a:lnTo>
                            <a:lnTo>
                              <a:pt x="43" y="87"/>
                            </a:lnTo>
                            <a:lnTo>
                              <a:pt x="43" y="87"/>
                            </a:lnTo>
                            <a:lnTo>
                              <a:pt x="40" y="82"/>
                            </a:lnTo>
                            <a:lnTo>
                              <a:pt x="40" y="78"/>
                            </a:lnTo>
                            <a:lnTo>
                              <a:pt x="40" y="77"/>
                            </a:lnTo>
                            <a:lnTo>
                              <a:pt x="41" y="76"/>
                            </a:lnTo>
                            <a:lnTo>
                              <a:pt x="41" y="76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6" name="íśḷîde">
                        <a:extLst>
                          <a:ext uri="{FF2B5EF4-FFF2-40B4-BE49-F238E27FC236}">
                            <a16:creationId xmlns:a16="http://schemas.microsoft.com/office/drawing/2014/main" id="{7BC88941-2B86-FE41-6496-6F72271F9EE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821305" y="3825550"/>
                        <a:ext cx="25295" cy="30716"/>
                      </a:xfrm>
                      <a:custGeom>
                        <a:avLst/>
                        <a:gdLst>
                          <a:gd name="T0" fmla="*/ 21 w 28"/>
                          <a:gd name="T1" fmla="*/ 6 h 33"/>
                          <a:gd name="T2" fmla="*/ 21 w 28"/>
                          <a:gd name="T3" fmla="*/ 6 h 33"/>
                          <a:gd name="T4" fmla="*/ 17 w 28"/>
                          <a:gd name="T5" fmla="*/ 3 h 33"/>
                          <a:gd name="T6" fmla="*/ 13 w 28"/>
                          <a:gd name="T7" fmla="*/ 1 h 33"/>
                          <a:gd name="T8" fmla="*/ 10 w 28"/>
                          <a:gd name="T9" fmla="*/ 0 h 33"/>
                          <a:gd name="T10" fmla="*/ 10 w 28"/>
                          <a:gd name="T11" fmla="*/ 0 h 33"/>
                          <a:gd name="T12" fmla="*/ 0 w 28"/>
                          <a:gd name="T13" fmla="*/ 1 h 33"/>
                          <a:gd name="T14" fmla="*/ 0 w 28"/>
                          <a:gd name="T15" fmla="*/ 1 h 33"/>
                          <a:gd name="T16" fmla="*/ 2 w 28"/>
                          <a:gd name="T17" fmla="*/ 5 h 33"/>
                          <a:gd name="T18" fmla="*/ 7 w 28"/>
                          <a:gd name="T19" fmla="*/ 14 h 33"/>
                          <a:gd name="T20" fmla="*/ 7 w 28"/>
                          <a:gd name="T21" fmla="*/ 14 h 33"/>
                          <a:gd name="T22" fmla="*/ 13 w 28"/>
                          <a:gd name="T23" fmla="*/ 22 h 33"/>
                          <a:gd name="T24" fmla="*/ 19 w 28"/>
                          <a:gd name="T25" fmla="*/ 28 h 33"/>
                          <a:gd name="T26" fmla="*/ 25 w 28"/>
                          <a:gd name="T27" fmla="*/ 33 h 33"/>
                          <a:gd name="T28" fmla="*/ 25 w 28"/>
                          <a:gd name="T29" fmla="*/ 33 h 33"/>
                          <a:gd name="T30" fmla="*/ 27 w 28"/>
                          <a:gd name="T31" fmla="*/ 28 h 33"/>
                          <a:gd name="T32" fmla="*/ 28 w 28"/>
                          <a:gd name="T33" fmla="*/ 22 h 33"/>
                          <a:gd name="T34" fmla="*/ 28 w 28"/>
                          <a:gd name="T35" fmla="*/ 17 h 33"/>
                          <a:gd name="T36" fmla="*/ 28 w 28"/>
                          <a:gd name="T37" fmla="*/ 17 h 33"/>
                          <a:gd name="T38" fmla="*/ 27 w 28"/>
                          <a:gd name="T39" fmla="*/ 12 h 33"/>
                          <a:gd name="T40" fmla="*/ 24 w 28"/>
                          <a:gd name="T41" fmla="*/ 9 h 33"/>
                          <a:gd name="T42" fmla="*/ 21 w 28"/>
                          <a:gd name="T43" fmla="*/ 6 h 33"/>
                          <a:gd name="T44" fmla="*/ 21 w 28"/>
                          <a:gd name="T45" fmla="*/ 6 h 3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</a:cxnLst>
                        <a:rect l="0" t="0" r="r" b="b"/>
                        <a:pathLst>
                          <a:path w="28" h="33">
                            <a:moveTo>
                              <a:pt x="21" y="6"/>
                            </a:moveTo>
                            <a:lnTo>
                              <a:pt x="21" y="6"/>
                            </a:lnTo>
                            <a:lnTo>
                              <a:pt x="17" y="3"/>
                            </a:lnTo>
                            <a:lnTo>
                              <a:pt x="13" y="1"/>
                            </a:lnTo>
                            <a:lnTo>
                              <a:pt x="10" y="0"/>
                            </a:lnTo>
                            <a:lnTo>
                              <a:pt x="10" y="0"/>
                            </a:lnTo>
                            <a:lnTo>
                              <a:pt x="0" y="1"/>
                            </a:lnTo>
                            <a:lnTo>
                              <a:pt x="0" y="1"/>
                            </a:lnTo>
                            <a:lnTo>
                              <a:pt x="2" y="5"/>
                            </a:lnTo>
                            <a:lnTo>
                              <a:pt x="7" y="14"/>
                            </a:lnTo>
                            <a:lnTo>
                              <a:pt x="7" y="14"/>
                            </a:lnTo>
                            <a:lnTo>
                              <a:pt x="13" y="22"/>
                            </a:lnTo>
                            <a:lnTo>
                              <a:pt x="19" y="28"/>
                            </a:lnTo>
                            <a:lnTo>
                              <a:pt x="25" y="33"/>
                            </a:lnTo>
                            <a:lnTo>
                              <a:pt x="25" y="33"/>
                            </a:lnTo>
                            <a:lnTo>
                              <a:pt x="27" y="28"/>
                            </a:lnTo>
                            <a:lnTo>
                              <a:pt x="28" y="22"/>
                            </a:lnTo>
                            <a:lnTo>
                              <a:pt x="28" y="17"/>
                            </a:lnTo>
                            <a:lnTo>
                              <a:pt x="28" y="17"/>
                            </a:lnTo>
                            <a:lnTo>
                              <a:pt x="27" y="12"/>
                            </a:lnTo>
                            <a:lnTo>
                              <a:pt x="24" y="9"/>
                            </a:lnTo>
                            <a:lnTo>
                              <a:pt x="21" y="6"/>
                            </a:lnTo>
                            <a:lnTo>
                              <a:pt x="21" y="6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7" name="iSļíḑé">
                        <a:extLst>
                          <a:ext uri="{FF2B5EF4-FFF2-40B4-BE49-F238E27FC236}">
                            <a16:creationId xmlns:a16="http://schemas.microsoft.com/office/drawing/2014/main" id="{DECE25A4-8EFF-7410-F105-1D1657D4EFDF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866474" y="3870719"/>
                        <a:ext cx="21681" cy="28908"/>
                      </a:xfrm>
                      <a:custGeom>
                        <a:avLst/>
                        <a:gdLst>
                          <a:gd name="T0" fmla="*/ 10 w 23"/>
                          <a:gd name="T1" fmla="*/ 31 h 31"/>
                          <a:gd name="T2" fmla="*/ 10 w 23"/>
                          <a:gd name="T3" fmla="*/ 31 h 31"/>
                          <a:gd name="T4" fmla="*/ 14 w 23"/>
                          <a:gd name="T5" fmla="*/ 29 h 31"/>
                          <a:gd name="T6" fmla="*/ 17 w 23"/>
                          <a:gd name="T7" fmla="*/ 27 h 31"/>
                          <a:gd name="T8" fmla="*/ 20 w 23"/>
                          <a:gd name="T9" fmla="*/ 23 h 31"/>
                          <a:gd name="T10" fmla="*/ 20 w 23"/>
                          <a:gd name="T11" fmla="*/ 23 h 31"/>
                          <a:gd name="T12" fmla="*/ 22 w 23"/>
                          <a:gd name="T13" fmla="*/ 18 h 31"/>
                          <a:gd name="T14" fmla="*/ 23 w 23"/>
                          <a:gd name="T15" fmla="*/ 14 h 31"/>
                          <a:gd name="T16" fmla="*/ 23 w 23"/>
                          <a:gd name="T17" fmla="*/ 11 h 31"/>
                          <a:gd name="T18" fmla="*/ 23 w 23"/>
                          <a:gd name="T19" fmla="*/ 11 h 31"/>
                          <a:gd name="T20" fmla="*/ 23 w 23"/>
                          <a:gd name="T21" fmla="*/ 7 h 31"/>
                          <a:gd name="T22" fmla="*/ 21 w 23"/>
                          <a:gd name="T23" fmla="*/ 3 h 31"/>
                          <a:gd name="T24" fmla="*/ 18 w 23"/>
                          <a:gd name="T25" fmla="*/ 2 h 31"/>
                          <a:gd name="T26" fmla="*/ 18 w 23"/>
                          <a:gd name="T27" fmla="*/ 2 h 31"/>
                          <a:gd name="T28" fmla="*/ 5 w 23"/>
                          <a:gd name="T29" fmla="*/ 1 h 31"/>
                          <a:gd name="T30" fmla="*/ 5 w 23"/>
                          <a:gd name="T31" fmla="*/ 1 h 31"/>
                          <a:gd name="T32" fmla="*/ 1 w 23"/>
                          <a:gd name="T33" fmla="*/ 0 h 31"/>
                          <a:gd name="T34" fmla="*/ 1 w 23"/>
                          <a:gd name="T35" fmla="*/ 0 h 31"/>
                          <a:gd name="T36" fmla="*/ 0 w 23"/>
                          <a:gd name="T37" fmla="*/ 6 h 31"/>
                          <a:gd name="T38" fmla="*/ 0 w 23"/>
                          <a:gd name="T39" fmla="*/ 12 h 31"/>
                          <a:gd name="T40" fmla="*/ 0 w 23"/>
                          <a:gd name="T41" fmla="*/ 19 h 31"/>
                          <a:gd name="T42" fmla="*/ 0 w 23"/>
                          <a:gd name="T43" fmla="*/ 19 h 31"/>
                          <a:gd name="T44" fmla="*/ 2 w 23"/>
                          <a:gd name="T45" fmla="*/ 24 h 31"/>
                          <a:gd name="T46" fmla="*/ 5 w 23"/>
                          <a:gd name="T47" fmla="*/ 28 h 31"/>
                          <a:gd name="T48" fmla="*/ 10 w 23"/>
                          <a:gd name="T49" fmla="*/ 31 h 31"/>
                          <a:gd name="T50" fmla="*/ 10 w 23"/>
                          <a:gd name="T51" fmla="*/ 31 h 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</a:cxnLst>
                        <a:rect l="0" t="0" r="r" b="b"/>
                        <a:pathLst>
                          <a:path w="23" h="31">
                            <a:moveTo>
                              <a:pt x="10" y="31"/>
                            </a:moveTo>
                            <a:lnTo>
                              <a:pt x="10" y="31"/>
                            </a:lnTo>
                            <a:lnTo>
                              <a:pt x="14" y="29"/>
                            </a:lnTo>
                            <a:lnTo>
                              <a:pt x="17" y="27"/>
                            </a:lnTo>
                            <a:lnTo>
                              <a:pt x="20" y="23"/>
                            </a:lnTo>
                            <a:lnTo>
                              <a:pt x="20" y="23"/>
                            </a:lnTo>
                            <a:lnTo>
                              <a:pt x="22" y="18"/>
                            </a:lnTo>
                            <a:lnTo>
                              <a:pt x="23" y="14"/>
                            </a:lnTo>
                            <a:lnTo>
                              <a:pt x="23" y="11"/>
                            </a:lnTo>
                            <a:lnTo>
                              <a:pt x="23" y="11"/>
                            </a:lnTo>
                            <a:lnTo>
                              <a:pt x="23" y="7"/>
                            </a:lnTo>
                            <a:lnTo>
                              <a:pt x="21" y="3"/>
                            </a:lnTo>
                            <a:lnTo>
                              <a:pt x="18" y="2"/>
                            </a:lnTo>
                            <a:lnTo>
                              <a:pt x="18" y="2"/>
                            </a:lnTo>
                            <a:lnTo>
                              <a:pt x="5" y="1"/>
                            </a:lnTo>
                            <a:lnTo>
                              <a:pt x="5" y="1"/>
                            </a:lnTo>
                            <a:lnTo>
                              <a:pt x="1" y="0"/>
                            </a:lnTo>
                            <a:lnTo>
                              <a:pt x="1" y="0"/>
                            </a:lnTo>
                            <a:lnTo>
                              <a:pt x="0" y="6"/>
                            </a:lnTo>
                            <a:lnTo>
                              <a:pt x="0" y="12"/>
                            </a:lnTo>
                            <a:lnTo>
                              <a:pt x="0" y="19"/>
                            </a:lnTo>
                            <a:lnTo>
                              <a:pt x="0" y="19"/>
                            </a:lnTo>
                            <a:lnTo>
                              <a:pt x="2" y="24"/>
                            </a:lnTo>
                            <a:lnTo>
                              <a:pt x="5" y="28"/>
                            </a:lnTo>
                            <a:lnTo>
                              <a:pt x="10" y="31"/>
                            </a:lnTo>
                            <a:lnTo>
                              <a:pt x="10" y="31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8" name="ïš1iḓê">
                        <a:extLst>
                          <a:ext uri="{FF2B5EF4-FFF2-40B4-BE49-F238E27FC236}">
                            <a16:creationId xmlns:a16="http://schemas.microsoft.com/office/drawing/2014/main" id="{E66B5892-499B-00E9-3F7F-6AC636CA2D3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615331" y="3988161"/>
                        <a:ext cx="205974" cy="281859"/>
                      </a:xfrm>
                      <a:custGeom>
                        <a:avLst/>
                        <a:gdLst>
                          <a:gd name="T0" fmla="*/ 191 w 230"/>
                          <a:gd name="T1" fmla="*/ 210 h 310"/>
                          <a:gd name="T2" fmla="*/ 196 w 230"/>
                          <a:gd name="T3" fmla="*/ 185 h 310"/>
                          <a:gd name="T4" fmla="*/ 205 w 230"/>
                          <a:gd name="T5" fmla="*/ 177 h 310"/>
                          <a:gd name="T6" fmla="*/ 216 w 230"/>
                          <a:gd name="T7" fmla="*/ 168 h 310"/>
                          <a:gd name="T8" fmla="*/ 220 w 230"/>
                          <a:gd name="T9" fmla="*/ 163 h 310"/>
                          <a:gd name="T10" fmla="*/ 198 w 230"/>
                          <a:gd name="T11" fmla="*/ 120 h 310"/>
                          <a:gd name="T12" fmla="*/ 194 w 230"/>
                          <a:gd name="T13" fmla="*/ 94 h 310"/>
                          <a:gd name="T14" fmla="*/ 208 w 230"/>
                          <a:gd name="T15" fmla="*/ 77 h 310"/>
                          <a:gd name="T16" fmla="*/ 212 w 230"/>
                          <a:gd name="T17" fmla="*/ 70 h 310"/>
                          <a:gd name="T18" fmla="*/ 209 w 230"/>
                          <a:gd name="T19" fmla="*/ 55 h 310"/>
                          <a:gd name="T20" fmla="*/ 220 w 230"/>
                          <a:gd name="T21" fmla="*/ 50 h 310"/>
                          <a:gd name="T22" fmla="*/ 227 w 230"/>
                          <a:gd name="T23" fmla="*/ 46 h 310"/>
                          <a:gd name="T24" fmla="*/ 205 w 230"/>
                          <a:gd name="T25" fmla="*/ 32 h 310"/>
                          <a:gd name="T26" fmla="*/ 189 w 230"/>
                          <a:gd name="T27" fmla="*/ 14 h 310"/>
                          <a:gd name="T28" fmla="*/ 178 w 230"/>
                          <a:gd name="T29" fmla="*/ 0 h 310"/>
                          <a:gd name="T30" fmla="*/ 172 w 230"/>
                          <a:gd name="T31" fmla="*/ 3 h 310"/>
                          <a:gd name="T32" fmla="*/ 150 w 230"/>
                          <a:gd name="T33" fmla="*/ 39 h 310"/>
                          <a:gd name="T34" fmla="*/ 132 w 230"/>
                          <a:gd name="T35" fmla="*/ 54 h 310"/>
                          <a:gd name="T36" fmla="*/ 116 w 230"/>
                          <a:gd name="T37" fmla="*/ 64 h 310"/>
                          <a:gd name="T38" fmla="*/ 105 w 230"/>
                          <a:gd name="T39" fmla="*/ 76 h 310"/>
                          <a:gd name="T40" fmla="*/ 94 w 230"/>
                          <a:gd name="T41" fmla="*/ 99 h 310"/>
                          <a:gd name="T42" fmla="*/ 89 w 230"/>
                          <a:gd name="T43" fmla="*/ 111 h 310"/>
                          <a:gd name="T44" fmla="*/ 65 w 230"/>
                          <a:gd name="T45" fmla="*/ 109 h 310"/>
                          <a:gd name="T46" fmla="*/ 52 w 230"/>
                          <a:gd name="T47" fmla="*/ 114 h 310"/>
                          <a:gd name="T48" fmla="*/ 48 w 230"/>
                          <a:gd name="T49" fmla="*/ 132 h 310"/>
                          <a:gd name="T50" fmla="*/ 47 w 230"/>
                          <a:gd name="T51" fmla="*/ 148 h 310"/>
                          <a:gd name="T52" fmla="*/ 38 w 230"/>
                          <a:gd name="T53" fmla="*/ 153 h 310"/>
                          <a:gd name="T54" fmla="*/ 22 w 230"/>
                          <a:gd name="T55" fmla="*/ 145 h 310"/>
                          <a:gd name="T56" fmla="*/ 9 w 230"/>
                          <a:gd name="T57" fmla="*/ 143 h 310"/>
                          <a:gd name="T58" fmla="*/ 0 w 230"/>
                          <a:gd name="T59" fmla="*/ 173 h 310"/>
                          <a:gd name="T60" fmla="*/ 5 w 230"/>
                          <a:gd name="T61" fmla="*/ 201 h 310"/>
                          <a:gd name="T62" fmla="*/ 9 w 230"/>
                          <a:gd name="T63" fmla="*/ 228 h 310"/>
                          <a:gd name="T64" fmla="*/ 15 w 230"/>
                          <a:gd name="T65" fmla="*/ 234 h 310"/>
                          <a:gd name="T66" fmla="*/ 27 w 230"/>
                          <a:gd name="T67" fmla="*/ 240 h 310"/>
                          <a:gd name="T68" fmla="*/ 34 w 230"/>
                          <a:gd name="T69" fmla="*/ 266 h 310"/>
                          <a:gd name="T70" fmla="*/ 38 w 230"/>
                          <a:gd name="T71" fmla="*/ 286 h 310"/>
                          <a:gd name="T72" fmla="*/ 58 w 230"/>
                          <a:gd name="T73" fmla="*/ 281 h 310"/>
                          <a:gd name="T74" fmla="*/ 67 w 230"/>
                          <a:gd name="T75" fmla="*/ 285 h 310"/>
                          <a:gd name="T76" fmla="*/ 70 w 230"/>
                          <a:gd name="T77" fmla="*/ 298 h 310"/>
                          <a:gd name="T78" fmla="*/ 79 w 230"/>
                          <a:gd name="T79" fmla="*/ 298 h 310"/>
                          <a:gd name="T80" fmla="*/ 95 w 230"/>
                          <a:gd name="T81" fmla="*/ 287 h 310"/>
                          <a:gd name="T82" fmla="*/ 102 w 230"/>
                          <a:gd name="T83" fmla="*/ 291 h 310"/>
                          <a:gd name="T84" fmla="*/ 106 w 230"/>
                          <a:gd name="T85" fmla="*/ 294 h 310"/>
                          <a:gd name="T86" fmla="*/ 119 w 230"/>
                          <a:gd name="T87" fmla="*/ 294 h 310"/>
                          <a:gd name="T88" fmla="*/ 126 w 230"/>
                          <a:gd name="T89" fmla="*/ 306 h 310"/>
                          <a:gd name="T90" fmla="*/ 135 w 230"/>
                          <a:gd name="T91" fmla="*/ 309 h 310"/>
                          <a:gd name="T92" fmla="*/ 158 w 230"/>
                          <a:gd name="T93" fmla="*/ 296 h 310"/>
                          <a:gd name="T94" fmla="*/ 161 w 230"/>
                          <a:gd name="T95" fmla="*/ 288 h 310"/>
                          <a:gd name="T96" fmla="*/ 160 w 230"/>
                          <a:gd name="T97" fmla="*/ 271 h 310"/>
                          <a:gd name="T98" fmla="*/ 167 w 230"/>
                          <a:gd name="T99" fmla="*/ 263 h 310"/>
                          <a:gd name="T100" fmla="*/ 171 w 230"/>
                          <a:gd name="T101" fmla="*/ 259 h 310"/>
                          <a:gd name="T102" fmla="*/ 167 w 230"/>
                          <a:gd name="T103" fmla="*/ 239 h 310"/>
                          <a:gd name="T104" fmla="*/ 172 w 230"/>
                          <a:gd name="T105" fmla="*/ 224 h 310"/>
                          <a:gd name="T106" fmla="*/ 187 w 230"/>
                          <a:gd name="T107" fmla="*/ 212 h 31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</a:cxnLst>
                        <a:rect l="0" t="0" r="r" b="b"/>
                        <a:pathLst>
                          <a:path w="230" h="310">
                            <a:moveTo>
                              <a:pt x="187" y="212"/>
                            </a:moveTo>
                            <a:lnTo>
                              <a:pt x="187" y="212"/>
                            </a:lnTo>
                            <a:lnTo>
                              <a:pt x="189" y="211"/>
                            </a:lnTo>
                            <a:lnTo>
                              <a:pt x="191" y="210"/>
                            </a:lnTo>
                            <a:lnTo>
                              <a:pt x="192" y="207"/>
                            </a:lnTo>
                            <a:lnTo>
                              <a:pt x="192" y="207"/>
                            </a:lnTo>
                            <a:lnTo>
                              <a:pt x="196" y="185"/>
                            </a:lnTo>
                            <a:lnTo>
                              <a:pt x="196" y="185"/>
                            </a:lnTo>
                            <a:lnTo>
                              <a:pt x="200" y="185"/>
                            </a:lnTo>
                            <a:lnTo>
                              <a:pt x="200" y="185"/>
                            </a:lnTo>
                            <a:lnTo>
                              <a:pt x="203" y="180"/>
                            </a:lnTo>
                            <a:lnTo>
                              <a:pt x="205" y="177"/>
                            </a:lnTo>
                            <a:lnTo>
                              <a:pt x="208" y="173"/>
                            </a:lnTo>
                            <a:lnTo>
                              <a:pt x="210" y="168"/>
                            </a:lnTo>
                            <a:lnTo>
                              <a:pt x="210" y="168"/>
                            </a:lnTo>
                            <a:lnTo>
                              <a:pt x="216" y="168"/>
                            </a:lnTo>
                            <a:lnTo>
                              <a:pt x="219" y="168"/>
                            </a:lnTo>
                            <a:lnTo>
                              <a:pt x="219" y="168"/>
                            </a:lnTo>
                            <a:lnTo>
                              <a:pt x="220" y="166"/>
                            </a:lnTo>
                            <a:lnTo>
                              <a:pt x="220" y="163"/>
                            </a:lnTo>
                            <a:lnTo>
                              <a:pt x="219" y="159"/>
                            </a:lnTo>
                            <a:lnTo>
                              <a:pt x="219" y="159"/>
                            </a:lnTo>
                            <a:lnTo>
                              <a:pt x="204" y="135"/>
                            </a:lnTo>
                            <a:lnTo>
                              <a:pt x="198" y="120"/>
                            </a:lnTo>
                            <a:lnTo>
                              <a:pt x="193" y="108"/>
                            </a:lnTo>
                            <a:lnTo>
                              <a:pt x="193" y="108"/>
                            </a:lnTo>
                            <a:lnTo>
                              <a:pt x="193" y="100"/>
                            </a:lnTo>
                            <a:lnTo>
                              <a:pt x="194" y="94"/>
                            </a:lnTo>
                            <a:lnTo>
                              <a:pt x="196" y="88"/>
                            </a:lnTo>
                            <a:lnTo>
                              <a:pt x="199" y="84"/>
                            </a:lnTo>
                            <a:lnTo>
                              <a:pt x="204" y="80"/>
                            </a:lnTo>
                            <a:lnTo>
                              <a:pt x="208" y="77"/>
                            </a:lnTo>
                            <a:lnTo>
                              <a:pt x="208" y="77"/>
                            </a:lnTo>
                            <a:lnTo>
                              <a:pt x="210" y="75"/>
                            </a:lnTo>
                            <a:lnTo>
                              <a:pt x="212" y="72"/>
                            </a:lnTo>
                            <a:lnTo>
                              <a:pt x="212" y="70"/>
                            </a:lnTo>
                            <a:lnTo>
                              <a:pt x="212" y="70"/>
                            </a:lnTo>
                            <a:lnTo>
                              <a:pt x="209" y="61"/>
                            </a:lnTo>
                            <a:lnTo>
                              <a:pt x="208" y="57"/>
                            </a:lnTo>
                            <a:lnTo>
                              <a:pt x="209" y="55"/>
                            </a:lnTo>
                            <a:lnTo>
                              <a:pt x="209" y="55"/>
                            </a:lnTo>
                            <a:lnTo>
                              <a:pt x="210" y="53"/>
                            </a:lnTo>
                            <a:lnTo>
                              <a:pt x="213" y="51"/>
                            </a:lnTo>
                            <a:lnTo>
                              <a:pt x="220" y="50"/>
                            </a:lnTo>
                            <a:lnTo>
                              <a:pt x="230" y="51"/>
                            </a:lnTo>
                            <a:lnTo>
                              <a:pt x="230" y="51"/>
                            </a:lnTo>
                            <a:lnTo>
                              <a:pt x="229" y="49"/>
                            </a:lnTo>
                            <a:lnTo>
                              <a:pt x="227" y="46"/>
                            </a:lnTo>
                            <a:lnTo>
                              <a:pt x="224" y="44"/>
                            </a:lnTo>
                            <a:lnTo>
                              <a:pt x="224" y="44"/>
                            </a:lnTo>
                            <a:lnTo>
                              <a:pt x="213" y="37"/>
                            </a:lnTo>
                            <a:lnTo>
                              <a:pt x="205" y="32"/>
                            </a:lnTo>
                            <a:lnTo>
                              <a:pt x="198" y="27"/>
                            </a:lnTo>
                            <a:lnTo>
                              <a:pt x="198" y="27"/>
                            </a:lnTo>
                            <a:lnTo>
                              <a:pt x="193" y="21"/>
                            </a:lnTo>
                            <a:lnTo>
                              <a:pt x="189" y="14"/>
                            </a:lnTo>
                            <a:lnTo>
                              <a:pt x="182" y="3"/>
                            </a:lnTo>
                            <a:lnTo>
                              <a:pt x="182" y="3"/>
                            </a:lnTo>
                            <a:lnTo>
                              <a:pt x="181" y="1"/>
                            </a:lnTo>
                            <a:lnTo>
                              <a:pt x="178" y="0"/>
                            </a:lnTo>
                            <a:lnTo>
                              <a:pt x="177" y="0"/>
                            </a:lnTo>
                            <a:lnTo>
                              <a:pt x="176" y="0"/>
                            </a:lnTo>
                            <a:lnTo>
                              <a:pt x="173" y="2"/>
                            </a:lnTo>
                            <a:lnTo>
                              <a:pt x="172" y="3"/>
                            </a:lnTo>
                            <a:lnTo>
                              <a:pt x="172" y="3"/>
                            </a:lnTo>
                            <a:lnTo>
                              <a:pt x="165" y="18"/>
                            </a:lnTo>
                            <a:lnTo>
                              <a:pt x="156" y="32"/>
                            </a:lnTo>
                            <a:lnTo>
                              <a:pt x="150" y="39"/>
                            </a:lnTo>
                            <a:lnTo>
                              <a:pt x="145" y="45"/>
                            </a:lnTo>
                            <a:lnTo>
                              <a:pt x="145" y="45"/>
                            </a:lnTo>
                            <a:lnTo>
                              <a:pt x="138" y="50"/>
                            </a:lnTo>
                            <a:lnTo>
                              <a:pt x="132" y="54"/>
                            </a:lnTo>
                            <a:lnTo>
                              <a:pt x="121" y="59"/>
                            </a:lnTo>
                            <a:lnTo>
                              <a:pt x="121" y="59"/>
                            </a:lnTo>
                            <a:lnTo>
                              <a:pt x="118" y="61"/>
                            </a:lnTo>
                            <a:lnTo>
                              <a:pt x="116" y="64"/>
                            </a:lnTo>
                            <a:lnTo>
                              <a:pt x="113" y="67"/>
                            </a:lnTo>
                            <a:lnTo>
                              <a:pt x="113" y="67"/>
                            </a:lnTo>
                            <a:lnTo>
                              <a:pt x="108" y="71"/>
                            </a:lnTo>
                            <a:lnTo>
                              <a:pt x="105" y="76"/>
                            </a:lnTo>
                            <a:lnTo>
                              <a:pt x="101" y="81"/>
                            </a:lnTo>
                            <a:lnTo>
                              <a:pt x="101" y="81"/>
                            </a:lnTo>
                            <a:lnTo>
                              <a:pt x="97" y="89"/>
                            </a:lnTo>
                            <a:lnTo>
                              <a:pt x="94" y="99"/>
                            </a:lnTo>
                            <a:lnTo>
                              <a:pt x="91" y="108"/>
                            </a:lnTo>
                            <a:lnTo>
                              <a:pt x="91" y="108"/>
                            </a:lnTo>
                            <a:lnTo>
                              <a:pt x="90" y="110"/>
                            </a:lnTo>
                            <a:lnTo>
                              <a:pt x="89" y="111"/>
                            </a:lnTo>
                            <a:lnTo>
                              <a:pt x="86" y="113"/>
                            </a:lnTo>
                            <a:lnTo>
                              <a:pt x="86" y="113"/>
                            </a:lnTo>
                            <a:lnTo>
                              <a:pt x="76" y="110"/>
                            </a:lnTo>
                            <a:lnTo>
                              <a:pt x="65" y="109"/>
                            </a:lnTo>
                            <a:lnTo>
                              <a:pt x="65" y="109"/>
                            </a:lnTo>
                            <a:lnTo>
                              <a:pt x="61" y="110"/>
                            </a:lnTo>
                            <a:lnTo>
                              <a:pt x="56" y="111"/>
                            </a:lnTo>
                            <a:lnTo>
                              <a:pt x="52" y="114"/>
                            </a:lnTo>
                            <a:lnTo>
                              <a:pt x="52" y="114"/>
                            </a:lnTo>
                            <a:lnTo>
                              <a:pt x="49" y="121"/>
                            </a:lnTo>
                            <a:lnTo>
                              <a:pt x="48" y="127"/>
                            </a:lnTo>
                            <a:lnTo>
                              <a:pt x="48" y="132"/>
                            </a:lnTo>
                            <a:lnTo>
                              <a:pt x="48" y="132"/>
                            </a:lnTo>
                            <a:lnTo>
                              <a:pt x="48" y="143"/>
                            </a:lnTo>
                            <a:lnTo>
                              <a:pt x="48" y="143"/>
                            </a:lnTo>
                            <a:lnTo>
                              <a:pt x="47" y="148"/>
                            </a:lnTo>
                            <a:lnTo>
                              <a:pt x="45" y="151"/>
                            </a:lnTo>
                            <a:lnTo>
                              <a:pt x="42" y="153"/>
                            </a:lnTo>
                            <a:lnTo>
                              <a:pt x="42" y="153"/>
                            </a:lnTo>
                            <a:lnTo>
                              <a:pt x="38" y="153"/>
                            </a:lnTo>
                            <a:lnTo>
                              <a:pt x="32" y="151"/>
                            </a:lnTo>
                            <a:lnTo>
                              <a:pt x="32" y="151"/>
                            </a:lnTo>
                            <a:lnTo>
                              <a:pt x="22" y="145"/>
                            </a:lnTo>
                            <a:lnTo>
                              <a:pt x="22" y="145"/>
                            </a:lnTo>
                            <a:lnTo>
                              <a:pt x="18" y="142"/>
                            </a:lnTo>
                            <a:lnTo>
                              <a:pt x="13" y="142"/>
                            </a:lnTo>
                            <a:lnTo>
                              <a:pt x="9" y="143"/>
                            </a:lnTo>
                            <a:lnTo>
                              <a:pt x="9" y="143"/>
                            </a:lnTo>
                            <a:lnTo>
                              <a:pt x="8" y="146"/>
                            </a:lnTo>
                            <a:lnTo>
                              <a:pt x="4" y="154"/>
                            </a:lnTo>
                            <a:lnTo>
                              <a:pt x="0" y="166"/>
                            </a:lnTo>
                            <a:lnTo>
                              <a:pt x="0" y="173"/>
                            </a:lnTo>
                            <a:lnTo>
                              <a:pt x="0" y="181"/>
                            </a:lnTo>
                            <a:lnTo>
                              <a:pt x="0" y="181"/>
                            </a:lnTo>
                            <a:lnTo>
                              <a:pt x="3" y="191"/>
                            </a:lnTo>
                            <a:lnTo>
                              <a:pt x="5" y="201"/>
                            </a:lnTo>
                            <a:lnTo>
                              <a:pt x="5" y="201"/>
                            </a:lnTo>
                            <a:lnTo>
                              <a:pt x="8" y="211"/>
                            </a:lnTo>
                            <a:lnTo>
                              <a:pt x="9" y="220"/>
                            </a:lnTo>
                            <a:lnTo>
                              <a:pt x="9" y="228"/>
                            </a:lnTo>
                            <a:lnTo>
                              <a:pt x="9" y="228"/>
                            </a:lnTo>
                            <a:lnTo>
                              <a:pt x="10" y="231"/>
                            </a:lnTo>
                            <a:lnTo>
                              <a:pt x="13" y="233"/>
                            </a:lnTo>
                            <a:lnTo>
                              <a:pt x="15" y="234"/>
                            </a:lnTo>
                            <a:lnTo>
                              <a:pt x="15" y="234"/>
                            </a:lnTo>
                            <a:lnTo>
                              <a:pt x="22" y="236"/>
                            </a:lnTo>
                            <a:lnTo>
                              <a:pt x="25" y="238"/>
                            </a:lnTo>
                            <a:lnTo>
                              <a:pt x="27" y="240"/>
                            </a:lnTo>
                            <a:lnTo>
                              <a:pt x="27" y="240"/>
                            </a:lnTo>
                            <a:lnTo>
                              <a:pt x="30" y="247"/>
                            </a:lnTo>
                            <a:lnTo>
                              <a:pt x="31" y="253"/>
                            </a:lnTo>
                            <a:lnTo>
                              <a:pt x="34" y="266"/>
                            </a:lnTo>
                            <a:lnTo>
                              <a:pt x="34" y="282"/>
                            </a:lnTo>
                            <a:lnTo>
                              <a:pt x="34" y="282"/>
                            </a:lnTo>
                            <a:lnTo>
                              <a:pt x="36" y="285"/>
                            </a:lnTo>
                            <a:lnTo>
                              <a:pt x="38" y="286"/>
                            </a:lnTo>
                            <a:lnTo>
                              <a:pt x="42" y="286"/>
                            </a:lnTo>
                            <a:lnTo>
                              <a:pt x="42" y="286"/>
                            </a:lnTo>
                            <a:lnTo>
                              <a:pt x="53" y="282"/>
                            </a:lnTo>
                            <a:lnTo>
                              <a:pt x="58" y="281"/>
                            </a:lnTo>
                            <a:lnTo>
                              <a:pt x="62" y="281"/>
                            </a:lnTo>
                            <a:lnTo>
                              <a:pt x="62" y="281"/>
                            </a:lnTo>
                            <a:lnTo>
                              <a:pt x="64" y="282"/>
                            </a:lnTo>
                            <a:lnTo>
                              <a:pt x="67" y="285"/>
                            </a:lnTo>
                            <a:lnTo>
                              <a:pt x="69" y="287"/>
                            </a:lnTo>
                            <a:lnTo>
                              <a:pt x="69" y="291"/>
                            </a:lnTo>
                            <a:lnTo>
                              <a:pt x="70" y="296"/>
                            </a:lnTo>
                            <a:lnTo>
                              <a:pt x="70" y="298"/>
                            </a:lnTo>
                            <a:lnTo>
                              <a:pt x="70" y="298"/>
                            </a:lnTo>
                            <a:lnTo>
                              <a:pt x="73" y="299"/>
                            </a:lnTo>
                            <a:lnTo>
                              <a:pt x="75" y="299"/>
                            </a:lnTo>
                            <a:lnTo>
                              <a:pt x="79" y="298"/>
                            </a:lnTo>
                            <a:lnTo>
                              <a:pt x="79" y="298"/>
                            </a:lnTo>
                            <a:lnTo>
                              <a:pt x="92" y="288"/>
                            </a:lnTo>
                            <a:lnTo>
                              <a:pt x="92" y="288"/>
                            </a:lnTo>
                            <a:lnTo>
                              <a:pt x="95" y="287"/>
                            </a:lnTo>
                            <a:lnTo>
                              <a:pt x="97" y="287"/>
                            </a:lnTo>
                            <a:lnTo>
                              <a:pt x="100" y="287"/>
                            </a:lnTo>
                            <a:lnTo>
                              <a:pt x="101" y="288"/>
                            </a:lnTo>
                            <a:lnTo>
                              <a:pt x="102" y="291"/>
                            </a:lnTo>
                            <a:lnTo>
                              <a:pt x="102" y="292"/>
                            </a:lnTo>
                            <a:lnTo>
                              <a:pt x="102" y="292"/>
                            </a:lnTo>
                            <a:lnTo>
                              <a:pt x="105" y="293"/>
                            </a:lnTo>
                            <a:lnTo>
                              <a:pt x="106" y="294"/>
                            </a:lnTo>
                            <a:lnTo>
                              <a:pt x="108" y="294"/>
                            </a:lnTo>
                            <a:lnTo>
                              <a:pt x="108" y="294"/>
                            </a:lnTo>
                            <a:lnTo>
                              <a:pt x="115" y="294"/>
                            </a:lnTo>
                            <a:lnTo>
                              <a:pt x="119" y="294"/>
                            </a:lnTo>
                            <a:lnTo>
                              <a:pt x="119" y="294"/>
                            </a:lnTo>
                            <a:lnTo>
                              <a:pt x="123" y="297"/>
                            </a:lnTo>
                            <a:lnTo>
                              <a:pt x="126" y="301"/>
                            </a:lnTo>
                            <a:lnTo>
                              <a:pt x="126" y="306"/>
                            </a:lnTo>
                            <a:lnTo>
                              <a:pt x="126" y="306"/>
                            </a:lnTo>
                            <a:lnTo>
                              <a:pt x="129" y="308"/>
                            </a:lnTo>
                            <a:lnTo>
                              <a:pt x="132" y="310"/>
                            </a:lnTo>
                            <a:lnTo>
                              <a:pt x="135" y="309"/>
                            </a:lnTo>
                            <a:lnTo>
                              <a:pt x="135" y="309"/>
                            </a:lnTo>
                            <a:lnTo>
                              <a:pt x="143" y="307"/>
                            </a:lnTo>
                            <a:lnTo>
                              <a:pt x="150" y="302"/>
                            </a:lnTo>
                            <a:lnTo>
                              <a:pt x="158" y="296"/>
                            </a:lnTo>
                            <a:lnTo>
                              <a:pt x="158" y="296"/>
                            </a:lnTo>
                            <a:lnTo>
                              <a:pt x="159" y="293"/>
                            </a:lnTo>
                            <a:lnTo>
                              <a:pt x="161" y="292"/>
                            </a:lnTo>
                            <a:lnTo>
                              <a:pt x="161" y="288"/>
                            </a:lnTo>
                            <a:lnTo>
                              <a:pt x="161" y="288"/>
                            </a:lnTo>
                            <a:lnTo>
                              <a:pt x="160" y="280"/>
                            </a:lnTo>
                            <a:lnTo>
                              <a:pt x="160" y="271"/>
                            </a:lnTo>
                            <a:lnTo>
                              <a:pt x="160" y="271"/>
                            </a:lnTo>
                            <a:lnTo>
                              <a:pt x="160" y="269"/>
                            </a:lnTo>
                            <a:lnTo>
                              <a:pt x="161" y="266"/>
                            </a:lnTo>
                            <a:lnTo>
                              <a:pt x="165" y="264"/>
                            </a:lnTo>
                            <a:lnTo>
                              <a:pt x="167" y="263"/>
                            </a:lnTo>
                            <a:lnTo>
                              <a:pt x="169" y="261"/>
                            </a:lnTo>
                            <a:lnTo>
                              <a:pt x="169" y="261"/>
                            </a:lnTo>
                            <a:lnTo>
                              <a:pt x="171" y="260"/>
                            </a:lnTo>
                            <a:lnTo>
                              <a:pt x="171" y="259"/>
                            </a:lnTo>
                            <a:lnTo>
                              <a:pt x="171" y="256"/>
                            </a:lnTo>
                            <a:lnTo>
                              <a:pt x="171" y="256"/>
                            </a:lnTo>
                            <a:lnTo>
                              <a:pt x="169" y="245"/>
                            </a:lnTo>
                            <a:lnTo>
                              <a:pt x="167" y="239"/>
                            </a:lnTo>
                            <a:lnTo>
                              <a:pt x="169" y="234"/>
                            </a:lnTo>
                            <a:lnTo>
                              <a:pt x="169" y="234"/>
                            </a:lnTo>
                            <a:lnTo>
                              <a:pt x="170" y="229"/>
                            </a:lnTo>
                            <a:lnTo>
                              <a:pt x="172" y="224"/>
                            </a:lnTo>
                            <a:lnTo>
                              <a:pt x="180" y="217"/>
                            </a:lnTo>
                            <a:lnTo>
                              <a:pt x="185" y="213"/>
                            </a:lnTo>
                            <a:lnTo>
                              <a:pt x="187" y="212"/>
                            </a:lnTo>
                            <a:lnTo>
                              <a:pt x="187" y="212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9" name="ïṣľiḋê">
                        <a:extLst>
                          <a:ext uri="{FF2B5EF4-FFF2-40B4-BE49-F238E27FC236}">
                            <a16:creationId xmlns:a16="http://schemas.microsoft.com/office/drawing/2014/main" id="{D65ED8E1-1DB4-6051-9D31-E404FB47B4C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541252" y="4318801"/>
                        <a:ext cx="202360" cy="70465"/>
                      </a:xfrm>
                      <a:custGeom>
                        <a:avLst/>
                        <a:gdLst>
                          <a:gd name="T0" fmla="*/ 119 w 225"/>
                          <a:gd name="T1" fmla="*/ 66 h 79"/>
                          <a:gd name="T2" fmla="*/ 155 w 225"/>
                          <a:gd name="T3" fmla="*/ 69 h 79"/>
                          <a:gd name="T4" fmla="*/ 172 w 225"/>
                          <a:gd name="T5" fmla="*/ 69 h 79"/>
                          <a:gd name="T6" fmla="*/ 181 w 225"/>
                          <a:gd name="T7" fmla="*/ 69 h 79"/>
                          <a:gd name="T8" fmla="*/ 185 w 225"/>
                          <a:gd name="T9" fmla="*/ 72 h 79"/>
                          <a:gd name="T10" fmla="*/ 203 w 225"/>
                          <a:gd name="T11" fmla="*/ 78 h 79"/>
                          <a:gd name="T12" fmla="*/ 208 w 225"/>
                          <a:gd name="T13" fmla="*/ 79 h 79"/>
                          <a:gd name="T14" fmla="*/ 216 w 225"/>
                          <a:gd name="T15" fmla="*/ 77 h 79"/>
                          <a:gd name="T16" fmla="*/ 224 w 225"/>
                          <a:gd name="T17" fmla="*/ 70 h 79"/>
                          <a:gd name="T18" fmla="*/ 225 w 225"/>
                          <a:gd name="T19" fmla="*/ 69 h 79"/>
                          <a:gd name="T20" fmla="*/ 224 w 225"/>
                          <a:gd name="T21" fmla="*/ 59 h 79"/>
                          <a:gd name="T22" fmla="*/ 220 w 225"/>
                          <a:gd name="T23" fmla="*/ 57 h 79"/>
                          <a:gd name="T24" fmla="*/ 214 w 225"/>
                          <a:gd name="T25" fmla="*/ 56 h 79"/>
                          <a:gd name="T26" fmla="*/ 197 w 225"/>
                          <a:gd name="T27" fmla="*/ 58 h 79"/>
                          <a:gd name="T28" fmla="*/ 197 w 225"/>
                          <a:gd name="T29" fmla="*/ 53 h 79"/>
                          <a:gd name="T30" fmla="*/ 192 w 225"/>
                          <a:gd name="T31" fmla="*/ 48 h 79"/>
                          <a:gd name="T32" fmla="*/ 189 w 225"/>
                          <a:gd name="T33" fmla="*/ 47 h 79"/>
                          <a:gd name="T34" fmla="*/ 172 w 225"/>
                          <a:gd name="T35" fmla="*/ 45 h 79"/>
                          <a:gd name="T36" fmla="*/ 168 w 225"/>
                          <a:gd name="T37" fmla="*/ 43 h 79"/>
                          <a:gd name="T38" fmla="*/ 167 w 225"/>
                          <a:gd name="T39" fmla="*/ 37 h 79"/>
                          <a:gd name="T40" fmla="*/ 173 w 225"/>
                          <a:gd name="T41" fmla="*/ 36 h 79"/>
                          <a:gd name="T42" fmla="*/ 182 w 225"/>
                          <a:gd name="T43" fmla="*/ 32 h 79"/>
                          <a:gd name="T44" fmla="*/ 182 w 225"/>
                          <a:gd name="T45" fmla="*/ 30 h 79"/>
                          <a:gd name="T46" fmla="*/ 178 w 225"/>
                          <a:gd name="T47" fmla="*/ 25 h 79"/>
                          <a:gd name="T48" fmla="*/ 178 w 225"/>
                          <a:gd name="T49" fmla="*/ 23 h 79"/>
                          <a:gd name="T50" fmla="*/ 173 w 225"/>
                          <a:gd name="T51" fmla="*/ 20 h 79"/>
                          <a:gd name="T52" fmla="*/ 158 w 225"/>
                          <a:gd name="T53" fmla="*/ 21 h 79"/>
                          <a:gd name="T54" fmla="*/ 141 w 225"/>
                          <a:gd name="T55" fmla="*/ 21 h 79"/>
                          <a:gd name="T56" fmla="*/ 131 w 225"/>
                          <a:gd name="T57" fmla="*/ 20 h 79"/>
                          <a:gd name="T58" fmla="*/ 117 w 225"/>
                          <a:gd name="T59" fmla="*/ 12 h 79"/>
                          <a:gd name="T60" fmla="*/ 114 w 225"/>
                          <a:gd name="T61" fmla="*/ 10 h 79"/>
                          <a:gd name="T62" fmla="*/ 112 w 225"/>
                          <a:gd name="T63" fmla="*/ 9 h 79"/>
                          <a:gd name="T64" fmla="*/ 108 w 225"/>
                          <a:gd name="T65" fmla="*/ 14 h 79"/>
                          <a:gd name="T66" fmla="*/ 102 w 225"/>
                          <a:gd name="T67" fmla="*/ 20 h 79"/>
                          <a:gd name="T68" fmla="*/ 92 w 225"/>
                          <a:gd name="T69" fmla="*/ 21 h 79"/>
                          <a:gd name="T70" fmla="*/ 69 w 225"/>
                          <a:gd name="T71" fmla="*/ 21 h 79"/>
                          <a:gd name="T72" fmla="*/ 69 w 225"/>
                          <a:gd name="T73" fmla="*/ 16 h 79"/>
                          <a:gd name="T74" fmla="*/ 63 w 225"/>
                          <a:gd name="T75" fmla="*/ 9 h 79"/>
                          <a:gd name="T76" fmla="*/ 57 w 225"/>
                          <a:gd name="T77" fmla="*/ 8 h 79"/>
                          <a:gd name="T78" fmla="*/ 41 w 225"/>
                          <a:gd name="T79" fmla="*/ 7 h 79"/>
                          <a:gd name="T80" fmla="*/ 38 w 225"/>
                          <a:gd name="T81" fmla="*/ 5 h 79"/>
                          <a:gd name="T82" fmla="*/ 32 w 225"/>
                          <a:gd name="T83" fmla="*/ 2 h 79"/>
                          <a:gd name="T84" fmla="*/ 22 w 225"/>
                          <a:gd name="T85" fmla="*/ 0 h 79"/>
                          <a:gd name="T86" fmla="*/ 10 w 225"/>
                          <a:gd name="T87" fmla="*/ 4 h 79"/>
                          <a:gd name="T88" fmla="*/ 4 w 225"/>
                          <a:gd name="T89" fmla="*/ 9 h 79"/>
                          <a:gd name="T90" fmla="*/ 1 w 225"/>
                          <a:gd name="T91" fmla="*/ 13 h 79"/>
                          <a:gd name="T92" fmla="*/ 0 w 225"/>
                          <a:gd name="T93" fmla="*/ 21 h 79"/>
                          <a:gd name="T94" fmla="*/ 1 w 225"/>
                          <a:gd name="T95" fmla="*/ 26 h 79"/>
                          <a:gd name="T96" fmla="*/ 9 w 225"/>
                          <a:gd name="T97" fmla="*/ 29 h 79"/>
                          <a:gd name="T98" fmla="*/ 16 w 225"/>
                          <a:gd name="T99" fmla="*/ 30 h 79"/>
                          <a:gd name="T100" fmla="*/ 27 w 225"/>
                          <a:gd name="T101" fmla="*/ 30 h 79"/>
                          <a:gd name="T102" fmla="*/ 30 w 225"/>
                          <a:gd name="T103" fmla="*/ 31 h 79"/>
                          <a:gd name="T104" fmla="*/ 33 w 225"/>
                          <a:gd name="T105" fmla="*/ 37 h 79"/>
                          <a:gd name="T106" fmla="*/ 32 w 225"/>
                          <a:gd name="T107" fmla="*/ 41 h 79"/>
                          <a:gd name="T108" fmla="*/ 33 w 225"/>
                          <a:gd name="T109" fmla="*/ 42 h 79"/>
                          <a:gd name="T110" fmla="*/ 38 w 225"/>
                          <a:gd name="T111" fmla="*/ 48 h 79"/>
                          <a:gd name="T112" fmla="*/ 46 w 225"/>
                          <a:gd name="T113" fmla="*/ 48 h 79"/>
                          <a:gd name="T114" fmla="*/ 59 w 225"/>
                          <a:gd name="T115" fmla="*/ 47 h 79"/>
                          <a:gd name="T116" fmla="*/ 74 w 225"/>
                          <a:gd name="T117" fmla="*/ 46 h 79"/>
                          <a:gd name="T118" fmla="*/ 87 w 225"/>
                          <a:gd name="T119" fmla="*/ 48 h 79"/>
                          <a:gd name="T120" fmla="*/ 93 w 225"/>
                          <a:gd name="T121" fmla="*/ 51 h 79"/>
                          <a:gd name="T122" fmla="*/ 109 w 225"/>
                          <a:gd name="T123" fmla="*/ 62 h 79"/>
                          <a:gd name="T124" fmla="*/ 119 w 225"/>
                          <a:gd name="T125" fmla="*/ 66 h 7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  <a:cxn ang="0">
                            <a:pos x="T112" y="T113"/>
                          </a:cxn>
                          <a:cxn ang="0">
                            <a:pos x="T114" y="T115"/>
                          </a:cxn>
                          <a:cxn ang="0">
                            <a:pos x="T116" y="T117"/>
                          </a:cxn>
                          <a:cxn ang="0">
                            <a:pos x="T118" y="T119"/>
                          </a:cxn>
                          <a:cxn ang="0">
                            <a:pos x="T120" y="T121"/>
                          </a:cxn>
                          <a:cxn ang="0">
                            <a:pos x="T122" y="T123"/>
                          </a:cxn>
                          <a:cxn ang="0">
                            <a:pos x="T124" y="T125"/>
                          </a:cxn>
                        </a:cxnLst>
                        <a:rect l="0" t="0" r="r" b="b"/>
                        <a:pathLst>
                          <a:path w="225" h="79">
                            <a:moveTo>
                              <a:pt x="119" y="66"/>
                            </a:moveTo>
                            <a:lnTo>
                              <a:pt x="119" y="66"/>
                            </a:lnTo>
                            <a:lnTo>
                              <a:pt x="138" y="69"/>
                            </a:lnTo>
                            <a:lnTo>
                              <a:pt x="155" y="69"/>
                            </a:lnTo>
                            <a:lnTo>
                              <a:pt x="172" y="69"/>
                            </a:lnTo>
                            <a:lnTo>
                              <a:pt x="172" y="69"/>
                            </a:lnTo>
                            <a:lnTo>
                              <a:pt x="177" y="69"/>
                            </a:lnTo>
                            <a:lnTo>
                              <a:pt x="181" y="69"/>
                            </a:lnTo>
                            <a:lnTo>
                              <a:pt x="185" y="72"/>
                            </a:lnTo>
                            <a:lnTo>
                              <a:pt x="185" y="72"/>
                            </a:lnTo>
                            <a:lnTo>
                              <a:pt x="195" y="75"/>
                            </a:lnTo>
                            <a:lnTo>
                              <a:pt x="203" y="78"/>
                            </a:lnTo>
                            <a:lnTo>
                              <a:pt x="203" y="78"/>
                            </a:lnTo>
                            <a:lnTo>
                              <a:pt x="208" y="79"/>
                            </a:lnTo>
                            <a:lnTo>
                              <a:pt x="212" y="78"/>
                            </a:lnTo>
                            <a:lnTo>
                              <a:pt x="216" y="77"/>
                            </a:lnTo>
                            <a:lnTo>
                              <a:pt x="220" y="74"/>
                            </a:lnTo>
                            <a:lnTo>
                              <a:pt x="224" y="70"/>
                            </a:lnTo>
                            <a:lnTo>
                              <a:pt x="225" y="69"/>
                            </a:lnTo>
                            <a:lnTo>
                              <a:pt x="225" y="69"/>
                            </a:lnTo>
                            <a:lnTo>
                              <a:pt x="225" y="64"/>
                            </a:lnTo>
                            <a:lnTo>
                              <a:pt x="224" y="59"/>
                            </a:lnTo>
                            <a:lnTo>
                              <a:pt x="222" y="58"/>
                            </a:lnTo>
                            <a:lnTo>
                              <a:pt x="220" y="57"/>
                            </a:lnTo>
                            <a:lnTo>
                              <a:pt x="220" y="57"/>
                            </a:lnTo>
                            <a:lnTo>
                              <a:pt x="214" y="56"/>
                            </a:lnTo>
                            <a:lnTo>
                              <a:pt x="205" y="56"/>
                            </a:lnTo>
                            <a:lnTo>
                              <a:pt x="197" y="58"/>
                            </a:lnTo>
                            <a:lnTo>
                              <a:pt x="197" y="58"/>
                            </a:lnTo>
                            <a:lnTo>
                              <a:pt x="197" y="53"/>
                            </a:lnTo>
                            <a:lnTo>
                              <a:pt x="194" y="50"/>
                            </a:lnTo>
                            <a:lnTo>
                              <a:pt x="192" y="48"/>
                            </a:lnTo>
                            <a:lnTo>
                              <a:pt x="189" y="47"/>
                            </a:lnTo>
                            <a:lnTo>
                              <a:pt x="189" y="47"/>
                            </a:lnTo>
                            <a:lnTo>
                              <a:pt x="181" y="46"/>
                            </a:lnTo>
                            <a:lnTo>
                              <a:pt x="172" y="45"/>
                            </a:lnTo>
                            <a:lnTo>
                              <a:pt x="172" y="45"/>
                            </a:lnTo>
                            <a:lnTo>
                              <a:pt x="168" y="43"/>
                            </a:lnTo>
                            <a:lnTo>
                              <a:pt x="167" y="41"/>
                            </a:lnTo>
                            <a:lnTo>
                              <a:pt x="167" y="37"/>
                            </a:lnTo>
                            <a:lnTo>
                              <a:pt x="167" y="37"/>
                            </a:lnTo>
                            <a:lnTo>
                              <a:pt x="173" y="36"/>
                            </a:lnTo>
                            <a:lnTo>
                              <a:pt x="178" y="34"/>
                            </a:lnTo>
                            <a:lnTo>
                              <a:pt x="182" y="32"/>
                            </a:lnTo>
                            <a:lnTo>
                              <a:pt x="182" y="32"/>
                            </a:lnTo>
                            <a:lnTo>
                              <a:pt x="182" y="30"/>
                            </a:lnTo>
                            <a:lnTo>
                              <a:pt x="181" y="27"/>
                            </a:lnTo>
                            <a:lnTo>
                              <a:pt x="178" y="25"/>
                            </a:lnTo>
                            <a:lnTo>
                              <a:pt x="178" y="25"/>
                            </a:lnTo>
                            <a:lnTo>
                              <a:pt x="178" y="23"/>
                            </a:lnTo>
                            <a:lnTo>
                              <a:pt x="176" y="21"/>
                            </a:lnTo>
                            <a:lnTo>
                              <a:pt x="173" y="20"/>
                            </a:lnTo>
                            <a:lnTo>
                              <a:pt x="173" y="20"/>
                            </a:lnTo>
                            <a:lnTo>
                              <a:pt x="158" y="21"/>
                            </a:lnTo>
                            <a:lnTo>
                              <a:pt x="150" y="23"/>
                            </a:lnTo>
                            <a:lnTo>
                              <a:pt x="141" y="21"/>
                            </a:lnTo>
                            <a:lnTo>
                              <a:pt x="141" y="21"/>
                            </a:lnTo>
                            <a:lnTo>
                              <a:pt x="131" y="20"/>
                            </a:lnTo>
                            <a:lnTo>
                              <a:pt x="124" y="16"/>
                            </a:lnTo>
                            <a:lnTo>
                              <a:pt x="117" y="12"/>
                            </a:lnTo>
                            <a:lnTo>
                              <a:pt x="117" y="12"/>
                            </a:lnTo>
                            <a:lnTo>
                              <a:pt x="114" y="10"/>
                            </a:lnTo>
                            <a:lnTo>
                              <a:pt x="113" y="9"/>
                            </a:lnTo>
                            <a:lnTo>
                              <a:pt x="112" y="9"/>
                            </a:lnTo>
                            <a:lnTo>
                              <a:pt x="112" y="9"/>
                            </a:lnTo>
                            <a:lnTo>
                              <a:pt x="108" y="14"/>
                            </a:lnTo>
                            <a:lnTo>
                              <a:pt x="106" y="18"/>
                            </a:lnTo>
                            <a:lnTo>
                              <a:pt x="102" y="20"/>
                            </a:lnTo>
                            <a:lnTo>
                              <a:pt x="102" y="20"/>
                            </a:lnTo>
                            <a:lnTo>
                              <a:pt x="92" y="21"/>
                            </a:lnTo>
                            <a:lnTo>
                              <a:pt x="81" y="23"/>
                            </a:lnTo>
                            <a:lnTo>
                              <a:pt x="69" y="21"/>
                            </a:lnTo>
                            <a:lnTo>
                              <a:pt x="69" y="21"/>
                            </a:lnTo>
                            <a:lnTo>
                              <a:pt x="69" y="16"/>
                            </a:lnTo>
                            <a:lnTo>
                              <a:pt x="66" y="13"/>
                            </a:lnTo>
                            <a:lnTo>
                              <a:pt x="63" y="9"/>
                            </a:lnTo>
                            <a:lnTo>
                              <a:pt x="63" y="9"/>
                            </a:lnTo>
                            <a:lnTo>
                              <a:pt x="57" y="8"/>
                            </a:lnTo>
                            <a:lnTo>
                              <a:pt x="49" y="7"/>
                            </a:lnTo>
                            <a:lnTo>
                              <a:pt x="41" y="7"/>
                            </a:lnTo>
                            <a:lnTo>
                              <a:pt x="41" y="7"/>
                            </a:lnTo>
                            <a:lnTo>
                              <a:pt x="38" y="5"/>
                            </a:lnTo>
                            <a:lnTo>
                              <a:pt x="32" y="2"/>
                            </a:lnTo>
                            <a:lnTo>
                              <a:pt x="32" y="2"/>
                            </a:lnTo>
                            <a:lnTo>
                              <a:pt x="25" y="0"/>
                            </a:lnTo>
                            <a:lnTo>
                              <a:pt x="22" y="0"/>
                            </a:lnTo>
                            <a:lnTo>
                              <a:pt x="10" y="4"/>
                            </a:lnTo>
                            <a:lnTo>
                              <a:pt x="10" y="4"/>
                            </a:lnTo>
                            <a:lnTo>
                              <a:pt x="6" y="7"/>
                            </a:lnTo>
                            <a:lnTo>
                              <a:pt x="4" y="9"/>
                            </a:lnTo>
                            <a:lnTo>
                              <a:pt x="1" y="13"/>
                            </a:lnTo>
                            <a:lnTo>
                              <a:pt x="1" y="13"/>
                            </a:lnTo>
                            <a:lnTo>
                              <a:pt x="0" y="16"/>
                            </a:lnTo>
                            <a:lnTo>
                              <a:pt x="0" y="21"/>
                            </a:lnTo>
                            <a:lnTo>
                              <a:pt x="1" y="26"/>
                            </a:lnTo>
                            <a:lnTo>
                              <a:pt x="1" y="26"/>
                            </a:lnTo>
                            <a:lnTo>
                              <a:pt x="4" y="27"/>
                            </a:lnTo>
                            <a:lnTo>
                              <a:pt x="9" y="29"/>
                            </a:lnTo>
                            <a:lnTo>
                              <a:pt x="16" y="30"/>
                            </a:lnTo>
                            <a:lnTo>
                              <a:pt x="16" y="30"/>
                            </a:lnTo>
                            <a:lnTo>
                              <a:pt x="22" y="30"/>
                            </a:lnTo>
                            <a:lnTo>
                              <a:pt x="27" y="30"/>
                            </a:lnTo>
                            <a:lnTo>
                              <a:pt x="27" y="30"/>
                            </a:lnTo>
                            <a:lnTo>
                              <a:pt x="30" y="31"/>
                            </a:lnTo>
                            <a:lnTo>
                              <a:pt x="31" y="34"/>
                            </a:lnTo>
                            <a:lnTo>
                              <a:pt x="33" y="37"/>
                            </a:lnTo>
                            <a:lnTo>
                              <a:pt x="32" y="40"/>
                            </a:lnTo>
                            <a:lnTo>
                              <a:pt x="32" y="41"/>
                            </a:lnTo>
                            <a:lnTo>
                              <a:pt x="32" y="41"/>
                            </a:lnTo>
                            <a:lnTo>
                              <a:pt x="33" y="42"/>
                            </a:lnTo>
                            <a:lnTo>
                              <a:pt x="34" y="45"/>
                            </a:lnTo>
                            <a:lnTo>
                              <a:pt x="38" y="48"/>
                            </a:lnTo>
                            <a:lnTo>
                              <a:pt x="42" y="48"/>
                            </a:lnTo>
                            <a:lnTo>
                              <a:pt x="46" y="48"/>
                            </a:lnTo>
                            <a:lnTo>
                              <a:pt x="46" y="48"/>
                            </a:lnTo>
                            <a:lnTo>
                              <a:pt x="59" y="47"/>
                            </a:lnTo>
                            <a:lnTo>
                              <a:pt x="74" y="46"/>
                            </a:lnTo>
                            <a:lnTo>
                              <a:pt x="74" y="46"/>
                            </a:lnTo>
                            <a:lnTo>
                              <a:pt x="81" y="46"/>
                            </a:lnTo>
                            <a:lnTo>
                              <a:pt x="87" y="48"/>
                            </a:lnTo>
                            <a:lnTo>
                              <a:pt x="93" y="51"/>
                            </a:lnTo>
                            <a:lnTo>
                              <a:pt x="93" y="51"/>
                            </a:lnTo>
                            <a:lnTo>
                              <a:pt x="101" y="57"/>
                            </a:lnTo>
                            <a:lnTo>
                              <a:pt x="109" y="62"/>
                            </a:lnTo>
                            <a:lnTo>
                              <a:pt x="119" y="66"/>
                            </a:lnTo>
                            <a:lnTo>
                              <a:pt x="119" y="66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0" name="iṥḷiḋe">
                        <a:extLst>
                          <a:ext uri="{FF2B5EF4-FFF2-40B4-BE49-F238E27FC236}">
                            <a16:creationId xmlns:a16="http://schemas.microsoft.com/office/drawing/2014/main" id="{DB0F2A08-9C80-CAC7-6758-83058BB0A5B9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898996" y="4374813"/>
                        <a:ext cx="79499" cy="54204"/>
                      </a:xfrm>
                      <a:custGeom>
                        <a:avLst/>
                        <a:gdLst>
                          <a:gd name="T0" fmla="*/ 7 w 88"/>
                          <a:gd name="T1" fmla="*/ 59 h 59"/>
                          <a:gd name="T2" fmla="*/ 7 w 88"/>
                          <a:gd name="T3" fmla="*/ 59 h 59"/>
                          <a:gd name="T4" fmla="*/ 11 w 88"/>
                          <a:gd name="T5" fmla="*/ 58 h 59"/>
                          <a:gd name="T6" fmla="*/ 16 w 88"/>
                          <a:gd name="T7" fmla="*/ 55 h 59"/>
                          <a:gd name="T8" fmla="*/ 24 w 88"/>
                          <a:gd name="T9" fmla="*/ 48 h 59"/>
                          <a:gd name="T10" fmla="*/ 35 w 88"/>
                          <a:gd name="T11" fmla="*/ 38 h 59"/>
                          <a:gd name="T12" fmla="*/ 45 w 88"/>
                          <a:gd name="T13" fmla="*/ 30 h 59"/>
                          <a:gd name="T14" fmla="*/ 45 w 88"/>
                          <a:gd name="T15" fmla="*/ 30 h 59"/>
                          <a:gd name="T16" fmla="*/ 63 w 88"/>
                          <a:gd name="T17" fmla="*/ 21 h 59"/>
                          <a:gd name="T18" fmla="*/ 77 w 88"/>
                          <a:gd name="T19" fmla="*/ 15 h 59"/>
                          <a:gd name="T20" fmla="*/ 83 w 88"/>
                          <a:gd name="T21" fmla="*/ 11 h 59"/>
                          <a:gd name="T22" fmla="*/ 87 w 88"/>
                          <a:gd name="T23" fmla="*/ 7 h 59"/>
                          <a:gd name="T24" fmla="*/ 87 w 88"/>
                          <a:gd name="T25" fmla="*/ 7 h 59"/>
                          <a:gd name="T26" fmla="*/ 88 w 88"/>
                          <a:gd name="T27" fmla="*/ 6 h 59"/>
                          <a:gd name="T28" fmla="*/ 87 w 88"/>
                          <a:gd name="T29" fmla="*/ 4 h 59"/>
                          <a:gd name="T30" fmla="*/ 84 w 88"/>
                          <a:gd name="T31" fmla="*/ 3 h 59"/>
                          <a:gd name="T32" fmla="*/ 82 w 88"/>
                          <a:gd name="T33" fmla="*/ 3 h 59"/>
                          <a:gd name="T34" fmla="*/ 72 w 88"/>
                          <a:gd name="T35" fmla="*/ 1 h 59"/>
                          <a:gd name="T36" fmla="*/ 72 w 88"/>
                          <a:gd name="T37" fmla="*/ 1 h 59"/>
                          <a:gd name="T38" fmla="*/ 65 w 88"/>
                          <a:gd name="T39" fmla="*/ 0 h 59"/>
                          <a:gd name="T40" fmla="*/ 57 w 88"/>
                          <a:gd name="T41" fmla="*/ 1 h 59"/>
                          <a:gd name="T42" fmla="*/ 54 w 88"/>
                          <a:gd name="T43" fmla="*/ 1 h 59"/>
                          <a:gd name="T44" fmla="*/ 50 w 88"/>
                          <a:gd name="T45" fmla="*/ 4 h 59"/>
                          <a:gd name="T46" fmla="*/ 50 w 88"/>
                          <a:gd name="T47" fmla="*/ 4 h 59"/>
                          <a:gd name="T48" fmla="*/ 45 w 88"/>
                          <a:gd name="T49" fmla="*/ 9 h 59"/>
                          <a:gd name="T50" fmla="*/ 43 w 88"/>
                          <a:gd name="T51" fmla="*/ 15 h 59"/>
                          <a:gd name="T52" fmla="*/ 43 w 88"/>
                          <a:gd name="T53" fmla="*/ 15 h 59"/>
                          <a:gd name="T54" fmla="*/ 40 w 88"/>
                          <a:gd name="T55" fmla="*/ 20 h 59"/>
                          <a:gd name="T56" fmla="*/ 38 w 88"/>
                          <a:gd name="T57" fmla="*/ 21 h 59"/>
                          <a:gd name="T58" fmla="*/ 38 w 88"/>
                          <a:gd name="T59" fmla="*/ 21 h 59"/>
                          <a:gd name="T60" fmla="*/ 34 w 88"/>
                          <a:gd name="T61" fmla="*/ 23 h 59"/>
                          <a:gd name="T62" fmla="*/ 30 w 88"/>
                          <a:gd name="T63" fmla="*/ 26 h 59"/>
                          <a:gd name="T64" fmla="*/ 25 w 88"/>
                          <a:gd name="T65" fmla="*/ 27 h 59"/>
                          <a:gd name="T66" fmla="*/ 25 w 88"/>
                          <a:gd name="T67" fmla="*/ 27 h 59"/>
                          <a:gd name="T68" fmla="*/ 14 w 88"/>
                          <a:gd name="T69" fmla="*/ 27 h 59"/>
                          <a:gd name="T70" fmla="*/ 9 w 88"/>
                          <a:gd name="T71" fmla="*/ 28 h 59"/>
                          <a:gd name="T72" fmla="*/ 6 w 88"/>
                          <a:gd name="T73" fmla="*/ 28 h 59"/>
                          <a:gd name="T74" fmla="*/ 6 w 88"/>
                          <a:gd name="T75" fmla="*/ 28 h 59"/>
                          <a:gd name="T76" fmla="*/ 2 w 88"/>
                          <a:gd name="T77" fmla="*/ 31 h 59"/>
                          <a:gd name="T78" fmla="*/ 1 w 88"/>
                          <a:gd name="T79" fmla="*/ 33 h 59"/>
                          <a:gd name="T80" fmla="*/ 0 w 88"/>
                          <a:gd name="T81" fmla="*/ 36 h 59"/>
                          <a:gd name="T82" fmla="*/ 0 w 88"/>
                          <a:gd name="T83" fmla="*/ 39 h 59"/>
                          <a:gd name="T84" fmla="*/ 0 w 88"/>
                          <a:gd name="T85" fmla="*/ 43 h 59"/>
                          <a:gd name="T86" fmla="*/ 1 w 88"/>
                          <a:gd name="T87" fmla="*/ 46 h 59"/>
                          <a:gd name="T88" fmla="*/ 1 w 88"/>
                          <a:gd name="T89" fmla="*/ 46 h 59"/>
                          <a:gd name="T90" fmla="*/ 1 w 88"/>
                          <a:gd name="T91" fmla="*/ 53 h 59"/>
                          <a:gd name="T92" fmla="*/ 3 w 88"/>
                          <a:gd name="T93" fmla="*/ 58 h 59"/>
                          <a:gd name="T94" fmla="*/ 5 w 88"/>
                          <a:gd name="T95" fmla="*/ 59 h 59"/>
                          <a:gd name="T96" fmla="*/ 7 w 88"/>
                          <a:gd name="T97" fmla="*/ 59 h 59"/>
                          <a:gd name="T98" fmla="*/ 7 w 88"/>
                          <a:gd name="T99" fmla="*/ 59 h 5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</a:cxnLst>
                        <a:rect l="0" t="0" r="r" b="b"/>
                        <a:pathLst>
                          <a:path w="88" h="59">
                            <a:moveTo>
                              <a:pt x="7" y="59"/>
                            </a:moveTo>
                            <a:lnTo>
                              <a:pt x="7" y="59"/>
                            </a:lnTo>
                            <a:lnTo>
                              <a:pt x="11" y="58"/>
                            </a:lnTo>
                            <a:lnTo>
                              <a:pt x="16" y="55"/>
                            </a:lnTo>
                            <a:lnTo>
                              <a:pt x="24" y="48"/>
                            </a:lnTo>
                            <a:lnTo>
                              <a:pt x="35" y="38"/>
                            </a:lnTo>
                            <a:lnTo>
                              <a:pt x="45" y="30"/>
                            </a:lnTo>
                            <a:lnTo>
                              <a:pt x="45" y="30"/>
                            </a:lnTo>
                            <a:lnTo>
                              <a:pt x="63" y="21"/>
                            </a:lnTo>
                            <a:lnTo>
                              <a:pt x="77" y="15"/>
                            </a:lnTo>
                            <a:lnTo>
                              <a:pt x="83" y="11"/>
                            </a:lnTo>
                            <a:lnTo>
                              <a:pt x="87" y="7"/>
                            </a:lnTo>
                            <a:lnTo>
                              <a:pt x="87" y="7"/>
                            </a:lnTo>
                            <a:lnTo>
                              <a:pt x="88" y="6"/>
                            </a:lnTo>
                            <a:lnTo>
                              <a:pt x="87" y="4"/>
                            </a:lnTo>
                            <a:lnTo>
                              <a:pt x="84" y="3"/>
                            </a:lnTo>
                            <a:lnTo>
                              <a:pt x="82" y="3"/>
                            </a:lnTo>
                            <a:lnTo>
                              <a:pt x="72" y="1"/>
                            </a:lnTo>
                            <a:lnTo>
                              <a:pt x="72" y="1"/>
                            </a:lnTo>
                            <a:lnTo>
                              <a:pt x="65" y="0"/>
                            </a:lnTo>
                            <a:lnTo>
                              <a:pt x="57" y="1"/>
                            </a:lnTo>
                            <a:lnTo>
                              <a:pt x="54" y="1"/>
                            </a:lnTo>
                            <a:lnTo>
                              <a:pt x="50" y="4"/>
                            </a:lnTo>
                            <a:lnTo>
                              <a:pt x="50" y="4"/>
                            </a:lnTo>
                            <a:lnTo>
                              <a:pt x="45" y="9"/>
                            </a:lnTo>
                            <a:lnTo>
                              <a:pt x="43" y="15"/>
                            </a:lnTo>
                            <a:lnTo>
                              <a:pt x="43" y="15"/>
                            </a:lnTo>
                            <a:lnTo>
                              <a:pt x="40" y="20"/>
                            </a:lnTo>
                            <a:lnTo>
                              <a:pt x="38" y="21"/>
                            </a:lnTo>
                            <a:lnTo>
                              <a:pt x="38" y="21"/>
                            </a:lnTo>
                            <a:lnTo>
                              <a:pt x="34" y="23"/>
                            </a:lnTo>
                            <a:lnTo>
                              <a:pt x="30" y="26"/>
                            </a:lnTo>
                            <a:lnTo>
                              <a:pt x="25" y="27"/>
                            </a:lnTo>
                            <a:lnTo>
                              <a:pt x="25" y="27"/>
                            </a:lnTo>
                            <a:lnTo>
                              <a:pt x="14" y="27"/>
                            </a:lnTo>
                            <a:lnTo>
                              <a:pt x="9" y="28"/>
                            </a:lnTo>
                            <a:lnTo>
                              <a:pt x="6" y="28"/>
                            </a:lnTo>
                            <a:lnTo>
                              <a:pt x="6" y="28"/>
                            </a:lnTo>
                            <a:lnTo>
                              <a:pt x="2" y="31"/>
                            </a:lnTo>
                            <a:lnTo>
                              <a:pt x="1" y="33"/>
                            </a:lnTo>
                            <a:lnTo>
                              <a:pt x="0" y="36"/>
                            </a:lnTo>
                            <a:lnTo>
                              <a:pt x="0" y="39"/>
                            </a:lnTo>
                            <a:lnTo>
                              <a:pt x="0" y="43"/>
                            </a:lnTo>
                            <a:lnTo>
                              <a:pt x="1" y="46"/>
                            </a:lnTo>
                            <a:lnTo>
                              <a:pt x="1" y="46"/>
                            </a:lnTo>
                            <a:lnTo>
                              <a:pt x="1" y="53"/>
                            </a:lnTo>
                            <a:lnTo>
                              <a:pt x="3" y="58"/>
                            </a:lnTo>
                            <a:lnTo>
                              <a:pt x="5" y="59"/>
                            </a:lnTo>
                            <a:lnTo>
                              <a:pt x="7" y="59"/>
                            </a:lnTo>
                            <a:lnTo>
                              <a:pt x="7" y="5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1" name="îsľîḋè">
                        <a:extLst>
                          <a:ext uri="{FF2B5EF4-FFF2-40B4-BE49-F238E27FC236}">
                            <a16:creationId xmlns:a16="http://schemas.microsoft.com/office/drawing/2014/main" id="{AE44ECF6-E535-CD06-DC2A-A51A4CC70CB5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9812270" y="4121862"/>
                        <a:ext cx="130089" cy="186099"/>
                      </a:xfrm>
                      <a:custGeom>
                        <a:avLst/>
                        <a:gdLst>
                          <a:gd name="T0" fmla="*/ 97 w 144"/>
                          <a:gd name="T1" fmla="*/ 85 h 206"/>
                          <a:gd name="T2" fmla="*/ 102 w 144"/>
                          <a:gd name="T3" fmla="*/ 79 h 206"/>
                          <a:gd name="T4" fmla="*/ 97 w 144"/>
                          <a:gd name="T5" fmla="*/ 71 h 206"/>
                          <a:gd name="T6" fmla="*/ 81 w 144"/>
                          <a:gd name="T7" fmla="*/ 76 h 206"/>
                          <a:gd name="T8" fmla="*/ 71 w 144"/>
                          <a:gd name="T9" fmla="*/ 74 h 206"/>
                          <a:gd name="T10" fmla="*/ 59 w 144"/>
                          <a:gd name="T11" fmla="*/ 76 h 206"/>
                          <a:gd name="T12" fmla="*/ 48 w 144"/>
                          <a:gd name="T13" fmla="*/ 80 h 206"/>
                          <a:gd name="T14" fmla="*/ 38 w 144"/>
                          <a:gd name="T15" fmla="*/ 68 h 206"/>
                          <a:gd name="T16" fmla="*/ 42 w 144"/>
                          <a:gd name="T17" fmla="*/ 41 h 206"/>
                          <a:gd name="T18" fmla="*/ 54 w 144"/>
                          <a:gd name="T19" fmla="*/ 37 h 206"/>
                          <a:gd name="T20" fmla="*/ 77 w 144"/>
                          <a:gd name="T21" fmla="*/ 41 h 206"/>
                          <a:gd name="T22" fmla="*/ 99 w 144"/>
                          <a:gd name="T23" fmla="*/ 42 h 206"/>
                          <a:gd name="T24" fmla="*/ 126 w 144"/>
                          <a:gd name="T25" fmla="*/ 41 h 206"/>
                          <a:gd name="T26" fmla="*/ 137 w 144"/>
                          <a:gd name="T27" fmla="*/ 27 h 206"/>
                          <a:gd name="T28" fmla="*/ 144 w 144"/>
                          <a:gd name="T29" fmla="*/ 10 h 206"/>
                          <a:gd name="T30" fmla="*/ 139 w 144"/>
                          <a:gd name="T31" fmla="*/ 0 h 206"/>
                          <a:gd name="T32" fmla="*/ 128 w 144"/>
                          <a:gd name="T33" fmla="*/ 10 h 206"/>
                          <a:gd name="T34" fmla="*/ 121 w 144"/>
                          <a:gd name="T35" fmla="*/ 20 h 206"/>
                          <a:gd name="T36" fmla="*/ 101 w 144"/>
                          <a:gd name="T37" fmla="*/ 22 h 206"/>
                          <a:gd name="T38" fmla="*/ 65 w 144"/>
                          <a:gd name="T39" fmla="*/ 14 h 206"/>
                          <a:gd name="T40" fmla="*/ 53 w 144"/>
                          <a:gd name="T41" fmla="*/ 10 h 206"/>
                          <a:gd name="T42" fmla="*/ 40 w 144"/>
                          <a:gd name="T43" fmla="*/ 27 h 206"/>
                          <a:gd name="T44" fmla="*/ 26 w 144"/>
                          <a:gd name="T45" fmla="*/ 32 h 206"/>
                          <a:gd name="T46" fmla="*/ 21 w 144"/>
                          <a:gd name="T47" fmla="*/ 47 h 206"/>
                          <a:gd name="T48" fmla="*/ 16 w 144"/>
                          <a:gd name="T49" fmla="*/ 86 h 206"/>
                          <a:gd name="T50" fmla="*/ 11 w 144"/>
                          <a:gd name="T51" fmla="*/ 104 h 206"/>
                          <a:gd name="T52" fmla="*/ 6 w 144"/>
                          <a:gd name="T53" fmla="*/ 119 h 206"/>
                          <a:gd name="T54" fmla="*/ 0 w 144"/>
                          <a:gd name="T55" fmla="*/ 127 h 206"/>
                          <a:gd name="T56" fmla="*/ 12 w 144"/>
                          <a:gd name="T57" fmla="*/ 151 h 206"/>
                          <a:gd name="T58" fmla="*/ 17 w 144"/>
                          <a:gd name="T59" fmla="*/ 170 h 206"/>
                          <a:gd name="T60" fmla="*/ 16 w 144"/>
                          <a:gd name="T61" fmla="*/ 193 h 206"/>
                          <a:gd name="T62" fmla="*/ 22 w 144"/>
                          <a:gd name="T63" fmla="*/ 206 h 206"/>
                          <a:gd name="T64" fmla="*/ 28 w 144"/>
                          <a:gd name="T65" fmla="*/ 201 h 206"/>
                          <a:gd name="T66" fmla="*/ 37 w 144"/>
                          <a:gd name="T67" fmla="*/ 178 h 206"/>
                          <a:gd name="T68" fmla="*/ 35 w 144"/>
                          <a:gd name="T69" fmla="*/ 145 h 206"/>
                          <a:gd name="T70" fmla="*/ 37 w 144"/>
                          <a:gd name="T71" fmla="*/ 128 h 206"/>
                          <a:gd name="T72" fmla="*/ 43 w 144"/>
                          <a:gd name="T73" fmla="*/ 129 h 206"/>
                          <a:gd name="T74" fmla="*/ 50 w 144"/>
                          <a:gd name="T75" fmla="*/ 144 h 206"/>
                          <a:gd name="T76" fmla="*/ 56 w 144"/>
                          <a:gd name="T77" fmla="*/ 162 h 206"/>
                          <a:gd name="T78" fmla="*/ 60 w 144"/>
                          <a:gd name="T79" fmla="*/ 179 h 206"/>
                          <a:gd name="T80" fmla="*/ 70 w 144"/>
                          <a:gd name="T81" fmla="*/ 178 h 206"/>
                          <a:gd name="T82" fmla="*/ 87 w 144"/>
                          <a:gd name="T83" fmla="*/ 170 h 206"/>
                          <a:gd name="T84" fmla="*/ 89 w 144"/>
                          <a:gd name="T85" fmla="*/ 163 h 206"/>
                          <a:gd name="T86" fmla="*/ 81 w 144"/>
                          <a:gd name="T87" fmla="*/ 151 h 206"/>
                          <a:gd name="T88" fmla="*/ 86 w 144"/>
                          <a:gd name="T89" fmla="*/ 140 h 206"/>
                          <a:gd name="T90" fmla="*/ 72 w 144"/>
                          <a:gd name="T91" fmla="*/ 119 h 206"/>
                          <a:gd name="T92" fmla="*/ 64 w 144"/>
                          <a:gd name="T93" fmla="*/ 104 h 206"/>
                          <a:gd name="T94" fmla="*/ 76 w 144"/>
                          <a:gd name="T95" fmla="*/ 101 h 206"/>
                          <a:gd name="T96" fmla="*/ 85 w 144"/>
                          <a:gd name="T97" fmla="*/ 90 h 20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</a:cxnLst>
                        <a:rect l="0" t="0" r="r" b="b"/>
                        <a:pathLst>
                          <a:path w="144" h="206">
                            <a:moveTo>
                              <a:pt x="85" y="90"/>
                            </a:moveTo>
                            <a:lnTo>
                              <a:pt x="85" y="90"/>
                            </a:lnTo>
                            <a:lnTo>
                              <a:pt x="92" y="87"/>
                            </a:lnTo>
                            <a:lnTo>
                              <a:pt x="97" y="85"/>
                            </a:lnTo>
                            <a:lnTo>
                              <a:pt x="101" y="82"/>
                            </a:lnTo>
                            <a:lnTo>
                              <a:pt x="101" y="82"/>
                            </a:lnTo>
                            <a:lnTo>
                              <a:pt x="102" y="81"/>
                            </a:lnTo>
                            <a:lnTo>
                              <a:pt x="102" y="79"/>
                            </a:lnTo>
                            <a:lnTo>
                              <a:pt x="102" y="75"/>
                            </a:lnTo>
                            <a:lnTo>
                              <a:pt x="99" y="73"/>
                            </a:lnTo>
                            <a:lnTo>
                              <a:pt x="99" y="73"/>
                            </a:lnTo>
                            <a:lnTo>
                              <a:pt x="97" y="71"/>
                            </a:lnTo>
                            <a:lnTo>
                              <a:pt x="91" y="73"/>
                            </a:lnTo>
                            <a:lnTo>
                              <a:pt x="91" y="73"/>
                            </a:lnTo>
                            <a:lnTo>
                              <a:pt x="81" y="76"/>
                            </a:lnTo>
                            <a:lnTo>
                              <a:pt x="81" y="76"/>
                            </a:lnTo>
                            <a:lnTo>
                              <a:pt x="78" y="76"/>
                            </a:lnTo>
                            <a:lnTo>
                              <a:pt x="77" y="76"/>
                            </a:lnTo>
                            <a:lnTo>
                              <a:pt x="77" y="76"/>
                            </a:lnTo>
                            <a:lnTo>
                              <a:pt x="71" y="74"/>
                            </a:lnTo>
                            <a:lnTo>
                              <a:pt x="66" y="73"/>
                            </a:lnTo>
                            <a:lnTo>
                              <a:pt x="62" y="73"/>
                            </a:lnTo>
                            <a:lnTo>
                              <a:pt x="62" y="73"/>
                            </a:lnTo>
                            <a:lnTo>
                              <a:pt x="59" y="76"/>
                            </a:lnTo>
                            <a:lnTo>
                              <a:pt x="58" y="80"/>
                            </a:lnTo>
                            <a:lnTo>
                              <a:pt x="56" y="85"/>
                            </a:lnTo>
                            <a:lnTo>
                              <a:pt x="56" y="85"/>
                            </a:lnTo>
                            <a:lnTo>
                              <a:pt x="48" y="80"/>
                            </a:lnTo>
                            <a:lnTo>
                              <a:pt x="43" y="74"/>
                            </a:lnTo>
                            <a:lnTo>
                              <a:pt x="40" y="71"/>
                            </a:lnTo>
                            <a:lnTo>
                              <a:pt x="38" y="68"/>
                            </a:lnTo>
                            <a:lnTo>
                              <a:pt x="38" y="68"/>
                            </a:lnTo>
                            <a:lnTo>
                              <a:pt x="38" y="63"/>
                            </a:lnTo>
                            <a:lnTo>
                              <a:pt x="38" y="58"/>
                            </a:lnTo>
                            <a:lnTo>
                              <a:pt x="39" y="49"/>
                            </a:lnTo>
                            <a:lnTo>
                              <a:pt x="42" y="41"/>
                            </a:lnTo>
                            <a:lnTo>
                              <a:pt x="42" y="41"/>
                            </a:lnTo>
                            <a:lnTo>
                              <a:pt x="47" y="39"/>
                            </a:lnTo>
                            <a:lnTo>
                              <a:pt x="50" y="38"/>
                            </a:lnTo>
                            <a:lnTo>
                              <a:pt x="54" y="37"/>
                            </a:lnTo>
                            <a:lnTo>
                              <a:pt x="54" y="37"/>
                            </a:lnTo>
                            <a:lnTo>
                              <a:pt x="62" y="38"/>
                            </a:lnTo>
                            <a:lnTo>
                              <a:pt x="70" y="39"/>
                            </a:lnTo>
                            <a:lnTo>
                              <a:pt x="77" y="41"/>
                            </a:lnTo>
                            <a:lnTo>
                              <a:pt x="85" y="38"/>
                            </a:lnTo>
                            <a:lnTo>
                              <a:pt x="85" y="38"/>
                            </a:lnTo>
                            <a:lnTo>
                              <a:pt x="88" y="39"/>
                            </a:lnTo>
                            <a:lnTo>
                              <a:pt x="99" y="42"/>
                            </a:lnTo>
                            <a:lnTo>
                              <a:pt x="107" y="43"/>
                            </a:lnTo>
                            <a:lnTo>
                              <a:pt x="113" y="43"/>
                            </a:lnTo>
                            <a:lnTo>
                              <a:pt x="120" y="42"/>
                            </a:lnTo>
                            <a:lnTo>
                              <a:pt x="126" y="41"/>
                            </a:lnTo>
                            <a:lnTo>
                              <a:pt x="126" y="41"/>
                            </a:lnTo>
                            <a:lnTo>
                              <a:pt x="131" y="37"/>
                            </a:lnTo>
                            <a:lnTo>
                              <a:pt x="135" y="32"/>
                            </a:lnTo>
                            <a:lnTo>
                              <a:pt x="137" y="27"/>
                            </a:lnTo>
                            <a:lnTo>
                              <a:pt x="140" y="22"/>
                            </a:lnTo>
                            <a:lnTo>
                              <a:pt x="142" y="14"/>
                            </a:lnTo>
                            <a:lnTo>
                              <a:pt x="144" y="10"/>
                            </a:lnTo>
                            <a:lnTo>
                              <a:pt x="144" y="10"/>
                            </a:lnTo>
                            <a:lnTo>
                              <a:pt x="142" y="5"/>
                            </a:lnTo>
                            <a:lnTo>
                              <a:pt x="140" y="1"/>
                            </a:lnTo>
                            <a:lnTo>
                              <a:pt x="140" y="1"/>
                            </a:lnTo>
                            <a:lnTo>
                              <a:pt x="139" y="0"/>
                            </a:lnTo>
                            <a:lnTo>
                              <a:pt x="139" y="0"/>
                            </a:lnTo>
                            <a:lnTo>
                              <a:pt x="135" y="1"/>
                            </a:lnTo>
                            <a:lnTo>
                              <a:pt x="131" y="5"/>
                            </a:lnTo>
                            <a:lnTo>
                              <a:pt x="128" y="10"/>
                            </a:lnTo>
                            <a:lnTo>
                              <a:pt x="128" y="10"/>
                            </a:lnTo>
                            <a:lnTo>
                              <a:pt x="128" y="12"/>
                            </a:lnTo>
                            <a:lnTo>
                              <a:pt x="125" y="15"/>
                            </a:lnTo>
                            <a:lnTo>
                              <a:pt x="121" y="20"/>
                            </a:lnTo>
                            <a:lnTo>
                              <a:pt x="118" y="21"/>
                            </a:lnTo>
                            <a:lnTo>
                              <a:pt x="114" y="22"/>
                            </a:lnTo>
                            <a:lnTo>
                              <a:pt x="114" y="22"/>
                            </a:lnTo>
                            <a:lnTo>
                              <a:pt x="101" y="22"/>
                            </a:lnTo>
                            <a:lnTo>
                              <a:pt x="87" y="21"/>
                            </a:lnTo>
                            <a:lnTo>
                              <a:pt x="72" y="20"/>
                            </a:lnTo>
                            <a:lnTo>
                              <a:pt x="72" y="20"/>
                            </a:lnTo>
                            <a:lnTo>
                              <a:pt x="65" y="14"/>
                            </a:lnTo>
                            <a:lnTo>
                              <a:pt x="59" y="10"/>
                            </a:lnTo>
                            <a:lnTo>
                              <a:pt x="55" y="9"/>
                            </a:lnTo>
                            <a:lnTo>
                              <a:pt x="53" y="10"/>
                            </a:lnTo>
                            <a:lnTo>
                              <a:pt x="53" y="10"/>
                            </a:lnTo>
                            <a:lnTo>
                              <a:pt x="50" y="11"/>
                            </a:lnTo>
                            <a:lnTo>
                              <a:pt x="47" y="14"/>
                            </a:lnTo>
                            <a:lnTo>
                              <a:pt x="43" y="19"/>
                            </a:lnTo>
                            <a:lnTo>
                              <a:pt x="40" y="27"/>
                            </a:lnTo>
                            <a:lnTo>
                              <a:pt x="40" y="27"/>
                            </a:lnTo>
                            <a:lnTo>
                              <a:pt x="33" y="28"/>
                            </a:lnTo>
                            <a:lnTo>
                              <a:pt x="27" y="30"/>
                            </a:lnTo>
                            <a:lnTo>
                              <a:pt x="26" y="32"/>
                            </a:lnTo>
                            <a:lnTo>
                              <a:pt x="23" y="33"/>
                            </a:lnTo>
                            <a:lnTo>
                              <a:pt x="23" y="33"/>
                            </a:lnTo>
                            <a:lnTo>
                              <a:pt x="22" y="39"/>
                            </a:lnTo>
                            <a:lnTo>
                              <a:pt x="21" y="47"/>
                            </a:lnTo>
                            <a:lnTo>
                              <a:pt x="20" y="63"/>
                            </a:lnTo>
                            <a:lnTo>
                              <a:pt x="20" y="80"/>
                            </a:lnTo>
                            <a:lnTo>
                              <a:pt x="20" y="80"/>
                            </a:lnTo>
                            <a:lnTo>
                              <a:pt x="16" y="86"/>
                            </a:lnTo>
                            <a:lnTo>
                              <a:pt x="15" y="92"/>
                            </a:lnTo>
                            <a:lnTo>
                              <a:pt x="12" y="98"/>
                            </a:lnTo>
                            <a:lnTo>
                              <a:pt x="12" y="98"/>
                            </a:lnTo>
                            <a:lnTo>
                              <a:pt x="11" y="104"/>
                            </a:lnTo>
                            <a:lnTo>
                              <a:pt x="11" y="111"/>
                            </a:lnTo>
                            <a:lnTo>
                              <a:pt x="12" y="117"/>
                            </a:lnTo>
                            <a:lnTo>
                              <a:pt x="12" y="117"/>
                            </a:lnTo>
                            <a:lnTo>
                              <a:pt x="6" y="119"/>
                            </a:lnTo>
                            <a:lnTo>
                              <a:pt x="2" y="123"/>
                            </a:lnTo>
                            <a:lnTo>
                              <a:pt x="1" y="124"/>
                            </a:lnTo>
                            <a:lnTo>
                              <a:pt x="0" y="127"/>
                            </a:lnTo>
                            <a:lnTo>
                              <a:pt x="0" y="127"/>
                            </a:lnTo>
                            <a:lnTo>
                              <a:pt x="1" y="130"/>
                            </a:lnTo>
                            <a:lnTo>
                              <a:pt x="2" y="135"/>
                            </a:lnTo>
                            <a:lnTo>
                              <a:pt x="6" y="143"/>
                            </a:lnTo>
                            <a:lnTo>
                              <a:pt x="12" y="151"/>
                            </a:lnTo>
                            <a:lnTo>
                              <a:pt x="12" y="151"/>
                            </a:lnTo>
                            <a:lnTo>
                              <a:pt x="15" y="156"/>
                            </a:lnTo>
                            <a:lnTo>
                              <a:pt x="16" y="162"/>
                            </a:lnTo>
                            <a:lnTo>
                              <a:pt x="17" y="170"/>
                            </a:lnTo>
                            <a:lnTo>
                              <a:pt x="17" y="170"/>
                            </a:lnTo>
                            <a:lnTo>
                              <a:pt x="17" y="178"/>
                            </a:lnTo>
                            <a:lnTo>
                              <a:pt x="17" y="186"/>
                            </a:lnTo>
                            <a:lnTo>
                              <a:pt x="16" y="193"/>
                            </a:lnTo>
                            <a:lnTo>
                              <a:pt x="16" y="193"/>
                            </a:lnTo>
                            <a:lnTo>
                              <a:pt x="18" y="200"/>
                            </a:lnTo>
                            <a:lnTo>
                              <a:pt x="21" y="205"/>
                            </a:lnTo>
                            <a:lnTo>
                              <a:pt x="22" y="206"/>
                            </a:lnTo>
                            <a:lnTo>
                              <a:pt x="24" y="206"/>
                            </a:lnTo>
                            <a:lnTo>
                              <a:pt x="24" y="206"/>
                            </a:lnTo>
                            <a:lnTo>
                              <a:pt x="26" y="205"/>
                            </a:lnTo>
                            <a:lnTo>
                              <a:pt x="28" y="201"/>
                            </a:lnTo>
                            <a:lnTo>
                              <a:pt x="32" y="194"/>
                            </a:lnTo>
                            <a:lnTo>
                              <a:pt x="35" y="183"/>
                            </a:lnTo>
                            <a:lnTo>
                              <a:pt x="35" y="183"/>
                            </a:lnTo>
                            <a:lnTo>
                              <a:pt x="37" y="178"/>
                            </a:lnTo>
                            <a:lnTo>
                              <a:pt x="38" y="172"/>
                            </a:lnTo>
                            <a:lnTo>
                              <a:pt x="38" y="165"/>
                            </a:lnTo>
                            <a:lnTo>
                              <a:pt x="38" y="165"/>
                            </a:lnTo>
                            <a:lnTo>
                              <a:pt x="35" y="145"/>
                            </a:lnTo>
                            <a:lnTo>
                              <a:pt x="34" y="135"/>
                            </a:lnTo>
                            <a:lnTo>
                              <a:pt x="34" y="135"/>
                            </a:lnTo>
                            <a:lnTo>
                              <a:pt x="35" y="130"/>
                            </a:lnTo>
                            <a:lnTo>
                              <a:pt x="37" y="128"/>
                            </a:lnTo>
                            <a:lnTo>
                              <a:pt x="38" y="127"/>
                            </a:lnTo>
                            <a:lnTo>
                              <a:pt x="39" y="128"/>
                            </a:lnTo>
                            <a:lnTo>
                              <a:pt x="39" y="128"/>
                            </a:lnTo>
                            <a:lnTo>
                              <a:pt x="43" y="129"/>
                            </a:lnTo>
                            <a:lnTo>
                              <a:pt x="47" y="134"/>
                            </a:lnTo>
                            <a:lnTo>
                              <a:pt x="50" y="140"/>
                            </a:lnTo>
                            <a:lnTo>
                              <a:pt x="50" y="140"/>
                            </a:lnTo>
                            <a:lnTo>
                              <a:pt x="50" y="144"/>
                            </a:lnTo>
                            <a:lnTo>
                              <a:pt x="51" y="152"/>
                            </a:lnTo>
                            <a:lnTo>
                              <a:pt x="51" y="152"/>
                            </a:lnTo>
                            <a:lnTo>
                              <a:pt x="55" y="160"/>
                            </a:lnTo>
                            <a:lnTo>
                              <a:pt x="56" y="162"/>
                            </a:lnTo>
                            <a:lnTo>
                              <a:pt x="56" y="162"/>
                            </a:lnTo>
                            <a:lnTo>
                              <a:pt x="58" y="171"/>
                            </a:lnTo>
                            <a:lnTo>
                              <a:pt x="59" y="177"/>
                            </a:lnTo>
                            <a:lnTo>
                              <a:pt x="60" y="179"/>
                            </a:lnTo>
                            <a:lnTo>
                              <a:pt x="60" y="179"/>
                            </a:lnTo>
                            <a:lnTo>
                              <a:pt x="62" y="181"/>
                            </a:lnTo>
                            <a:lnTo>
                              <a:pt x="65" y="181"/>
                            </a:lnTo>
                            <a:lnTo>
                              <a:pt x="70" y="178"/>
                            </a:lnTo>
                            <a:lnTo>
                              <a:pt x="76" y="173"/>
                            </a:lnTo>
                            <a:lnTo>
                              <a:pt x="76" y="173"/>
                            </a:lnTo>
                            <a:lnTo>
                              <a:pt x="82" y="172"/>
                            </a:lnTo>
                            <a:lnTo>
                              <a:pt x="87" y="170"/>
                            </a:lnTo>
                            <a:lnTo>
                              <a:pt x="88" y="168"/>
                            </a:lnTo>
                            <a:lnTo>
                              <a:pt x="89" y="166"/>
                            </a:lnTo>
                            <a:lnTo>
                              <a:pt x="89" y="166"/>
                            </a:lnTo>
                            <a:lnTo>
                              <a:pt x="89" y="163"/>
                            </a:lnTo>
                            <a:lnTo>
                              <a:pt x="88" y="161"/>
                            </a:lnTo>
                            <a:lnTo>
                              <a:pt x="86" y="156"/>
                            </a:lnTo>
                            <a:lnTo>
                              <a:pt x="81" y="151"/>
                            </a:lnTo>
                            <a:lnTo>
                              <a:pt x="81" y="151"/>
                            </a:lnTo>
                            <a:lnTo>
                              <a:pt x="82" y="150"/>
                            </a:lnTo>
                            <a:lnTo>
                              <a:pt x="85" y="147"/>
                            </a:lnTo>
                            <a:lnTo>
                              <a:pt x="86" y="143"/>
                            </a:lnTo>
                            <a:lnTo>
                              <a:pt x="86" y="140"/>
                            </a:lnTo>
                            <a:lnTo>
                              <a:pt x="85" y="138"/>
                            </a:lnTo>
                            <a:lnTo>
                              <a:pt x="85" y="138"/>
                            </a:lnTo>
                            <a:lnTo>
                              <a:pt x="78" y="129"/>
                            </a:lnTo>
                            <a:lnTo>
                              <a:pt x="72" y="119"/>
                            </a:lnTo>
                            <a:lnTo>
                              <a:pt x="72" y="119"/>
                            </a:lnTo>
                            <a:lnTo>
                              <a:pt x="66" y="109"/>
                            </a:lnTo>
                            <a:lnTo>
                              <a:pt x="64" y="104"/>
                            </a:lnTo>
                            <a:lnTo>
                              <a:pt x="64" y="104"/>
                            </a:lnTo>
                            <a:lnTo>
                              <a:pt x="69" y="104"/>
                            </a:lnTo>
                            <a:lnTo>
                              <a:pt x="72" y="103"/>
                            </a:lnTo>
                            <a:lnTo>
                              <a:pt x="76" y="101"/>
                            </a:lnTo>
                            <a:lnTo>
                              <a:pt x="76" y="101"/>
                            </a:lnTo>
                            <a:lnTo>
                              <a:pt x="80" y="97"/>
                            </a:lnTo>
                            <a:lnTo>
                              <a:pt x="82" y="93"/>
                            </a:lnTo>
                            <a:lnTo>
                              <a:pt x="85" y="90"/>
                            </a:lnTo>
                            <a:lnTo>
                              <a:pt x="85" y="90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2" name="îSḻïḍe">
                        <a:extLst>
                          <a:ext uri="{FF2B5EF4-FFF2-40B4-BE49-F238E27FC236}">
                            <a16:creationId xmlns:a16="http://schemas.microsoft.com/office/drawing/2014/main" id="{40BA6E70-E67E-CFA0-0EBA-90805CC1C51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10054380" y="4181486"/>
                        <a:ext cx="397493" cy="254757"/>
                      </a:xfrm>
                      <a:custGeom>
                        <a:avLst/>
                        <a:gdLst>
                          <a:gd name="T0" fmla="*/ 293 w 439"/>
                          <a:gd name="T1" fmla="*/ 75 h 283"/>
                          <a:gd name="T2" fmla="*/ 282 w 439"/>
                          <a:gd name="T3" fmla="*/ 76 h 283"/>
                          <a:gd name="T4" fmla="*/ 239 w 439"/>
                          <a:gd name="T5" fmla="*/ 54 h 283"/>
                          <a:gd name="T6" fmla="*/ 227 w 439"/>
                          <a:gd name="T7" fmla="*/ 55 h 283"/>
                          <a:gd name="T8" fmla="*/ 211 w 439"/>
                          <a:gd name="T9" fmla="*/ 43 h 283"/>
                          <a:gd name="T10" fmla="*/ 173 w 439"/>
                          <a:gd name="T11" fmla="*/ 32 h 283"/>
                          <a:gd name="T12" fmla="*/ 151 w 439"/>
                          <a:gd name="T13" fmla="*/ 32 h 283"/>
                          <a:gd name="T14" fmla="*/ 140 w 439"/>
                          <a:gd name="T15" fmla="*/ 44 h 283"/>
                          <a:gd name="T16" fmla="*/ 129 w 439"/>
                          <a:gd name="T17" fmla="*/ 43 h 283"/>
                          <a:gd name="T18" fmla="*/ 114 w 439"/>
                          <a:gd name="T19" fmla="*/ 58 h 283"/>
                          <a:gd name="T20" fmla="*/ 100 w 439"/>
                          <a:gd name="T21" fmla="*/ 73 h 283"/>
                          <a:gd name="T22" fmla="*/ 87 w 439"/>
                          <a:gd name="T23" fmla="*/ 54 h 283"/>
                          <a:gd name="T24" fmla="*/ 81 w 439"/>
                          <a:gd name="T25" fmla="*/ 22 h 283"/>
                          <a:gd name="T26" fmla="*/ 75 w 439"/>
                          <a:gd name="T27" fmla="*/ 14 h 283"/>
                          <a:gd name="T28" fmla="*/ 53 w 439"/>
                          <a:gd name="T29" fmla="*/ 0 h 283"/>
                          <a:gd name="T30" fmla="*/ 28 w 439"/>
                          <a:gd name="T31" fmla="*/ 14 h 283"/>
                          <a:gd name="T32" fmla="*/ 8 w 439"/>
                          <a:gd name="T33" fmla="*/ 12 h 283"/>
                          <a:gd name="T34" fmla="*/ 0 w 439"/>
                          <a:gd name="T35" fmla="*/ 19 h 283"/>
                          <a:gd name="T36" fmla="*/ 26 w 439"/>
                          <a:gd name="T37" fmla="*/ 26 h 283"/>
                          <a:gd name="T38" fmla="*/ 39 w 439"/>
                          <a:gd name="T39" fmla="*/ 44 h 283"/>
                          <a:gd name="T40" fmla="*/ 61 w 439"/>
                          <a:gd name="T41" fmla="*/ 43 h 283"/>
                          <a:gd name="T42" fmla="*/ 72 w 439"/>
                          <a:gd name="T43" fmla="*/ 52 h 283"/>
                          <a:gd name="T44" fmla="*/ 41 w 439"/>
                          <a:gd name="T45" fmla="*/ 64 h 283"/>
                          <a:gd name="T46" fmla="*/ 34 w 439"/>
                          <a:gd name="T47" fmla="*/ 68 h 283"/>
                          <a:gd name="T48" fmla="*/ 44 w 439"/>
                          <a:gd name="T49" fmla="*/ 87 h 283"/>
                          <a:gd name="T50" fmla="*/ 51 w 439"/>
                          <a:gd name="T51" fmla="*/ 105 h 283"/>
                          <a:gd name="T52" fmla="*/ 57 w 439"/>
                          <a:gd name="T53" fmla="*/ 95 h 283"/>
                          <a:gd name="T54" fmla="*/ 65 w 439"/>
                          <a:gd name="T55" fmla="*/ 87 h 283"/>
                          <a:gd name="T56" fmla="*/ 92 w 439"/>
                          <a:gd name="T57" fmla="*/ 107 h 283"/>
                          <a:gd name="T58" fmla="*/ 130 w 439"/>
                          <a:gd name="T59" fmla="*/ 119 h 283"/>
                          <a:gd name="T60" fmla="*/ 161 w 439"/>
                          <a:gd name="T61" fmla="*/ 140 h 283"/>
                          <a:gd name="T62" fmla="*/ 172 w 439"/>
                          <a:gd name="T63" fmla="*/ 171 h 283"/>
                          <a:gd name="T64" fmla="*/ 159 w 439"/>
                          <a:gd name="T65" fmla="*/ 195 h 283"/>
                          <a:gd name="T66" fmla="*/ 154 w 439"/>
                          <a:gd name="T67" fmla="*/ 210 h 283"/>
                          <a:gd name="T68" fmla="*/ 157 w 439"/>
                          <a:gd name="T69" fmla="*/ 222 h 283"/>
                          <a:gd name="T70" fmla="*/ 178 w 439"/>
                          <a:gd name="T71" fmla="*/ 216 h 283"/>
                          <a:gd name="T72" fmla="*/ 199 w 439"/>
                          <a:gd name="T73" fmla="*/ 209 h 283"/>
                          <a:gd name="T74" fmla="*/ 208 w 439"/>
                          <a:gd name="T75" fmla="*/ 218 h 283"/>
                          <a:gd name="T76" fmla="*/ 242 w 439"/>
                          <a:gd name="T77" fmla="*/ 248 h 283"/>
                          <a:gd name="T78" fmla="*/ 273 w 439"/>
                          <a:gd name="T79" fmla="*/ 235 h 283"/>
                          <a:gd name="T80" fmla="*/ 286 w 439"/>
                          <a:gd name="T81" fmla="*/ 208 h 283"/>
                          <a:gd name="T82" fmla="*/ 302 w 439"/>
                          <a:gd name="T83" fmla="*/ 199 h 283"/>
                          <a:gd name="T84" fmla="*/ 319 w 439"/>
                          <a:gd name="T85" fmla="*/ 209 h 283"/>
                          <a:gd name="T86" fmla="*/ 337 w 439"/>
                          <a:gd name="T87" fmla="*/ 211 h 283"/>
                          <a:gd name="T88" fmla="*/ 347 w 439"/>
                          <a:gd name="T89" fmla="*/ 240 h 283"/>
                          <a:gd name="T90" fmla="*/ 367 w 439"/>
                          <a:gd name="T91" fmla="*/ 264 h 283"/>
                          <a:gd name="T92" fmla="*/ 402 w 439"/>
                          <a:gd name="T93" fmla="*/ 269 h 283"/>
                          <a:gd name="T94" fmla="*/ 428 w 439"/>
                          <a:gd name="T95" fmla="*/ 280 h 283"/>
                          <a:gd name="T96" fmla="*/ 439 w 439"/>
                          <a:gd name="T97" fmla="*/ 276 h 283"/>
                          <a:gd name="T98" fmla="*/ 429 w 439"/>
                          <a:gd name="T99" fmla="*/ 258 h 283"/>
                          <a:gd name="T100" fmla="*/ 417 w 439"/>
                          <a:gd name="T101" fmla="*/ 251 h 283"/>
                          <a:gd name="T102" fmla="*/ 413 w 439"/>
                          <a:gd name="T103" fmla="*/ 235 h 283"/>
                          <a:gd name="T104" fmla="*/ 401 w 439"/>
                          <a:gd name="T105" fmla="*/ 236 h 283"/>
                          <a:gd name="T106" fmla="*/ 393 w 439"/>
                          <a:gd name="T107" fmla="*/ 231 h 283"/>
                          <a:gd name="T108" fmla="*/ 385 w 439"/>
                          <a:gd name="T109" fmla="*/ 208 h 283"/>
                          <a:gd name="T110" fmla="*/ 369 w 439"/>
                          <a:gd name="T111" fmla="*/ 194 h 283"/>
                          <a:gd name="T112" fmla="*/ 366 w 439"/>
                          <a:gd name="T113" fmla="*/ 177 h 283"/>
                          <a:gd name="T114" fmla="*/ 384 w 439"/>
                          <a:gd name="T115" fmla="*/ 166 h 283"/>
                          <a:gd name="T116" fmla="*/ 366 w 439"/>
                          <a:gd name="T117" fmla="*/ 152 h 283"/>
                          <a:gd name="T118" fmla="*/ 355 w 439"/>
                          <a:gd name="T119" fmla="*/ 141 h 283"/>
                          <a:gd name="T120" fmla="*/ 337 w 439"/>
                          <a:gd name="T121" fmla="*/ 138 h 283"/>
                          <a:gd name="T122" fmla="*/ 340 w 439"/>
                          <a:gd name="T123" fmla="*/ 128 h 283"/>
                          <a:gd name="T124" fmla="*/ 328 w 439"/>
                          <a:gd name="T125" fmla="*/ 107 h 2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  <a:cxn ang="0">
                            <a:pos x="T112" y="T113"/>
                          </a:cxn>
                          <a:cxn ang="0">
                            <a:pos x="T114" y="T115"/>
                          </a:cxn>
                          <a:cxn ang="0">
                            <a:pos x="T116" y="T117"/>
                          </a:cxn>
                          <a:cxn ang="0">
                            <a:pos x="T118" y="T119"/>
                          </a:cxn>
                          <a:cxn ang="0">
                            <a:pos x="T120" y="T121"/>
                          </a:cxn>
                          <a:cxn ang="0">
                            <a:pos x="T122" y="T123"/>
                          </a:cxn>
                          <a:cxn ang="0">
                            <a:pos x="T124" y="T125"/>
                          </a:cxn>
                        </a:cxnLst>
                        <a:rect l="0" t="0" r="r" b="b"/>
                        <a:pathLst>
                          <a:path w="439" h="283">
                            <a:moveTo>
                              <a:pt x="309" y="89"/>
                            </a:moveTo>
                            <a:lnTo>
                              <a:pt x="309" y="89"/>
                            </a:lnTo>
                            <a:lnTo>
                              <a:pt x="303" y="82"/>
                            </a:lnTo>
                            <a:lnTo>
                              <a:pt x="298" y="79"/>
                            </a:lnTo>
                            <a:lnTo>
                              <a:pt x="293" y="75"/>
                            </a:lnTo>
                            <a:lnTo>
                              <a:pt x="293" y="75"/>
                            </a:lnTo>
                            <a:lnTo>
                              <a:pt x="288" y="74"/>
                            </a:lnTo>
                            <a:lnTo>
                              <a:pt x="286" y="75"/>
                            </a:lnTo>
                            <a:lnTo>
                              <a:pt x="282" y="76"/>
                            </a:lnTo>
                            <a:lnTo>
                              <a:pt x="282" y="76"/>
                            </a:lnTo>
                            <a:lnTo>
                              <a:pt x="269" y="68"/>
                            </a:lnTo>
                            <a:lnTo>
                              <a:pt x="256" y="62"/>
                            </a:lnTo>
                            <a:lnTo>
                              <a:pt x="244" y="55"/>
                            </a:lnTo>
                            <a:lnTo>
                              <a:pt x="244" y="55"/>
                            </a:lnTo>
                            <a:lnTo>
                              <a:pt x="239" y="54"/>
                            </a:lnTo>
                            <a:lnTo>
                              <a:pt x="237" y="55"/>
                            </a:lnTo>
                            <a:lnTo>
                              <a:pt x="232" y="57"/>
                            </a:lnTo>
                            <a:lnTo>
                              <a:pt x="232" y="57"/>
                            </a:lnTo>
                            <a:lnTo>
                              <a:pt x="229" y="55"/>
                            </a:lnTo>
                            <a:lnTo>
                              <a:pt x="227" y="55"/>
                            </a:lnTo>
                            <a:lnTo>
                              <a:pt x="227" y="55"/>
                            </a:lnTo>
                            <a:lnTo>
                              <a:pt x="222" y="51"/>
                            </a:lnTo>
                            <a:lnTo>
                              <a:pt x="217" y="47"/>
                            </a:lnTo>
                            <a:lnTo>
                              <a:pt x="211" y="43"/>
                            </a:lnTo>
                            <a:lnTo>
                              <a:pt x="211" y="43"/>
                            </a:lnTo>
                            <a:lnTo>
                              <a:pt x="201" y="39"/>
                            </a:lnTo>
                            <a:lnTo>
                              <a:pt x="192" y="37"/>
                            </a:lnTo>
                            <a:lnTo>
                              <a:pt x="183" y="36"/>
                            </a:lnTo>
                            <a:lnTo>
                              <a:pt x="183" y="36"/>
                            </a:lnTo>
                            <a:lnTo>
                              <a:pt x="173" y="32"/>
                            </a:lnTo>
                            <a:lnTo>
                              <a:pt x="164" y="30"/>
                            </a:lnTo>
                            <a:lnTo>
                              <a:pt x="159" y="30"/>
                            </a:lnTo>
                            <a:lnTo>
                              <a:pt x="154" y="31"/>
                            </a:lnTo>
                            <a:lnTo>
                              <a:pt x="154" y="31"/>
                            </a:lnTo>
                            <a:lnTo>
                              <a:pt x="151" y="32"/>
                            </a:lnTo>
                            <a:lnTo>
                              <a:pt x="147" y="35"/>
                            </a:lnTo>
                            <a:lnTo>
                              <a:pt x="142" y="42"/>
                            </a:lnTo>
                            <a:lnTo>
                              <a:pt x="142" y="42"/>
                            </a:lnTo>
                            <a:lnTo>
                              <a:pt x="141" y="43"/>
                            </a:lnTo>
                            <a:lnTo>
                              <a:pt x="140" y="44"/>
                            </a:lnTo>
                            <a:lnTo>
                              <a:pt x="138" y="44"/>
                            </a:lnTo>
                            <a:lnTo>
                              <a:pt x="138" y="44"/>
                            </a:lnTo>
                            <a:lnTo>
                              <a:pt x="137" y="43"/>
                            </a:lnTo>
                            <a:lnTo>
                              <a:pt x="134" y="42"/>
                            </a:lnTo>
                            <a:lnTo>
                              <a:pt x="129" y="43"/>
                            </a:lnTo>
                            <a:lnTo>
                              <a:pt x="125" y="44"/>
                            </a:lnTo>
                            <a:lnTo>
                              <a:pt x="122" y="47"/>
                            </a:lnTo>
                            <a:lnTo>
                              <a:pt x="122" y="47"/>
                            </a:lnTo>
                            <a:lnTo>
                              <a:pt x="119" y="51"/>
                            </a:lnTo>
                            <a:lnTo>
                              <a:pt x="114" y="58"/>
                            </a:lnTo>
                            <a:lnTo>
                              <a:pt x="109" y="68"/>
                            </a:lnTo>
                            <a:lnTo>
                              <a:pt x="109" y="68"/>
                            </a:lnTo>
                            <a:lnTo>
                              <a:pt x="108" y="69"/>
                            </a:lnTo>
                            <a:lnTo>
                              <a:pt x="105" y="71"/>
                            </a:lnTo>
                            <a:lnTo>
                              <a:pt x="100" y="73"/>
                            </a:lnTo>
                            <a:lnTo>
                              <a:pt x="98" y="71"/>
                            </a:lnTo>
                            <a:lnTo>
                              <a:pt x="95" y="70"/>
                            </a:lnTo>
                            <a:lnTo>
                              <a:pt x="95" y="70"/>
                            </a:lnTo>
                            <a:lnTo>
                              <a:pt x="91" y="64"/>
                            </a:lnTo>
                            <a:lnTo>
                              <a:pt x="87" y="54"/>
                            </a:lnTo>
                            <a:lnTo>
                              <a:pt x="83" y="44"/>
                            </a:lnTo>
                            <a:lnTo>
                              <a:pt x="83" y="44"/>
                            </a:lnTo>
                            <a:lnTo>
                              <a:pt x="83" y="36"/>
                            </a:lnTo>
                            <a:lnTo>
                              <a:pt x="82" y="30"/>
                            </a:lnTo>
                            <a:lnTo>
                              <a:pt x="81" y="22"/>
                            </a:lnTo>
                            <a:lnTo>
                              <a:pt x="81" y="22"/>
                            </a:lnTo>
                            <a:lnTo>
                              <a:pt x="80" y="19"/>
                            </a:lnTo>
                            <a:lnTo>
                              <a:pt x="77" y="16"/>
                            </a:lnTo>
                            <a:lnTo>
                              <a:pt x="75" y="14"/>
                            </a:lnTo>
                            <a:lnTo>
                              <a:pt x="75" y="14"/>
                            </a:lnTo>
                            <a:lnTo>
                              <a:pt x="73" y="11"/>
                            </a:lnTo>
                            <a:lnTo>
                              <a:pt x="67" y="6"/>
                            </a:lnTo>
                            <a:lnTo>
                              <a:pt x="61" y="1"/>
                            </a:lnTo>
                            <a:lnTo>
                              <a:pt x="56" y="0"/>
                            </a:lnTo>
                            <a:lnTo>
                              <a:pt x="53" y="0"/>
                            </a:lnTo>
                            <a:lnTo>
                              <a:pt x="53" y="0"/>
                            </a:lnTo>
                            <a:lnTo>
                              <a:pt x="46" y="3"/>
                            </a:lnTo>
                            <a:lnTo>
                              <a:pt x="40" y="5"/>
                            </a:lnTo>
                            <a:lnTo>
                              <a:pt x="28" y="14"/>
                            </a:lnTo>
                            <a:lnTo>
                              <a:pt x="28" y="14"/>
                            </a:lnTo>
                            <a:lnTo>
                              <a:pt x="22" y="15"/>
                            </a:lnTo>
                            <a:lnTo>
                              <a:pt x="17" y="15"/>
                            </a:lnTo>
                            <a:lnTo>
                              <a:pt x="10" y="14"/>
                            </a:lnTo>
                            <a:lnTo>
                              <a:pt x="10" y="14"/>
                            </a:lnTo>
                            <a:lnTo>
                              <a:pt x="8" y="12"/>
                            </a:lnTo>
                            <a:lnTo>
                              <a:pt x="6" y="12"/>
                            </a:lnTo>
                            <a:lnTo>
                              <a:pt x="5" y="12"/>
                            </a:lnTo>
                            <a:lnTo>
                              <a:pt x="5" y="12"/>
                            </a:lnTo>
                            <a:lnTo>
                              <a:pt x="1" y="16"/>
                            </a:lnTo>
                            <a:lnTo>
                              <a:pt x="0" y="19"/>
                            </a:lnTo>
                            <a:lnTo>
                              <a:pt x="1" y="20"/>
                            </a:lnTo>
                            <a:lnTo>
                              <a:pt x="1" y="20"/>
                            </a:lnTo>
                            <a:lnTo>
                              <a:pt x="7" y="22"/>
                            </a:lnTo>
                            <a:lnTo>
                              <a:pt x="14" y="25"/>
                            </a:lnTo>
                            <a:lnTo>
                              <a:pt x="26" y="26"/>
                            </a:lnTo>
                            <a:lnTo>
                              <a:pt x="30" y="33"/>
                            </a:lnTo>
                            <a:lnTo>
                              <a:pt x="30" y="33"/>
                            </a:lnTo>
                            <a:lnTo>
                              <a:pt x="32" y="38"/>
                            </a:lnTo>
                            <a:lnTo>
                              <a:pt x="35" y="42"/>
                            </a:lnTo>
                            <a:lnTo>
                              <a:pt x="39" y="44"/>
                            </a:lnTo>
                            <a:lnTo>
                              <a:pt x="39" y="44"/>
                            </a:lnTo>
                            <a:lnTo>
                              <a:pt x="45" y="44"/>
                            </a:lnTo>
                            <a:lnTo>
                              <a:pt x="53" y="44"/>
                            </a:lnTo>
                            <a:lnTo>
                              <a:pt x="53" y="44"/>
                            </a:lnTo>
                            <a:lnTo>
                              <a:pt x="61" y="43"/>
                            </a:lnTo>
                            <a:lnTo>
                              <a:pt x="61" y="43"/>
                            </a:lnTo>
                            <a:lnTo>
                              <a:pt x="68" y="46"/>
                            </a:lnTo>
                            <a:lnTo>
                              <a:pt x="72" y="48"/>
                            </a:lnTo>
                            <a:lnTo>
                              <a:pt x="73" y="49"/>
                            </a:lnTo>
                            <a:lnTo>
                              <a:pt x="72" y="52"/>
                            </a:lnTo>
                            <a:lnTo>
                              <a:pt x="72" y="52"/>
                            </a:lnTo>
                            <a:lnTo>
                              <a:pt x="66" y="55"/>
                            </a:lnTo>
                            <a:lnTo>
                              <a:pt x="55" y="60"/>
                            </a:lnTo>
                            <a:lnTo>
                              <a:pt x="41" y="64"/>
                            </a:lnTo>
                            <a:lnTo>
                              <a:pt x="41" y="64"/>
                            </a:lnTo>
                            <a:lnTo>
                              <a:pt x="38" y="64"/>
                            </a:lnTo>
                            <a:lnTo>
                              <a:pt x="35" y="64"/>
                            </a:lnTo>
                            <a:lnTo>
                              <a:pt x="34" y="65"/>
                            </a:lnTo>
                            <a:lnTo>
                              <a:pt x="34" y="65"/>
                            </a:lnTo>
                            <a:lnTo>
                              <a:pt x="34" y="68"/>
                            </a:lnTo>
                            <a:lnTo>
                              <a:pt x="35" y="70"/>
                            </a:lnTo>
                            <a:lnTo>
                              <a:pt x="38" y="74"/>
                            </a:lnTo>
                            <a:lnTo>
                              <a:pt x="38" y="74"/>
                            </a:lnTo>
                            <a:lnTo>
                              <a:pt x="39" y="78"/>
                            </a:lnTo>
                            <a:lnTo>
                              <a:pt x="44" y="87"/>
                            </a:lnTo>
                            <a:lnTo>
                              <a:pt x="44" y="87"/>
                            </a:lnTo>
                            <a:lnTo>
                              <a:pt x="46" y="96"/>
                            </a:lnTo>
                            <a:lnTo>
                              <a:pt x="50" y="103"/>
                            </a:lnTo>
                            <a:lnTo>
                              <a:pt x="50" y="103"/>
                            </a:lnTo>
                            <a:lnTo>
                              <a:pt x="51" y="105"/>
                            </a:lnTo>
                            <a:lnTo>
                              <a:pt x="53" y="105"/>
                            </a:lnTo>
                            <a:lnTo>
                              <a:pt x="55" y="103"/>
                            </a:lnTo>
                            <a:lnTo>
                              <a:pt x="57" y="100"/>
                            </a:lnTo>
                            <a:lnTo>
                              <a:pt x="57" y="100"/>
                            </a:lnTo>
                            <a:lnTo>
                              <a:pt x="57" y="95"/>
                            </a:lnTo>
                            <a:lnTo>
                              <a:pt x="57" y="91"/>
                            </a:lnTo>
                            <a:lnTo>
                              <a:pt x="59" y="89"/>
                            </a:lnTo>
                            <a:lnTo>
                              <a:pt x="59" y="89"/>
                            </a:lnTo>
                            <a:lnTo>
                              <a:pt x="62" y="87"/>
                            </a:lnTo>
                            <a:lnTo>
                              <a:pt x="65" y="87"/>
                            </a:lnTo>
                            <a:lnTo>
                              <a:pt x="68" y="87"/>
                            </a:lnTo>
                            <a:lnTo>
                              <a:pt x="68" y="87"/>
                            </a:lnTo>
                            <a:lnTo>
                              <a:pt x="76" y="95"/>
                            </a:lnTo>
                            <a:lnTo>
                              <a:pt x="83" y="101"/>
                            </a:lnTo>
                            <a:lnTo>
                              <a:pt x="92" y="107"/>
                            </a:lnTo>
                            <a:lnTo>
                              <a:pt x="92" y="107"/>
                            </a:lnTo>
                            <a:lnTo>
                              <a:pt x="105" y="112"/>
                            </a:lnTo>
                            <a:lnTo>
                              <a:pt x="118" y="116"/>
                            </a:lnTo>
                            <a:lnTo>
                              <a:pt x="130" y="119"/>
                            </a:lnTo>
                            <a:lnTo>
                              <a:pt x="130" y="119"/>
                            </a:lnTo>
                            <a:lnTo>
                              <a:pt x="134" y="121"/>
                            </a:lnTo>
                            <a:lnTo>
                              <a:pt x="142" y="125"/>
                            </a:lnTo>
                            <a:lnTo>
                              <a:pt x="148" y="129"/>
                            </a:lnTo>
                            <a:lnTo>
                              <a:pt x="154" y="134"/>
                            </a:lnTo>
                            <a:lnTo>
                              <a:pt x="161" y="140"/>
                            </a:lnTo>
                            <a:lnTo>
                              <a:pt x="165" y="146"/>
                            </a:lnTo>
                            <a:lnTo>
                              <a:pt x="165" y="146"/>
                            </a:lnTo>
                            <a:lnTo>
                              <a:pt x="168" y="151"/>
                            </a:lnTo>
                            <a:lnTo>
                              <a:pt x="169" y="157"/>
                            </a:lnTo>
                            <a:lnTo>
                              <a:pt x="172" y="171"/>
                            </a:lnTo>
                            <a:lnTo>
                              <a:pt x="174" y="187"/>
                            </a:lnTo>
                            <a:lnTo>
                              <a:pt x="174" y="187"/>
                            </a:lnTo>
                            <a:lnTo>
                              <a:pt x="169" y="189"/>
                            </a:lnTo>
                            <a:lnTo>
                              <a:pt x="164" y="192"/>
                            </a:lnTo>
                            <a:lnTo>
                              <a:pt x="159" y="195"/>
                            </a:lnTo>
                            <a:lnTo>
                              <a:pt x="159" y="195"/>
                            </a:lnTo>
                            <a:lnTo>
                              <a:pt x="157" y="200"/>
                            </a:lnTo>
                            <a:lnTo>
                              <a:pt x="156" y="205"/>
                            </a:lnTo>
                            <a:lnTo>
                              <a:pt x="154" y="210"/>
                            </a:lnTo>
                            <a:lnTo>
                              <a:pt x="154" y="210"/>
                            </a:lnTo>
                            <a:lnTo>
                              <a:pt x="153" y="215"/>
                            </a:lnTo>
                            <a:lnTo>
                              <a:pt x="153" y="219"/>
                            </a:lnTo>
                            <a:lnTo>
                              <a:pt x="154" y="221"/>
                            </a:lnTo>
                            <a:lnTo>
                              <a:pt x="157" y="222"/>
                            </a:lnTo>
                            <a:lnTo>
                              <a:pt x="157" y="222"/>
                            </a:lnTo>
                            <a:lnTo>
                              <a:pt x="161" y="222"/>
                            </a:lnTo>
                            <a:lnTo>
                              <a:pt x="167" y="221"/>
                            </a:lnTo>
                            <a:lnTo>
                              <a:pt x="175" y="219"/>
                            </a:lnTo>
                            <a:lnTo>
                              <a:pt x="175" y="219"/>
                            </a:lnTo>
                            <a:lnTo>
                              <a:pt x="178" y="216"/>
                            </a:lnTo>
                            <a:lnTo>
                              <a:pt x="180" y="214"/>
                            </a:lnTo>
                            <a:lnTo>
                              <a:pt x="184" y="211"/>
                            </a:lnTo>
                            <a:lnTo>
                              <a:pt x="184" y="211"/>
                            </a:lnTo>
                            <a:lnTo>
                              <a:pt x="191" y="209"/>
                            </a:lnTo>
                            <a:lnTo>
                              <a:pt x="199" y="209"/>
                            </a:lnTo>
                            <a:lnTo>
                              <a:pt x="199" y="209"/>
                            </a:lnTo>
                            <a:lnTo>
                              <a:pt x="204" y="210"/>
                            </a:lnTo>
                            <a:lnTo>
                              <a:pt x="205" y="211"/>
                            </a:lnTo>
                            <a:lnTo>
                              <a:pt x="205" y="211"/>
                            </a:lnTo>
                            <a:lnTo>
                              <a:pt x="208" y="218"/>
                            </a:lnTo>
                            <a:lnTo>
                              <a:pt x="218" y="229"/>
                            </a:lnTo>
                            <a:lnTo>
                              <a:pt x="231" y="241"/>
                            </a:lnTo>
                            <a:lnTo>
                              <a:pt x="237" y="246"/>
                            </a:lnTo>
                            <a:lnTo>
                              <a:pt x="242" y="248"/>
                            </a:lnTo>
                            <a:lnTo>
                              <a:pt x="242" y="248"/>
                            </a:lnTo>
                            <a:lnTo>
                              <a:pt x="249" y="249"/>
                            </a:lnTo>
                            <a:lnTo>
                              <a:pt x="256" y="248"/>
                            </a:lnTo>
                            <a:lnTo>
                              <a:pt x="261" y="246"/>
                            </a:lnTo>
                            <a:lnTo>
                              <a:pt x="266" y="242"/>
                            </a:lnTo>
                            <a:lnTo>
                              <a:pt x="273" y="235"/>
                            </a:lnTo>
                            <a:lnTo>
                              <a:pt x="276" y="231"/>
                            </a:lnTo>
                            <a:lnTo>
                              <a:pt x="276" y="231"/>
                            </a:lnTo>
                            <a:lnTo>
                              <a:pt x="280" y="221"/>
                            </a:lnTo>
                            <a:lnTo>
                              <a:pt x="283" y="213"/>
                            </a:lnTo>
                            <a:lnTo>
                              <a:pt x="286" y="208"/>
                            </a:lnTo>
                            <a:lnTo>
                              <a:pt x="289" y="204"/>
                            </a:lnTo>
                            <a:lnTo>
                              <a:pt x="289" y="204"/>
                            </a:lnTo>
                            <a:lnTo>
                              <a:pt x="292" y="203"/>
                            </a:lnTo>
                            <a:lnTo>
                              <a:pt x="296" y="200"/>
                            </a:lnTo>
                            <a:lnTo>
                              <a:pt x="302" y="199"/>
                            </a:lnTo>
                            <a:lnTo>
                              <a:pt x="309" y="199"/>
                            </a:lnTo>
                            <a:lnTo>
                              <a:pt x="309" y="199"/>
                            </a:lnTo>
                            <a:lnTo>
                              <a:pt x="312" y="203"/>
                            </a:lnTo>
                            <a:lnTo>
                              <a:pt x="314" y="206"/>
                            </a:lnTo>
                            <a:lnTo>
                              <a:pt x="319" y="209"/>
                            </a:lnTo>
                            <a:lnTo>
                              <a:pt x="319" y="209"/>
                            </a:lnTo>
                            <a:lnTo>
                              <a:pt x="326" y="210"/>
                            </a:lnTo>
                            <a:lnTo>
                              <a:pt x="335" y="211"/>
                            </a:lnTo>
                            <a:lnTo>
                              <a:pt x="335" y="211"/>
                            </a:lnTo>
                            <a:lnTo>
                              <a:pt x="337" y="211"/>
                            </a:lnTo>
                            <a:lnTo>
                              <a:pt x="340" y="213"/>
                            </a:lnTo>
                            <a:lnTo>
                              <a:pt x="340" y="213"/>
                            </a:lnTo>
                            <a:lnTo>
                              <a:pt x="341" y="219"/>
                            </a:lnTo>
                            <a:lnTo>
                              <a:pt x="345" y="231"/>
                            </a:lnTo>
                            <a:lnTo>
                              <a:pt x="347" y="240"/>
                            </a:lnTo>
                            <a:lnTo>
                              <a:pt x="352" y="247"/>
                            </a:lnTo>
                            <a:lnTo>
                              <a:pt x="357" y="254"/>
                            </a:lnTo>
                            <a:lnTo>
                              <a:pt x="362" y="261"/>
                            </a:lnTo>
                            <a:lnTo>
                              <a:pt x="362" y="261"/>
                            </a:lnTo>
                            <a:lnTo>
                              <a:pt x="367" y="264"/>
                            </a:lnTo>
                            <a:lnTo>
                              <a:pt x="372" y="267"/>
                            </a:lnTo>
                            <a:lnTo>
                              <a:pt x="384" y="269"/>
                            </a:lnTo>
                            <a:lnTo>
                              <a:pt x="394" y="269"/>
                            </a:lnTo>
                            <a:lnTo>
                              <a:pt x="402" y="269"/>
                            </a:lnTo>
                            <a:lnTo>
                              <a:pt x="402" y="269"/>
                            </a:lnTo>
                            <a:lnTo>
                              <a:pt x="407" y="269"/>
                            </a:lnTo>
                            <a:lnTo>
                              <a:pt x="411" y="270"/>
                            </a:lnTo>
                            <a:lnTo>
                              <a:pt x="411" y="270"/>
                            </a:lnTo>
                            <a:lnTo>
                              <a:pt x="421" y="276"/>
                            </a:lnTo>
                            <a:lnTo>
                              <a:pt x="428" y="280"/>
                            </a:lnTo>
                            <a:lnTo>
                              <a:pt x="434" y="283"/>
                            </a:lnTo>
                            <a:lnTo>
                              <a:pt x="434" y="283"/>
                            </a:lnTo>
                            <a:lnTo>
                              <a:pt x="437" y="281"/>
                            </a:lnTo>
                            <a:lnTo>
                              <a:pt x="438" y="280"/>
                            </a:lnTo>
                            <a:lnTo>
                              <a:pt x="439" y="276"/>
                            </a:lnTo>
                            <a:lnTo>
                              <a:pt x="438" y="270"/>
                            </a:lnTo>
                            <a:lnTo>
                              <a:pt x="438" y="270"/>
                            </a:lnTo>
                            <a:lnTo>
                              <a:pt x="436" y="265"/>
                            </a:lnTo>
                            <a:lnTo>
                              <a:pt x="433" y="262"/>
                            </a:lnTo>
                            <a:lnTo>
                              <a:pt x="429" y="258"/>
                            </a:lnTo>
                            <a:lnTo>
                              <a:pt x="429" y="258"/>
                            </a:lnTo>
                            <a:lnTo>
                              <a:pt x="421" y="254"/>
                            </a:lnTo>
                            <a:lnTo>
                              <a:pt x="421" y="254"/>
                            </a:lnTo>
                            <a:lnTo>
                              <a:pt x="418" y="252"/>
                            </a:lnTo>
                            <a:lnTo>
                              <a:pt x="417" y="251"/>
                            </a:lnTo>
                            <a:lnTo>
                              <a:pt x="417" y="251"/>
                            </a:lnTo>
                            <a:lnTo>
                              <a:pt x="417" y="243"/>
                            </a:lnTo>
                            <a:lnTo>
                              <a:pt x="416" y="238"/>
                            </a:lnTo>
                            <a:lnTo>
                              <a:pt x="413" y="235"/>
                            </a:lnTo>
                            <a:lnTo>
                              <a:pt x="413" y="235"/>
                            </a:lnTo>
                            <a:lnTo>
                              <a:pt x="412" y="234"/>
                            </a:lnTo>
                            <a:lnTo>
                              <a:pt x="410" y="235"/>
                            </a:lnTo>
                            <a:lnTo>
                              <a:pt x="405" y="236"/>
                            </a:lnTo>
                            <a:lnTo>
                              <a:pt x="405" y="236"/>
                            </a:lnTo>
                            <a:lnTo>
                              <a:pt x="401" y="236"/>
                            </a:lnTo>
                            <a:lnTo>
                              <a:pt x="400" y="236"/>
                            </a:lnTo>
                            <a:lnTo>
                              <a:pt x="400" y="236"/>
                            </a:lnTo>
                            <a:lnTo>
                              <a:pt x="397" y="235"/>
                            </a:lnTo>
                            <a:lnTo>
                              <a:pt x="395" y="234"/>
                            </a:lnTo>
                            <a:lnTo>
                              <a:pt x="393" y="231"/>
                            </a:lnTo>
                            <a:lnTo>
                              <a:pt x="393" y="231"/>
                            </a:lnTo>
                            <a:lnTo>
                              <a:pt x="390" y="220"/>
                            </a:lnTo>
                            <a:lnTo>
                              <a:pt x="386" y="211"/>
                            </a:lnTo>
                            <a:lnTo>
                              <a:pt x="386" y="211"/>
                            </a:lnTo>
                            <a:lnTo>
                              <a:pt x="385" y="208"/>
                            </a:lnTo>
                            <a:lnTo>
                              <a:pt x="383" y="206"/>
                            </a:lnTo>
                            <a:lnTo>
                              <a:pt x="380" y="208"/>
                            </a:lnTo>
                            <a:lnTo>
                              <a:pt x="380" y="208"/>
                            </a:lnTo>
                            <a:lnTo>
                              <a:pt x="374" y="200"/>
                            </a:lnTo>
                            <a:lnTo>
                              <a:pt x="369" y="194"/>
                            </a:lnTo>
                            <a:lnTo>
                              <a:pt x="364" y="187"/>
                            </a:lnTo>
                            <a:lnTo>
                              <a:pt x="364" y="187"/>
                            </a:lnTo>
                            <a:lnTo>
                              <a:pt x="364" y="183"/>
                            </a:lnTo>
                            <a:lnTo>
                              <a:pt x="364" y="179"/>
                            </a:lnTo>
                            <a:lnTo>
                              <a:pt x="366" y="177"/>
                            </a:lnTo>
                            <a:lnTo>
                              <a:pt x="366" y="177"/>
                            </a:lnTo>
                            <a:lnTo>
                              <a:pt x="374" y="173"/>
                            </a:lnTo>
                            <a:lnTo>
                              <a:pt x="380" y="171"/>
                            </a:lnTo>
                            <a:lnTo>
                              <a:pt x="383" y="168"/>
                            </a:lnTo>
                            <a:lnTo>
                              <a:pt x="384" y="166"/>
                            </a:lnTo>
                            <a:lnTo>
                              <a:pt x="384" y="166"/>
                            </a:lnTo>
                            <a:lnTo>
                              <a:pt x="383" y="164"/>
                            </a:lnTo>
                            <a:lnTo>
                              <a:pt x="380" y="161"/>
                            </a:lnTo>
                            <a:lnTo>
                              <a:pt x="375" y="157"/>
                            </a:lnTo>
                            <a:lnTo>
                              <a:pt x="366" y="152"/>
                            </a:lnTo>
                            <a:lnTo>
                              <a:pt x="366" y="152"/>
                            </a:lnTo>
                            <a:lnTo>
                              <a:pt x="363" y="148"/>
                            </a:lnTo>
                            <a:lnTo>
                              <a:pt x="359" y="145"/>
                            </a:lnTo>
                            <a:lnTo>
                              <a:pt x="355" y="141"/>
                            </a:lnTo>
                            <a:lnTo>
                              <a:pt x="355" y="141"/>
                            </a:lnTo>
                            <a:lnTo>
                              <a:pt x="347" y="140"/>
                            </a:lnTo>
                            <a:lnTo>
                              <a:pt x="340" y="140"/>
                            </a:lnTo>
                            <a:lnTo>
                              <a:pt x="340" y="140"/>
                            </a:lnTo>
                            <a:lnTo>
                              <a:pt x="339" y="139"/>
                            </a:lnTo>
                            <a:lnTo>
                              <a:pt x="337" y="138"/>
                            </a:lnTo>
                            <a:lnTo>
                              <a:pt x="337" y="136"/>
                            </a:lnTo>
                            <a:lnTo>
                              <a:pt x="337" y="136"/>
                            </a:lnTo>
                            <a:lnTo>
                              <a:pt x="339" y="135"/>
                            </a:lnTo>
                            <a:lnTo>
                              <a:pt x="340" y="130"/>
                            </a:lnTo>
                            <a:lnTo>
                              <a:pt x="340" y="128"/>
                            </a:lnTo>
                            <a:lnTo>
                              <a:pt x="340" y="124"/>
                            </a:lnTo>
                            <a:lnTo>
                              <a:pt x="339" y="119"/>
                            </a:lnTo>
                            <a:lnTo>
                              <a:pt x="336" y="114"/>
                            </a:lnTo>
                            <a:lnTo>
                              <a:pt x="336" y="114"/>
                            </a:lnTo>
                            <a:lnTo>
                              <a:pt x="328" y="107"/>
                            </a:lnTo>
                            <a:lnTo>
                              <a:pt x="328" y="107"/>
                            </a:lnTo>
                            <a:lnTo>
                              <a:pt x="309" y="89"/>
                            </a:lnTo>
                            <a:lnTo>
                              <a:pt x="309" y="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>
                        <a:scene3d>
                          <a:camera prst="orthographicFront"/>
                          <a:lightRig rig="threePt" dir="t"/>
                        </a:scene3d>
                        <a:sp3d contourW="12700"/>
                      </a:bodyPr>
                      <a:lstStyle/>
                      <a:p>
                        <a:pPr algn="ctr"/>
                        <a:endParaRPr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19" name="iSļïḋe">
                    <a:extLst>
                      <a:ext uri="{FF2B5EF4-FFF2-40B4-BE49-F238E27FC236}">
                        <a16:creationId xmlns:a16="http://schemas.microsoft.com/office/drawing/2014/main" id="{0968B98B-8DCA-3058-A286-FCD79C31CD65}"/>
                      </a:ext>
                    </a:extLst>
                  </p:cNvPr>
                  <p:cNvGrpSpPr/>
                  <p:nvPr/>
                </p:nvGrpSpPr>
                <p:grpSpPr>
                  <a:xfrm>
                    <a:off x="6072227" y="2204864"/>
                    <a:ext cx="1365930" cy="785952"/>
                    <a:chOff x="6072227" y="2204864"/>
                    <a:chExt cx="1365930" cy="785952"/>
                  </a:xfrm>
                  <a:grpFill/>
                </p:grpSpPr>
                <p:sp>
                  <p:nvSpPr>
                    <p:cNvPr id="20" name="isľîdè">
                      <a:extLst>
                        <a:ext uri="{FF2B5EF4-FFF2-40B4-BE49-F238E27FC236}">
                          <a16:creationId xmlns:a16="http://schemas.microsoft.com/office/drawing/2014/main" id="{A0D2AAA9-1E37-65F7-F7E7-8049DBFA047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313488" y="2707150"/>
                      <a:ext cx="124669" cy="204167"/>
                    </a:xfrm>
                    <a:custGeom>
                      <a:avLst/>
                      <a:gdLst>
                        <a:gd name="T0" fmla="*/ 9 w 139"/>
                        <a:gd name="T1" fmla="*/ 57 h 227"/>
                        <a:gd name="T2" fmla="*/ 15 w 139"/>
                        <a:gd name="T3" fmla="*/ 61 h 227"/>
                        <a:gd name="T4" fmla="*/ 6 w 139"/>
                        <a:gd name="T5" fmla="*/ 71 h 227"/>
                        <a:gd name="T6" fmla="*/ 6 w 139"/>
                        <a:gd name="T7" fmla="*/ 81 h 227"/>
                        <a:gd name="T8" fmla="*/ 16 w 139"/>
                        <a:gd name="T9" fmla="*/ 82 h 227"/>
                        <a:gd name="T10" fmla="*/ 17 w 139"/>
                        <a:gd name="T11" fmla="*/ 92 h 227"/>
                        <a:gd name="T12" fmla="*/ 23 w 139"/>
                        <a:gd name="T13" fmla="*/ 93 h 227"/>
                        <a:gd name="T14" fmla="*/ 34 w 139"/>
                        <a:gd name="T15" fmla="*/ 101 h 227"/>
                        <a:gd name="T16" fmla="*/ 41 w 139"/>
                        <a:gd name="T17" fmla="*/ 97 h 227"/>
                        <a:gd name="T18" fmla="*/ 48 w 139"/>
                        <a:gd name="T19" fmla="*/ 101 h 227"/>
                        <a:gd name="T20" fmla="*/ 50 w 139"/>
                        <a:gd name="T21" fmla="*/ 116 h 227"/>
                        <a:gd name="T22" fmla="*/ 59 w 139"/>
                        <a:gd name="T23" fmla="*/ 128 h 227"/>
                        <a:gd name="T24" fmla="*/ 54 w 139"/>
                        <a:gd name="T25" fmla="*/ 140 h 227"/>
                        <a:gd name="T26" fmla="*/ 32 w 139"/>
                        <a:gd name="T27" fmla="*/ 145 h 227"/>
                        <a:gd name="T28" fmla="*/ 23 w 139"/>
                        <a:gd name="T29" fmla="*/ 151 h 227"/>
                        <a:gd name="T30" fmla="*/ 33 w 139"/>
                        <a:gd name="T31" fmla="*/ 163 h 227"/>
                        <a:gd name="T32" fmla="*/ 25 w 139"/>
                        <a:gd name="T33" fmla="*/ 173 h 227"/>
                        <a:gd name="T34" fmla="*/ 17 w 139"/>
                        <a:gd name="T35" fmla="*/ 186 h 227"/>
                        <a:gd name="T36" fmla="*/ 41 w 139"/>
                        <a:gd name="T37" fmla="*/ 184 h 227"/>
                        <a:gd name="T38" fmla="*/ 49 w 139"/>
                        <a:gd name="T39" fmla="*/ 187 h 227"/>
                        <a:gd name="T40" fmla="*/ 28 w 139"/>
                        <a:gd name="T41" fmla="*/ 199 h 227"/>
                        <a:gd name="T42" fmla="*/ 4 w 139"/>
                        <a:gd name="T43" fmla="*/ 216 h 227"/>
                        <a:gd name="T44" fmla="*/ 9 w 139"/>
                        <a:gd name="T45" fmla="*/ 227 h 227"/>
                        <a:gd name="T46" fmla="*/ 42 w 139"/>
                        <a:gd name="T47" fmla="*/ 215 h 227"/>
                        <a:gd name="T48" fmla="*/ 53 w 139"/>
                        <a:gd name="T49" fmla="*/ 214 h 227"/>
                        <a:gd name="T50" fmla="*/ 113 w 139"/>
                        <a:gd name="T51" fmla="*/ 214 h 227"/>
                        <a:gd name="T52" fmla="*/ 134 w 139"/>
                        <a:gd name="T53" fmla="*/ 206 h 227"/>
                        <a:gd name="T54" fmla="*/ 130 w 139"/>
                        <a:gd name="T55" fmla="*/ 192 h 227"/>
                        <a:gd name="T56" fmla="*/ 120 w 139"/>
                        <a:gd name="T57" fmla="*/ 186 h 227"/>
                        <a:gd name="T58" fmla="*/ 139 w 139"/>
                        <a:gd name="T59" fmla="*/ 163 h 227"/>
                        <a:gd name="T60" fmla="*/ 129 w 139"/>
                        <a:gd name="T61" fmla="*/ 154 h 227"/>
                        <a:gd name="T62" fmla="*/ 119 w 139"/>
                        <a:gd name="T63" fmla="*/ 147 h 227"/>
                        <a:gd name="T64" fmla="*/ 113 w 139"/>
                        <a:gd name="T65" fmla="*/ 134 h 227"/>
                        <a:gd name="T66" fmla="*/ 109 w 139"/>
                        <a:gd name="T67" fmla="*/ 118 h 227"/>
                        <a:gd name="T68" fmla="*/ 93 w 139"/>
                        <a:gd name="T69" fmla="*/ 109 h 227"/>
                        <a:gd name="T70" fmla="*/ 90 w 139"/>
                        <a:gd name="T71" fmla="*/ 98 h 227"/>
                        <a:gd name="T72" fmla="*/ 77 w 139"/>
                        <a:gd name="T73" fmla="*/ 75 h 227"/>
                        <a:gd name="T74" fmla="*/ 70 w 139"/>
                        <a:gd name="T75" fmla="*/ 57 h 227"/>
                        <a:gd name="T76" fmla="*/ 82 w 139"/>
                        <a:gd name="T77" fmla="*/ 46 h 227"/>
                        <a:gd name="T78" fmla="*/ 82 w 139"/>
                        <a:gd name="T79" fmla="*/ 33 h 227"/>
                        <a:gd name="T80" fmla="*/ 70 w 139"/>
                        <a:gd name="T81" fmla="*/ 26 h 227"/>
                        <a:gd name="T82" fmla="*/ 50 w 139"/>
                        <a:gd name="T83" fmla="*/ 30 h 227"/>
                        <a:gd name="T84" fmla="*/ 41 w 139"/>
                        <a:gd name="T85" fmla="*/ 25 h 227"/>
                        <a:gd name="T86" fmla="*/ 58 w 139"/>
                        <a:gd name="T87" fmla="*/ 12 h 227"/>
                        <a:gd name="T88" fmla="*/ 59 w 139"/>
                        <a:gd name="T89" fmla="*/ 6 h 227"/>
                        <a:gd name="T90" fmla="*/ 39 w 139"/>
                        <a:gd name="T91" fmla="*/ 1 h 227"/>
                        <a:gd name="T92" fmla="*/ 22 w 139"/>
                        <a:gd name="T93" fmla="*/ 7 h 227"/>
                        <a:gd name="T94" fmla="*/ 17 w 139"/>
                        <a:gd name="T95" fmla="*/ 21 h 227"/>
                        <a:gd name="T96" fmla="*/ 12 w 139"/>
                        <a:gd name="T97" fmla="*/ 27 h 227"/>
                        <a:gd name="T98" fmla="*/ 4 w 139"/>
                        <a:gd name="T99" fmla="*/ 34 h 227"/>
                        <a:gd name="T100" fmla="*/ 3 w 139"/>
                        <a:gd name="T101" fmla="*/ 39 h 2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139" h="227">
                          <a:moveTo>
                            <a:pt x="6" y="44"/>
                          </a:moveTo>
                          <a:lnTo>
                            <a:pt x="6" y="44"/>
                          </a:lnTo>
                          <a:lnTo>
                            <a:pt x="7" y="52"/>
                          </a:lnTo>
                          <a:lnTo>
                            <a:pt x="9" y="57"/>
                          </a:lnTo>
                          <a:lnTo>
                            <a:pt x="9" y="57"/>
                          </a:lnTo>
                          <a:lnTo>
                            <a:pt x="9" y="58"/>
                          </a:lnTo>
                          <a:lnTo>
                            <a:pt x="10" y="59"/>
                          </a:lnTo>
                          <a:lnTo>
                            <a:pt x="10" y="59"/>
                          </a:lnTo>
                          <a:lnTo>
                            <a:pt x="14" y="60"/>
                          </a:lnTo>
                          <a:lnTo>
                            <a:pt x="15" y="61"/>
                          </a:lnTo>
                          <a:lnTo>
                            <a:pt x="15" y="63"/>
                          </a:lnTo>
                          <a:lnTo>
                            <a:pt x="15" y="63"/>
                          </a:lnTo>
                          <a:lnTo>
                            <a:pt x="11" y="66"/>
                          </a:lnTo>
                          <a:lnTo>
                            <a:pt x="6" y="71"/>
                          </a:lnTo>
                          <a:lnTo>
                            <a:pt x="6" y="71"/>
                          </a:lnTo>
                          <a:lnTo>
                            <a:pt x="5" y="74"/>
                          </a:lnTo>
                          <a:lnTo>
                            <a:pt x="5" y="76"/>
                          </a:lnTo>
                          <a:lnTo>
                            <a:pt x="6" y="80"/>
                          </a:lnTo>
                          <a:lnTo>
                            <a:pt x="6" y="80"/>
                          </a:lnTo>
                          <a:lnTo>
                            <a:pt x="6" y="81"/>
                          </a:lnTo>
                          <a:lnTo>
                            <a:pt x="9" y="82"/>
                          </a:lnTo>
                          <a:lnTo>
                            <a:pt x="9" y="82"/>
                          </a:lnTo>
                          <a:lnTo>
                            <a:pt x="12" y="81"/>
                          </a:lnTo>
                          <a:lnTo>
                            <a:pt x="15" y="82"/>
                          </a:lnTo>
                          <a:lnTo>
                            <a:pt x="16" y="82"/>
                          </a:lnTo>
                          <a:lnTo>
                            <a:pt x="16" y="82"/>
                          </a:lnTo>
                          <a:lnTo>
                            <a:pt x="17" y="85"/>
                          </a:lnTo>
                          <a:lnTo>
                            <a:pt x="17" y="89"/>
                          </a:lnTo>
                          <a:lnTo>
                            <a:pt x="17" y="92"/>
                          </a:lnTo>
                          <a:lnTo>
                            <a:pt x="17" y="92"/>
                          </a:lnTo>
                          <a:lnTo>
                            <a:pt x="17" y="95"/>
                          </a:lnTo>
                          <a:lnTo>
                            <a:pt x="18" y="95"/>
                          </a:lnTo>
                          <a:lnTo>
                            <a:pt x="20" y="95"/>
                          </a:lnTo>
                          <a:lnTo>
                            <a:pt x="20" y="95"/>
                          </a:lnTo>
                          <a:lnTo>
                            <a:pt x="23" y="93"/>
                          </a:lnTo>
                          <a:lnTo>
                            <a:pt x="28" y="92"/>
                          </a:lnTo>
                          <a:lnTo>
                            <a:pt x="28" y="92"/>
                          </a:lnTo>
                          <a:lnTo>
                            <a:pt x="31" y="93"/>
                          </a:lnTo>
                          <a:lnTo>
                            <a:pt x="32" y="97"/>
                          </a:lnTo>
                          <a:lnTo>
                            <a:pt x="34" y="101"/>
                          </a:lnTo>
                          <a:lnTo>
                            <a:pt x="34" y="101"/>
                          </a:lnTo>
                          <a:lnTo>
                            <a:pt x="34" y="101"/>
                          </a:lnTo>
                          <a:lnTo>
                            <a:pt x="36" y="101"/>
                          </a:lnTo>
                          <a:lnTo>
                            <a:pt x="36" y="101"/>
                          </a:lnTo>
                          <a:lnTo>
                            <a:pt x="41" y="97"/>
                          </a:lnTo>
                          <a:lnTo>
                            <a:pt x="43" y="97"/>
                          </a:lnTo>
                          <a:lnTo>
                            <a:pt x="45" y="97"/>
                          </a:lnTo>
                          <a:lnTo>
                            <a:pt x="45" y="97"/>
                          </a:lnTo>
                          <a:lnTo>
                            <a:pt x="47" y="98"/>
                          </a:lnTo>
                          <a:lnTo>
                            <a:pt x="48" y="101"/>
                          </a:lnTo>
                          <a:lnTo>
                            <a:pt x="48" y="106"/>
                          </a:lnTo>
                          <a:lnTo>
                            <a:pt x="48" y="112"/>
                          </a:lnTo>
                          <a:lnTo>
                            <a:pt x="48" y="112"/>
                          </a:lnTo>
                          <a:lnTo>
                            <a:pt x="50" y="116"/>
                          </a:lnTo>
                          <a:lnTo>
                            <a:pt x="50" y="116"/>
                          </a:lnTo>
                          <a:lnTo>
                            <a:pt x="55" y="119"/>
                          </a:lnTo>
                          <a:lnTo>
                            <a:pt x="58" y="122"/>
                          </a:lnTo>
                          <a:lnTo>
                            <a:pt x="60" y="124"/>
                          </a:lnTo>
                          <a:lnTo>
                            <a:pt x="60" y="124"/>
                          </a:lnTo>
                          <a:lnTo>
                            <a:pt x="59" y="128"/>
                          </a:lnTo>
                          <a:lnTo>
                            <a:pt x="58" y="130"/>
                          </a:lnTo>
                          <a:lnTo>
                            <a:pt x="55" y="134"/>
                          </a:lnTo>
                          <a:lnTo>
                            <a:pt x="55" y="134"/>
                          </a:lnTo>
                          <a:lnTo>
                            <a:pt x="55" y="138"/>
                          </a:lnTo>
                          <a:lnTo>
                            <a:pt x="54" y="140"/>
                          </a:lnTo>
                          <a:lnTo>
                            <a:pt x="53" y="141"/>
                          </a:lnTo>
                          <a:lnTo>
                            <a:pt x="53" y="141"/>
                          </a:lnTo>
                          <a:lnTo>
                            <a:pt x="47" y="144"/>
                          </a:lnTo>
                          <a:lnTo>
                            <a:pt x="39" y="145"/>
                          </a:lnTo>
                          <a:lnTo>
                            <a:pt x="32" y="145"/>
                          </a:lnTo>
                          <a:lnTo>
                            <a:pt x="32" y="145"/>
                          </a:lnTo>
                          <a:lnTo>
                            <a:pt x="27" y="147"/>
                          </a:lnTo>
                          <a:lnTo>
                            <a:pt x="25" y="149"/>
                          </a:lnTo>
                          <a:lnTo>
                            <a:pt x="23" y="151"/>
                          </a:lnTo>
                          <a:lnTo>
                            <a:pt x="23" y="151"/>
                          </a:lnTo>
                          <a:lnTo>
                            <a:pt x="25" y="155"/>
                          </a:lnTo>
                          <a:lnTo>
                            <a:pt x="27" y="159"/>
                          </a:lnTo>
                          <a:lnTo>
                            <a:pt x="32" y="162"/>
                          </a:lnTo>
                          <a:lnTo>
                            <a:pt x="32" y="162"/>
                          </a:lnTo>
                          <a:lnTo>
                            <a:pt x="33" y="163"/>
                          </a:lnTo>
                          <a:lnTo>
                            <a:pt x="34" y="165"/>
                          </a:lnTo>
                          <a:lnTo>
                            <a:pt x="33" y="167"/>
                          </a:lnTo>
                          <a:lnTo>
                            <a:pt x="33" y="167"/>
                          </a:lnTo>
                          <a:lnTo>
                            <a:pt x="30" y="170"/>
                          </a:lnTo>
                          <a:lnTo>
                            <a:pt x="25" y="173"/>
                          </a:lnTo>
                          <a:lnTo>
                            <a:pt x="18" y="176"/>
                          </a:lnTo>
                          <a:lnTo>
                            <a:pt x="18" y="176"/>
                          </a:lnTo>
                          <a:lnTo>
                            <a:pt x="17" y="181"/>
                          </a:lnTo>
                          <a:lnTo>
                            <a:pt x="16" y="184"/>
                          </a:lnTo>
                          <a:lnTo>
                            <a:pt x="17" y="186"/>
                          </a:lnTo>
                          <a:lnTo>
                            <a:pt x="18" y="187"/>
                          </a:lnTo>
                          <a:lnTo>
                            <a:pt x="18" y="187"/>
                          </a:lnTo>
                          <a:lnTo>
                            <a:pt x="25" y="187"/>
                          </a:lnTo>
                          <a:lnTo>
                            <a:pt x="32" y="186"/>
                          </a:lnTo>
                          <a:lnTo>
                            <a:pt x="41" y="184"/>
                          </a:lnTo>
                          <a:lnTo>
                            <a:pt x="41" y="184"/>
                          </a:lnTo>
                          <a:lnTo>
                            <a:pt x="45" y="184"/>
                          </a:lnTo>
                          <a:lnTo>
                            <a:pt x="48" y="186"/>
                          </a:lnTo>
                          <a:lnTo>
                            <a:pt x="49" y="187"/>
                          </a:lnTo>
                          <a:lnTo>
                            <a:pt x="49" y="187"/>
                          </a:lnTo>
                          <a:lnTo>
                            <a:pt x="49" y="187"/>
                          </a:lnTo>
                          <a:lnTo>
                            <a:pt x="48" y="190"/>
                          </a:lnTo>
                          <a:lnTo>
                            <a:pt x="44" y="193"/>
                          </a:lnTo>
                          <a:lnTo>
                            <a:pt x="38" y="197"/>
                          </a:lnTo>
                          <a:lnTo>
                            <a:pt x="28" y="199"/>
                          </a:lnTo>
                          <a:lnTo>
                            <a:pt x="28" y="199"/>
                          </a:lnTo>
                          <a:lnTo>
                            <a:pt x="18" y="205"/>
                          </a:lnTo>
                          <a:lnTo>
                            <a:pt x="11" y="210"/>
                          </a:lnTo>
                          <a:lnTo>
                            <a:pt x="4" y="216"/>
                          </a:lnTo>
                          <a:lnTo>
                            <a:pt x="4" y="216"/>
                          </a:lnTo>
                          <a:lnTo>
                            <a:pt x="3" y="220"/>
                          </a:lnTo>
                          <a:lnTo>
                            <a:pt x="3" y="224"/>
                          </a:lnTo>
                          <a:lnTo>
                            <a:pt x="4" y="226"/>
                          </a:lnTo>
                          <a:lnTo>
                            <a:pt x="4" y="226"/>
                          </a:lnTo>
                          <a:lnTo>
                            <a:pt x="9" y="227"/>
                          </a:lnTo>
                          <a:lnTo>
                            <a:pt x="14" y="227"/>
                          </a:lnTo>
                          <a:lnTo>
                            <a:pt x="20" y="226"/>
                          </a:lnTo>
                          <a:lnTo>
                            <a:pt x="20" y="226"/>
                          </a:lnTo>
                          <a:lnTo>
                            <a:pt x="31" y="221"/>
                          </a:lnTo>
                          <a:lnTo>
                            <a:pt x="42" y="215"/>
                          </a:lnTo>
                          <a:lnTo>
                            <a:pt x="42" y="215"/>
                          </a:lnTo>
                          <a:lnTo>
                            <a:pt x="45" y="214"/>
                          </a:lnTo>
                          <a:lnTo>
                            <a:pt x="49" y="214"/>
                          </a:lnTo>
                          <a:lnTo>
                            <a:pt x="53" y="214"/>
                          </a:lnTo>
                          <a:lnTo>
                            <a:pt x="53" y="214"/>
                          </a:lnTo>
                          <a:lnTo>
                            <a:pt x="63" y="213"/>
                          </a:lnTo>
                          <a:lnTo>
                            <a:pt x="85" y="213"/>
                          </a:lnTo>
                          <a:lnTo>
                            <a:pt x="85" y="213"/>
                          </a:lnTo>
                          <a:lnTo>
                            <a:pt x="113" y="214"/>
                          </a:lnTo>
                          <a:lnTo>
                            <a:pt x="113" y="214"/>
                          </a:lnTo>
                          <a:lnTo>
                            <a:pt x="123" y="213"/>
                          </a:lnTo>
                          <a:lnTo>
                            <a:pt x="129" y="210"/>
                          </a:lnTo>
                          <a:lnTo>
                            <a:pt x="133" y="208"/>
                          </a:lnTo>
                          <a:lnTo>
                            <a:pt x="134" y="206"/>
                          </a:lnTo>
                          <a:lnTo>
                            <a:pt x="134" y="206"/>
                          </a:lnTo>
                          <a:lnTo>
                            <a:pt x="135" y="201"/>
                          </a:lnTo>
                          <a:lnTo>
                            <a:pt x="135" y="198"/>
                          </a:lnTo>
                          <a:lnTo>
                            <a:pt x="134" y="194"/>
                          </a:lnTo>
                          <a:lnTo>
                            <a:pt x="134" y="194"/>
                          </a:lnTo>
                          <a:lnTo>
                            <a:pt x="130" y="192"/>
                          </a:lnTo>
                          <a:lnTo>
                            <a:pt x="125" y="192"/>
                          </a:lnTo>
                          <a:lnTo>
                            <a:pt x="120" y="192"/>
                          </a:lnTo>
                          <a:lnTo>
                            <a:pt x="120" y="192"/>
                          </a:lnTo>
                          <a:lnTo>
                            <a:pt x="119" y="188"/>
                          </a:lnTo>
                          <a:lnTo>
                            <a:pt x="120" y="186"/>
                          </a:lnTo>
                          <a:lnTo>
                            <a:pt x="122" y="183"/>
                          </a:lnTo>
                          <a:lnTo>
                            <a:pt x="122" y="183"/>
                          </a:lnTo>
                          <a:lnTo>
                            <a:pt x="131" y="173"/>
                          </a:lnTo>
                          <a:lnTo>
                            <a:pt x="135" y="168"/>
                          </a:lnTo>
                          <a:lnTo>
                            <a:pt x="139" y="163"/>
                          </a:lnTo>
                          <a:lnTo>
                            <a:pt x="139" y="163"/>
                          </a:lnTo>
                          <a:lnTo>
                            <a:pt x="139" y="161"/>
                          </a:lnTo>
                          <a:lnTo>
                            <a:pt x="139" y="159"/>
                          </a:lnTo>
                          <a:lnTo>
                            <a:pt x="135" y="156"/>
                          </a:lnTo>
                          <a:lnTo>
                            <a:pt x="129" y="154"/>
                          </a:lnTo>
                          <a:lnTo>
                            <a:pt x="129" y="154"/>
                          </a:lnTo>
                          <a:lnTo>
                            <a:pt x="125" y="152"/>
                          </a:lnTo>
                          <a:lnTo>
                            <a:pt x="122" y="151"/>
                          </a:lnTo>
                          <a:lnTo>
                            <a:pt x="119" y="147"/>
                          </a:lnTo>
                          <a:lnTo>
                            <a:pt x="119" y="147"/>
                          </a:lnTo>
                          <a:lnTo>
                            <a:pt x="117" y="145"/>
                          </a:lnTo>
                          <a:lnTo>
                            <a:pt x="115" y="141"/>
                          </a:lnTo>
                          <a:lnTo>
                            <a:pt x="114" y="136"/>
                          </a:lnTo>
                          <a:lnTo>
                            <a:pt x="114" y="136"/>
                          </a:lnTo>
                          <a:lnTo>
                            <a:pt x="113" y="134"/>
                          </a:lnTo>
                          <a:lnTo>
                            <a:pt x="109" y="128"/>
                          </a:lnTo>
                          <a:lnTo>
                            <a:pt x="109" y="128"/>
                          </a:lnTo>
                          <a:lnTo>
                            <a:pt x="109" y="122"/>
                          </a:lnTo>
                          <a:lnTo>
                            <a:pt x="109" y="118"/>
                          </a:lnTo>
                          <a:lnTo>
                            <a:pt x="109" y="118"/>
                          </a:lnTo>
                          <a:lnTo>
                            <a:pt x="107" y="116"/>
                          </a:lnTo>
                          <a:lnTo>
                            <a:pt x="103" y="112"/>
                          </a:lnTo>
                          <a:lnTo>
                            <a:pt x="103" y="112"/>
                          </a:lnTo>
                          <a:lnTo>
                            <a:pt x="98" y="111"/>
                          </a:lnTo>
                          <a:lnTo>
                            <a:pt x="93" y="109"/>
                          </a:lnTo>
                          <a:lnTo>
                            <a:pt x="93" y="109"/>
                          </a:lnTo>
                          <a:lnTo>
                            <a:pt x="91" y="107"/>
                          </a:lnTo>
                          <a:lnTo>
                            <a:pt x="90" y="106"/>
                          </a:lnTo>
                          <a:lnTo>
                            <a:pt x="90" y="106"/>
                          </a:lnTo>
                          <a:lnTo>
                            <a:pt x="90" y="98"/>
                          </a:lnTo>
                          <a:lnTo>
                            <a:pt x="88" y="92"/>
                          </a:lnTo>
                          <a:lnTo>
                            <a:pt x="86" y="85"/>
                          </a:lnTo>
                          <a:lnTo>
                            <a:pt x="86" y="85"/>
                          </a:lnTo>
                          <a:lnTo>
                            <a:pt x="82" y="79"/>
                          </a:lnTo>
                          <a:lnTo>
                            <a:pt x="77" y="75"/>
                          </a:lnTo>
                          <a:lnTo>
                            <a:pt x="73" y="70"/>
                          </a:lnTo>
                          <a:lnTo>
                            <a:pt x="73" y="70"/>
                          </a:lnTo>
                          <a:lnTo>
                            <a:pt x="70" y="66"/>
                          </a:lnTo>
                          <a:lnTo>
                            <a:pt x="69" y="61"/>
                          </a:lnTo>
                          <a:lnTo>
                            <a:pt x="70" y="57"/>
                          </a:lnTo>
                          <a:lnTo>
                            <a:pt x="70" y="57"/>
                          </a:lnTo>
                          <a:lnTo>
                            <a:pt x="74" y="52"/>
                          </a:lnTo>
                          <a:lnTo>
                            <a:pt x="77" y="49"/>
                          </a:lnTo>
                          <a:lnTo>
                            <a:pt x="82" y="46"/>
                          </a:lnTo>
                          <a:lnTo>
                            <a:pt x="82" y="46"/>
                          </a:lnTo>
                          <a:lnTo>
                            <a:pt x="84" y="42"/>
                          </a:lnTo>
                          <a:lnTo>
                            <a:pt x="85" y="39"/>
                          </a:lnTo>
                          <a:lnTo>
                            <a:pt x="84" y="36"/>
                          </a:lnTo>
                          <a:lnTo>
                            <a:pt x="84" y="36"/>
                          </a:lnTo>
                          <a:lnTo>
                            <a:pt x="82" y="33"/>
                          </a:lnTo>
                          <a:lnTo>
                            <a:pt x="80" y="30"/>
                          </a:lnTo>
                          <a:lnTo>
                            <a:pt x="77" y="27"/>
                          </a:lnTo>
                          <a:lnTo>
                            <a:pt x="77" y="27"/>
                          </a:lnTo>
                          <a:lnTo>
                            <a:pt x="74" y="26"/>
                          </a:lnTo>
                          <a:lnTo>
                            <a:pt x="70" y="26"/>
                          </a:lnTo>
                          <a:lnTo>
                            <a:pt x="65" y="26"/>
                          </a:lnTo>
                          <a:lnTo>
                            <a:pt x="65" y="26"/>
                          </a:lnTo>
                          <a:lnTo>
                            <a:pt x="58" y="27"/>
                          </a:lnTo>
                          <a:lnTo>
                            <a:pt x="50" y="30"/>
                          </a:lnTo>
                          <a:lnTo>
                            <a:pt x="50" y="30"/>
                          </a:lnTo>
                          <a:lnTo>
                            <a:pt x="47" y="30"/>
                          </a:lnTo>
                          <a:lnTo>
                            <a:pt x="43" y="30"/>
                          </a:lnTo>
                          <a:lnTo>
                            <a:pt x="39" y="28"/>
                          </a:lnTo>
                          <a:lnTo>
                            <a:pt x="39" y="28"/>
                          </a:lnTo>
                          <a:lnTo>
                            <a:pt x="41" y="25"/>
                          </a:lnTo>
                          <a:lnTo>
                            <a:pt x="43" y="22"/>
                          </a:lnTo>
                          <a:lnTo>
                            <a:pt x="45" y="19"/>
                          </a:lnTo>
                          <a:lnTo>
                            <a:pt x="45" y="19"/>
                          </a:lnTo>
                          <a:lnTo>
                            <a:pt x="52" y="15"/>
                          </a:lnTo>
                          <a:lnTo>
                            <a:pt x="58" y="12"/>
                          </a:lnTo>
                          <a:lnTo>
                            <a:pt x="58" y="12"/>
                          </a:lnTo>
                          <a:lnTo>
                            <a:pt x="60" y="10"/>
                          </a:lnTo>
                          <a:lnTo>
                            <a:pt x="60" y="9"/>
                          </a:lnTo>
                          <a:lnTo>
                            <a:pt x="59" y="6"/>
                          </a:lnTo>
                          <a:lnTo>
                            <a:pt x="59" y="6"/>
                          </a:lnTo>
                          <a:lnTo>
                            <a:pt x="55" y="4"/>
                          </a:lnTo>
                          <a:lnTo>
                            <a:pt x="52" y="1"/>
                          </a:lnTo>
                          <a:lnTo>
                            <a:pt x="45" y="0"/>
                          </a:lnTo>
                          <a:lnTo>
                            <a:pt x="45" y="0"/>
                          </a:lnTo>
                          <a:lnTo>
                            <a:pt x="39" y="1"/>
                          </a:lnTo>
                          <a:lnTo>
                            <a:pt x="33" y="1"/>
                          </a:lnTo>
                          <a:lnTo>
                            <a:pt x="26" y="4"/>
                          </a:lnTo>
                          <a:lnTo>
                            <a:pt x="26" y="4"/>
                          </a:lnTo>
                          <a:lnTo>
                            <a:pt x="23" y="5"/>
                          </a:lnTo>
                          <a:lnTo>
                            <a:pt x="22" y="7"/>
                          </a:lnTo>
                          <a:lnTo>
                            <a:pt x="22" y="7"/>
                          </a:lnTo>
                          <a:lnTo>
                            <a:pt x="21" y="15"/>
                          </a:lnTo>
                          <a:lnTo>
                            <a:pt x="21" y="15"/>
                          </a:lnTo>
                          <a:lnTo>
                            <a:pt x="20" y="19"/>
                          </a:lnTo>
                          <a:lnTo>
                            <a:pt x="17" y="21"/>
                          </a:lnTo>
                          <a:lnTo>
                            <a:pt x="14" y="23"/>
                          </a:lnTo>
                          <a:lnTo>
                            <a:pt x="14" y="23"/>
                          </a:lnTo>
                          <a:lnTo>
                            <a:pt x="14" y="25"/>
                          </a:lnTo>
                          <a:lnTo>
                            <a:pt x="12" y="27"/>
                          </a:lnTo>
                          <a:lnTo>
                            <a:pt x="12" y="27"/>
                          </a:lnTo>
                          <a:lnTo>
                            <a:pt x="11" y="30"/>
                          </a:lnTo>
                          <a:lnTo>
                            <a:pt x="9" y="32"/>
                          </a:lnTo>
                          <a:lnTo>
                            <a:pt x="9" y="32"/>
                          </a:lnTo>
                          <a:lnTo>
                            <a:pt x="6" y="33"/>
                          </a:lnTo>
                          <a:lnTo>
                            <a:pt x="4" y="34"/>
                          </a:lnTo>
                          <a:lnTo>
                            <a:pt x="4" y="34"/>
                          </a:lnTo>
                          <a:lnTo>
                            <a:pt x="1" y="36"/>
                          </a:lnTo>
                          <a:lnTo>
                            <a:pt x="0" y="37"/>
                          </a:lnTo>
                          <a:lnTo>
                            <a:pt x="0" y="37"/>
                          </a:lnTo>
                          <a:lnTo>
                            <a:pt x="3" y="39"/>
                          </a:lnTo>
                          <a:lnTo>
                            <a:pt x="4" y="41"/>
                          </a:lnTo>
                          <a:lnTo>
                            <a:pt x="6" y="44"/>
                          </a:lnTo>
                          <a:lnTo>
                            <a:pt x="6" y="44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>
                      <a:scene3d>
                        <a:camera prst="orthographicFront"/>
                        <a:lightRig rig="threePt" dir="t"/>
                      </a:scene3d>
                      <a:sp3d contourW="127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" name="îšľïďê">
                      <a:extLst>
                        <a:ext uri="{FF2B5EF4-FFF2-40B4-BE49-F238E27FC236}">
                          <a16:creationId xmlns:a16="http://schemas.microsoft.com/office/drawing/2014/main" id="{064E77DB-2646-4E87-FB53-C216F942590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232182" y="2788456"/>
                      <a:ext cx="86726" cy="90340"/>
                    </a:xfrm>
                    <a:custGeom>
                      <a:avLst/>
                      <a:gdLst>
                        <a:gd name="T0" fmla="*/ 91 w 96"/>
                        <a:gd name="T1" fmla="*/ 31 h 99"/>
                        <a:gd name="T2" fmla="*/ 95 w 96"/>
                        <a:gd name="T3" fmla="*/ 23 h 99"/>
                        <a:gd name="T4" fmla="*/ 95 w 96"/>
                        <a:gd name="T5" fmla="*/ 13 h 99"/>
                        <a:gd name="T6" fmla="*/ 94 w 96"/>
                        <a:gd name="T7" fmla="*/ 11 h 99"/>
                        <a:gd name="T8" fmla="*/ 85 w 96"/>
                        <a:gd name="T9" fmla="*/ 6 h 99"/>
                        <a:gd name="T10" fmla="*/ 64 w 96"/>
                        <a:gd name="T11" fmla="*/ 1 h 99"/>
                        <a:gd name="T12" fmla="*/ 59 w 96"/>
                        <a:gd name="T13" fmla="*/ 0 h 99"/>
                        <a:gd name="T14" fmla="*/ 50 w 96"/>
                        <a:gd name="T15" fmla="*/ 4 h 99"/>
                        <a:gd name="T16" fmla="*/ 46 w 96"/>
                        <a:gd name="T17" fmla="*/ 9 h 99"/>
                        <a:gd name="T18" fmla="*/ 42 w 96"/>
                        <a:gd name="T19" fmla="*/ 21 h 99"/>
                        <a:gd name="T20" fmla="*/ 34 w 96"/>
                        <a:gd name="T21" fmla="*/ 25 h 99"/>
                        <a:gd name="T22" fmla="*/ 26 w 96"/>
                        <a:gd name="T23" fmla="*/ 21 h 99"/>
                        <a:gd name="T24" fmla="*/ 21 w 96"/>
                        <a:gd name="T25" fmla="*/ 21 h 99"/>
                        <a:gd name="T26" fmla="*/ 18 w 96"/>
                        <a:gd name="T27" fmla="*/ 22 h 99"/>
                        <a:gd name="T28" fmla="*/ 15 w 96"/>
                        <a:gd name="T29" fmla="*/ 25 h 99"/>
                        <a:gd name="T30" fmla="*/ 12 w 96"/>
                        <a:gd name="T31" fmla="*/ 29 h 99"/>
                        <a:gd name="T32" fmla="*/ 10 w 96"/>
                        <a:gd name="T33" fmla="*/ 33 h 99"/>
                        <a:gd name="T34" fmla="*/ 13 w 96"/>
                        <a:gd name="T35" fmla="*/ 40 h 99"/>
                        <a:gd name="T36" fmla="*/ 15 w 96"/>
                        <a:gd name="T37" fmla="*/ 45 h 99"/>
                        <a:gd name="T38" fmla="*/ 21 w 96"/>
                        <a:gd name="T39" fmla="*/ 54 h 99"/>
                        <a:gd name="T40" fmla="*/ 20 w 96"/>
                        <a:gd name="T41" fmla="*/ 59 h 99"/>
                        <a:gd name="T42" fmla="*/ 18 w 96"/>
                        <a:gd name="T43" fmla="*/ 63 h 99"/>
                        <a:gd name="T44" fmla="*/ 3 w 96"/>
                        <a:gd name="T45" fmla="*/ 71 h 99"/>
                        <a:gd name="T46" fmla="*/ 0 w 96"/>
                        <a:gd name="T47" fmla="*/ 75 h 99"/>
                        <a:gd name="T48" fmla="*/ 0 w 96"/>
                        <a:gd name="T49" fmla="*/ 79 h 99"/>
                        <a:gd name="T50" fmla="*/ 3 w 96"/>
                        <a:gd name="T51" fmla="*/ 80 h 99"/>
                        <a:gd name="T52" fmla="*/ 7 w 96"/>
                        <a:gd name="T53" fmla="*/ 86 h 99"/>
                        <a:gd name="T54" fmla="*/ 13 w 96"/>
                        <a:gd name="T55" fmla="*/ 98 h 99"/>
                        <a:gd name="T56" fmla="*/ 16 w 96"/>
                        <a:gd name="T57" fmla="*/ 99 h 99"/>
                        <a:gd name="T58" fmla="*/ 25 w 96"/>
                        <a:gd name="T59" fmla="*/ 97 h 99"/>
                        <a:gd name="T60" fmla="*/ 29 w 96"/>
                        <a:gd name="T61" fmla="*/ 95 h 99"/>
                        <a:gd name="T62" fmla="*/ 36 w 96"/>
                        <a:gd name="T63" fmla="*/ 87 h 99"/>
                        <a:gd name="T64" fmla="*/ 41 w 96"/>
                        <a:gd name="T65" fmla="*/ 83 h 99"/>
                        <a:gd name="T66" fmla="*/ 53 w 96"/>
                        <a:gd name="T67" fmla="*/ 79 h 99"/>
                        <a:gd name="T68" fmla="*/ 61 w 96"/>
                        <a:gd name="T69" fmla="*/ 80 h 99"/>
                        <a:gd name="T70" fmla="*/ 68 w 96"/>
                        <a:gd name="T71" fmla="*/ 82 h 99"/>
                        <a:gd name="T72" fmla="*/ 72 w 96"/>
                        <a:gd name="T73" fmla="*/ 81 h 99"/>
                        <a:gd name="T74" fmla="*/ 74 w 96"/>
                        <a:gd name="T75" fmla="*/ 79 h 99"/>
                        <a:gd name="T76" fmla="*/ 75 w 96"/>
                        <a:gd name="T77" fmla="*/ 70 h 99"/>
                        <a:gd name="T78" fmla="*/ 78 w 96"/>
                        <a:gd name="T79" fmla="*/ 66 h 99"/>
                        <a:gd name="T80" fmla="*/ 81 w 96"/>
                        <a:gd name="T81" fmla="*/ 59 h 99"/>
                        <a:gd name="T82" fmla="*/ 84 w 96"/>
                        <a:gd name="T83" fmla="*/ 52 h 99"/>
                        <a:gd name="T84" fmla="*/ 83 w 96"/>
                        <a:gd name="T85" fmla="*/ 49 h 99"/>
                        <a:gd name="T86" fmla="*/ 84 w 96"/>
                        <a:gd name="T87" fmla="*/ 45 h 99"/>
                        <a:gd name="T88" fmla="*/ 85 w 96"/>
                        <a:gd name="T89" fmla="*/ 40 h 99"/>
                        <a:gd name="T90" fmla="*/ 83 w 96"/>
                        <a:gd name="T91" fmla="*/ 39 h 99"/>
                        <a:gd name="T92" fmla="*/ 89 w 96"/>
                        <a:gd name="T93" fmla="*/ 33 h 99"/>
                        <a:gd name="T94" fmla="*/ 91 w 96"/>
                        <a:gd name="T95" fmla="*/ 31 h 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</a:cxnLst>
                      <a:rect l="0" t="0" r="r" b="b"/>
                      <a:pathLst>
                        <a:path w="96" h="99">
                          <a:moveTo>
                            <a:pt x="91" y="31"/>
                          </a:moveTo>
                          <a:lnTo>
                            <a:pt x="91" y="31"/>
                          </a:lnTo>
                          <a:lnTo>
                            <a:pt x="93" y="28"/>
                          </a:lnTo>
                          <a:lnTo>
                            <a:pt x="95" y="23"/>
                          </a:lnTo>
                          <a:lnTo>
                            <a:pt x="96" y="17"/>
                          </a:lnTo>
                          <a:lnTo>
                            <a:pt x="95" y="13"/>
                          </a:lnTo>
                          <a:lnTo>
                            <a:pt x="94" y="11"/>
                          </a:lnTo>
                          <a:lnTo>
                            <a:pt x="94" y="11"/>
                          </a:lnTo>
                          <a:lnTo>
                            <a:pt x="90" y="9"/>
                          </a:lnTo>
                          <a:lnTo>
                            <a:pt x="85" y="6"/>
                          </a:lnTo>
                          <a:lnTo>
                            <a:pt x="77" y="2"/>
                          </a:lnTo>
                          <a:lnTo>
                            <a:pt x="64" y="1"/>
                          </a:lnTo>
                          <a:lnTo>
                            <a:pt x="64" y="1"/>
                          </a:lnTo>
                          <a:lnTo>
                            <a:pt x="59" y="0"/>
                          </a:lnTo>
                          <a:lnTo>
                            <a:pt x="54" y="1"/>
                          </a:lnTo>
                          <a:lnTo>
                            <a:pt x="50" y="4"/>
                          </a:lnTo>
                          <a:lnTo>
                            <a:pt x="50" y="4"/>
                          </a:lnTo>
                          <a:lnTo>
                            <a:pt x="46" y="9"/>
                          </a:lnTo>
                          <a:lnTo>
                            <a:pt x="43" y="15"/>
                          </a:lnTo>
                          <a:lnTo>
                            <a:pt x="42" y="21"/>
                          </a:lnTo>
                          <a:lnTo>
                            <a:pt x="34" y="25"/>
                          </a:lnTo>
                          <a:lnTo>
                            <a:pt x="34" y="25"/>
                          </a:lnTo>
                          <a:lnTo>
                            <a:pt x="30" y="22"/>
                          </a:lnTo>
                          <a:lnTo>
                            <a:pt x="26" y="21"/>
                          </a:lnTo>
                          <a:lnTo>
                            <a:pt x="21" y="21"/>
                          </a:lnTo>
                          <a:lnTo>
                            <a:pt x="21" y="21"/>
                          </a:lnTo>
                          <a:lnTo>
                            <a:pt x="19" y="21"/>
                          </a:lnTo>
                          <a:lnTo>
                            <a:pt x="18" y="22"/>
                          </a:lnTo>
                          <a:lnTo>
                            <a:pt x="15" y="25"/>
                          </a:lnTo>
                          <a:lnTo>
                            <a:pt x="15" y="25"/>
                          </a:lnTo>
                          <a:lnTo>
                            <a:pt x="13" y="27"/>
                          </a:lnTo>
                          <a:lnTo>
                            <a:pt x="12" y="29"/>
                          </a:lnTo>
                          <a:lnTo>
                            <a:pt x="10" y="33"/>
                          </a:lnTo>
                          <a:lnTo>
                            <a:pt x="10" y="33"/>
                          </a:lnTo>
                          <a:lnTo>
                            <a:pt x="12" y="37"/>
                          </a:lnTo>
                          <a:lnTo>
                            <a:pt x="13" y="40"/>
                          </a:lnTo>
                          <a:lnTo>
                            <a:pt x="15" y="45"/>
                          </a:lnTo>
                          <a:lnTo>
                            <a:pt x="15" y="45"/>
                          </a:lnTo>
                          <a:lnTo>
                            <a:pt x="19" y="50"/>
                          </a:lnTo>
                          <a:lnTo>
                            <a:pt x="21" y="54"/>
                          </a:lnTo>
                          <a:lnTo>
                            <a:pt x="21" y="56"/>
                          </a:lnTo>
                          <a:lnTo>
                            <a:pt x="20" y="59"/>
                          </a:lnTo>
                          <a:lnTo>
                            <a:pt x="20" y="59"/>
                          </a:lnTo>
                          <a:lnTo>
                            <a:pt x="18" y="63"/>
                          </a:lnTo>
                          <a:lnTo>
                            <a:pt x="13" y="65"/>
                          </a:lnTo>
                          <a:lnTo>
                            <a:pt x="3" y="71"/>
                          </a:lnTo>
                          <a:lnTo>
                            <a:pt x="3" y="71"/>
                          </a:lnTo>
                          <a:lnTo>
                            <a:pt x="0" y="75"/>
                          </a:lnTo>
                          <a:lnTo>
                            <a:pt x="0" y="76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3" y="80"/>
                          </a:lnTo>
                          <a:lnTo>
                            <a:pt x="7" y="86"/>
                          </a:lnTo>
                          <a:lnTo>
                            <a:pt x="7" y="86"/>
                          </a:lnTo>
                          <a:lnTo>
                            <a:pt x="12" y="95"/>
                          </a:lnTo>
                          <a:lnTo>
                            <a:pt x="13" y="98"/>
                          </a:lnTo>
                          <a:lnTo>
                            <a:pt x="13" y="98"/>
                          </a:lnTo>
                          <a:lnTo>
                            <a:pt x="16" y="99"/>
                          </a:lnTo>
                          <a:lnTo>
                            <a:pt x="21" y="98"/>
                          </a:lnTo>
                          <a:lnTo>
                            <a:pt x="25" y="97"/>
                          </a:lnTo>
                          <a:lnTo>
                            <a:pt x="25" y="97"/>
                          </a:lnTo>
                          <a:lnTo>
                            <a:pt x="29" y="95"/>
                          </a:lnTo>
                          <a:lnTo>
                            <a:pt x="32" y="91"/>
                          </a:lnTo>
                          <a:lnTo>
                            <a:pt x="36" y="87"/>
                          </a:lnTo>
                          <a:lnTo>
                            <a:pt x="36" y="87"/>
                          </a:lnTo>
                          <a:lnTo>
                            <a:pt x="41" y="83"/>
                          </a:lnTo>
                          <a:lnTo>
                            <a:pt x="46" y="80"/>
                          </a:lnTo>
                          <a:lnTo>
                            <a:pt x="53" y="79"/>
                          </a:lnTo>
                          <a:lnTo>
                            <a:pt x="53" y="79"/>
                          </a:lnTo>
                          <a:lnTo>
                            <a:pt x="61" y="80"/>
                          </a:lnTo>
                          <a:lnTo>
                            <a:pt x="68" y="82"/>
                          </a:lnTo>
                          <a:lnTo>
                            <a:pt x="68" y="82"/>
                          </a:lnTo>
                          <a:lnTo>
                            <a:pt x="70" y="82"/>
                          </a:lnTo>
                          <a:lnTo>
                            <a:pt x="72" y="81"/>
                          </a:lnTo>
                          <a:lnTo>
                            <a:pt x="74" y="79"/>
                          </a:lnTo>
                          <a:lnTo>
                            <a:pt x="74" y="79"/>
                          </a:lnTo>
                          <a:lnTo>
                            <a:pt x="74" y="75"/>
                          </a:lnTo>
                          <a:lnTo>
                            <a:pt x="75" y="70"/>
                          </a:lnTo>
                          <a:lnTo>
                            <a:pt x="78" y="66"/>
                          </a:lnTo>
                          <a:lnTo>
                            <a:pt x="78" y="66"/>
                          </a:lnTo>
                          <a:lnTo>
                            <a:pt x="81" y="59"/>
                          </a:lnTo>
                          <a:lnTo>
                            <a:pt x="81" y="59"/>
                          </a:lnTo>
                          <a:lnTo>
                            <a:pt x="84" y="54"/>
                          </a:lnTo>
                          <a:lnTo>
                            <a:pt x="84" y="52"/>
                          </a:lnTo>
                          <a:lnTo>
                            <a:pt x="84" y="52"/>
                          </a:lnTo>
                          <a:lnTo>
                            <a:pt x="83" y="49"/>
                          </a:lnTo>
                          <a:lnTo>
                            <a:pt x="83" y="49"/>
                          </a:lnTo>
                          <a:lnTo>
                            <a:pt x="84" y="45"/>
                          </a:lnTo>
                          <a:lnTo>
                            <a:pt x="85" y="40"/>
                          </a:lnTo>
                          <a:lnTo>
                            <a:pt x="85" y="40"/>
                          </a:lnTo>
                          <a:lnTo>
                            <a:pt x="83" y="39"/>
                          </a:lnTo>
                          <a:lnTo>
                            <a:pt x="83" y="39"/>
                          </a:lnTo>
                          <a:lnTo>
                            <a:pt x="85" y="36"/>
                          </a:lnTo>
                          <a:lnTo>
                            <a:pt x="89" y="33"/>
                          </a:lnTo>
                          <a:lnTo>
                            <a:pt x="91" y="31"/>
                          </a:lnTo>
                          <a:lnTo>
                            <a:pt x="91" y="3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>
                      <a:scene3d>
                        <a:camera prst="orthographicFront"/>
                        <a:lightRig rig="threePt" dir="t"/>
                      </a:scene3d>
                      <a:sp3d contourW="127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" name="î$ḻïḑé">
                      <a:extLst>
                        <a:ext uri="{FF2B5EF4-FFF2-40B4-BE49-F238E27FC236}">
                          <a16:creationId xmlns:a16="http://schemas.microsoft.com/office/drawing/2014/main" id="{99F73E4C-BCF7-746E-C7EC-0AE73170F58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060538" y="2531892"/>
                      <a:ext cx="157191" cy="65044"/>
                    </a:xfrm>
                    <a:custGeom>
                      <a:avLst/>
                      <a:gdLst>
                        <a:gd name="T0" fmla="*/ 30 w 174"/>
                        <a:gd name="T1" fmla="*/ 61 h 74"/>
                        <a:gd name="T2" fmla="*/ 27 w 174"/>
                        <a:gd name="T3" fmla="*/ 64 h 74"/>
                        <a:gd name="T4" fmla="*/ 35 w 174"/>
                        <a:gd name="T5" fmla="*/ 68 h 74"/>
                        <a:gd name="T6" fmla="*/ 47 w 174"/>
                        <a:gd name="T7" fmla="*/ 66 h 74"/>
                        <a:gd name="T8" fmla="*/ 64 w 174"/>
                        <a:gd name="T9" fmla="*/ 69 h 74"/>
                        <a:gd name="T10" fmla="*/ 81 w 174"/>
                        <a:gd name="T11" fmla="*/ 74 h 74"/>
                        <a:gd name="T12" fmla="*/ 90 w 174"/>
                        <a:gd name="T13" fmla="*/ 73 h 74"/>
                        <a:gd name="T14" fmla="*/ 101 w 174"/>
                        <a:gd name="T15" fmla="*/ 64 h 74"/>
                        <a:gd name="T16" fmla="*/ 111 w 174"/>
                        <a:gd name="T17" fmla="*/ 59 h 74"/>
                        <a:gd name="T18" fmla="*/ 120 w 174"/>
                        <a:gd name="T19" fmla="*/ 59 h 74"/>
                        <a:gd name="T20" fmla="*/ 133 w 174"/>
                        <a:gd name="T21" fmla="*/ 52 h 74"/>
                        <a:gd name="T22" fmla="*/ 139 w 174"/>
                        <a:gd name="T23" fmla="*/ 49 h 74"/>
                        <a:gd name="T24" fmla="*/ 170 w 174"/>
                        <a:gd name="T25" fmla="*/ 42 h 74"/>
                        <a:gd name="T26" fmla="*/ 174 w 174"/>
                        <a:gd name="T27" fmla="*/ 36 h 74"/>
                        <a:gd name="T28" fmla="*/ 173 w 174"/>
                        <a:gd name="T29" fmla="*/ 26 h 74"/>
                        <a:gd name="T30" fmla="*/ 170 w 174"/>
                        <a:gd name="T31" fmla="*/ 21 h 74"/>
                        <a:gd name="T32" fmla="*/ 162 w 174"/>
                        <a:gd name="T33" fmla="*/ 7 h 74"/>
                        <a:gd name="T34" fmla="*/ 156 w 174"/>
                        <a:gd name="T35" fmla="*/ 4 h 74"/>
                        <a:gd name="T36" fmla="*/ 143 w 174"/>
                        <a:gd name="T37" fmla="*/ 1 h 74"/>
                        <a:gd name="T38" fmla="*/ 133 w 174"/>
                        <a:gd name="T39" fmla="*/ 4 h 74"/>
                        <a:gd name="T40" fmla="*/ 128 w 174"/>
                        <a:gd name="T41" fmla="*/ 9 h 74"/>
                        <a:gd name="T42" fmla="*/ 127 w 174"/>
                        <a:gd name="T43" fmla="*/ 12 h 74"/>
                        <a:gd name="T44" fmla="*/ 109 w 174"/>
                        <a:gd name="T45" fmla="*/ 6 h 74"/>
                        <a:gd name="T46" fmla="*/ 98 w 174"/>
                        <a:gd name="T47" fmla="*/ 6 h 74"/>
                        <a:gd name="T48" fmla="*/ 87 w 174"/>
                        <a:gd name="T49" fmla="*/ 12 h 74"/>
                        <a:gd name="T50" fmla="*/ 80 w 174"/>
                        <a:gd name="T51" fmla="*/ 10 h 74"/>
                        <a:gd name="T52" fmla="*/ 68 w 174"/>
                        <a:gd name="T53" fmla="*/ 7 h 74"/>
                        <a:gd name="T54" fmla="*/ 64 w 174"/>
                        <a:gd name="T55" fmla="*/ 11 h 74"/>
                        <a:gd name="T56" fmla="*/ 57 w 174"/>
                        <a:gd name="T57" fmla="*/ 25 h 74"/>
                        <a:gd name="T58" fmla="*/ 52 w 174"/>
                        <a:gd name="T59" fmla="*/ 17 h 74"/>
                        <a:gd name="T60" fmla="*/ 44 w 174"/>
                        <a:gd name="T61" fmla="*/ 1 h 74"/>
                        <a:gd name="T62" fmla="*/ 36 w 174"/>
                        <a:gd name="T63" fmla="*/ 0 h 74"/>
                        <a:gd name="T64" fmla="*/ 22 w 174"/>
                        <a:gd name="T65" fmla="*/ 7 h 74"/>
                        <a:gd name="T66" fmla="*/ 14 w 174"/>
                        <a:gd name="T67" fmla="*/ 11 h 74"/>
                        <a:gd name="T68" fmla="*/ 4 w 174"/>
                        <a:gd name="T69" fmla="*/ 15 h 74"/>
                        <a:gd name="T70" fmla="*/ 0 w 174"/>
                        <a:gd name="T71" fmla="*/ 23 h 74"/>
                        <a:gd name="T72" fmla="*/ 3 w 174"/>
                        <a:gd name="T73" fmla="*/ 26 h 74"/>
                        <a:gd name="T74" fmla="*/ 9 w 174"/>
                        <a:gd name="T75" fmla="*/ 27 h 74"/>
                        <a:gd name="T76" fmla="*/ 26 w 174"/>
                        <a:gd name="T77" fmla="*/ 21 h 74"/>
                        <a:gd name="T78" fmla="*/ 33 w 174"/>
                        <a:gd name="T79" fmla="*/ 25 h 74"/>
                        <a:gd name="T80" fmla="*/ 31 w 174"/>
                        <a:gd name="T81" fmla="*/ 32 h 74"/>
                        <a:gd name="T82" fmla="*/ 26 w 174"/>
                        <a:gd name="T83" fmla="*/ 39 h 74"/>
                        <a:gd name="T84" fmla="*/ 32 w 174"/>
                        <a:gd name="T85" fmla="*/ 47 h 74"/>
                        <a:gd name="T86" fmla="*/ 37 w 174"/>
                        <a:gd name="T87" fmla="*/ 55 h 74"/>
                        <a:gd name="T88" fmla="*/ 35 w 174"/>
                        <a:gd name="T89" fmla="*/ 59 h 7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174" h="74">
                          <a:moveTo>
                            <a:pt x="35" y="59"/>
                          </a:moveTo>
                          <a:lnTo>
                            <a:pt x="35" y="59"/>
                          </a:lnTo>
                          <a:lnTo>
                            <a:pt x="30" y="61"/>
                          </a:lnTo>
                          <a:lnTo>
                            <a:pt x="28" y="63"/>
                          </a:lnTo>
                          <a:lnTo>
                            <a:pt x="27" y="64"/>
                          </a:lnTo>
                          <a:lnTo>
                            <a:pt x="27" y="64"/>
                          </a:lnTo>
                          <a:lnTo>
                            <a:pt x="27" y="65"/>
                          </a:lnTo>
                          <a:lnTo>
                            <a:pt x="31" y="66"/>
                          </a:lnTo>
                          <a:lnTo>
                            <a:pt x="35" y="68"/>
                          </a:lnTo>
                          <a:lnTo>
                            <a:pt x="35" y="68"/>
                          </a:lnTo>
                          <a:lnTo>
                            <a:pt x="39" y="66"/>
                          </a:lnTo>
                          <a:lnTo>
                            <a:pt x="47" y="66"/>
                          </a:lnTo>
                          <a:lnTo>
                            <a:pt x="47" y="66"/>
                          </a:lnTo>
                          <a:lnTo>
                            <a:pt x="59" y="68"/>
                          </a:lnTo>
                          <a:lnTo>
                            <a:pt x="64" y="69"/>
                          </a:lnTo>
                          <a:lnTo>
                            <a:pt x="78" y="71"/>
                          </a:lnTo>
                          <a:lnTo>
                            <a:pt x="78" y="71"/>
                          </a:lnTo>
                          <a:lnTo>
                            <a:pt x="81" y="74"/>
                          </a:lnTo>
                          <a:lnTo>
                            <a:pt x="85" y="74"/>
                          </a:lnTo>
                          <a:lnTo>
                            <a:pt x="90" y="73"/>
                          </a:lnTo>
                          <a:lnTo>
                            <a:pt x="90" y="73"/>
                          </a:lnTo>
                          <a:lnTo>
                            <a:pt x="96" y="69"/>
                          </a:lnTo>
                          <a:lnTo>
                            <a:pt x="101" y="64"/>
                          </a:lnTo>
                          <a:lnTo>
                            <a:pt x="101" y="64"/>
                          </a:lnTo>
                          <a:lnTo>
                            <a:pt x="108" y="60"/>
                          </a:lnTo>
                          <a:lnTo>
                            <a:pt x="111" y="59"/>
                          </a:lnTo>
                          <a:lnTo>
                            <a:pt x="111" y="59"/>
                          </a:lnTo>
                          <a:lnTo>
                            <a:pt x="114" y="59"/>
                          </a:lnTo>
                          <a:lnTo>
                            <a:pt x="120" y="59"/>
                          </a:lnTo>
                          <a:lnTo>
                            <a:pt x="120" y="59"/>
                          </a:lnTo>
                          <a:lnTo>
                            <a:pt x="129" y="54"/>
                          </a:lnTo>
                          <a:lnTo>
                            <a:pt x="133" y="52"/>
                          </a:lnTo>
                          <a:lnTo>
                            <a:pt x="133" y="52"/>
                          </a:lnTo>
                          <a:lnTo>
                            <a:pt x="134" y="50"/>
                          </a:lnTo>
                          <a:lnTo>
                            <a:pt x="139" y="49"/>
                          </a:lnTo>
                          <a:lnTo>
                            <a:pt x="139" y="49"/>
                          </a:lnTo>
                          <a:lnTo>
                            <a:pt x="155" y="47"/>
                          </a:lnTo>
                          <a:lnTo>
                            <a:pt x="162" y="44"/>
                          </a:lnTo>
                          <a:lnTo>
                            <a:pt x="170" y="42"/>
                          </a:lnTo>
                          <a:lnTo>
                            <a:pt x="170" y="42"/>
                          </a:lnTo>
                          <a:lnTo>
                            <a:pt x="172" y="38"/>
                          </a:lnTo>
                          <a:lnTo>
                            <a:pt x="174" y="36"/>
                          </a:lnTo>
                          <a:lnTo>
                            <a:pt x="174" y="33"/>
                          </a:lnTo>
                          <a:lnTo>
                            <a:pt x="174" y="30"/>
                          </a:lnTo>
                          <a:lnTo>
                            <a:pt x="173" y="26"/>
                          </a:lnTo>
                          <a:lnTo>
                            <a:pt x="173" y="23"/>
                          </a:lnTo>
                          <a:lnTo>
                            <a:pt x="173" y="23"/>
                          </a:lnTo>
                          <a:lnTo>
                            <a:pt x="170" y="21"/>
                          </a:lnTo>
                          <a:lnTo>
                            <a:pt x="166" y="15"/>
                          </a:lnTo>
                          <a:lnTo>
                            <a:pt x="166" y="15"/>
                          </a:lnTo>
                          <a:lnTo>
                            <a:pt x="162" y="7"/>
                          </a:lnTo>
                          <a:lnTo>
                            <a:pt x="162" y="7"/>
                          </a:lnTo>
                          <a:lnTo>
                            <a:pt x="159" y="4"/>
                          </a:lnTo>
                          <a:lnTo>
                            <a:pt x="156" y="4"/>
                          </a:lnTo>
                          <a:lnTo>
                            <a:pt x="156" y="4"/>
                          </a:lnTo>
                          <a:lnTo>
                            <a:pt x="149" y="3"/>
                          </a:lnTo>
                          <a:lnTo>
                            <a:pt x="143" y="1"/>
                          </a:lnTo>
                          <a:lnTo>
                            <a:pt x="136" y="1"/>
                          </a:lnTo>
                          <a:lnTo>
                            <a:pt x="136" y="1"/>
                          </a:lnTo>
                          <a:lnTo>
                            <a:pt x="133" y="4"/>
                          </a:lnTo>
                          <a:lnTo>
                            <a:pt x="129" y="6"/>
                          </a:lnTo>
                          <a:lnTo>
                            <a:pt x="128" y="9"/>
                          </a:lnTo>
                          <a:lnTo>
                            <a:pt x="128" y="9"/>
                          </a:lnTo>
                          <a:lnTo>
                            <a:pt x="129" y="11"/>
                          </a:lnTo>
                          <a:lnTo>
                            <a:pt x="129" y="12"/>
                          </a:lnTo>
                          <a:lnTo>
                            <a:pt x="127" y="12"/>
                          </a:lnTo>
                          <a:lnTo>
                            <a:pt x="127" y="12"/>
                          </a:lnTo>
                          <a:lnTo>
                            <a:pt x="116" y="9"/>
                          </a:lnTo>
                          <a:lnTo>
                            <a:pt x="109" y="6"/>
                          </a:lnTo>
                          <a:lnTo>
                            <a:pt x="103" y="5"/>
                          </a:lnTo>
                          <a:lnTo>
                            <a:pt x="103" y="5"/>
                          </a:lnTo>
                          <a:lnTo>
                            <a:pt x="98" y="6"/>
                          </a:lnTo>
                          <a:lnTo>
                            <a:pt x="92" y="9"/>
                          </a:lnTo>
                          <a:lnTo>
                            <a:pt x="87" y="12"/>
                          </a:lnTo>
                          <a:lnTo>
                            <a:pt x="87" y="12"/>
                          </a:lnTo>
                          <a:lnTo>
                            <a:pt x="85" y="12"/>
                          </a:lnTo>
                          <a:lnTo>
                            <a:pt x="80" y="10"/>
                          </a:lnTo>
                          <a:lnTo>
                            <a:pt x="80" y="10"/>
                          </a:lnTo>
                          <a:lnTo>
                            <a:pt x="74" y="7"/>
                          </a:lnTo>
                          <a:lnTo>
                            <a:pt x="71" y="7"/>
                          </a:lnTo>
                          <a:lnTo>
                            <a:pt x="68" y="7"/>
                          </a:lnTo>
                          <a:lnTo>
                            <a:pt x="68" y="7"/>
                          </a:lnTo>
                          <a:lnTo>
                            <a:pt x="65" y="9"/>
                          </a:lnTo>
                          <a:lnTo>
                            <a:pt x="64" y="11"/>
                          </a:lnTo>
                          <a:lnTo>
                            <a:pt x="60" y="17"/>
                          </a:lnTo>
                          <a:lnTo>
                            <a:pt x="57" y="25"/>
                          </a:lnTo>
                          <a:lnTo>
                            <a:pt x="57" y="25"/>
                          </a:lnTo>
                          <a:lnTo>
                            <a:pt x="54" y="22"/>
                          </a:lnTo>
                          <a:lnTo>
                            <a:pt x="52" y="17"/>
                          </a:lnTo>
                          <a:lnTo>
                            <a:pt x="52" y="17"/>
                          </a:lnTo>
                          <a:lnTo>
                            <a:pt x="48" y="7"/>
                          </a:lnTo>
                          <a:lnTo>
                            <a:pt x="47" y="4"/>
                          </a:lnTo>
                          <a:lnTo>
                            <a:pt x="44" y="1"/>
                          </a:lnTo>
                          <a:lnTo>
                            <a:pt x="44" y="1"/>
                          </a:lnTo>
                          <a:lnTo>
                            <a:pt x="41" y="0"/>
                          </a:lnTo>
                          <a:lnTo>
                            <a:pt x="36" y="0"/>
                          </a:lnTo>
                          <a:lnTo>
                            <a:pt x="32" y="1"/>
                          </a:lnTo>
                          <a:lnTo>
                            <a:pt x="28" y="3"/>
                          </a:lnTo>
                          <a:lnTo>
                            <a:pt x="22" y="7"/>
                          </a:lnTo>
                          <a:lnTo>
                            <a:pt x="20" y="9"/>
                          </a:lnTo>
                          <a:lnTo>
                            <a:pt x="20" y="9"/>
                          </a:lnTo>
                          <a:lnTo>
                            <a:pt x="14" y="11"/>
                          </a:lnTo>
                          <a:lnTo>
                            <a:pt x="9" y="12"/>
                          </a:lnTo>
                          <a:lnTo>
                            <a:pt x="4" y="15"/>
                          </a:lnTo>
                          <a:lnTo>
                            <a:pt x="4" y="15"/>
                          </a:lnTo>
                          <a:lnTo>
                            <a:pt x="1" y="18"/>
                          </a:lnTo>
                          <a:lnTo>
                            <a:pt x="0" y="21"/>
                          </a:lnTo>
                          <a:lnTo>
                            <a:pt x="0" y="23"/>
                          </a:lnTo>
                          <a:lnTo>
                            <a:pt x="1" y="25"/>
                          </a:lnTo>
                          <a:lnTo>
                            <a:pt x="1" y="25"/>
                          </a:lnTo>
                          <a:lnTo>
                            <a:pt x="3" y="26"/>
                          </a:lnTo>
                          <a:lnTo>
                            <a:pt x="5" y="27"/>
                          </a:lnTo>
                          <a:lnTo>
                            <a:pt x="9" y="27"/>
                          </a:lnTo>
                          <a:lnTo>
                            <a:pt x="9" y="27"/>
                          </a:lnTo>
                          <a:lnTo>
                            <a:pt x="16" y="23"/>
                          </a:lnTo>
                          <a:lnTo>
                            <a:pt x="21" y="22"/>
                          </a:lnTo>
                          <a:lnTo>
                            <a:pt x="26" y="21"/>
                          </a:lnTo>
                          <a:lnTo>
                            <a:pt x="26" y="21"/>
                          </a:lnTo>
                          <a:lnTo>
                            <a:pt x="30" y="22"/>
                          </a:lnTo>
                          <a:lnTo>
                            <a:pt x="33" y="25"/>
                          </a:lnTo>
                          <a:lnTo>
                            <a:pt x="36" y="28"/>
                          </a:lnTo>
                          <a:lnTo>
                            <a:pt x="36" y="28"/>
                          </a:lnTo>
                          <a:lnTo>
                            <a:pt x="31" y="32"/>
                          </a:lnTo>
                          <a:lnTo>
                            <a:pt x="27" y="34"/>
                          </a:lnTo>
                          <a:lnTo>
                            <a:pt x="27" y="37"/>
                          </a:lnTo>
                          <a:lnTo>
                            <a:pt x="26" y="39"/>
                          </a:lnTo>
                          <a:lnTo>
                            <a:pt x="26" y="39"/>
                          </a:lnTo>
                          <a:lnTo>
                            <a:pt x="28" y="43"/>
                          </a:lnTo>
                          <a:lnTo>
                            <a:pt x="32" y="47"/>
                          </a:lnTo>
                          <a:lnTo>
                            <a:pt x="32" y="47"/>
                          </a:lnTo>
                          <a:lnTo>
                            <a:pt x="36" y="52"/>
                          </a:lnTo>
                          <a:lnTo>
                            <a:pt x="37" y="55"/>
                          </a:lnTo>
                          <a:lnTo>
                            <a:pt x="37" y="55"/>
                          </a:lnTo>
                          <a:lnTo>
                            <a:pt x="36" y="57"/>
                          </a:lnTo>
                          <a:lnTo>
                            <a:pt x="35" y="59"/>
                          </a:lnTo>
                          <a:lnTo>
                            <a:pt x="35" y="59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>
                      <a:scene3d>
                        <a:camera prst="orthographicFront"/>
                        <a:lightRig rig="threePt" dir="t"/>
                      </a:scene3d>
                      <a:sp3d contourW="127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" name="íSḷíḑé">
                      <a:extLst>
                        <a:ext uri="{FF2B5EF4-FFF2-40B4-BE49-F238E27FC236}">
                          <a16:creationId xmlns:a16="http://schemas.microsoft.com/office/drawing/2014/main" id="{6BDB0629-F13E-53A6-1895-F7DFFFEEBA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337825" y="2884215"/>
                      <a:ext cx="119248" cy="106601"/>
                    </a:xfrm>
                    <a:custGeom>
                      <a:avLst/>
                      <a:gdLst>
                        <a:gd name="T0" fmla="*/ 131 w 131"/>
                        <a:gd name="T1" fmla="*/ 50 h 116"/>
                        <a:gd name="T2" fmla="*/ 131 w 131"/>
                        <a:gd name="T3" fmla="*/ 45 h 116"/>
                        <a:gd name="T4" fmla="*/ 124 w 131"/>
                        <a:gd name="T5" fmla="*/ 38 h 116"/>
                        <a:gd name="T6" fmla="*/ 118 w 131"/>
                        <a:gd name="T7" fmla="*/ 39 h 116"/>
                        <a:gd name="T8" fmla="*/ 107 w 131"/>
                        <a:gd name="T9" fmla="*/ 42 h 116"/>
                        <a:gd name="T10" fmla="*/ 96 w 131"/>
                        <a:gd name="T11" fmla="*/ 48 h 116"/>
                        <a:gd name="T12" fmla="*/ 94 w 131"/>
                        <a:gd name="T13" fmla="*/ 45 h 116"/>
                        <a:gd name="T14" fmla="*/ 91 w 131"/>
                        <a:gd name="T15" fmla="*/ 39 h 116"/>
                        <a:gd name="T16" fmla="*/ 82 w 131"/>
                        <a:gd name="T17" fmla="*/ 33 h 116"/>
                        <a:gd name="T18" fmla="*/ 81 w 131"/>
                        <a:gd name="T19" fmla="*/ 31 h 116"/>
                        <a:gd name="T20" fmla="*/ 80 w 131"/>
                        <a:gd name="T21" fmla="*/ 27 h 116"/>
                        <a:gd name="T22" fmla="*/ 82 w 131"/>
                        <a:gd name="T23" fmla="*/ 23 h 116"/>
                        <a:gd name="T24" fmla="*/ 89 w 131"/>
                        <a:gd name="T25" fmla="*/ 17 h 116"/>
                        <a:gd name="T26" fmla="*/ 96 w 131"/>
                        <a:gd name="T27" fmla="*/ 7 h 116"/>
                        <a:gd name="T28" fmla="*/ 92 w 131"/>
                        <a:gd name="T29" fmla="*/ 1 h 116"/>
                        <a:gd name="T30" fmla="*/ 88 w 131"/>
                        <a:gd name="T31" fmla="*/ 0 h 116"/>
                        <a:gd name="T32" fmla="*/ 81 w 131"/>
                        <a:gd name="T33" fmla="*/ 3 h 116"/>
                        <a:gd name="T34" fmla="*/ 76 w 131"/>
                        <a:gd name="T35" fmla="*/ 7 h 116"/>
                        <a:gd name="T36" fmla="*/ 66 w 131"/>
                        <a:gd name="T37" fmla="*/ 15 h 116"/>
                        <a:gd name="T38" fmla="*/ 62 w 131"/>
                        <a:gd name="T39" fmla="*/ 21 h 116"/>
                        <a:gd name="T40" fmla="*/ 46 w 131"/>
                        <a:gd name="T41" fmla="*/ 49 h 116"/>
                        <a:gd name="T42" fmla="*/ 35 w 131"/>
                        <a:gd name="T43" fmla="*/ 61 h 116"/>
                        <a:gd name="T44" fmla="*/ 18 w 131"/>
                        <a:gd name="T45" fmla="*/ 77 h 116"/>
                        <a:gd name="T46" fmla="*/ 11 w 131"/>
                        <a:gd name="T47" fmla="*/ 82 h 116"/>
                        <a:gd name="T48" fmla="*/ 1 w 131"/>
                        <a:gd name="T49" fmla="*/ 92 h 116"/>
                        <a:gd name="T50" fmla="*/ 0 w 131"/>
                        <a:gd name="T51" fmla="*/ 94 h 116"/>
                        <a:gd name="T52" fmla="*/ 2 w 131"/>
                        <a:gd name="T53" fmla="*/ 98 h 116"/>
                        <a:gd name="T54" fmla="*/ 5 w 131"/>
                        <a:gd name="T55" fmla="*/ 101 h 116"/>
                        <a:gd name="T56" fmla="*/ 24 w 131"/>
                        <a:gd name="T57" fmla="*/ 104 h 116"/>
                        <a:gd name="T58" fmla="*/ 33 w 131"/>
                        <a:gd name="T59" fmla="*/ 104 h 116"/>
                        <a:gd name="T60" fmla="*/ 38 w 131"/>
                        <a:gd name="T61" fmla="*/ 101 h 116"/>
                        <a:gd name="T62" fmla="*/ 40 w 131"/>
                        <a:gd name="T63" fmla="*/ 97 h 116"/>
                        <a:gd name="T64" fmla="*/ 51 w 131"/>
                        <a:gd name="T65" fmla="*/ 98 h 116"/>
                        <a:gd name="T66" fmla="*/ 56 w 131"/>
                        <a:gd name="T67" fmla="*/ 98 h 116"/>
                        <a:gd name="T68" fmla="*/ 66 w 131"/>
                        <a:gd name="T69" fmla="*/ 94 h 116"/>
                        <a:gd name="T70" fmla="*/ 71 w 131"/>
                        <a:gd name="T71" fmla="*/ 92 h 116"/>
                        <a:gd name="T72" fmla="*/ 75 w 131"/>
                        <a:gd name="T73" fmla="*/ 97 h 116"/>
                        <a:gd name="T74" fmla="*/ 76 w 131"/>
                        <a:gd name="T75" fmla="*/ 98 h 116"/>
                        <a:gd name="T76" fmla="*/ 84 w 131"/>
                        <a:gd name="T77" fmla="*/ 98 h 116"/>
                        <a:gd name="T78" fmla="*/ 88 w 131"/>
                        <a:gd name="T79" fmla="*/ 98 h 116"/>
                        <a:gd name="T80" fmla="*/ 84 w 131"/>
                        <a:gd name="T81" fmla="*/ 104 h 116"/>
                        <a:gd name="T82" fmla="*/ 86 w 131"/>
                        <a:gd name="T83" fmla="*/ 107 h 116"/>
                        <a:gd name="T84" fmla="*/ 91 w 131"/>
                        <a:gd name="T85" fmla="*/ 109 h 116"/>
                        <a:gd name="T86" fmla="*/ 94 w 131"/>
                        <a:gd name="T87" fmla="*/ 109 h 116"/>
                        <a:gd name="T88" fmla="*/ 105 w 131"/>
                        <a:gd name="T89" fmla="*/ 115 h 116"/>
                        <a:gd name="T90" fmla="*/ 110 w 131"/>
                        <a:gd name="T91" fmla="*/ 116 h 116"/>
                        <a:gd name="T92" fmla="*/ 121 w 131"/>
                        <a:gd name="T93" fmla="*/ 112 h 116"/>
                        <a:gd name="T94" fmla="*/ 125 w 131"/>
                        <a:gd name="T95" fmla="*/ 107 h 116"/>
                        <a:gd name="T96" fmla="*/ 127 w 131"/>
                        <a:gd name="T97" fmla="*/ 101 h 116"/>
                        <a:gd name="T98" fmla="*/ 126 w 131"/>
                        <a:gd name="T99" fmla="*/ 98 h 116"/>
                        <a:gd name="T100" fmla="*/ 123 w 131"/>
                        <a:gd name="T101" fmla="*/ 96 h 116"/>
                        <a:gd name="T102" fmla="*/ 119 w 131"/>
                        <a:gd name="T103" fmla="*/ 94 h 116"/>
                        <a:gd name="T104" fmla="*/ 115 w 131"/>
                        <a:gd name="T105" fmla="*/ 92 h 116"/>
                        <a:gd name="T106" fmla="*/ 115 w 131"/>
                        <a:gd name="T107" fmla="*/ 88 h 116"/>
                        <a:gd name="T108" fmla="*/ 120 w 131"/>
                        <a:gd name="T109" fmla="*/ 75 h 116"/>
                        <a:gd name="T110" fmla="*/ 120 w 131"/>
                        <a:gd name="T111" fmla="*/ 67 h 116"/>
                        <a:gd name="T112" fmla="*/ 119 w 131"/>
                        <a:gd name="T113" fmla="*/ 65 h 116"/>
                        <a:gd name="T114" fmla="*/ 129 w 131"/>
                        <a:gd name="T115" fmla="*/ 55 h 116"/>
                        <a:gd name="T116" fmla="*/ 131 w 131"/>
                        <a:gd name="T117" fmla="*/ 50 h 1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</a:cxnLst>
                      <a:rect l="0" t="0" r="r" b="b"/>
                      <a:pathLst>
                        <a:path w="131" h="116">
                          <a:moveTo>
                            <a:pt x="131" y="50"/>
                          </a:moveTo>
                          <a:lnTo>
                            <a:pt x="131" y="50"/>
                          </a:lnTo>
                          <a:lnTo>
                            <a:pt x="131" y="48"/>
                          </a:lnTo>
                          <a:lnTo>
                            <a:pt x="131" y="45"/>
                          </a:lnTo>
                          <a:lnTo>
                            <a:pt x="127" y="42"/>
                          </a:lnTo>
                          <a:lnTo>
                            <a:pt x="124" y="38"/>
                          </a:lnTo>
                          <a:lnTo>
                            <a:pt x="124" y="38"/>
                          </a:lnTo>
                          <a:lnTo>
                            <a:pt x="118" y="39"/>
                          </a:lnTo>
                          <a:lnTo>
                            <a:pt x="107" y="42"/>
                          </a:lnTo>
                          <a:lnTo>
                            <a:pt x="107" y="42"/>
                          </a:lnTo>
                          <a:lnTo>
                            <a:pt x="99" y="45"/>
                          </a:lnTo>
                          <a:lnTo>
                            <a:pt x="96" y="48"/>
                          </a:lnTo>
                          <a:lnTo>
                            <a:pt x="96" y="48"/>
                          </a:lnTo>
                          <a:lnTo>
                            <a:pt x="94" y="45"/>
                          </a:lnTo>
                          <a:lnTo>
                            <a:pt x="91" y="39"/>
                          </a:lnTo>
                          <a:lnTo>
                            <a:pt x="91" y="39"/>
                          </a:lnTo>
                          <a:lnTo>
                            <a:pt x="84" y="34"/>
                          </a:lnTo>
                          <a:lnTo>
                            <a:pt x="82" y="33"/>
                          </a:lnTo>
                          <a:lnTo>
                            <a:pt x="82" y="33"/>
                          </a:lnTo>
                          <a:lnTo>
                            <a:pt x="81" y="31"/>
                          </a:lnTo>
                          <a:lnTo>
                            <a:pt x="80" y="29"/>
                          </a:lnTo>
                          <a:lnTo>
                            <a:pt x="80" y="27"/>
                          </a:lnTo>
                          <a:lnTo>
                            <a:pt x="80" y="27"/>
                          </a:lnTo>
                          <a:lnTo>
                            <a:pt x="82" y="23"/>
                          </a:lnTo>
                          <a:lnTo>
                            <a:pt x="86" y="19"/>
                          </a:lnTo>
                          <a:lnTo>
                            <a:pt x="89" y="17"/>
                          </a:lnTo>
                          <a:lnTo>
                            <a:pt x="96" y="7"/>
                          </a:lnTo>
                          <a:lnTo>
                            <a:pt x="96" y="7"/>
                          </a:lnTo>
                          <a:lnTo>
                            <a:pt x="94" y="3"/>
                          </a:lnTo>
                          <a:lnTo>
                            <a:pt x="92" y="1"/>
                          </a:lnTo>
                          <a:lnTo>
                            <a:pt x="88" y="0"/>
                          </a:lnTo>
                          <a:lnTo>
                            <a:pt x="88" y="0"/>
                          </a:lnTo>
                          <a:lnTo>
                            <a:pt x="84" y="1"/>
                          </a:lnTo>
                          <a:lnTo>
                            <a:pt x="81" y="3"/>
                          </a:lnTo>
                          <a:lnTo>
                            <a:pt x="76" y="7"/>
                          </a:lnTo>
                          <a:lnTo>
                            <a:pt x="76" y="7"/>
                          </a:lnTo>
                          <a:lnTo>
                            <a:pt x="71" y="10"/>
                          </a:lnTo>
                          <a:lnTo>
                            <a:pt x="66" y="15"/>
                          </a:lnTo>
                          <a:lnTo>
                            <a:pt x="62" y="21"/>
                          </a:lnTo>
                          <a:lnTo>
                            <a:pt x="62" y="21"/>
                          </a:lnTo>
                          <a:lnTo>
                            <a:pt x="55" y="35"/>
                          </a:lnTo>
                          <a:lnTo>
                            <a:pt x="46" y="49"/>
                          </a:lnTo>
                          <a:lnTo>
                            <a:pt x="46" y="49"/>
                          </a:lnTo>
                          <a:lnTo>
                            <a:pt x="35" y="61"/>
                          </a:lnTo>
                          <a:lnTo>
                            <a:pt x="27" y="70"/>
                          </a:lnTo>
                          <a:lnTo>
                            <a:pt x="18" y="77"/>
                          </a:lnTo>
                          <a:lnTo>
                            <a:pt x="18" y="77"/>
                          </a:lnTo>
                          <a:lnTo>
                            <a:pt x="11" y="82"/>
                          </a:lnTo>
                          <a:lnTo>
                            <a:pt x="5" y="87"/>
                          </a:lnTo>
                          <a:lnTo>
                            <a:pt x="1" y="92"/>
                          </a:lnTo>
                          <a:lnTo>
                            <a:pt x="1" y="92"/>
                          </a:lnTo>
                          <a:lnTo>
                            <a:pt x="0" y="94"/>
                          </a:lnTo>
                          <a:lnTo>
                            <a:pt x="0" y="96"/>
                          </a:lnTo>
                          <a:lnTo>
                            <a:pt x="2" y="98"/>
                          </a:lnTo>
                          <a:lnTo>
                            <a:pt x="5" y="101"/>
                          </a:lnTo>
                          <a:lnTo>
                            <a:pt x="5" y="101"/>
                          </a:lnTo>
                          <a:lnTo>
                            <a:pt x="16" y="103"/>
                          </a:lnTo>
                          <a:lnTo>
                            <a:pt x="24" y="104"/>
                          </a:lnTo>
                          <a:lnTo>
                            <a:pt x="33" y="104"/>
                          </a:lnTo>
                          <a:lnTo>
                            <a:pt x="33" y="104"/>
                          </a:lnTo>
                          <a:lnTo>
                            <a:pt x="35" y="103"/>
                          </a:lnTo>
                          <a:lnTo>
                            <a:pt x="38" y="101"/>
                          </a:lnTo>
                          <a:lnTo>
                            <a:pt x="40" y="97"/>
                          </a:lnTo>
                          <a:lnTo>
                            <a:pt x="40" y="97"/>
                          </a:lnTo>
                          <a:lnTo>
                            <a:pt x="46" y="98"/>
                          </a:lnTo>
                          <a:lnTo>
                            <a:pt x="51" y="98"/>
                          </a:lnTo>
                          <a:lnTo>
                            <a:pt x="56" y="98"/>
                          </a:lnTo>
                          <a:lnTo>
                            <a:pt x="56" y="98"/>
                          </a:lnTo>
                          <a:lnTo>
                            <a:pt x="62" y="97"/>
                          </a:lnTo>
                          <a:lnTo>
                            <a:pt x="66" y="94"/>
                          </a:lnTo>
                          <a:lnTo>
                            <a:pt x="71" y="92"/>
                          </a:lnTo>
                          <a:lnTo>
                            <a:pt x="71" y="92"/>
                          </a:lnTo>
                          <a:lnTo>
                            <a:pt x="72" y="94"/>
                          </a:lnTo>
                          <a:lnTo>
                            <a:pt x="75" y="97"/>
                          </a:lnTo>
                          <a:lnTo>
                            <a:pt x="76" y="98"/>
                          </a:lnTo>
                          <a:lnTo>
                            <a:pt x="76" y="98"/>
                          </a:lnTo>
                          <a:lnTo>
                            <a:pt x="81" y="98"/>
                          </a:lnTo>
                          <a:lnTo>
                            <a:pt x="84" y="98"/>
                          </a:lnTo>
                          <a:lnTo>
                            <a:pt x="88" y="98"/>
                          </a:lnTo>
                          <a:lnTo>
                            <a:pt x="88" y="98"/>
                          </a:lnTo>
                          <a:lnTo>
                            <a:pt x="86" y="101"/>
                          </a:lnTo>
                          <a:lnTo>
                            <a:pt x="84" y="104"/>
                          </a:lnTo>
                          <a:lnTo>
                            <a:pt x="86" y="107"/>
                          </a:lnTo>
                          <a:lnTo>
                            <a:pt x="86" y="107"/>
                          </a:lnTo>
                          <a:lnTo>
                            <a:pt x="87" y="108"/>
                          </a:lnTo>
                          <a:lnTo>
                            <a:pt x="91" y="109"/>
                          </a:lnTo>
                          <a:lnTo>
                            <a:pt x="94" y="109"/>
                          </a:lnTo>
                          <a:lnTo>
                            <a:pt x="94" y="109"/>
                          </a:lnTo>
                          <a:lnTo>
                            <a:pt x="99" y="113"/>
                          </a:lnTo>
                          <a:lnTo>
                            <a:pt x="105" y="115"/>
                          </a:lnTo>
                          <a:lnTo>
                            <a:pt x="110" y="116"/>
                          </a:lnTo>
                          <a:lnTo>
                            <a:pt x="110" y="116"/>
                          </a:lnTo>
                          <a:lnTo>
                            <a:pt x="116" y="115"/>
                          </a:lnTo>
                          <a:lnTo>
                            <a:pt x="121" y="112"/>
                          </a:lnTo>
                          <a:lnTo>
                            <a:pt x="125" y="107"/>
                          </a:lnTo>
                          <a:lnTo>
                            <a:pt x="125" y="107"/>
                          </a:lnTo>
                          <a:lnTo>
                            <a:pt x="126" y="103"/>
                          </a:lnTo>
                          <a:lnTo>
                            <a:pt x="127" y="101"/>
                          </a:lnTo>
                          <a:lnTo>
                            <a:pt x="126" y="98"/>
                          </a:lnTo>
                          <a:lnTo>
                            <a:pt x="126" y="98"/>
                          </a:lnTo>
                          <a:lnTo>
                            <a:pt x="125" y="96"/>
                          </a:lnTo>
                          <a:lnTo>
                            <a:pt x="123" y="96"/>
                          </a:lnTo>
                          <a:lnTo>
                            <a:pt x="119" y="94"/>
                          </a:lnTo>
                          <a:lnTo>
                            <a:pt x="119" y="94"/>
                          </a:lnTo>
                          <a:lnTo>
                            <a:pt x="116" y="93"/>
                          </a:lnTo>
                          <a:lnTo>
                            <a:pt x="115" y="92"/>
                          </a:lnTo>
                          <a:lnTo>
                            <a:pt x="115" y="88"/>
                          </a:lnTo>
                          <a:lnTo>
                            <a:pt x="115" y="88"/>
                          </a:lnTo>
                          <a:lnTo>
                            <a:pt x="120" y="75"/>
                          </a:lnTo>
                          <a:lnTo>
                            <a:pt x="120" y="75"/>
                          </a:lnTo>
                          <a:lnTo>
                            <a:pt x="121" y="71"/>
                          </a:lnTo>
                          <a:lnTo>
                            <a:pt x="120" y="67"/>
                          </a:lnTo>
                          <a:lnTo>
                            <a:pt x="119" y="65"/>
                          </a:lnTo>
                          <a:lnTo>
                            <a:pt x="119" y="65"/>
                          </a:lnTo>
                          <a:lnTo>
                            <a:pt x="125" y="59"/>
                          </a:lnTo>
                          <a:lnTo>
                            <a:pt x="129" y="55"/>
                          </a:lnTo>
                          <a:lnTo>
                            <a:pt x="131" y="50"/>
                          </a:lnTo>
                          <a:lnTo>
                            <a:pt x="131" y="5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>
                      <a:scene3d>
                        <a:camera prst="orthographicFront"/>
                        <a:lightRig rig="threePt" dir="t"/>
                      </a:scene3d>
                      <a:sp3d contourW="127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" name="iśļîḓé">
                      <a:extLst>
                        <a:ext uri="{FF2B5EF4-FFF2-40B4-BE49-F238E27FC236}">
                          <a16:creationId xmlns:a16="http://schemas.microsoft.com/office/drawing/2014/main" id="{5F0BFF65-B9E3-3158-A176-DD16AF4D157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072227" y="2546347"/>
                      <a:ext cx="83112" cy="56010"/>
                    </a:xfrm>
                    <a:custGeom>
                      <a:avLst/>
                      <a:gdLst>
                        <a:gd name="T0" fmla="*/ 20 w 92"/>
                        <a:gd name="T1" fmla="*/ 62 h 63"/>
                        <a:gd name="T2" fmla="*/ 37 w 92"/>
                        <a:gd name="T3" fmla="*/ 52 h 63"/>
                        <a:gd name="T4" fmla="*/ 49 w 92"/>
                        <a:gd name="T5" fmla="*/ 46 h 63"/>
                        <a:gd name="T6" fmla="*/ 55 w 92"/>
                        <a:gd name="T7" fmla="*/ 44 h 63"/>
                        <a:gd name="T8" fmla="*/ 62 w 92"/>
                        <a:gd name="T9" fmla="*/ 43 h 63"/>
                        <a:gd name="T10" fmla="*/ 66 w 92"/>
                        <a:gd name="T11" fmla="*/ 44 h 63"/>
                        <a:gd name="T12" fmla="*/ 76 w 92"/>
                        <a:gd name="T13" fmla="*/ 52 h 63"/>
                        <a:gd name="T14" fmla="*/ 79 w 92"/>
                        <a:gd name="T15" fmla="*/ 53 h 63"/>
                        <a:gd name="T16" fmla="*/ 84 w 92"/>
                        <a:gd name="T17" fmla="*/ 52 h 63"/>
                        <a:gd name="T18" fmla="*/ 89 w 92"/>
                        <a:gd name="T19" fmla="*/ 49 h 63"/>
                        <a:gd name="T20" fmla="*/ 92 w 92"/>
                        <a:gd name="T21" fmla="*/ 46 h 63"/>
                        <a:gd name="T22" fmla="*/ 92 w 92"/>
                        <a:gd name="T23" fmla="*/ 43 h 63"/>
                        <a:gd name="T24" fmla="*/ 86 w 92"/>
                        <a:gd name="T25" fmla="*/ 35 h 63"/>
                        <a:gd name="T26" fmla="*/ 80 w 92"/>
                        <a:gd name="T27" fmla="*/ 31 h 63"/>
                        <a:gd name="T28" fmla="*/ 80 w 92"/>
                        <a:gd name="T29" fmla="*/ 16 h 63"/>
                        <a:gd name="T30" fmla="*/ 77 w 92"/>
                        <a:gd name="T31" fmla="*/ 10 h 63"/>
                        <a:gd name="T32" fmla="*/ 68 w 92"/>
                        <a:gd name="T33" fmla="*/ 3 h 63"/>
                        <a:gd name="T34" fmla="*/ 60 w 92"/>
                        <a:gd name="T35" fmla="*/ 0 h 63"/>
                        <a:gd name="T36" fmla="*/ 52 w 92"/>
                        <a:gd name="T37" fmla="*/ 0 h 63"/>
                        <a:gd name="T38" fmla="*/ 42 w 92"/>
                        <a:gd name="T39" fmla="*/ 4 h 63"/>
                        <a:gd name="T40" fmla="*/ 32 w 92"/>
                        <a:gd name="T41" fmla="*/ 11 h 63"/>
                        <a:gd name="T42" fmla="*/ 26 w 92"/>
                        <a:gd name="T43" fmla="*/ 19 h 63"/>
                        <a:gd name="T44" fmla="*/ 21 w 92"/>
                        <a:gd name="T45" fmla="*/ 27 h 63"/>
                        <a:gd name="T46" fmla="*/ 11 w 92"/>
                        <a:gd name="T47" fmla="*/ 40 h 63"/>
                        <a:gd name="T48" fmla="*/ 4 w 92"/>
                        <a:gd name="T49" fmla="*/ 44 h 63"/>
                        <a:gd name="T50" fmla="*/ 0 w 92"/>
                        <a:gd name="T51" fmla="*/ 47 h 63"/>
                        <a:gd name="T52" fmla="*/ 1 w 92"/>
                        <a:gd name="T53" fmla="*/ 49 h 63"/>
                        <a:gd name="T54" fmla="*/ 10 w 92"/>
                        <a:gd name="T55" fmla="*/ 52 h 63"/>
                        <a:gd name="T56" fmla="*/ 10 w 92"/>
                        <a:gd name="T57" fmla="*/ 53 h 63"/>
                        <a:gd name="T58" fmla="*/ 12 w 92"/>
                        <a:gd name="T59" fmla="*/ 60 h 63"/>
                        <a:gd name="T60" fmla="*/ 16 w 92"/>
                        <a:gd name="T61" fmla="*/ 63 h 63"/>
                        <a:gd name="T62" fmla="*/ 20 w 92"/>
                        <a:gd name="T63" fmla="*/ 62 h 6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92" h="63">
                          <a:moveTo>
                            <a:pt x="20" y="62"/>
                          </a:moveTo>
                          <a:lnTo>
                            <a:pt x="20" y="62"/>
                          </a:lnTo>
                          <a:lnTo>
                            <a:pt x="27" y="58"/>
                          </a:lnTo>
                          <a:lnTo>
                            <a:pt x="37" y="52"/>
                          </a:lnTo>
                          <a:lnTo>
                            <a:pt x="37" y="52"/>
                          </a:lnTo>
                          <a:lnTo>
                            <a:pt x="49" y="46"/>
                          </a:lnTo>
                          <a:lnTo>
                            <a:pt x="55" y="44"/>
                          </a:lnTo>
                          <a:lnTo>
                            <a:pt x="55" y="44"/>
                          </a:lnTo>
                          <a:lnTo>
                            <a:pt x="58" y="43"/>
                          </a:lnTo>
                          <a:lnTo>
                            <a:pt x="62" y="43"/>
                          </a:lnTo>
                          <a:lnTo>
                            <a:pt x="66" y="44"/>
                          </a:lnTo>
                          <a:lnTo>
                            <a:pt x="66" y="44"/>
                          </a:lnTo>
                          <a:lnTo>
                            <a:pt x="71" y="48"/>
                          </a:lnTo>
                          <a:lnTo>
                            <a:pt x="76" y="52"/>
                          </a:lnTo>
                          <a:lnTo>
                            <a:pt x="76" y="52"/>
                          </a:lnTo>
                          <a:lnTo>
                            <a:pt x="79" y="53"/>
                          </a:lnTo>
                          <a:lnTo>
                            <a:pt x="81" y="53"/>
                          </a:lnTo>
                          <a:lnTo>
                            <a:pt x="84" y="52"/>
                          </a:lnTo>
                          <a:lnTo>
                            <a:pt x="84" y="52"/>
                          </a:lnTo>
                          <a:lnTo>
                            <a:pt x="89" y="49"/>
                          </a:lnTo>
                          <a:lnTo>
                            <a:pt x="91" y="47"/>
                          </a:lnTo>
                          <a:lnTo>
                            <a:pt x="92" y="46"/>
                          </a:lnTo>
                          <a:lnTo>
                            <a:pt x="92" y="43"/>
                          </a:lnTo>
                          <a:lnTo>
                            <a:pt x="92" y="43"/>
                          </a:lnTo>
                          <a:lnTo>
                            <a:pt x="90" y="40"/>
                          </a:lnTo>
                          <a:lnTo>
                            <a:pt x="86" y="35"/>
                          </a:lnTo>
                          <a:lnTo>
                            <a:pt x="80" y="31"/>
                          </a:lnTo>
                          <a:lnTo>
                            <a:pt x="80" y="31"/>
                          </a:lnTo>
                          <a:lnTo>
                            <a:pt x="80" y="24"/>
                          </a:lnTo>
                          <a:lnTo>
                            <a:pt x="80" y="16"/>
                          </a:lnTo>
                          <a:lnTo>
                            <a:pt x="77" y="10"/>
                          </a:lnTo>
                          <a:lnTo>
                            <a:pt x="77" y="10"/>
                          </a:lnTo>
                          <a:lnTo>
                            <a:pt x="73" y="5"/>
                          </a:lnTo>
                          <a:lnTo>
                            <a:pt x="68" y="3"/>
                          </a:lnTo>
                          <a:lnTo>
                            <a:pt x="60" y="0"/>
                          </a:lnTo>
                          <a:lnTo>
                            <a:pt x="60" y="0"/>
                          </a:lnTo>
                          <a:lnTo>
                            <a:pt x="58" y="0"/>
                          </a:lnTo>
                          <a:lnTo>
                            <a:pt x="52" y="0"/>
                          </a:lnTo>
                          <a:lnTo>
                            <a:pt x="47" y="1"/>
                          </a:lnTo>
                          <a:lnTo>
                            <a:pt x="42" y="4"/>
                          </a:lnTo>
                          <a:lnTo>
                            <a:pt x="37" y="8"/>
                          </a:lnTo>
                          <a:lnTo>
                            <a:pt x="32" y="11"/>
                          </a:lnTo>
                          <a:lnTo>
                            <a:pt x="32" y="11"/>
                          </a:lnTo>
                          <a:lnTo>
                            <a:pt x="26" y="19"/>
                          </a:lnTo>
                          <a:lnTo>
                            <a:pt x="21" y="27"/>
                          </a:lnTo>
                          <a:lnTo>
                            <a:pt x="21" y="27"/>
                          </a:lnTo>
                          <a:lnTo>
                            <a:pt x="14" y="37"/>
                          </a:lnTo>
                          <a:lnTo>
                            <a:pt x="11" y="40"/>
                          </a:lnTo>
                          <a:lnTo>
                            <a:pt x="4" y="44"/>
                          </a:lnTo>
                          <a:lnTo>
                            <a:pt x="4" y="44"/>
                          </a:lnTo>
                          <a:lnTo>
                            <a:pt x="1" y="46"/>
                          </a:lnTo>
                          <a:lnTo>
                            <a:pt x="0" y="47"/>
                          </a:lnTo>
                          <a:lnTo>
                            <a:pt x="1" y="49"/>
                          </a:lnTo>
                          <a:lnTo>
                            <a:pt x="1" y="49"/>
                          </a:lnTo>
                          <a:lnTo>
                            <a:pt x="6" y="51"/>
                          </a:lnTo>
                          <a:lnTo>
                            <a:pt x="10" y="52"/>
                          </a:lnTo>
                          <a:lnTo>
                            <a:pt x="10" y="52"/>
                          </a:lnTo>
                          <a:lnTo>
                            <a:pt x="10" y="53"/>
                          </a:lnTo>
                          <a:lnTo>
                            <a:pt x="11" y="58"/>
                          </a:lnTo>
                          <a:lnTo>
                            <a:pt x="12" y="60"/>
                          </a:lnTo>
                          <a:lnTo>
                            <a:pt x="14" y="62"/>
                          </a:lnTo>
                          <a:lnTo>
                            <a:pt x="16" y="63"/>
                          </a:lnTo>
                          <a:lnTo>
                            <a:pt x="20" y="62"/>
                          </a:lnTo>
                          <a:lnTo>
                            <a:pt x="20" y="6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>
                      <a:scene3d>
                        <a:camera prst="orthographicFront"/>
                        <a:lightRig rig="threePt" dir="t"/>
                      </a:scene3d>
                      <a:sp3d contourW="127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" name="ïS1ide">
                      <a:extLst>
                        <a:ext uri="{FF2B5EF4-FFF2-40B4-BE49-F238E27FC236}">
                          <a16:creationId xmlns:a16="http://schemas.microsoft.com/office/drawing/2014/main" id="{D12ACBC7-7966-E9C7-EFC8-4D86053AB2E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151726" y="2378315"/>
                      <a:ext cx="332448" cy="256563"/>
                    </a:xfrm>
                    <a:custGeom>
                      <a:avLst/>
                      <a:gdLst>
                        <a:gd name="T0" fmla="*/ 30 w 367"/>
                        <a:gd name="T1" fmla="*/ 80 h 283"/>
                        <a:gd name="T2" fmla="*/ 59 w 367"/>
                        <a:gd name="T3" fmla="*/ 77 h 283"/>
                        <a:gd name="T4" fmla="*/ 129 w 367"/>
                        <a:gd name="T5" fmla="*/ 87 h 283"/>
                        <a:gd name="T6" fmla="*/ 145 w 367"/>
                        <a:gd name="T7" fmla="*/ 77 h 283"/>
                        <a:gd name="T8" fmla="*/ 156 w 367"/>
                        <a:gd name="T9" fmla="*/ 75 h 283"/>
                        <a:gd name="T10" fmla="*/ 172 w 367"/>
                        <a:gd name="T11" fmla="*/ 89 h 283"/>
                        <a:gd name="T12" fmla="*/ 201 w 367"/>
                        <a:gd name="T13" fmla="*/ 123 h 283"/>
                        <a:gd name="T14" fmla="*/ 204 w 367"/>
                        <a:gd name="T15" fmla="*/ 140 h 283"/>
                        <a:gd name="T16" fmla="*/ 185 w 367"/>
                        <a:gd name="T17" fmla="*/ 158 h 283"/>
                        <a:gd name="T18" fmla="*/ 163 w 367"/>
                        <a:gd name="T19" fmla="*/ 178 h 283"/>
                        <a:gd name="T20" fmla="*/ 157 w 367"/>
                        <a:gd name="T21" fmla="*/ 193 h 283"/>
                        <a:gd name="T22" fmla="*/ 121 w 367"/>
                        <a:gd name="T23" fmla="*/ 196 h 283"/>
                        <a:gd name="T24" fmla="*/ 93 w 367"/>
                        <a:gd name="T25" fmla="*/ 191 h 283"/>
                        <a:gd name="T26" fmla="*/ 76 w 367"/>
                        <a:gd name="T27" fmla="*/ 207 h 283"/>
                        <a:gd name="T28" fmla="*/ 75 w 367"/>
                        <a:gd name="T29" fmla="*/ 218 h 283"/>
                        <a:gd name="T30" fmla="*/ 98 w 367"/>
                        <a:gd name="T31" fmla="*/ 217 h 283"/>
                        <a:gd name="T32" fmla="*/ 111 w 367"/>
                        <a:gd name="T33" fmla="*/ 220 h 283"/>
                        <a:gd name="T34" fmla="*/ 140 w 367"/>
                        <a:gd name="T35" fmla="*/ 217 h 283"/>
                        <a:gd name="T36" fmla="*/ 153 w 367"/>
                        <a:gd name="T37" fmla="*/ 222 h 283"/>
                        <a:gd name="T38" fmla="*/ 162 w 367"/>
                        <a:gd name="T39" fmla="*/ 247 h 283"/>
                        <a:gd name="T40" fmla="*/ 172 w 367"/>
                        <a:gd name="T41" fmla="*/ 263 h 283"/>
                        <a:gd name="T42" fmla="*/ 215 w 367"/>
                        <a:gd name="T43" fmla="*/ 277 h 283"/>
                        <a:gd name="T44" fmla="*/ 238 w 367"/>
                        <a:gd name="T45" fmla="*/ 281 h 283"/>
                        <a:gd name="T46" fmla="*/ 234 w 367"/>
                        <a:gd name="T47" fmla="*/ 270 h 283"/>
                        <a:gd name="T48" fmla="*/ 221 w 367"/>
                        <a:gd name="T49" fmla="*/ 247 h 283"/>
                        <a:gd name="T50" fmla="*/ 218 w 367"/>
                        <a:gd name="T51" fmla="*/ 238 h 283"/>
                        <a:gd name="T52" fmla="*/ 229 w 367"/>
                        <a:gd name="T53" fmla="*/ 239 h 283"/>
                        <a:gd name="T54" fmla="*/ 250 w 367"/>
                        <a:gd name="T55" fmla="*/ 254 h 283"/>
                        <a:gd name="T56" fmla="*/ 270 w 367"/>
                        <a:gd name="T57" fmla="*/ 250 h 283"/>
                        <a:gd name="T58" fmla="*/ 286 w 367"/>
                        <a:gd name="T59" fmla="*/ 222 h 283"/>
                        <a:gd name="T60" fmla="*/ 264 w 367"/>
                        <a:gd name="T61" fmla="*/ 185 h 283"/>
                        <a:gd name="T62" fmla="*/ 260 w 367"/>
                        <a:gd name="T63" fmla="*/ 177 h 283"/>
                        <a:gd name="T64" fmla="*/ 281 w 367"/>
                        <a:gd name="T65" fmla="*/ 167 h 283"/>
                        <a:gd name="T66" fmla="*/ 298 w 367"/>
                        <a:gd name="T67" fmla="*/ 177 h 283"/>
                        <a:gd name="T68" fmla="*/ 315 w 367"/>
                        <a:gd name="T69" fmla="*/ 206 h 283"/>
                        <a:gd name="T70" fmla="*/ 329 w 367"/>
                        <a:gd name="T71" fmla="*/ 205 h 283"/>
                        <a:gd name="T72" fmla="*/ 345 w 367"/>
                        <a:gd name="T73" fmla="*/ 188 h 283"/>
                        <a:gd name="T74" fmla="*/ 366 w 367"/>
                        <a:gd name="T75" fmla="*/ 166 h 283"/>
                        <a:gd name="T76" fmla="*/ 364 w 367"/>
                        <a:gd name="T77" fmla="*/ 150 h 283"/>
                        <a:gd name="T78" fmla="*/ 319 w 367"/>
                        <a:gd name="T79" fmla="*/ 126 h 283"/>
                        <a:gd name="T80" fmla="*/ 303 w 367"/>
                        <a:gd name="T81" fmla="*/ 116 h 283"/>
                        <a:gd name="T82" fmla="*/ 312 w 367"/>
                        <a:gd name="T83" fmla="*/ 104 h 283"/>
                        <a:gd name="T84" fmla="*/ 323 w 367"/>
                        <a:gd name="T85" fmla="*/ 88 h 283"/>
                        <a:gd name="T86" fmla="*/ 305 w 367"/>
                        <a:gd name="T87" fmla="*/ 60 h 283"/>
                        <a:gd name="T88" fmla="*/ 264 w 367"/>
                        <a:gd name="T89" fmla="*/ 48 h 283"/>
                        <a:gd name="T90" fmla="*/ 228 w 367"/>
                        <a:gd name="T91" fmla="*/ 32 h 283"/>
                        <a:gd name="T92" fmla="*/ 197 w 367"/>
                        <a:gd name="T93" fmla="*/ 29 h 283"/>
                        <a:gd name="T94" fmla="*/ 162 w 367"/>
                        <a:gd name="T95" fmla="*/ 29 h 283"/>
                        <a:gd name="T96" fmla="*/ 159 w 367"/>
                        <a:gd name="T97" fmla="*/ 21 h 283"/>
                        <a:gd name="T98" fmla="*/ 169 w 367"/>
                        <a:gd name="T99" fmla="*/ 6 h 283"/>
                        <a:gd name="T100" fmla="*/ 148 w 367"/>
                        <a:gd name="T101" fmla="*/ 1 h 283"/>
                        <a:gd name="T102" fmla="*/ 109 w 367"/>
                        <a:gd name="T103" fmla="*/ 12 h 283"/>
                        <a:gd name="T104" fmla="*/ 77 w 367"/>
                        <a:gd name="T105" fmla="*/ 38 h 283"/>
                        <a:gd name="T106" fmla="*/ 70 w 367"/>
                        <a:gd name="T107" fmla="*/ 54 h 283"/>
                        <a:gd name="T108" fmla="*/ 69 w 367"/>
                        <a:gd name="T109" fmla="*/ 34 h 283"/>
                        <a:gd name="T110" fmla="*/ 87 w 367"/>
                        <a:gd name="T111" fmla="*/ 12 h 283"/>
                        <a:gd name="T112" fmla="*/ 103 w 367"/>
                        <a:gd name="T113" fmla="*/ 0 h 283"/>
                        <a:gd name="T114" fmla="*/ 57 w 367"/>
                        <a:gd name="T115" fmla="*/ 3 h 283"/>
                        <a:gd name="T116" fmla="*/ 40 w 367"/>
                        <a:gd name="T117" fmla="*/ 7 h 283"/>
                        <a:gd name="T118" fmla="*/ 6 w 367"/>
                        <a:gd name="T119" fmla="*/ 44 h 283"/>
                        <a:gd name="T120" fmla="*/ 2 w 367"/>
                        <a:gd name="T121" fmla="*/ 65 h 2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</a:cxnLst>
                      <a:rect l="0" t="0" r="r" b="b"/>
                      <a:pathLst>
                        <a:path w="367" h="283">
                          <a:moveTo>
                            <a:pt x="5" y="67"/>
                          </a:moveTo>
                          <a:lnTo>
                            <a:pt x="5" y="67"/>
                          </a:lnTo>
                          <a:lnTo>
                            <a:pt x="13" y="72"/>
                          </a:lnTo>
                          <a:lnTo>
                            <a:pt x="21" y="77"/>
                          </a:lnTo>
                          <a:lnTo>
                            <a:pt x="30" y="80"/>
                          </a:lnTo>
                          <a:lnTo>
                            <a:pt x="30" y="80"/>
                          </a:lnTo>
                          <a:lnTo>
                            <a:pt x="40" y="80"/>
                          </a:lnTo>
                          <a:lnTo>
                            <a:pt x="49" y="78"/>
                          </a:lnTo>
                          <a:lnTo>
                            <a:pt x="59" y="77"/>
                          </a:lnTo>
                          <a:lnTo>
                            <a:pt x="59" y="77"/>
                          </a:lnTo>
                          <a:lnTo>
                            <a:pt x="80" y="82"/>
                          </a:lnTo>
                          <a:lnTo>
                            <a:pt x="98" y="86"/>
                          </a:lnTo>
                          <a:lnTo>
                            <a:pt x="115" y="87"/>
                          </a:lnTo>
                          <a:lnTo>
                            <a:pt x="115" y="87"/>
                          </a:lnTo>
                          <a:lnTo>
                            <a:pt x="129" y="87"/>
                          </a:lnTo>
                          <a:lnTo>
                            <a:pt x="137" y="85"/>
                          </a:lnTo>
                          <a:lnTo>
                            <a:pt x="141" y="82"/>
                          </a:lnTo>
                          <a:lnTo>
                            <a:pt x="142" y="82"/>
                          </a:lnTo>
                          <a:lnTo>
                            <a:pt x="142" y="82"/>
                          </a:lnTo>
                          <a:lnTo>
                            <a:pt x="145" y="77"/>
                          </a:lnTo>
                          <a:lnTo>
                            <a:pt x="147" y="75"/>
                          </a:lnTo>
                          <a:lnTo>
                            <a:pt x="151" y="72"/>
                          </a:lnTo>
                          <a:lnTo>
                            <a:pt x="151" y="72"/>
                          </a:lnTo>
                          <a:lnTo>
                            <a:pt x="153" y="73"/>
                          </a:lnTo>
                          <a:lnTo>
                            <a:pt x="156" y="75"/>
                          </a:lnTo>
                          <a:lnTo>
                            <a:pt x="159" y="78"/>
                          </a:lnTo>
                          <a:lnTo>
                            <a:pt x="159" y="78"/>
                          </a:lnTo>
                          <a:lnTo>
                            <a:pt x="164" y="82"/>
                          </a:lnTo>
                          <a:lnTo>
                            <a:pt x="172" y="89"/>
                          </a:lnTo>
                          <a:lnTo>
                            <a:pt x="172" y="89"/>
                          </a:lnTo>
                          <a:lnTo>
                            <a:pt x="181" y="102"/>
                          </a:lnTo>
                          <a:lnTo>
                            <a:pt x="186" y="108"/>
                          </a:lnTo>
                          <a:lnTo>
                            <a:pt x="186" y="108"/>
                          </a:lnTo>
                          <a:lnTo>
                            <a:pt x="195" y="115"/>
                          </a:lnTo>
                          <a:lnTo>
                            <a:pt x="201" y="123"/>
                          </a:lnTo>
                          <a:lnTo>
                            <a:pt x="204" y="128"/>
                          </a:lnTo>
                          <a:lnTo>
                            <a:pt x="205" y="131"/>
                          </a:lnTo>
                          <a:lnTo>
                            <a:pt x="205" y="131"/>
                          </a:lnTo>
                          <a:lnTo>
                            <a:pt x="205" y="135"/>
                          </a:lnTo>
                          <a:lnTo>
                            <a:pt x="204" y="140"/>
                          </a:lnTo>
                          <a:lnTo>
                            <a:pt x="200" y="146"/>
                          </a:lnTo>
                          <a:lnTo>
                            <a:pt x="195" y="151"/>
                          </a:lnTo>
                          <a:lnTo>
                            <a:pt x="194" y="153"/>
                          </a:lnTo>
                          <a:lnTo>
                            <a:pt x="194" y="153"/>
                          </a:lnTo>
                          <a:lnTo>
                            <a:pt x="185" y="158"/>
                          </a:lnTo>
                          <a:lnTo>
                            <a:pt x="178" y="163"/>
                          </a:lnTo>
                          <a:lnTo>
                            <a:pt x="172" y="168"/>
                          </a:lnTo>
                          <a:lnTo>
                            <a:pt x="172" y="168"/>
                          </a:lnTo>
                          <a:lnTo>
                            <a:pt x="167" y="173"/>
                          </a:lnTo>
                          <a:lnTo>
                            <a:pt x="163" y="178"/>
                          </a:lnTo>
                          <a:lnTo>
                            <a:pt x="161" y="182"/>
                          </a:lnTo>
                          <a:lnTo>
                            <a:pt x="161" y="182"/>
                          </a:lnTo>
                          <a:lnTo>
                            <a:pt x="161" y="186"/>
                          </a:lnTo>
                          <a:lnTo>
                            <a:pt x="159" y="189"/>
                          </a:lnTo>
                          <a:lnTo>
                            <a:pt x="157" y="193"/>
                          </a:lnTo>
                          <a:lnTo>
                            <a:pt x="157" y="193"/>
                          </a:lnTo>
                          <a:lnTo>
                            <a:pt x="150" y="195"/>
                          </a:lnTo>
                          <a:lnTo>
                            <a:pt x="142" y="196"/>
                          </a:lnTo>
                          <a:lnTo>
                            <a:pt x="134" y="198"/>
                          </a:lnTo>
                          <a:lnTo>
                            <a:pt x="121" y="196"/>
                          </a:lnTo>
                          <a:lnTo>
                            <a:pt x="121" y="196"/>
                          </a:lnTo>
                          <a:lnTo>
                            <a:pt x="111" y="193"/>
                          </a:lnTo>
                          <a:lnTo>
                            <a:pt x="102" y="190"/>
                          </a:lnTo>
                          <a:lnTo>
                            <a:pt x="97" y="190"/>
                          </a:lnTo>
                          <a:lnTo>
                            <a:pt x="93" y="191"/>
                          </a:lnTo>
                          <a:lnTo>
                            <a:pt x="93" y="191"/>
                          </a:lnTo>
                          <a:lnTo>
                            <a:pt x="88" y="193"/>
                          </a:lnTo>
                          <a:lnTo>
                            <a:pt x="84" y="195"/>
                          </a:lnTo>
                          <a:lnTo>
                            <a:pt x="80" y="202"/>
                          </a:lnTo>
                          <a:lnTo>
                            <a:pt x="76" y="207"/>
                          </a:lnTo>
                          <a:lnTo>
                            <a:pt x="75" y="210"/>
                          </a:lnTo>
                          <a:lnTo>
                            <a:pt x="75" y="210"/>
                          </a:lnTo>
                          <a:lnTo>
                            <a:pt x="73" y="215"/>
                          </a:lnTo>
                          <a:lnTo>
                            <a:pt x="73" y="217"/>
                          </a:lnTo>
                          <a:lnTo>
                            <a:pt x="75" y="218"/>
                          </a:lnTo>
                          <a:lnTo>
                            <a:pt x="75" y="218"/>
                          </a:lnTo>
                          <a:lnTo>
                            <a:pt x="75" y="218"/>
                          </a:lnTo>
                          <a:lnTo>
                            <a:pt x="81" y="220"/>
                          </a:lnTo>
                          <a:lnTo>
                            <a:pt x="89" y="218"/>
                          </a:lnTo>
                          <a:lnTo>
                            <a:pt x="98" y="217"/>
                          </a:lnTo>
                          <a:lnTo>
                            <a:pt x="98" y="217"/>
                          </a:lnTo>
                          <a:lnTo>
                            <a:pt x="100" y="217"/>
                          </a:lnTo>
                          <a:lnTo>
                            <a:pt x="105" y="218"/>
                          </a:lnTo>
                          <a:lnTo>
                            <a:pt x="105" y="218"/>
                          </a:lnTo>
                          <a:lnTo>
                            <a:pt x="111" y="220"/>
                          </a:lnTo>
                          <a:lnTo>
                            <a:pt x="116" y="221"/>
                          </a:lnTo>
                          <a:lnTo>
                            <a:pt x="116" y="221"/>
                          </a:lnTo>
                          <a:lnTo>
                            <a:pt x="125" y="221"/>
                          </a:lnTo>
                          <a:lnTo>
                            <a:pt x="132" y="220"/>
                          </a:lnTo>
                          <a:lnTo>
                            <a:pt x="140" y="217"/>
                          </a:lnTo>
                          <a:lnTo>
                            <a:pt x="140" y="217"/>
                          </a:lnTo>
                          <a:lnTo>
                            <a:pt x="141" y="217"/>
                          </a:lnTo>
                          <a:lnTo>
                            <a:pt x="145" y="217"/>
                          </a:lnTo>
                          <a:lnTo>
                            <a:pt x="151" y="220"/>
                          </a:lnTo>
                          <a:lnTo>
                            <a:pt x="153" y="222"/>
                          </a:lnTo>
                          <a:lnTo>
                            <a:pt x="156" y="225"/>
                          </a:lnTo>
                          <a:lnTo>
                            <a:pt x="156" y="225"/>
                          </a:lnTo>
                          <a:lnTo>
                            <a:pt x="158" y="229"/>
                          </a:lnTo>
                          <a:lnTo>
                            <a:pt x="161" y="237"/>
                          </a:lnTo>
                          <a:lnTo>
                            <a:pt x="162" y="247"/>
                          </a:lnTo>
                          <a:lnTo>
                            <a:pt x="162" y="247"/>
                          </a:lnTo>
                          <a:lnTo>
                            <a:pt x="164" y="253"/>
                          </a:lnTo>
                          <a:lnTo>
                            <a:pt x="168" y="258"/>
                          </a:lnTo>
                          <a:lnTo>
                            <a:pt x="172" y="263"/>
                          </a:lnTo>
                          <a:lnTo>
                            <a:pt x="172" y="263"/>
                          </a:lnTo>
                          <a:lnTo>
                            <a:pt x="181" y="266"/>
                          </a:lnTo>
                          <a:lnTo>
                            <a:pt x="190" y="269"/>
                          </a:lnTo>
                          <a:lnTo>
                            <a:pt x="199" y="270"/>
                          </a:lnTo>
                          <a:lnTo>
                            <a:pt x="199" y="270"/>
                          </a:lnTo>
                          <a:lnTo>
                            <a:pt x="215" y="277"/>
                          </a:lnTo>
                          <a:lnTo>
                            <a:pt x="227" y="281"/>
                          </a:lnTo>
                          <a:lnTo>
                            <a:pt x="233" y="283"/>
                          </a:lnTo>
                          <a:lnTo>
                            <a:pt x="233" y="283"/>
                          </a:lnTo>
                          <a:lnTo>
                            <a:pt x="235" y="283"/>
                          </a:lnTo>
                          <a:lnTo>
                            <a:pt x="238" y="281"/>
                          </a:lnTo>
                          <a:lnTo>
                            <a:pt x="238" y="279"/>
                          </a:lnTo>
                          <a:lnTo>
                            <a:pt x="238" y="276"/>
                          </a:lnTo>
                          <a:lnTo>
                            <a:pt x="235" y="271"/>
                          </a:lnTo>
                          <a:lnTo>
                            <a:pt x="234" y="270"/>
                          </a:lnTo>
                          <a:lnTo>
                            <a:pt x="234" y="270"/>
                          </a:lnTo>
                          <a:lnTo>
                            <a:pt x="232" y="264"/>
                          </a:lnTo>
                          <a:lnTo>
                            <a:pt x="227" y="254"/>
                          </a:lnTo>
                          <a:lnTo>
                            <a:pt x="227" y="254"/>
                          </a:lnTo>
                          <a:lnTo>
                            <a:pt x="222" y="248"/>
                          </a:lnTo>
                          <a:lnTo>
                            <a:pt x="221" y="247"/>
                          </a:lnTo>
                          <a:lnTo>
                            <a:pt x="221" y="247"/>
                          </a:lnTo>
                          <a:lnTo>
                            <a:pt x="218" y="244"/>
                          </a:lnTo>
                          <a:lnTo>
                            <a:pt x="217" y="239"/>
                          </a:lnTo>
                          <a:lnTo>
                            <a:pt x="217" y="239"/>
                          </a:lnTo>
                          <a:lnTo>
                            <a:pt x="218" y="238"/>
                          </a:lnTo>
                          <a:lnTo>
                            <a:pt x="218" y="237"/>
                          </a:lnTo>
                          <a:lnTo>
                            <a:pt x="221" y="237"/>
                          </a:lnTo>
                          <a:lnTo>
                            <a:pt x="221" y="237"/>
                          </a:lnTo>
                          <a:lnTo>
                            <a:pt x="223" y="237"/>
                          </a:lnTo>
                          <a:lnTo>
                            <a:pt x="229" y="239"/>
                          </a:lnTo>
                          <a:lnTo>
                            <a:pt x="229" y="239"/>
                          </a:lnTo>
                          <a:lnTo>
                            <a:pt x="239" y="247"/>
                          </a:lnTo>
                          <a:lnTo>
                            <a:pt x="244" y="252"/>
                          </a:lnTo>
                          <a:lnTo>
                            <a:pt x="244" y="252"/>
                          </a:lnTo>
                          <a:lnTo>
                            <a:pt x="250" y="254"/>
                          </a:lnTo>
                          <a:lnTo>
                            <a:pt x="256" y="255"/>
                          </a:lnTo>
                          <a:lnTo>
                            <a:pt x="261" y="255"/>
                          </a:lnTo>
                          <a:lnTo>
                            <a:pt x="261" y="255"/>
                          </a:lnTo>
                          <a:lnTo>
                            <a:pt x="265" y="253"/>
                          </a:lnTo>
                          <a:lnTo>
                            <a:pt x="270" y="250"/>
                          </a:lnTo>
                          <a:lnTo>
                            <a:pt x="276" y="244"/>
                          </a:lnTo>
                          <a:lnTo>
                            <a:pt x="283" y="236"/>
                          </a:lnTo>
                          <a:lnTo>
                            <a:pt x="283" y="236"/>
                          </a:lnTo>
                          <a:lnTo>
                            <a:pt x="286" y="229"/>
                          </a:lnTo>
                          <a:lnTo>
                            <a:pt x="286" y="222"/>
                          </a:lnTo>
                          <a:lnTo>
                            <a:pt x="285" y="216"/>
                          </a:lnTo>
                          <a:lnTo>
                            <a:pt x="285" y="216"/>
                          </a:lnTo>
                          <a:lnTo>
                            <a:pt x="280" y="205"/>
                          </a:lnTo>
                          <a:lnTo>
                            <a:pt x="272" y="195"/>
                          </a:lnTo>
                          <a:lnTo>
                            <a:pt x="264" y="185"/>
                          </a:lnTo>
                          <a:lnTo>
                            <a:pt x="264" y="185"/>
                          </a:lnTo>
                          <a:lnTo>
                            <a:pt x="261" y="183"/>
                          </a:lnTo>
                          <a:lnTo>
                            <a:pt x="259" y="179"/>
                          </a:lnTo>
                          <a:lnTo>
                            <a:pt x="260" y="177"/>
                          </a:lnTo>
                          <a:lnTo>
                            <a:pt x="260" y="177"/>
                          </a:lnTo>
                          <a:lnTo>
                            <a:pt x="264" y="173"/>
                          </a:lnTo>
                          <a:lnTo>
                            <a:pt x="269" y="171"/>
                          </a:lnTo>
                          <a:lnTo>
                            <a:pt x="275" y="168"/>
                          </a:lnTo>
                          <a:lnTo>
                            <a:pt x="275" y="168"/>
                          </a:lnTo>
                          <a:lnTo>
                            <a:pt x="281" y="167"/>
                          </a:lnTo>
                          <a:lnTo>
                            <a:pt x="287" y="167"/>
                          </a:lnTo>
                          <a:lnTo>
                            <a:pt x="292" y="169"/>
                          </a:lnTo>
                          <a:lnTo>
                            <a:pt x="292" y="169"/>
                          </a:lnTo>
                          <a:lnTo>
                            <a:pt x="296" y="173"/>
                          </a:lnTo>
                          <a:lnTo>
                            <a:pt x="298" y="177"/>
                          </a:lnTo>
                          <a:lnTo>
                            <a:pt x="299" y="182"/>
                          </a:lnTo>
                          <a:lnTo>
                            <a:pt x="299" y="182"/>
                          </a:lnTo>
                          <a:lnTo>
                            <a:pt x="305" y="193"/>
                          </a:lnTo>
                          <a:lnTo>
                            <a:pt x="310" y="201"/>
                          </a:lnTo>
                          <a:lnTo>
                            <a:pt x="315" y="206"/>
                          </a:lnTo>
                          <a:lnTo>
                            <a:pt x="315" y="206"/>
                          </a:lnTo>
                          <a:lnTo>
                            <a:pt x="319" y="207"/>
                          </a:lnTo>
                          <a:lnTo>
                            <a:pt x="323" y="207"/>
                          </a:lnTo>
                          <a:lnTo>
                            <a:pt x="326" y="206"/>
                          </a:lnTo>
                          <a:lnTo>
                            <a:pt x="329" y="205"/>
                          </a:lnTo>
                          <a:lnTo>
                            <a:pt x="334" y="202"/>
                          </a:lnTo>
                          <a:lnTo>
                            <a:pt x="335" y="200"/>
                          </a:lnTo>
                          <a:lnTo>
                            <a:pt x="335" y="200"/>
                          </a:lnTo>
                          <a:lnTo>
                            <a:pt x="337" y="196"/>
                          </a:lnTo>
                          <a:lnTo>
                            <a:pt x="345" y="188"/>
                          </a:lnTo>
                          <a:lnTo>
                            <a:pt x="345" y="188"/>
                          </a:lnTo>
                          <a:lnTo>
                            <a:pt x="359" y="174"/>
                          </a:lnTo>
                          <a:lnTo>
                            <a:pt x="359" y="174"/>
                          </a:lnTo>
                          <a:lnTo>
                            <a:pt x="362" y="172"/>
                          </a:lnTo>
                          <a:lnTo>
                            <a:pt x="366" y="166"/>
                          </a:lnTo>
                          <a:lnTo>
                            <a:pt x="367" y="162"/>
                          </a:lnTo>
                          <a:lnTo>
                            <a:pt x="367" y="158"/>
                          </a:lnTo>
                          <a:lnTo>
                            <a:pt x="367" y="153"/>
                          </a:lnTo>
                          <a:lnTo>
                            <a:pt x="364" y="150"/>
                          </a:lnTo>
                          <a:lnTo>
                            <a:pt x="364" y="150"/>
                          </a:lnTo>
                          <a:lnTo>
                            <a:pt x="359" y="145"/>
                          </a:lnTo>
                          <a:lnTo>
                            <a:pt x="352" y="141"/>
                          </a:lnTo>
                          <a:lnTo>
                            <a:pt x="337" y="134"/>
                          </a:lnTo>
                          <a:lnTo>
                            <a:pt x="319" y="126"/>
                          </a:lnTo>
                          <a:lnTo>
                            <a:pt x="319" y="126"/>
                          </a:lnTo>
                          <a:lnTo>
                            <a:pt x="312" y="124"/>
                          </a:lnTo>
                          <a:lnTo>
                            <a:pt x="307" y="120"/>
                          </a:lnTo>
                          <a:lnTo>
                            <a:pt x="304" y="118"/>
                          </a:lnTo>
                          <a:lnTo>
                            <a:pt x="303" y="116"/>
                          </a:lnTo>
                          <a:lnTo>
                            <a:pt x="303" y="116"/>
                          </a:lnTo>
                          <a:lnTo>
                            <a:pt x="303" y="114"/>
                          </a:lnTo>
                          <a:lnTo>
                            <a:pt x="303" y="112"/>
                          </a:lnTo>
                          <a:lnTo>
                            <a:pt x="307" y="108"/>
                          </a:lnTo>
                          <a:lnTo>
                            <a:pt x="312" y="104"/>
                          </a:lnTo>
                          <a:lnTo>
                            <a:pt x="312" y="104"/>
                          </a:lnTo>
                          <a:lnTo>
                            <a:pt x="316" y="102"/>
                          </a:lnTo>
                          <a:lnTo>
                            <a:pt x="320" y="99"/>
                          </a:lnTo>
                          <a:lnTo>
                            <a:pt x="323" y="94"/>
                          </a:lnTo>
                          <a:lnTo>
                            <a:pt x="323" y="94"/>
                          </a:lnTo>
                          <a:lnTo>
                            <a:pt x="323" y="88"/>
                          </a:lnTo>
                          <a:lnTo>
                            <a:pt x="321" y="81"/>
                          </a:lnTo>
                          <a:lnTo>
                            <a:pt x="319" y="72"/>
                          </a:lnTo>
                          <a:lnTo>
                            <a:pt x="319" y="72"/>
                          </a:lnTo>
                          <a:lnTo>
                            <a:pt x="313" y="66"/>
                          </a:lnTo>
                          <a:lnTo>
                            <a:pt x="305" y="60"/>
                          </a:lnTo>
                          <a:lnTo>
                            <a:pt x="297" y="56"/>
                          </a:lnTo>
                          <a:lnTo>
                            <a:pt x="297" y="56"/>
                          </a:lnTo>
                          <a:lnTo>
                            <a:pt x="286" y="51"/>
                          </a:lnTo>
                          <a:lnTo>
                            <a:pt x="275" y="49"/>
                          </a:lnTo>
                          <a:lnTo>
                            <a:pt x="264" y="48"/>
                          </a:lnTo>
                          <a:lnTo>
                            <a:pt x="264" y="48"/>
                          </a:lnTo>
                          <a:lnTo>
                            <a:pt x="260" y="45"/>
                          </a:lnTo>
                          <a:lnTo>
                            <a:pt x="250" y="40"/>
                          </a:lnTo>
                          <a:lnTo>
                            <a:pt x="235" y="34"/>
                          </a:lnTo>
                          <a:lnTo>
                            <a:pt x="228" y="32"/>
                          </a:lnTo>
                          <a:lnTo>
                            <a:pt x="220" y="29"/>
                          </a:lnTo>
                          <a:lnTo>
                            <a:pt x="220" y="29"/>
                          </a:lnTo>
                          <a:lnTo>
                            <a:pt x="208" y="29"/>
                          </a:lnTo>
                          <a:lnTo>
                            <a:pt x="197" y="29"/>
                          </a:lnTo>
                          <a:lnTo>
                            <a:pt x="197" y="29"/>
                          </a:lnTo>
                          <a:lnTo>
                            <a:pt x="178" y="31"/>
                          </a:lnTo>
                          <a:lnTo>
                            <a:pt x="168" y="31"/>
                          </a:lnTo>
                          <a:lnTo>
                            <a:pt x="168" y="31"/>
                          </a:lnTo>
                          <a:lnTo>
                            <a:pt x="164" y="29"/>
                          </a:lnTo>
                          <a:lnTo>
                            <a:pt x="162" y="29"/>
                          </a:lnTo>
                          <a:lnTo>
                            <a:pt x="159" y="27"/>
                          </a:lnTo>
                          <a:lnTo>
                            <a:pt x="159" y="27"/>
                          </a:lnTo>
                          <a:lnTo>
                            <a:pt x="158" y="26"/>
                          </a:lnTo>
                          <a:lnTo>
                            <a:pt x="158" y="23"/>
                          </a:lnTo>
                          <a:lnTo>
                            <a:pt x="159" y="21"/>
                          </a:lnTo>
                          <a:lnTo>
                            <a:pt x="159" y="21"/>
                          </a:lnTo>
                          <a:lnTo>
                            <a:pt x="165" y="16"/>
                          </a:lnTo>
                          <a:lnTo>
                            <a:pt x="169" y="11"/>
                          </a:lnTo>
                          <a:lnTo>
                            <a:pt x="169" y="8"/>
                          </a:lnTo>
                          <a:lnTo>
                            <a:pt x="169" y="6"/>
                          </a:lnTo>
                          <a:lnTo>
                            <a:pt x="169" y="6"/>
                          </a:lnTo>
                          <a:lnTo>
                            <a:pt x="167" y="5"/>
                          </a:lnTo>
                          <a:lnTo>
                            <a:pt x="164" y="3"/>
                          </a:lnTo>
                          <a:lnTo>
                            <a:pt x="158" y="2"/>
                          </a:lnTo>
                          <a:lnTo>
                            <a:pt x="148" y="1"/>
                          </a:lnTo>
                          <a:lnTo>
                            <a:pt x="148" y="1"/>
                          </a:lnTo>
                          <a:lnTo>
                            <a:pt x="134" y="5"/>
                          </a:lnTo>
                          <a:lnTo>
                            <a:pt x="120" y="8"/>
                          </a:lnTo>
                          <a:lnTo>
                            <a:pt x="109" y="12"/>
                          </a:lnTo>
                          <a:lnTo>
                            <a:pt x="109" y="12"/>
                          </a:lnTo>
                          <a:lnTo>
                            <a:pt x="96" y="21"/>
                          </a:lnTo>
                          <a:lnTo>
                            <a:pt x="84" y="29"/>
                          </a:lnTo>
                          <a:lnTo>
                            <a:pt x="80" y="35"/>
                          </a:lnTo>
                          <a:lnTo>
                            <a:pt x="77" y="38"/>
                          </a:lnTo>
                          <a:lnTo>
                            <a:pt x="77" y="38"/>
                          </a:lnTo>
                          <a:lnTo>
                            <a:pt x="76" y="44"/>
                          </a:lnTo>
                          <a:lnTo>
                            <a:pt x="73" y="51"/>
                          </a:lnTo>
                          <a:lnTo>
                            <a:pt x="73" y="51"/>
                          </a:lnTo>
                          <a:lnTo>
                            <a:pt x="72" y="54"/>
                          </a:lnTo>
                          <a:lnTo>
                            <a:pt x="70" y="54"/>
                          </a:lnTo>
                          <a:lnTo>
                            <a:pt x="69" y="54"/>
                          </a:lnTo>
                          <a:lnTo>
                            <a:pt x="69" y="54"/>
                          </a:lnTo>
                          <a:lnTo>
                            <a:pt x="69" y="51"/>
                          </a:lnTo>
                          <a:lnTo>
                            <a:pt x="67" y="44"/>
                          </a:lnTo>
                          <a:lnTo>
                            <a:pt x="69" y="34"/>
                          </a:lnTo>
                          <a:lnTo>
                            <a:pt x="70" y="29"/>
                          </a:lnTo>
                          <a:lnTo>
                            <a:pt x="72" y="24"/>
                          </a:lnTo>
                          <a:lnTo>
                            <a:pt x="72" y="24"/>
                          </a:lnTo>
                          <a:lnTo>
                            <a:pt x="78" y="18"/>
                          </a:lnTo>
                          <a:lnTo>
                            <a:pt x="87" y="12"/>
                          </a:lnTo>
                          <a:lnTo>
                            <a:pt x="99" y="3"/>
                          </a:lnTo>
                          <a:lnTo>
                            <a:pt x="99" y="3"/>
                          </a:lnTo>
                          <a:lnTo>
                            <a:pt x="103" y="1"/>
                          </a:lnTo>
                          <a:lnTo>
                            <a:pt x="103" y="0"/>
                          </a:lnTo>
                          <a:lnTo>
                            <a:pt x="103" y="0"/>
                          </a:lnTo>
                          <a:lnTo>
                            <a:pt x="99" y="0"/>
                          </a:lnTo>
                          <a:lnTo>
                            <a:pt x="99" y="0"/>
                          </a:lnTo>
                          <a:lnTo>
                            <a:pt x="77" y="3"/>
                          </a:lnTo>
                          <a:lnTo>
                            <a:pt x="77" y="3"/>
                          </a:lnTo>
                          <a:lnTo>
                            <a:pt x="57" y="3"/>
                          </a:lnTo>
                          <a:lnTo>
                            <a:pt x="49" y="3"/>
                          </a:lnTo>
                          <a:lnTo>
                            <a:pt x="49" y="3"/>
                          </a:lnTo>
                          <a:lnTo>
                            <a:pt x="46" y="5"/>
                          </a:lnTo>
                          <a:lnTo>
                            <a:pt x="43" y="6"/>
                          </a:lnTo>
                          <a:lnTo>
                            <a:pt x="40" y="7"/>
                          </a:lnTo>
                          <a:lnTo>
                            <a:pt x="40" y="7"/>
                          </a:lnTo>
                          <a:lnTo>
                            <a:pt x="19" y="31"/>
                          </a:lnTo>
                          <a:lnTo>
                            <a:pt x="19" y="31"/>
                          </a:lnTo>
                          <a:lnTo>
                            <a:pt x="6" y="44"/>
                          </a:lnTo>
                          <a:lnTo>
                            <a:pt x="6" y="44"/>
                          </a:lnTo>
                          <a:lnTo>
                            <a:pt x="2" y="50"/>
                          </a:lnTo>
                          <a:lnTo>
                            <a:pt x="0" y="55"/>
                          </a:lnTo>
                          <a:lnTo>
                            <a:pt x="0" y="59"/>
                          </a:lnTo>
                          <a:lnTo>
                            <a:pt x="0" y="62"/>
                          </a:lnTo>
                          <a:lnTo>
                            <a:pt x="2" y="65"/>
                          </a:lnTo>
                          <a:lnTo>
                            <a:pt x="3" y="66"/>
                          </a:lnTo>
                          <a:lnTo>
                            <a:pt x="5" y="67"/>
                          </a:lnTo>
                          <a:lnTo>
                            <a:pt x="5" y="6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>
                      <a:scene3d>
                        <a:camera prst="orthographicFront"/>
                        <a:lightRig rig="threePt" dir="t"/>
                      </a:scene3d>
                      <a:sp3d contourW="127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" name="íṩľîḍè">
                      <a:extLst>
                        <a:ext uri="{FF2B5EF4-FFF2-40B4-BE49-F238E27FC236}">
                          <a16:creationId xmlns:a16="http://schemas.microsoft.com/office/drawing/2014/main" id="{04C4139F-2617-1333-312F-7D962580263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509469" y="2204864"/>
                      <a:ext cx="802212" cy="467958"/>
                    </a:xfrm>
                    <a:custGeom>
                      <a:avLst/>
                      <a:gdLst>
                        <a:gd name="T0" fmla="*/ 641 w 888"/>
                        <a:gd name="T1" fmla="*/ 265 h 518"/>
                        <a:gd name="T2" fmla="*/ 614 w 888"/>
                        <a:gd name="T3" fmla="*/ 262 h 518"/>
                        <a:gd name="T4" fmla="*/ 619 w 888"/>
                        <a:gd name="T5" fmla="*/ 244 h 518"/>
                        <a:gd name="T6" fmla="*/ 648 w 888"/>
                        <a:gd name="T7" fmla="*/ 259 h 518"/>
                        <a:gd name="T8" fmla="*/ 673 w 888"/>
                        <a:gd name="T9" fmla="*/ 258 h 518"/>
                        <a:gd name="T10" fmla="*/ 669 w 888"/>
                        <a:gd name="T11" fmla="*/ 239 h 518"/>
                        <a:gd name="T12" fmla="*/ 643 w 888"/>
                        <a:gd name="T13" fmla="*/ 222 h 518"/>
                        <a:gd name="T14" fmla="*/ 634 w 888"/>
                        <a:gd name="T15" fmla="*/ 209 h 518"/>
                        <a:gd name="T16" fmla="*/ 689 w 888"/>
                        <a:gd name="T17" fmla="*/ 205 h 518"/>
                        <a:gd name="T18" fmla="*/ 716 w 888"/>
                        <a:gd name="T19" fmla="*/ 193 h 518"/>
                        <a:gd name="T20" fmla="*/ 737 w 888"/>
                        <a:gd name="T21" fmla="*/ 154 h 518"/>
                        <a:gd name="T22" fmla="*/ 737 w 888"/>
                        <a:gd name="T23" fmla="*/ 125 h 518"/>
                        <a:gd name="T24" fmla="*/ 756 w 888"/>
                        <a:gd name="T25" fmla="*/ 117 h 518"/>
                        <a:gd name="T26" fmla="*/ 738 w 888"/>
                        <a:gd name="T27" fmla="*/ 99 h 518"/>
                        <a:gd name="T28" fmla="*/ 754 w 888"/>
                        <a:gd name="T29" fmla="*/ 87 h 518"/>
                        <a:gd name="T30" fmla="*/ 780 w 888"/>
                        <a:gd name="T31" fmla="*/ 64 h 518"/>
                        <a:gd name="T32" fmla="*/ 837 w 888"/>
                        <a:gd name="T33" fmla="*/ 48 h 518"/>
                        <a:gd name="T34" fmla="*/ 885 w 888"/>
                        <a:gd name="T35" fmla="*/ 34 h 518"/>
                        <a:gd name="T36" fmla="*/ 864 w 888"/>
                        <a:gd name="T37" fmla="*/ 23 h 518"/>
                        <a:gd name="T38" fmla="*/ 825 w 888"/>
                        <a:gd name="T39" fmla="*/ 27 h 518"/>
                        <a:gd name="T40" fmla="*/ 756 w 888"/>
                        <a:gd name="T41" fmla="*/ 26 h 518"/>
                        <a:gd name="T42" fmla="*/ 729 w 888"/>
                        <a:gd name="T43" fmla="*/ 6 h 518"/>
                        <a:gd name="T44" fmla="*/ 626 w 888"/>
                        <a:gd name="T45" fmla="*/ 5 h 518"/>
                        <a:gd name="T46" fmla="*/ 554 w 888"/>
                        <a:gd name="T47" fmla="*/ 4 h 518"/>
                        <a:gd name="T48" fmla="*/ 452 w 888"/>
                        <a:gd name="T49" fmla="*/ 16 h 518"/>
                        <a:gd name="T50" fmla="*/ 345 w 888"/>
                        <a:gd name="T51" fmla="*/ 22 h 518"/>
                        <a:gd name="T52" fmla="*/ 238 w 888"/>
                        <a:gd name="T53" fmla="*/ 29 h 518"/>
                        <a:gd name="T54" fmla="*/ 167 w 888"/>
                        <a:gd name="T55" fmla="*/ 52 h 518"/>
                        <a:gd name="T56" fmla="*/ 128 w 888"/>
                        <a:gd name="T57" fmla="*/ 63 h 518"/>
                        <a:gd name="T58" fmla="*/ 87 w 888"/>
                        <a:gd name="T59" fmla="*/ 81 h 518"/>
                        <a:gd name="T60" fmla="*/ 6 w 888"/>
                        <a:gd name="T61" fmla="*/ 95 h 518"/>
                        <a:gd name="T62" fmla="*/ 5 w 888"/>
                        <a:gd name="T63" fmla="*/ 112 h 518"/>
                        <a:gd name="T64" fmla="*/ 11 w 888"/>
                        <a:gd name="T65" fmla="*/ 130 h 518"/>
                        <a:gd name="T66" fmla="*/ 61 w 888"/>
                        <a:gd name="T67" fmla="*/ 128 h 518"/>
                        <a:gd name="T68" fmla="*/ 128 w 888"/>
                        <a:gd name="T69" fmla="*/ 136 h 518"/>
                        <a:gd name="T70" fmla="*/ 156 w 888"/>
                        <a:gd name="T71" fmla="*/ 156 h 518"/>
                        <a:gd name="T72" fmla="*/ 166 w 888"/>
                        <a:gd name="T73" fmla="*/ 217 h 518"/>
                        <a:gd name="T74" fmla="*/ 200 w 888"/>
                        <a:gd name="T75" fmla="*/ 254 h 518"/>
                        <a:gd name="T76" fmla="*/ 184 w 888"/>
                        <a:gd name="T77" fmla="*/ 265 h 518"/>
                        <a:gd name="T78" fmla="*/ 174 w 888"/>
                        <a:gd name="T79" fmla="*/ 279 h 518"/>
                        <a:gd name="T80" fmla="*/ 181 w 888"/>
                        <a:gd name="T81" fmla="*/ 298 h 518"/>
                        <a:gd name="T82" fmla="*/ 142 w 888"/>
                        <a:gd name="T83" fmla="*/ 325 h 518"/>
                        <a:gd name="T84" fmla="*/ 120 w 888"/>
                        <a:gd name="T85" fmla="*/ 356 h 518"/>
                        <a:gd name="T86" fmla="*/ 128 w 888"/>
                        <a:gd name="T87" fmla="*/ 415 h 518"/>
                        <a:gd name="T88" fmla="*/ 139 w 888"/>
                        <a:gd name="T89" fmla="*/ 480 h 518"/>
                        <a:gd name="T90" fmla="*/ 155 w 888"/>
                        <a:gd name="T91" fmla="*/ 500 h 518"/>
                        <a:gd name="T92" fmla="*/ 171 w 888"/>
                        <a:gd name="T93" fmla="*/ 488 h 518"/>
                        <a:gd name="T94" fmla="*/ 196 w 888"/>
                        <a:gd name="T95" fmla="*/ 496 h 518"/>
                        <a:gd name="T96" fmla="*/ 219 w 888"/>
                        <a:gd name="T97" fmla="*/ 518 h 518"/>
                        <a:gd name="T98" fmla="*/ 254 w 888"/>
                        <a:gd name="T99" fmla="*/ 484 h 518"/>
                        <a:gd name="T100" fmla="*/ 296 w 888"/>
                        <a:gd name="T101" fmla="*/ 436 h 518"/>
                        <a:gd name="T102" fmla="*/ 335 w 888"/>
                        <a:gd name="T103" fmla="*/ 386 h 518"/>
                        <a:gd name="T104" fmla="*/ 359 w 888"/>
                        <a:gd name="T105" fmla="*/ 378 h 518"/>
                        <a:gd name="T106" fmla="*/ 387 w 888"/>
                        <a:gd name="T107" fmla="*/ 366 h 518"/>
                        <a:gd name="T108" fmla="*/ 401 w 888"/>
                        <a:gd name="T109" fmla="*/ 377 h 518"/>
                        <a:gd name="T110" fmla="*/ 495 w 888"/>
                        <a:gd name="T111" fmla="*/ 319 h 518"/>
                        <a:gd name="T112" fmla="*/ 616 w 888"/>
                        <a:gd name="T113" fmla="*/ 294 h 5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</a:cxnLst>
                      <a:rect l="0" t="0" r="r" b="b"/>
                      <a:pathLst>
                        <a:path w="888" h="518">
                          <a:moveTo>
                            <a:pt x="647" y="276"/>
                          </a:moveTo>
                          <a:lnTo>
                            <a:pt x="647" y="276"/>
                          </a:lnTo>
                          <a:lnTo>
                            <a:pt x="647" y="275"/>
                          </a:lnTo>
                          <a:lnTo>
                            <a:pt x="646" y="271"/>
                          </a:lnTo>
                          <a:lnTo>
                            <a:pt x="643" y="266"/>
                          </a:lnTo>
                          <a:lnTo>
                            <a:pt x="641" y="265"/>
                          </a:lnTo>
                          <a:lnTo>
                            <a:pt x="637" y="263"/>
                          </a:lnTo>
                          <a:lnTo>
                            <a:pt x="637" y="263"/>
                          </a:lnTo>
                          <a:lnTo>
                            <a:pt x="632" y="262"/>
                          </a:lnTo>
                          <a:lnTo>
                            <a:pt x="624" y="262"/>
                          </a:lnTo>
                          <a:lnTo>
                            <a:pt x="614" y="262"/>
                          </a:lnTo>
                          <a:lnTo>
                            <a:pt x="614" y="262"/>
                          </a:lnTo>
                          <a:lnTo>
                            <a:pt x="613" y="255"/>
                          </a:lnTo>
                          <a:lnTo>
                            <a:pt x="614" y="249"/>
                          </a:lnTo>
                          <a:lnTo>
                            <a:pt x="614" y="247"/>
                          </a:lnTo>
                          <a:lnTo>
                            <a:pt x="615" y="246"/>
                          </a:lnTo>
                          <a:lnTo>
                            <a:pt x="615" y="246"/>
                          </a:lnTo>
                          <a:lnTo>
                            <a:pt x="619" y="244"/>
                          </a:lnTo>
                          <a:lnTo>
                            <a:pt x="624" y="244"/>
                          </a:lnTo>
                          <a:lnTo>
                            <a:pt x="629" y="246"/>
                          </a:lnTo>
                          <a:lnTo>
                            <a:pt x="629" y="246"/>
                          </a:lnTo>
                          <a:lnTo>
                            <a:pt x="635" y="251"/>
                          </a:lnTo>
                          <a:lnTo>
                            <a:pt x="641" y="255"/>
                          </a:lnTo>
                          <a:lnTo>
                            <a:pt x="648" y="259"/>
                          </a:lnTo>
                          <a:lnTo>
                            <a:pt x="648" y="259"/>
                          </a:lnTo>
                          <a:lnTo>
                            <a:pt x="657" y="260"/>
                          </a:lnTo>
                          <a:lnTo>
                            <a:pt x="663" y="262"/>
                          </a:lnTo>
                          <a:lnTo>
                            <a:pt x="670" y="262"/>
                          </a:lnTo>
                          <a:lnTo>
                            <a:pt x="670" y="262"/>
                          </a:lnTo>
                          <a:lnTo>
                            <a:pt x="673" y="258"/>
                          </a:lnTo>
                          <a:lnTo>
                            <a:pt x="674" y="254"/>
                          </a:lnTo>
                          <a:lnTo>
                            <a:pt x="674" y="251"/>
                          </a:lnTo>
                          <a:lnTo>
                            <a:pt x="674" y="251"/>
                          </a:lnTo>
                          <a:lnTo>
                            <a:pt x="674" y="247"/>
                          </a:lnTo>
                          <a:lnTo>
                            <a:pt x="672" y="243"/>
                          </a:lnTo>
                          <a:lnTo>
                            <a:pt x="669" y="239"/>
                          </a:lnTo>
                          <a:lnTo>
                            <a:pt x="669" y="239"/>
                          </a:lnTo>
                          <a:lnTo>
                            <a:pt x="665" y="235"/>
                          </a:lnTo>
                          <a:lnTo>
                            <a:pt x="661" y="230"/>
                          </a:lnTo>
                          <a:lnTo>
                            <a:pt x="654" y="227"/>
                          </a:lnTo>
                          <a:lnTo>
                            <a:pt x="654" y="227"/>
                          </a:lnTo>
                          <a:lnTo>
                            <a:pt x="643" y="222"/>
                          </a:lnTo>
                          <a:lnTo>
                            <a:pt x="643" y="222"/>
                          </a:lnTo>
                          <a:lnTo>
                            <a:pt x="637" y="219"/>
                          </a:lnTo>
                          <a:lnTo>
                            <a:pt x="634" y="215"/>
                          </a:lnTo>
                          <a:lnTo>
                            <a:pt x="629" y="211"/>
                          </a:lnTo>
                          <a:lnTo>
                            <a:pt x="629" y="211"/>
                          </a:lnTo>
                          <a:lnTo>
                            <a:pt x="634" y="209"/>
                          </a:lnTo>
                          <a:lnTo>
                            <a:pt x="640" y="206"/>
                          </a:lnTo>
                          <a:lnTo>
                            <a:pt x="646" y="206"/>
                          </a:lnTo>
                          <a:lnTo>
                            <a:pt x="646" y="206"/>
                          </a:lnTo>
                          <a:lnTo>
                            <a:pt x="669" y="205"/>
                          </a:lnTo>
                          <a:lnTo>
                            <a:pt x="689" y="205"/>
                          </a:lnTo>
                          <a:lnTo>
                            <a:pt x="689" y="205"/>
                          </a:lnTo>
                          <a:lnTo>
                            <a:pt x="692" y="204"/>
                          </a:lnTo>
                          <a:lnTo>
                            <a:pt x="696" y="203"/>
                          </a:lnTo>
                          <a:lnTo>
                            <a:pt x="701" y="200"/>
                          </a:lnTo>
                          <a:lnTo>
                            <a:pt x="701" y="200"/>
                          </a:lnTo>
                          <a:lnTo>
                            <a:pt x="705" y="198"/>
                          </a:lnTo>
                          <a:lnTo>
                            <a:pt x="716" y="193"/>
                          </a:lnTo>
                          <a:lnTo>
                            <a:pt x="727" y="183"/>
                          </a:lnTo>
                          <a:lnTo>
                            <a:pt x="732" y="178"/>
                          </a:lnTo>
                          <a:lnTo>
                            <a:pt x="734" y="173"/>
                          </a:lnTo>
                          <a:lnTo>
                            <a:pt x="734" y="173"/>
                          </a:lnTo>
                          <a:lnTo>
                            <a:pt x="737" y="163"/>
                          </a:lnTo>
                          <a:lnTo>
                            <a:pt x="737" y="154"/>
                          </a:lnTo>
                          <a:lnTo>
                            <a:pt x="735" y="145"/>
                          </a:lnTo>
                          <a:lnTo>
                            <a:pt x="734" y="138"/>
                          </a:lnTo>
                          <a:lnTo>
                            <a:pt x="734" y="138"/>
                          </a:lnTo>
                          <a:lnTo>
                            <a:pt x="734" y="134"/>
                          </a:lnTo>
                          <a:lnTo>
                            <a:pt x="734" y="130"/>
                          </a:lnTo>
                          <a:lnTo>
                            <a:pt x="737" y="125"/>
                          </a:lnTo>
                          <a:lnTo>
                            <a:pt x="737" y="125"/>
                          </a:lnTo>
                          <a:lnTo>
                            <a:pt x="746" y="124"/>
                          </a:lnTo>
                          <a:lnTo>
                            <a:pt x="754" y="120"/>
                          </a:lnTo>
                          <a:lnTo>
                            <a:pt x="755" y="119"/>
                          </a:lnTo>
                          <a:lnTo>
                            <a:pt x="756" y="117"/>
                          </a:lnTo>
                          <a:lnTo>
                            <a:pt x="756" y="117"/>
                          </a:lnTo>
                          <a:lnTo>
                            <a:pt x="755" y="114"/>
                          </a:lnTo>
                          <a:lnTo>
                            <a:pt x="751" y="111"/>
                          </a:lnTo>
                          <a:lnTo>
                            <a:pt x="743" y="106"/>
                          </a:lnTo>
                          <a:lnTo>
                            <a:pt x="743" y="106"/>
                          </a:lnTo>
                          <a:lnTo>
                            <a:pt x="740" y="103"/>
                          </a:lnTo>
                          <a:lnTo>
                            <a:pt x="738" y="99"/>
                          </a:lnTo>
                          <a:lnTo>
                            <a:pt x="737" y="95"/>
                          </a:lnTo>
                          <a:lnTo>
                            <a:pt x="737" y="95"/>
                          </a:lnTo>
                          <a:lnTo>
                            <a:pt x="743" y="92"/>
                          </a:lnTo>
                          <a:lnTo>
                            <a:pt x="749" y="91"/>
                          </a:lnTo>
                          <a:lnTo>
                            <a:pt x="754" y="87"/>
                          </a:lnTo>
                          <a:lnTo>
                            <a:pt x="754" y="87"/>
                          </a:lnTo>
                          <a:lnTo>
                            <a:pt x="759" y="84"/>
                          </a:lnTo>
                          <a:lnTo>
                            <a:pt x="761" y="80"/>
                          </a:lnTo>
                          <a:lnTo>
                            <a:pt x="764" y="76"/>
                          </a:lnTo>
                          <a:lnTo>
                            <a:pt x="764" y="76"/>
                          </a:lnTo>
                          <a:lnTo>
                            <a:pt x="771" y="70"/>
                          </a:lnTo>
                          <a:lnTo>
                            <a:pt x="780" y="64"/>
                          </a:lnTo>
                          <a:lnTo>
                            <a:pt x="792" y="59"/>
                          </a:lnTo>
                          <a:lnTo>
                            <a:pt x="792" y="59"/>
                          </a:lnTo>
                          <a:lnTo>
                            <a:pt x="807" y="54"/>
                          </a:lnTo>
                          <a:lnTo>
                            <a:pt x="823" y="50"/>
                          </a:lnTo>
                          <a:lnTo>
                            <a:pt x="837" y="48"/>
                          </a:lnTo>
                          <a:lnTo>
                            <a:pt x="837" y="48"/>
                          </a:lnTo>
                          <a:lnTo>
                            <a:pt x="851" y="47"/>
                          </a:lnTo>
                          <a:lnTo>
                            <a:pt x="862" y="44"/>
                          </a:lnTo>
                          <a:lnTo>
                            <a:pt x="872" y="42"/>
                          </a:lnTo>
                          <a:lnTo>
                            <a:pt x="872" y="42"/>
                          </a:lnTo>
                          <a:lnTo>
                            <a:pt x="880" y="38"/>
                          </a:lnTo>
                          <a:lnTo>
                            <a:pt x="885" y="34"/>
                          </a:lnTo>
                          <a:lnTo>
                            <a:pt x="886" y="32"/>
                          </a:lnTo>
                          <a:lnTo>
                            <a:pt x="888" y="31"/>
                          </a:lnTo>
                          <a:lnTo>
                            <a:pt x="888" y="31"/>
                          </a:lnTo>
                          <a:lnTo>
                            <a:pt x="881" y="27"/>
                          </a:lnTo>
                          <a:lnTo>
                            <a:pt x="874" y="25"/>
                          </a:lnTo>
                          <a:lnTo>
                            <a:pt x="864" y="23"/>
                          </a:lnTo>
                          <a:lnTo>
                            <a:pt x="864" y="23"/>
                          </a:lnTo>
                          <a:lnTo>
                            <a:pt x="854" y="25"/>
                          </a:lnTo>
                          <a:lnTo>
                            <a:pt x="845" y="27"/>
                          </a:lnTo>
                          <a:lnTo>
                            <a:pt x="835" y="31"/>
                          </a:lnTo>
                          <a:lnTo>
                            <a:pt x="835" y="31"/>
                          </a:lnTo>
                          <a:lnTo>
                            <a:pt x="825" y="27"/>
                          </a:lnTo>
                          <a:lnTo>
                            <a:pt x="814" y="26"/>
                          </a:lnTo>
                          <a:lnTo>
                            <a:pt x="802" y="23"/>
                          </a:lnTo>
                          <a:lnTo>
                            <a:pt x="802" y="23"/>
                          </a:lnTo>
                          <a:lnTo>
                            <a:pt x="786" y="23"/>
                          </a:lnTo>
                          <a:lnTo>
                            <a:pt x="771" y="25"/>
                          </a:lnTo>
                          <a:lnTo>
                            <a:pt x="756" y="26"/>
                          </a:lnTo>
                          <a:lnTo>
                            <a:pt x="756" y="26"/>
                          </a:lnTo>
                          <a:lnTo>
                            <a:pt x="755" y="22"/>
                          </a:lnTo>
                          <a:lnTo>
                            <a:pt x="751" y="18"/>
                          </a:lnTo>
                          <a:lnTo>
                            <a:pt x="746" y="15"/>
                          </a:lnTo>
                          <a:lnTo>
                            <a:pt x="739" y="11"/>
                          </a:lnTo>
                          <a:lnTo>
                            <a:pt x="729" y="6"/>
                          </a:lnTo>
                          <a:lnTo>
                            <a:pt x="717" y="4"/>
                          </a:lnTo>
                          <a:lnTo>
                            <a:pt x="701" y="1"/>
                          </a:lnTo>
                          <a:lnTo>
                            <a:pt x="701" y="1"/>
                          </a:lnTo>
                          <a:lnTo>
                            <a:pt x="684" y="0"/>
                          </a:lnTo>
                          <a:lnTo>
                            <a:pt x="665" y="1"/>
                          </a:lnTo>
                          <a:lnTo>
                            <a:pt x="626" y="5"/>
                          </a:lnTo>
                          <a:lnTo>
                            <a:pt x="595" y="9"/>
                          </a:lnTo>
                          <a:lnTo>
                            <a:pt x="582" y="11"/>
                          </a:lnTo>
                          <a:lnTo>
                            <a:pt x="582" y="11"/>
                          </a:lnTo>
                          <a:lnTo>
                            <a:pt x="577" y="9"/>
                          </a:lnTo>
                          <a:lnTo>
                            <a:pt x="564" y="5"/>
                          </a:lnTo>
                          <a:lnTo>
                            <a:pt x="554" y="4"/>
                          </a:lnTo>
                          <a:lnTo>
                            <a:pt x="543" y="2"/>
                          </a:lnTo>
                          <a:lnTo>
                            <a:pt x="530" y="2"/>
                          </a:lnTo>
                          <a:lnTo>
                            <a:pt x="516" y="4"/>
                          </a:lnTo>
                          <a:lnTo>
                            <a:pt x="516" y="4"/>
                          </a:lnTo>
                          <a:lnTo>
                            <a:pt x="474" y="11"/>
                          </a:lnTo>
                          <a:lnTo>
                            <a:pt x="452" y="16"/>
                          </a:lnTo>
                          <a:lnTo>
                            <a:pt x="430" y="18"/>
                          </a:lnTo>
                          <a:lnTo>
                            <a:pt x="430" y="18"/>
                          </a:lnTo>
                          <a:lnTo>
                            <a:pt x="411" y="21"/>
                          </a:lnTo>
                          <a:lnTo>
                            <a:pt x="394" y="22"/>
                          </a:lnTo>
                          <a:lnTo>
                            <a:pt x="366" y="22"/>
                          </a:lnTo>
                          <a:lnTo>
                            <a:pt x="345" y="22"/>
                          </a:lnTo>
                          <a:lnTo>
                            <a:pt x="338" y="21"/>
                          </a:lnTo>
                          <a:lnTo>
                            <a:pt x="338" y="21"/>
                          </a:lnTo>
                          <a:lnTo>
                            <a:pt x="305" y="22"/>
                          </a:lnTo>
                          <a:lnTo>
                            <a:pt x="273" y="25"/>
                          </a:lnTo>
                          <a:lnTo>
                            <a:pt x="238" y="29"/>
                          </a:lnTo>
                          <a:lnTo>
                            <a:pt x="238" y="29"/>
                          </a:lnTo>
                          <a:lnTo>
                            <a:pt x="223" y="33"/>
                          </a:lnTo>
                          <a:lnTo>
                            <a:pt x="210" y="36"/>
                          </a:lnTo>
                          <a:lnTo>
                            <a:pt x="187" y="43"/>
                          </a:lnTo>
                          <a:lnTo>
                            <a:pt x="172" y="49"/>
                          </a:lnTo>
                          <a:lnTo>
                            <a:pt x="167" y="52"/>
                          </a:lnTo>
                          <a:lnTo>
                            <a:pt x="167" y="52"/>
                          </a:lnTo>
                          <a:lnTo>
                            <a:pt x="154" y="53"/>
                          </a:lnTo>
                          <a:lnTo>
                            <a:pt x="142" y="55"/>
                          </a:lnTo>
                          <a:lnTo>
                            <a:pt x="133" y="59"/>
                          </a:lnTo>
                          <a:lnTo>
                            <a:pt x="133" y="59"/>
                          </a:lnTo>
                          <a:lnTo>
                            <a:pt x="130" y="60"/>
                          </a:lnTo>
                          <a:lnTo>
                            <a:pt x="128" y="63"/>
                          </a:lnTo>
                          <a:lnTo>
                            <a:pt x="125" y="68"/>
                          </a:lnTo>
                          <a:lnTo>
                            <a:pt x="124" y="72"/>
                          </a:lnTo>
                          <a:lnTo>
                            <a:pt x="124" y="74"/>
                          </a:lnTo>
                          <a:lnTo>
                            <a:pt x="108" y="81"/>
                          </a:lnTo>
                          <a:lnTo>
                            <a:pt x="108" y="81"/>
                          </a:lnTo>
                          <a:lnTo>
                            <a:pt x="87" y="81"/>
                          </a:lnTo>
                          <a:lnTo>
                            <a:pt x="68" y="81"/>
                          </a:lnTo>
                          <a:lnTo>
                            <a:pt x="45" y="84"/>
                          </a:lnTo>
                          <a:lnTo>
                            <a:pt x="45" y="84"/>
                          </a:lnTo>
                          <a:lnTo>
                            <a:pt x="31" y="86"/>
                          </a:lnTo>
                          <a:lnTo>
                            <a:pt x="17" y="90"/>
                          </a:lnTo>
                          <a:lnTo>
                            <a:pt x="6" y="95"/>
                          </a:lnTo>
                          <a:lnTo>
                            <a:pt x="6" y="95"/>
                          </a:lnTo>
                          <a:lnTo>
                            <a:pt x="3" y="96"/>
                          </a:lnTo>
                          <a:lnTo>
                            <a:pt x="0" y="97"/>
                          </a:lnTo>
                          <a:lnTo>
                            <a:pt x="0" y="99"/>
                          </a:lnTo>
                          <a:lnTo>
                            <a:pt x="0" y="99"/>
                          </a:lnTo>
                          <a:lnTo>
                            <a:pt x="5" y="112"/>
                          </a:lnTo>
                          <a:lnTo>
                            <a:pt x="5" y="112"/>
                          </a:lnTo>
                          <a:lnTo>
                            <a:pt x="6" y="118"/>
                          </a:lnTo>
                          <a:lnTo>
                            <a:pt x="6" y="122"/>
                          </a:lnTo>
                          <a:lnTo>
                            <a:pt x="6" y="125"/>
                          </a:lnTo>
                          <a:lnTo>
                            <a:pt x="6" y="125"/>
                          </a:lnTo>
                          <a:lnTo>
                            <a:pt x="11" y="130"/>
                          </a:lnTo>
                          <a:lnTo>
                            <a:pt x="17" y="134"/>
                          </a:lnTo>
                          <a:lnTo>
                            <a:pt x="23" y="135"/>
                          </a:lnTo>
                          <a:lnTo>
                            <a:pt x="23" y="135"/>
                          </a:lnTo>
                          <a:lnTo>
                            <a:pt x="37" y="134"/>
                          </a:lnTo>
                          <a:lnTo>
                            <a:pt x="49" y="131"/>
                          </a:lnTo>
                          <a:lnTo>
                            <a:pt x="61" y="128"/>
                          </a:lnTo>
                          <a:lnTo>
                            <a:pt x="61" y="128"/>
                          </a:lnTo>
                          <a:lnTo>
                            <a:pt x="72" y="128"/>
                          </a:lnTo>
                          <a:lnTo>
                            <a:pt x="84" y="128"/>
                          </a:lnTo>
                          <a:lnTo>
                            <a:pt x="98" y="129"/>
                          </a:lnTo>
                          <a:lnTo>
                            <a:pt x="113" y="131"/>
                          </a:lnTo>
                          <a:lnTo>
                            <a:pt x="128" y="136"/>
                          </a:lnTo>
                          <a:lnTo>
                            <a:pt x="135" y="139"/>
                          </a:lnTo>
                          <a:lnTo>
                            <a:pt x="141" y="141"/>
                          </a:lnTo>
                          <a:lnTo>
                            <a:pt x="147" y="146"/>
                          </a:lnTo>
                          <a:lnTo>
                            <a:pt x="152" y="150"/>
                          </a:lnTo>
                          <a:lnTo>
                            <a:pt x="152" y="150"/>
                          </a:lnTo>
                          <a:lnTo>
                            <a:pt x="156" y="156"/>
                          </a:lnTo>
                          <a:lnTo>
                            <a:pt x="160" y="162"/>
                          </a:lnTo>
                          <a:lnTo>
                            <a:pt x="163" y="169"/>
                          </a:lnTo>
                          <a:lnTo>
                            <a:pt x="165" y="176"/>
                          </a:lnTo>
                          <a:lnTo>
                            <a:pt x="167" y="190"/>
                          </a:lnTo>
                          <a:lnTo>
                            <a:pt x="167" y="205"/>
                          </a:lnTo>
                          <a:lnTo>
                            <a:pt x="166" y="217"/>
                          </a:lnTo>
                          <a:lnTo>
                            <a:pt x="165" y="228"/>
                          </a:lnTo>
                          <a:lnTo>
                            <a:pt x="162" y="238"/>
                          </a:lnTo>
                          <a:lnTo>
                            <a:pt x="195" y="244"/>
                          </a:lnTo>
                          <a:lnTo>
                            <a:pt x="195" y="244"/>
                          </a:lnTo>
                          <a:lnTo>
                            <a:pt x="199" y="249"/>
                          </a:lnTo>
                          <a:lnTo>
                            <a:pt x="200" y="254"/>
                          </a:lnTo>
                          <a:lnTo>
                            <a:pt x="200" y="257"/>
                          </a:lnTo>
                          <a:lnTo>
                            <a:pt x="199" y="259"/>
                          </a:lnTo>
                          <a:lnTo>
                            <a:pt x="199" y="259"/>
                          </a:lnTo>
                          <a:lnTo>
                            <a:pt x="195" y="260"/>
                          </a:lnTo>
                          <a:lnTo>
                            <a:pt x="192" y="263"/>
                          </a:lnTo>
                          <a:lnTo>
                            <a:pt x="184" y="265"/>
                          </a:lnTo>
                          <a:lnTo>
                            <a:pt x="173" y="268"/>
                          </a:lnTo>
                          <a:lnTo>
                            <a:pt x="173" y="268"/>
                          </a:lnTo>
                          <a:lnTo>
                            <a:pt x="172" y="270"/>
                          </a:lnTo>
                          <a:lnTo>
                            <a:pt x="172" y="274"/>
                          </a:lnTo>
                          <a:lnTo>
                            <a:pt x="174" y="279"/>
                          </a:lnTo>
                          <a:lnTo>
                            <a:pt x="174" y="279"/>
                          </a:lnTo>
                          <a:lnTo>
                            <a:pt x="178" y="284"/>
                          </a:lnTo>
                          <a:lnTo>
                            <a:pt x="181" y="289"/>
                          </a:lnTo>
                          <a:lnTo>
                            <a:pt x="181" y="289"/>
                          </a:lnTo>
                          <a:lnTo>
                            <a:pt x="182" y="292"/>
                          </a:lnTo>
                          <a:lnTo>
                            <a:pt x="182" y="296"/>
                          </a:lnTo>
                          <a:lnTo>
                            <a:pt x="181" y="298"/>
                          </a:lnTo>
                          <a:lnTo>
                            <a:pt x="181" y="298"/>
                          </a:lnTo>
                          <a:lnTo>
                            <a:pt x="176" y="305"/>
                          </a:lnTo>
                          <a:lnTo>
                            <a:pt x="171" y="311"/>
                          </a:lnTo>
                          <a:lnTo>
                            <a:pt x="165" y="314"/>
                          </a:lnTo>
                          <a:lnTo>
                            <a:pt x="165" y="314"/>
                          </a:lnTo>
                          <a:lnTo>
                            <a:pt x="142" y="325"/>
                          </a:lnTo>
                          <a:lnTo>
                            <a:pt x="133" y="332"/>
                          </a:lnTo>
                          <a:lnTo>
                            <a:pt x="129" y="334"/>
                          </a:lnTo>
                          <a:lnTo>
                            <a:pt x="126" y="338"/>
                          </a:lnTo>
                          <a:lnTo>
                            <a:pt x="126" y="338"/>
                          </a:lnTo>
                          <a:lnTo>
                            <a:pt x="123" y="348"/>
                          </a:lnTo>
                          <a:lnTo>
                            <a:pt x="120" y="356"/>
                          </a:lnTo>
                          <a:lnTo>
                            <a:pt x="120" y="366"/>
                          </a:lnTo>
                          <a:lnTo>
                            <a:pt x="123" y="375"/>
                          </a:lnTo>
                          <a:lnTo>
                            <a:pt x="126" y="388"/>
                          </a:lnTo>
                          <a:lnTo>
                            <a:pt x="129" y="393"/>
                          </a:lnTo>
                          <a:lnTo>
                            <a:pt x="129" y="393"/>
                          </a:lnTo>
                          <a:lnTo>
                            <a:pt x="128" y="415"/>
                          </a:lnTo>
                          <a:lnTo>
                            <a:pt x="128" y="436"/>
                          </a:lnTo>
                          <a:lnTo>
                            <a:pt x="129" y="447"/>
                          </a:lnTo>
                          <a:lnTo>
                            <a:pt x="131" y="457"/>
                          </a:lnTo>
                          <a:lnTo>
                            <a:pt x="131" y="457"/>
                          </a:lnTo>
                          <a:lnTo>
                            <a:pt x="135" y="469"/>
                          </a:lnTo>
                          <a:lnTo>
                            <a:pt x="139" y="480"/>
                          </a:lnTo>
                          <a:lnTo>
                            <a:pt x="144" y="490"/>
                          </a:lnTo>
                          <a:lnTo>
                            <a:pt x="149" y="497"/>
                          </a:lnTo>
                          <a:lnTo>
                            <a:pt x="149" y="497"/>
                          </a:lnTo>
                          <a:lnTo>
                            <a:pt x="151" y="500"/>
                          </a:lnTo>
                          <a:lnTo>
                            <a:pt x="154" y="501"/>
                          </a:lnTo>
                          <a:lnTo>
                            <a:pt x="155" y="500"/>
                          </a:lnTo>
                          <a:lnTo>
                            <a:pt x="157" y="500"/>
                          </a:lnTo>
                          <a:lnTo>
                            <a:pt x="160" y="497"/>
                          </a:lnTo>
                          <a:lnTo>
                            <a:pt x="161" y="496"/>
                          </a:lnTo>
                          <a:lnTo>
                            <a:pt x="161" y="496"/>
                          </a:lnTo>
                          <a:lnTo>
                            <a:pt x="166" y="491"/>
                          </a:lnTo>
                          <a:lnTo>
                            <a:pt x="171" y="488"/>
                          </a:lnTo>
                          <a:lnTo>
                            <a:pt x="176" y="485"/>
                          </a:lnTo>
                          <a:lnTo>
                            <a:pt x="176" y="485"/>
                          </a:lnTo>
                          <a:lnTo>
                            <a:pt x="181" y="486"/>
                          </a:lnTo>
                          <a:lnTo>
                            <a:pt x="184" y="488"/>
                          </a:lnTo>
                          <a:lnTo>
                            <a:pt x="190" y="491"/>
                          </a:lnTo>
                          <a:lnTo>
                            <a:pt x="196" y="496"/>
                          </a:lnTo>
                          <a:lnTo>
                            <a:pt x="196" y="496"/>
                          </a:lnTo>
                          <a:lnTo>
                            <a:pt x="199" y="500"/>
                          </a:lnTo>
                          <a:lnTo>
                            <a:pt x="206" y="508"/>
                          </a:lnTo>
                          <a:lnTo>
                            <a:pt x="210" y="513"/>
                          </a:lnTo>
                          <a:lnTo>
                            <a:pt x="214" y="517"/>
                          </a:lnTo>
                          <a:lnTo>
                            <a:pt x="219" y="518"/>
                          </a:lnTo>
                          <a:lnTo>
                            <a:pt x="221" y="518"/>
                          </a:lnTo>
                          <a:lnTo>
                            <a:pt x="221" y="518"/>
                          </a:lnTo>
                          <a:lnTo>
                            <a:pt x="230" y="512"/>
                          </a:lnTo>
                          <a:lnTo>
                            <a:pt x="238" y="504"/>
                          </a:lnTo>
                          <a:lnTo>
                            <a:pt x="247" y="494"/>
                          </a:lnTo>
                          <a:lnTo>
                            <a:pt x="254" y="484"/>
                          </a:lnTo>
                          <a:lnTo>
                            <a:pt x="266" y="465"/>
                          </a:lnTo>
                          <a:lnTo>
                            <a:pt x="271" y="457"/>
                          </a:lnTo>
                          <a:lnTo>
                            <a:pt x="271" y="457"/>
                          </a:lnTo>
                          <a:lnTo>
                            <a:pt x="280" y="451"/>
                          </a:lnTo>
                          <a:lnTo>
                            <a:pt x="287" y="445"/>
                          </a:lnTo>
                          <a:lnTo>
                            <a:pt x="296" y="436"/>
                          </a:lnTo>
                          <a:lnTo>
                            <a:pt x="296" y="436"/>
                          </a:lnTo>
                          <a:lnTo>
                            <a:pt x="307" y="419"/>
                          </a:lnTo>
                          <a:lnTo>
                            <a:pt x="318" y="402"/>
                          </a:lnTo>
                          <a:lnTo>
                            <a:pt x="327" y="384"/>
                          </a:lnTo>
                          <a:lnTo>
                            <a:pt x="327" y="384"/>
                          </a:lnTo>
                          <a:lnTo>
                            <a:pt x="335" y="386"/>
                          </a:lnTo>
                          <a:lnTo>
                            <a:pt x="343" y="387"/>
                          </a:lnTo>
                          <a:lnTo>
                            <a:pt x="346" y="387"/>
                          </a:lnTo>
                          <a:lnTo>
                            <a:pt x="350" y="386"/>
                          </a:lnTo>
                          <a:lnTo>
                            <a:pt x="350" y="386"/>
                          </a:lnTo>
                          <a:lnTo>
                            <a:pt x="355" y="382"/>
                          </a:lnTo>
                          <a:lnTo>
                            <a:pt x="359" y="378"/>
                          </a:lnTo>
                          <a:lnTo>
                            <a:pt x="367" y="371"/>
                          </a:lnTo>
                          <a:lnTo>
                            <a:pt x="367" y="371"/>
                          </a:lnTo>
                          <a:lnTo>
                            <a:pt x="371" y="368"/>
                          </a:lnTo>
                          <a:lnTo>
                            <a:pt x="378" y="367"/>
                          </a:lnTo>
                          <a:lnTo>
                            <a:pt x="387" y="366"/>
                          </a:lnTo>
                          <a:lnTo>
                            <a:pt x="387" y="366"/>
                          </a:lnTo>
                          <a:lnTo>
                            <a:pt x="387" y="368"/>
                          </a:lnTo>
                          <a:lnTo>
                            <a:pt x="390" y="373"/>
                          </a:lnTo>
                          <a:lnTo>
                            <a:pt x="393" y="375"/>
                          </a:lnTo>
                          <a:lnTo>
                            <a:pt x="395" y="377"/>
                          </a:lnTo>
                          <a:lnTo>
                            <a:pt x="398" y="377"/>
                          </a:lnTo>
                          <a:lnTo>
                            <a:pt x="401" y="377"/>
                          </a:lnTo>
                          <a:lnTo>
                            <a:pt x="401" y="377"/>
                          </a:lnTo>
                          <a:lnTo>
                            <a:pt x="414" y="371"/>
                          </a:lnTo>
                          <a:lnTo>
                            <a:pt x="428" y="362"/>
                          </a:lnTo>
                          <a:lnTo>
                            <a:pt x="459" y="344"/>
                          </a:lnTo>
                          <a:lnTo>
                            <a:pt x="495" y="319"/>
                          </a:lnTo>
                          <a:lnTo>
                            <a:pt x="495" y="319"/>
                          </a:lnTo>
                          <a:lnTo>
                            <a:pt x="537" y="313"/>
                          </a:lnTo>
                          <a:lnTo>
                            <a:pt x="568" y="308"/>
                          </a:lnTo>
                          <a:lnTo>
                            <a:pt x="589" y="303"/>
                          </a:lnTo>
                          <a:lnTo>
                            <a:pt x="589" y="303"/>
                          </a:lnTo>
                          <a:lnTo>
                            <a:pt x="604" y="298"/>
                          </a:lnTo>
                          <a:lnTo>
                            <a:pt x="616" y="294"/>
                          </a:lnTo>
                          <a:lnTo>
                            <a:pt x="635" y="285"/>
                          </a:lnTo>
                          <a:lnTo>
                            <a:pt x="645" y="279"/>
                          </a:lnTo>
                          <a:lnTo>
                            <a:pt x="647" y="276"/>
                          </a:lnTo>
                          <a:lnTo>
                            <a:pt x="647" y="27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>
                      <a:scene3d>
                        <a:camera prst="orthographicFront"/>
                        <a:lightRig rig="threePt" dir="t"/>
                      </a:scene3d>
                      <a:sp3d contourW="127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" name="îṧlîďe">
                      <a:extLst>
                        <a:ext uri="{FF2B5EF4-FFF2-40B4-BE49-F238E27FC236}">
                          <a16:creationId xmlns:a16="http://schemas.microsoft.com/office/drawing/2014/main" id="{9C4EE08E-984D-2B4B-6D2E-763AD3735B2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256519" y="2213899"/>
                      <a:ext cx="426401" cy="119248"/>
                    </a:xfrm>
                    <a:custGeom>
                      <a:avLst/>
                      <a:gdLst>
                        <a:gd name="T0" fmla="*/ 28 w 473"/>
                        <a:gd name="T1" fmla="*/ 131 h 131"/>
                        <a:gd name="T2" fmla="*/ 58 w 473"/>
                        <a:gd name="T3" fmla="*/ 126 h 131"/>
                        <a:gd name="T4" fmla="*/ 77 w 473"/>
                        <a:gd name="T5" fmla="*/ 121 h 131"/>
                        <a:gd name="T6" fmla="*/ 124 w 473"/>
                        <a:gd name="T7" fmla="*/ 121 h 131"/>
                        <a:gd name="T8" fmla="*/ 143 w 473"/>
                        <a:gd name="T9" fmla="*/ 119 h 131"/>
                        <a:gd name="T10" fmla="*/ 149 w 473"/>
                        <a:gd name="T11" fmla="*/ 116 h 131"/>
                        <a:gd name="T12" fmla="*/ 156 w 473"/>
                        <a:gd name="T13" fmla="*/ 112 h 131"/>
                        <a:gd name="T14" fmla="*/ 156 w 473"/>
                        <a:gd name="T15" fmla="*/ 105 h 131"/>
                        <a:gd name="T16" fmla="*/ 156 w 473"/>
                        <a:gd name="T17" fmla="*/ 104 h 131"/>
                        <a:gd name="T18" fmla="*/ 194 w 473"/>
                        <a:gd name="T19" fmla="*/ 94 h 131"/>
                        <a:gd name="T20" fmla="*/ 215 w 473"/>
                        <a:gd name="T21" fmla="*/ 86 h 131"/>
                        <a:gd name="T22" fmla="*/ 235 w 473"/>
                        <a:gd name="T23" fmla="*/ 76 h 131"/>
                        <a:gd name="T24" fmla="*/ 257 w 473"/>
                        <a:gd name="T25" fmla="*/ 69 h 131"/>
                        <a:gd name="T26" fmla="*/ 268 w 473"/>
                        <a:gd name="T27" fmla="*/ 69 h 131"/>
                        <a:gd name="T28" fmla="*/ 400 w 473"/>
                        <a:gd name="T29" fmla="*/ 39 h 131"/>
                        <a:gd name="T30" fmla="*/ 454 w 473"/>
                        <a:gd name="T31" fmla="*/ 24 h 131"/>
                        <a:gd name="T32" fmla="*/ 463 w 473"/>
                        <a:gd name="T33" fmla="*/ 22 h 131"/>
                        <a:gd name="T34" fmla="*/ 472 w 473"/>
                        <a:gd name="T35" fmla="*/ 16 h 131"/>
                        <a:gd name="T36" fmla="*/ 473 w 473"/>
                        <a:gd name="T37" fmla="*/ 11 h 131"/>
                        <a:gd name="T38" fmla="*/ 473 w 473"/>
                        <a:gd name="T39" fmla="*/ 7 h 131"/>
                        <a:gd name="T40" fmla="*/ 468 w 473"/>
                        <a:gd name="T41" fmla="*/ 6 h 131"/>
                        <a:gd name="T42" fmla="*/ 436 w 473"/>
                        <a:gd name="T43" fmla="*/ 1 h 131"/>
                        <a:gd name="T44" fmla="*/ 413 w 473"/>
                        <a:gd name="T45" fmla="*/ 1 h 131"/>
                        <a:gd name="T46" fmla="*/ 394 w 473"/>
                        <a:gd name="T47" fmla="*/ 4 h 131"/>
                        <a:gd name="T48" fmla="*/ 361 w 473"/>
                        <a:gd name="T49" fmla="*/ 12 h 131"/>
                        <a:gd name="T50" fmla="*/ 346 w 473"/>
                        <a:gd name="T51" fmla="*/ 16 h 131"/>
                        <a:gd name="T52" fmla="*/ 333 w 473"/>
                        <a:gd name="T53" fmla="*/ 15 h 131"/>
                        <a:gd name="T54" fmla="*/ 327 w 473"/>
                        <a:gd name="T55" fmla="*/ 11 h 131"/>
                        <a:gd name="T56" fmla="*/ 303 w 473"/>
                        <a:gd name="T57" fmla="*/ 5 h 131"/>
                        <a:gd name="T58" fmla="*/ 278 w 473"/>
                        <a:gd name="T59" fmla="*/ 2 h 131"/>
                        <a:gd name="T60" fmla="*/ 244 w 473"/>
                        <a:gd name="T61" fmla="*/ 4 h 131"/>
                        <a:gd name="T62" fmla="*/ 225 w 473"/>
                        <a:gd name="T63" fmla="*/ 7 h 131"/>
                        <a:gd name="T64" fmla="*/ 165 w 473"/>
                        <a:gd name="T65" fmla="*/ 18 h 131"/>
                        <a:gd name="T66" fmla="*/ 145 w 473"/>
                        <a:gd name="T67" fmla="*/ 22 h 131"/>
                        <a:gd name="T68" fmla="*/ 112 w 473"/>
                        <a:gd name="T69" fmla="*/ 22 h 131"/>
                        <a:gd name="T70" fmla="*/ 113 w 473"/>
                        <a:gd name="T71" fmla="*/ 38 h 131"/>
                        <a:gd name="T72" fmla="*/ 146 w 473"/>
                        <a:gd name="T73" fmla="*/ 35 h 131"/>
                        <a:gd name="T74" fmla="*/ 156 w 473"/>
                        <a:gd name="T75" fmla="*/ 35 h 131"/>
                        <a:gd name="T76" fmla="*/ 170 w 473"/>
                        <a:gd name="T77" fmla="*/ 38 h 131"/>
                        <a:gd name="T78" fmla="*/ 157 w 473"/>
                        <a:gd name="T79" fmla="*/ 44 h 131"/>
                        <a:gd name="T80" fmla="*/ 139 w 473"/>
                        <a:gd name="T81" fmla="*/ 55 h 131"/>
                        <a:gd name="T82" fmla="*/ 138 w 473"/>
                        <a:gd name="T83" fmla="*/ 56 h 131"/>
                        <a:gd name="T84" fmla="*/ 140 w 473"/>
                        <a:gd name="T85" fmla="*/ 62 h 131"/>
                        <a:gd name="T86" fmla="*/ 145 w 473"/>
                        <a:gd name="T87" fmla="*/ 65 h 131"/>
                        <a:gd name="T88" fmla="*/ 135 w 473"/>
                        <a:gd name="T89" fmla="*/ 74 h 131"/>
                        <a:gd name="T90" fmla="*/ 118 w 473"/>
                        <a:gd name="T91" fmla="*/ 83 h 131"/>
                        <a:gd name="T92" fmla="*/ 112 w 473"/>
                        <a:gd name="T93" fmla="*/ 86 h 131"/>
                        <a:gd name="T94" fmla="*/ 86 w 473"/>
                        <a:gd name="T95" fmla="*/ 88 h 131"/>
                        <a:gd name="T96" fmla="*/ 64 w 473"/>
                        <a:gd name="T97" fmla="*/ 88 h 131"/>
                        <a:gd name="T98" fmla="*/ 60 w 473"/>
                        <a:gd name="T99" fmla="*/ 89 h 131"/>
                        <a:gd name="T100" fmla="*/ 57 w 473"/>
                        <a:gd name="T101" fmla="*/ 97 h 131"/>
                        <a:gd name="T102" fmla="*/ 57 w 473"/>
                        <a:gd name="T103" fmla="*/ 98 h 131"/>
                        <a:gd name="T104" fmla="*/ 52 w 473"/>
                        <a:gd name="T105" fmla="*/ 104 h 131"/>
                        <a:gd name="T106" fmla="*/ 46 w 473"/>
                        <a:gd name="T107" fmla="*/ 107 h 131"/>
                        <a:gd name="T108" fmla="*/ 20 w 473"/>
                        <a:gd name="T109" fmla="*/ 112 h 131"/>
                        <a:gd name="T110" fmla="*/ 9 w 473"/>
                        <a:gd name="T111" fmla="*/ 114 h 131"/>
                        <a:gd name="T112" fmla="*/ 1 w 473"/>
                        <a:gd name="T113" fmla="*/ 120 h 131"/>
                        <a:gd name="T114" fmla="*/ 0 w 473"/>
                        <a:gd name="T115" fmla="*/ 121 h 131"/>
                        <a:gd name="T116" fmla="*/ 6 w 473"/>
                        <a:gd name="T117" fmla="*/ 126 h 131"/>
                        <a:gd name="T118" fmla="*/ 20 w 473"/>
                        <a:gd name="T119" fmla="*/ 130 h 131"/>
                        <a:gd name="T120" fmla="*/ 28 w 473"/>
                        <a:gd name="T121" fmla="*/ 131 h 13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</a:cxnLst>
                      <a:rect l="0" t="0" r="r" b="b"/>
                      <a:pathLst>
                        <a:path w="473" h="131">
                          <a:moveTo>
                            <a:pt x="28" y="131"/>
                          </a:moveTo>
                          <a:lnTo>
                            <a:pt x="28" y="131"/>
                          </a:lnTo>
                          <a:lnTo>
                            <a:pt x="42" y="129"/>
                          </a:lnTo>
                          <a:lnTo>
                            <a:pt x="58" y="126"/>
                          </a:lnTo>
                          <a:lnTo>
                            <a:pt x="77" y="121"/>
                          </a:lnTo>
                          <a:lnTo>
                            <a:pt x="77" y="121"/>
                          </a:lnTo>
                          <a:lnTo>
                            <a:pt x="103" y="121"/>
                          </a:lnTo>
                          <a:lnTo>
                            <a:pt x="124" y="121"/>
                          </a:lnTo>
                          <a:lnTo>
                            <a:pt x="135" y="120"/>
                          </a:lnTo>
                          <a:lnTo>
                            <a:pt x="143" y="119"/>
                          </a:lnTo>
                          <a:lnTo>
                            <a:pt x="143" y="119"/>
                          </a:lnTo>
                          <a:lnTo>
                            <a:pt x="149" y="116"/>
                          </a:lnTo>
                          <a:lnTo>
                            <a:pt x="154" y="114"/>
                          </a:lnTo>
                          <a:lnTo>
                            <a:pt x="156" y="112"/>
                          </a:lnTo>
                          <a:lnTo>
                            <a:pt x="156" y="109"/>
                          </a:lnTo>
                          <a:lnTo>
                            <a:pt x="156" y="105"/>
                          </a:lnTo>
                          <a:lnTo>
                            <a:pt x="156" y="104"/>
                          </a:lnTo>
                          <a:lnTo>
                            <a:pt x="156" y="104"/>
                          </a:lnTo>
                          <a:lnTo>
                            <a:pt x="176" y="99"/>
                          </a:lnTo>
                          <a:lnTo>
                            <a:pt x="194" y="94"/>
                          </a:lnTo>
                          <a:lnTo>
                            <a:pt x="215" y="86"/>
                          </a:lnTo>
                          <a:lnTo>
                            <a:pt x="215" y="86"/>
                          </a:lnTo>
                          <a:lnTo>
                            <a:pt x="235" y="76"/>
                          </a:lnTo>
                          <a:lnTo>
                            <a:pt x="235" y="76"/>
                          </a:lnTo>
                          <a:lnTo>
                            <a:pt x="246" y="71"/>
                          </a:lnTo>
                          <a:lnTo>
                            <a:pt x="257" y="69"/>
                          </a:lnTo>
                          <a:lnTo>
                            <a:pt x="268" y="69"/>
                          </a:lnTo>
                          <a:lnTo>
                            <a:pt x="268" y="69"/>
                          </a:lnTo>
                          <a:lnTo>
                            <a:pt x="339" y="53"/>
                          </a:lnTo>
                          <a:lnTo>
                            <a:pt x="400" y="39"/>
                          </a:lnTo>
                          <a:lnTo>
                            <a:pt x="430" y="32"/>
                          </a:lnTo>
                          <a:lnTo>
                            <a:pt x="454" y="24"/>
                          </a:lnTo>
                          <a:lnTo>
                            <a:pt x="454" y="24"/>
                          </a:lnTo>
                          <a:lnTo>
                            <a:pt x="463" y="22"/>
                          </a:lnTo>
                          <a:lnTo>
                            <a:pt x="468" y="19"/>
                          </a:lnTo>
                          <a:lnTo>
                            <a:pt x="472" y="16"/>
                          </a:lnTo>
                          <a:lnTo>
                            <a:pt x="473" y="13"/>
                          </a:lnTo>
                          <a:lnTo>
                            <a:pt x="473" y="11"/>
                          </a:lnTo>
                          <a:lnTo>
                            <a:pt x="473" y="8"/>
                          </a:lnTo>
                          <a:lnTo>
                            <a:pt x="473" y="7"/>
                          </a:lnTo>
                          <a:lnTo>
                            <a:pt x="473" y="7"/>
                          </a:lnTo>
                          <a:lnTo>
                            <a:pt x="468" y="6"/>
                          </a:lnTo>
                          <a:lnTo>
                            <a:pt x="454" y="2"/>
                          </a:lnTo>
                          <a:lnTo>
                            <a:pt x="436" y="1"/>
                          </a:lnTo>
                          <a:lnTo>
                            <a:pt x="424" y="0"/>
                          </a:lnTo>
                          <a:lnTo>
                            <a:pt x="413" y="1"/>
                          </a:lnTo>
                          <a:lnTo>
                            <a:pt x="413" y="1"/>
                          </a:lnTo>
                          <a:lnTo>
                            <a:pt x="394" y="4"/>
                          </a:lnTo>
                          <a:lnTo>
                            <a:pt x="377" y="7"/>
                          </a:lnTo>
                          <a:lnTo>
                            <a:pt x="361" y="12"/>
                          </a:lnTo>
                          <a:lnTo>
                            <a:pt x="346" y="16"/>
                          </a:lnTo>
                          <a:lnTo>
                            <a:pt x="346" y="16"/>
                          </a:lnTo>
                          <a:lnTo>
                            <a:pt x="339" y="16"/>
                          </a:lnTo>
                          <a:lnTo>
                            <a:pt x="333" y="15"/>
                          </a:lnTo>
                          <a:lnTo>
                            <a:pt x="327" y="11"/>
                          </a:lnTo>
                          <a:lnTo>
                            <a:pt x="327" y="11"/>
                          </a:lnTo>
                          <a:lnTo>
                            <a:pt x="321" y="10"/>
                          </a:lnTo>
                          <a:lnTo>
                            <a:pt x="303" y="5"/>
                          </a:lnTo>
                          <a:lnTo>
                            <a:pt x="292" y="4"/>
                          </a:lnTo>
                          <a:lnTo>
                            <a:pt x="278" y="2"/>
                          </a:lnTo>
                          <a:lnTo>
                            <a:pt x="262" y="2"/>
                          </a:lnTo>
                          <a:lnTo>
                            <a:pt x="244" y="4"/>
                          </a:lnTo>
                          <a:lnTo>
                            <a:pt x="244" y="4"/>
                          </a:lnTo>
                          <a:lnTo>
                            <a:pt x="225" y="7"/>
                          </a:lnTo>
                          <a:lnTo>
                            <a:pt x="204" y="11"/>
                          </a:lnTo>
                          <a:lnTo>
                            <a:pt x="165" y="18"/>
                          </a:lnTo>
                          <a:lnTo>
                            <a:pt x="165" y="18"/>
                          </a:lnTo>
                          <a:lnTo>
                            <a:pt x="145" y="22"/>
                          </a:lnTo>
                          <a:lnTo>
                            <a:pt x="128" y="22"/>
                          </a:lnTo>
                          <a:lnTo>
                            <a:pt x="112" y="22"/>
                          </a:lnTo>
                          <a:lnTo>
                            <a:pt x="113" y="38"/>
                          </a:lnTo>
                          <a:lnTo>
                            <a:pt x="113" y="38"/>
                          </a:lnTo>
                          <a:lnTo>
                            <a:pt x="124" y="37"/>
                          </a:lnTo>
                          <a:lnTo>
                            <a:pt x="146" y="35"/>
                          </a:lnTo>
                          <a:lnTo>
                            <a:pt x="146" y="35"/>
                          </a:lnTo>
                          <a:lnTo>
                            <a:pt x="156" y="35"/>
                          </a:lnTo>
                          <a:lnTo>
                            <a:pt x="163" y="37"/>
                          </a:lnTo>
                          <a:lnTo>
                            <a:pt x="170" y="38"/>
                          </a:lnTo>
                          <a:lnTo>
                            <a:pt x="170" y="38"/>
                          </a:lnTo>
                          <a:lnTo>
                            <a:pt x="157" y="44"/>
                          </a:lnTo>
                          <a:lnTo>
                            <a:pt x="146" y="49"/>
                          </a:lnTo>
                          <a:lnTo>
                            <a:pt x="139" y="55"/>
                          </a:lnTo>
                          <a:lnTo>
                            <a:pt x="139" y="55"/>
                          </a:lnTo>
                          <a:lnTo>
                            <a:pt x="138" y="56"/>
                          </a:lnTo>
                          <a:lnTo>
                            <a:pt x="138" y="59"/>
                          </a:lnTo>
                          <a:lnTo>
                            <a:pt x="140" y="62"/>
                          </a:lnTo>
                          <a:lnTo>
                            <a:pt x="145" y="65"/>
                          </a:lnTo>
                          <a:lnTo>
                            <a:pt x="145" y="65"/>
                          </a:lnTo>
                          <a:lnTo>
                            <a:pt x="141" y="67"/>
                          </a:lnTo>
                          <a:lnTo>
                            <a:pt x="135" y="74"/>
                          </a:lnTo>
                          <a:lnTo>
                            <a:pt x="124" y="81"/>
                          </a:lnTo>
                          <a:lnTo>
                            <a:pt x="118" y="83"/>
                          </a:lnTo>
                          <a:lnTo>
                            <a:pt x="112" y="86"/>
                          </a:lnTo>
                          <a:lnTo>
                            <a:pt x="112" y="86"/>
                          </a:lnTo>
                          <a:lnTo>
                            <a:pt x="98" y="88"/>
                          </a:lnTo>
                          <a:lnTo>
                            <a:pt x="86" y="88"/>
                          </a:lnTo>
                          <a:lnTo>
                            <a:pt x="74" y="87"/>
                          </a:lnTo>
                          <a:lnTo>
                            <a:pt x="64" y="88"/>
                          </a:lnTo>
                          <a:lnTo>
                            <a:pt x="64" y="88"/>
                          </a:lnTo>
                          <a:lnTo>
                            <a:pt x="60" y="89"/>
                          </a:lnTo>
                          <a:lnTo>
                            <a:pt x="58" y="92"/>
                          </a:lnTo>
                          <a:lnTo>
                            <a:pt x="57" y="97"/>
                          </a:lnTo>
                          <a:lnTo>
                            <a:pt x="57" y="97"/>
                          </a:lnTo>
                          <a:lnTo>
                            <a:pt x="57" y="98"/>
                          </a:lnTo>
                          <a:lnTo>
                            <a:pt x="55" y="101"/>
                          </a:lnTo>
                          <a:lnTo>
                            <a:pt x="52" y="104"/>
                          </a:lnTo>
                          <a:lnTo>
                            <a:pt x="46" y="107"/>
                          </a:lnTo>
                          <a:lnTo>
                            <a:pt x="46" y="107"/>
                          </a:lnTo>
                          <a:lnTo>
                            <a:pt x="33" y="109"/>
                          </a:lnTo>
                          <a:lnTo>
                            <a:pt x="20" y="112"/>
                          </a:lnTo>
                          <a:lnTo>
                            <a:pt x="20" y="112"/>
                          </a:lnTo>
                          <a:lnTo>
                            <a:pt x="9" y="114"/>
                          </a:lnTo>
                          <a:lnTo>
                            <a:pt x="4" y="118"/>
                          </a:lnTo>
                          <a:lnTo>
                            <a:pt x="1" y="120"/>
                          </a:lnTo>
                          <a:lnTo>
                            <a:pt x="0" y="121"/>
                          </a:lnTo>
                          <a:lnTo>
                            <a:pt x="0" y="121"/>
                          </a:lnTo>
                          <a:lnTo>
                            <a:pt x="1" y="123"/>
                          </a:lnTo>
                          <a:lnTo>
                            <a:pt x="6" y="126"/>
                          </a:lnTo>
                          <a:lnTo>
                            <a:pt x="14" y="129"/>
                          </a:lnTo>
                          <a:lnTo>
                            <a:pt x="20" y="130"/>
                          </a:lnTo>
                          <a:lnTo>
                            <a:pt x="28" y="131"/>
                          </a:lnTo>
                          <a:lnTo>
                            <a:pt x="28" y="13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>
                      <a:scene3d>
                        <a:camera prst="orthographicFront"/>
                        <a:lightRig rig="threePt" dir="t"/>
                      </a:scene3d>
                      <a:sp3d contourW="127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</p:grpSp>
        <p:sp>
          <p:nvSpPr>
            <p:cNvPr id="11" name="îṣľíḍè">
              <a:extLst>
                <a:ext uri="{FF2B5EF4-FFF2-40B4-BE49-F238E27FC236}">
                  <a16:creationId xmlns:a16="http://schemas.microsoft.com/office/drawing/2014/main" id="{903139A8-7BAE-35D1-CAB2-97D20FD38BCB}"/>
                </a:ext>
              </a:extLst>
            </p:cNvPr>
            <p:cNvSpPr txBox="1"/>
            <p:nvPr/>
          </p:nvSpPr>
          <p:spPr bwMode="auto">
            <a:xfrm>
              <a:off x="8639168" y="1639837"/>
              <a:ext cx="1384995" cy="249299"/>
            </a:xfrm>
            <a:prstGeom prst="rect">
              <a:avLst/>
            </a:prstGeom>
            <a:grp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10000"/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添加描述文本</a:t>
              </a:r>
            </a:p>
          </p:txBody>
        </p:sp>
        <p:cxnSp>
          <p:nvCxnSpPr>
            <p:cNvPr id="12" name="Straight Connector 131">
              <a:extLst>
                <a:ext uri="{FF2B5EF4-FFF2-40B4-BE49-F238E27FC236}">
                  <a16:creationId xmlns:a16="http://schemas.microsoft.com/office/drawing/2014/main" id="{4911C417-8C01-2044-7864-9A5E9C5629C2}"/>
                </a:ext>
              </a:extLst>
            </p:cNvPr>
            <p:cNvCxnSpPr/>
            <p:nvPr/>
          </p:nvCxnSpPr>
          <p:spPr>
            <a:xfrm>
              <a:off x="9318689" y="1935054"/>
              <a:ext cx="0" cy="522528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2">
              <a:extLst>
                <a:ext uri="{FF2B5EF4-FFF2-40B4-BE49-F238E27FC236}">
                  <a16:creationId xmlns:a16="http://schemas.microsoft.com/office/drawing/2014/main" id="{8EA674F3-3173-B88D-19B1-D9E243C9B21D}"/>
                </a:ext>
              </a:extLst>
            </p:cNvPr>
            <p:cNvCxnSpPr/>
            <p:nvPr/>
          </p:nvCxnSpPr>
          <p:spPr>
            <a:xfrm>
              <a:off x="4348070" y="1622418"/>
              <a:ext cx="0" cy="4051815"/>
            </a:xfrm>
            <a:prstGeom prst="line">
              <a:avLst/>
            </a:prstGeom>
            <a:grpFill/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0F4B41C-679A-9917-9A6C-4FE603AEDE8B}"/>
              </a:ext>
            </a:extLst>
          </p:cNvPr>
          <p:cNvGrpSpPr/>
          <p:nvPr/>
        </p:nvGrpSpPr>
        <p:grpSpPr>
          <a:xfrm>
            <a:off x="1117518" y="2106140"/>
            <a:ext cx="3856121" cy="781650"/>
            <a:chOff x="3624779" y="2412339"/>
            <a:chExt cx="3856623" cy="78175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8DC95F0-B411-F84E-B202-F0D7BBE01C5A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2C92EED-1FCE-D30A-1C49-262ACED0EEA7}"/>
                </a:ext>
              </a:extLst>
            </p:cNvPr>
            <p:cNvSpPr txBox="1"/>
            <p:nvPr/>
          </p:nvSpPr>
          <p:spPr>
            <a:xfrm>
              <a:off x="3624779" y="2750893"/>
              <a:ext cx="385662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D497FE5-4470-903B-A4A4-50796732F582}"/>
              </a:ext>
            </a:extLst>
          </p:cNvPr>
          <p:cNvGrpSpPr/>
          <p:nvPr/>
        </p:nvGrpSpPr>
        <p:grpSpPr>
          <a:xfrm>
            <a:off x="1117518" y="3349024"/>
            <a:ext cx="3856121" cy="781650"/>
            <a:chOff x="3624779" y="2412339"/>
            <a:chExt cx="3856623" cy="78175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9D0D6CE-B823-1E71-128F-CADD6B7209F6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F4076B1-AA85-2370-AA02-EF7D9796AEC0}"/>
                </a:ext>
              </a:extLst>
            </p:cNvPr>
            <p:cNvSpPr txBox="1"/>
            <p:nvPr/>
          </p:nvSpPr>
          <p:spPr>
            <a:xfrm>
              <a:off x="3624779" y="2750893"/>
              <a:ext cx="385662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709C3B5-F2DB-9E48-E314-2C400706E20B}"/>
              </a:ext>
            </a:extLst>
          </p:cNvPr>
          <p:cNvGrpSpPr/>
          <p:nvPr/>
        </p:nvGrpSpPr>
        <p:grpSpPr>
          <a:xfrm>
            <a:off x="1117518" y="4591907"/>
            <a:ext cx="3856121" cy="781650"/>
            <a:chOff x="3624779" y="2412339"/>
            <a:chExt cx="3856623" cy="78175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3047FE5-4462-E343-61E1-E8D5CF148E4B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EE5D49F-0FA6-E6D5-3E49-39CEE2735E47}"/>
                </a:ext>
              </a:extLst>
            </p:cNvPr>
            <p:cNvSpPr txBox="1"/>
            <p:nvPr/>
          </p:nvSpPr>
          <p:spPr>
            <a:xfrm>
              <a:off x="3624779" y="2750893"/>
              <a:ext cx="385662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7333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iṩḻîďé">
            <a:extLst>
              <a:ext uri="{FF2B5EF4-FFF2-40B4-BE49-F238E27FC236}">
                <a16:creationId xmlns:a16="http://schemas.microsoft.com/office/drawing/2014/main" id="{EAA48E76-3461-4946-806D-6F7BEAA04FF2}"/>
              </a:ext>
            </a:extLst>
          </p:cNvPr>
          <p:cNvSpPr/>
          <p:nvPr/>
        </p:nvSpPr>
        <p:spPr>
          <a:xfrm>
            <a:off x="1275527" y="1657074"/>
            <a:ext cx="2330803" cy="296958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iṩḻîďé">
            <a:extLst>
              <a:ext uri="{FF2B5EF4-FFF2-40B4-BE49-F238E27FC236}">
                <a16:creationId xmlns:a16="http://schemas.microsoft.com/office/drawing/2014/main" id="{E87A331C-485D-701F-B677-52328A98CD3E}"/>
              </a:ext>
            </a:extLst>
          </p:cNvPr>
          <p:cNvSpPr/>
          <p:nvPr/>
        </p:nvSpPr>
        <p:spPr>
          <a:xfrm>
            <a:off x="3711712" y="1657074"/>
            <a:ext cx="2330803" cy="296958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iṩḻîďé">
            <a:extLst>
              <a:ext uri="{FF2B5EF4-FFF2-40B4-BE49-F238E27FC236}">
                <a16:creationId xmlns:a16="http://schemas.microsoft.com/office/drawing/2014/main" id="{9ED4EEB8-A4F0-089E-9095-8CC84024E644}"/>
              </a:ext>
            </a:extLst>
          </p:cNvPr>
          <p:cNvSpPr/>
          <p:nvPr/>
        </p:nvSpPr>
        <p:spPr>
          <a:xfrm>
            <a:off x="6147897" y="1657074"/>
            <a:ext cx="2330803" cy="2969589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ṩḻîďé">
            <a:extLst>
              <a:ext uri="{FF2B5EF4-FFF2-40B4-BE49-F238E27FC236}">
                <a16:creationId xmlns:a16="http://schemas.microsoft.com/office/drawing/2014/main" id="{ADAC3EAE-72D5-411D-1998-491C4CB29AFC}"/>
              </a:ext>
            </a:extLst>
          </p:cNvPr>
          <p:cNvSpPr/>
          <p:nvPr/>
        </p:nvSpPr>
        <p:spPr>
          <a:xfrm>
            <a:off x="8584083" y="1657074"/>
            <a:ext cx="2330803" cy="2969589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iṩḻîďé">
            <a:extLst>
              <a:ext uri="{FF2B5EF4-FFF2-40B4-BE49-F238E27FC236}">
                <a16:creationId xmlns:a16="http://schemas.microsoft.com/office/drawing/2014/main" id="{B4DCF32E-F4B4-E474-369B-FE988BBF6023}"/>
              </a:ext>
            </a:extLst>
          </p:cNvPr>
          <p:cNvSpPr/>
          <p:nvPr/>
        </p:nvSpPr>
        <p:spPr>
          <a:xfrm>
            <a:off x="1275527" y="4626663"/>
            <a:ext cx="2330803" cy="863488"/>
          </a:xfrm>
          <a:prstGeom prst="rect">
            <a:avLst/>
          </a:prstGeom>
          <a:solidFill>
            <a:srgbClr val="8EC0B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ṩḻîďé">
            <a:extLst>
              <a:ext uri="{FF2B5EF4-FFF2-40B4-BE49-F238E27FC236}">
                <a16:creationId xmlns:a16="http://schemas.microsoft.com/office/drawing/2014/main" id="{88EC0CDC-A910-0E86-A1CC-99B32B81FA89}"/>
              </a:ext>
            </a:extLst>
          </p:cNvPr>
          <p:cNvSpPr/>
          <p:nvPr/>
        </p:nvSpPr>
        <p:spPr>
          <a:xfrm>
            <a:off x="3711712" y="4626663"/>
            <a:ext cx="2330803" cy="863488"/>
          </a:xfrm>
          <a:prstGeom prst="rect">
            <a:avLst/>
          </a:prstGeom>
          <a:solidFill>
            <a:srgbClr val="9FAEA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iṩḻîďé">
            <a:extLst>
              <a:ext uri="{FF2B5EF4-FFF2-40B4-BE49-F238E27FC236}">
                <a16:creationId xmlns:a16="http://schemas.microsoft.com/office/drawing/2014/main" id="{B5D0585D-5878-DC28-7289-503B70804924}"/>
              </a:ext>
            </a:extLst>
          </p:cNvPr>
          <p:cNvSpPr/>
          <p:nvPr/>
        </p:nvSpPr>
        <p:spPr>
          <a:xfrm>
            <a:off x="6147897" y="4626663"/>
            <a:ext cx="2330803" cy="863488"/>
          </a:xfrm>
          <a:prstGeom prst="rect">
            <a:avLst/>
          </a:prstGeom>
          <a:solidFill>
            <a:srgbClr val="8EC0B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iṩḻîďé">
            <a:extLst>
              <a:ext uri="{FF2B5EF4-FFF2-40B4-BE49-F238E27FC236}">
                <a16:creationId xmlns:a16="http://schemas.microsoft.com/office/drawing/2014/main" id="{4816801D-1AD4-5569-06C7-AF3351D87EA0}"/>
              </a:ext>
            </a:extLst>
          </p:cNvPr>
          <p:cNvSpPr/>
          <p:nvPr/>
        </p:nvSpPr>
        <p:spPr>
          <a:xfrm>
            <a:off x="8584083" y="4626663"/>
            <a:ext cx="2330803" cy="863488"/>
          </a:xfrm>
          <a:prstGeom prst="rect">
            <a:avLst/>
          </a:prstGeom>
          <a:solidFill>
            <a:srgbClr val="9FAEA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FEE9624-708B-080D-7ED0-903D4B756A36}"/>
              </a:ext>
            </a:extLst>
          </p:cNvPr>
          <p:cNvSpPr txBox="1"/>
          <p:nvPr/>
        </p:nvSpPr>
        <p:spPr>
          <a:xfrm>
            <a:off x="1373280" y="4699792"/>
            <a:ext cx="2135295" cy="401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6708A0E-914E-B6A3-F365-52CE1C075A0A}"/>
              </a:ext>
            </a:extLst>
          </p:cNvPr>
          <p:cNvSpPr txBox="1"/>
          <p:nvPr/>
        </p:nvSpPr>
        <p:spPr>
          <a:xfrm>
            <a:off x="3809465" y="4699792"/>
            <a:ext cx="2135295" cy="401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A366A17-B5E4-6A9C-F42E-6E99052B0258}"/>
              </a:ext>
            </a:extLst>
          </p:cNvPr>
          <p:cNvSpPr txBox="1"/>
          <p:nvPr/>
        </p:nvSpPr>
        <p:spPr>
          <a:xfrm>
            <a:off x="6245650" y="4699792"/>
            <a:ext cx="2135295" cy="401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0C6F120-9638-E673-0C05-06D22881C641}"/>
              </a:ext>
            </a:extLst>
          </p:cNvPr>
          <p:cNvSpPr txBox="1"/>
          <p:nvPr/>
        </p:nvSpPr>
        <p:spPr>
          <a:xfrm>
            <a:off x="8681836" y="4699792"/>
            <a:ext cx="2135295" cy="401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10178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272B55-7A54-86AC-0715-5E5FB3504B7C}"/>
              </a:ext>
            </a:extLst>
          </p:cNvPr>
          <p:cNvSpPr/>
          <p:nvPr/>
        </p:nvSpPr>
        <p:spPr>
          <a:xfrm>
            <a:off x="-1" y="3050470"/>
            <a:ext cx="6916273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FB9708A-6701-0938-354E-CC314F3F594A}"/>
              </a:ext>
            </a:extLst>
          </p:cNvPr>
          <p:cNvSpPr/>
          <p:nvPr/>
        </p:nvSpPr>
        <p:spPr>
          <a:xfrm flipH="1">
            <a:off x="5274138" y="3050470"/>
            <a:ext cx="6916274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919B674-79E6-C91F-9378-C0E48226D8CC}"/>
              </a:ext>
            </a:extLst>
          </p:cNvPr>
          <p:cNvSpPr/>
          <p:nvPr/>
        </p:nvSpPr>
        <p:spPr>
          <a:xfrm>
            <a:off x="4376814" y="644731"/>
            <a:ext cx="3438371" cy="3556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8EC0B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36306" y="668642"/>
            <a:ext cx="27193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8EC0B9"/>
                </a:solidFill>
                <a:cs typeface="+mn-ea"/>
                <a:sym typeface="+mn-lt"/>
              </a:rPr>
              <a:t>BUSINESS REPORT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512842" y="1419114"/>
            <a:ext cx="71647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78ADA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感谢聆听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3685317" y="3809118"/>
            <a:ext cx="4818189" cy="411180"/>
            <a:chOff x="3676491" y="4631875"/>
            <a:chExt cx="4818189" cy="411180"/>
          </a:xfrm>
        </p:grpSpPr>
        <p:sp>
          <p:nvSpPr>
            <p:cNvPr id="40" name="矩形 39"/>
            <p:cNvSpPr/>
            <p:nvPr/>
          </p:nvSpPr>
          <p:spPr>
            <a:xfrm>
              <a:off x="3676491" y="4631875"/>
              <a:ext cx="2173902" cy="411180"/>
            </a:xfrm>
            <a:prstGeom prst="rect">
              <a:avLst/>
            </a:prstGeom>
            <a:noFill/>
            <a:ln>
              <a:solidFill>
                <a:srgbClr val="9FAE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322367" y="4631875"/>
              <a:ext cx="2172313" cy="411180"/>
            </a:xfrm>
            <a:prstGeom prst="rect">
              <a:avLst/>
            </a:prstGeom>
            <a:noFill/>
            <a:ln>
              <a:solidFill>
                <a:srgbClr val="9FAE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2022.10</a:t>
              </a:r>
              <a:endParaRPr lang="zh-CN" altLang="en-US" sz="14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C653C7C-2C95-ACF4-233C-7A82785E328F}"/>
              </a:ext>
            </a:extLst>
          </p:cNvPr>
          <p:cNvSpPr/>
          <p:nvPr/>
        </p:nvSpPr>
        <p:spPr>
          <a:xfrm>
            <a:off x="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D0AF587-7627-7306-FCD1-E33331891DB1}"/>
              </a:ext>
            </a:extLst>
          </p:cNvPr>
          <p:cNvSpPr/>
          <p:nvPr/>
        </p:nvSpPr>
        <p:spPr>
          <a:xfrm flipH="1">
            <a:off x="665163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左大括号 17">
            <a:extLst>
              <a:ext uri="{FF2B5EF4-FFF2-40B4-BE49-F238E27FC236}">
                <a16:creationId xmlns:a16="http://schemas.microsoft.com/office/drawing/2014/main" id="{623D9447-8989-6B0F-41BB-DE00F195DA01}"/>
              </a:ext>
            </a:extLst>
          </p:cNvPr>
          <p:cNvSpPr/>
          <p:nvPr/>
        </p:nvSpPr>
        <p:spPr>
          <a:xfrm>
            <a:off x="2307827" y="1515912"/>
            <a:ext cx="542925" cy="914400"/>
          </a:xfrm>
          <a:prstGeom prst="leftBrace">
            <a:avLst>
              <a:gd name="adj1" fmla="val 42105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左大括号 18">
            <a:extLst>
              <a:ext uri="{FF2B5EF4-FFF2-40B4-BE49-F238E27FC236}">
                <a16:creationId xmlns:a16="http://schemas.microsoft.com/office/drawing/2014/main" id="{BAB844A6-2C3A-4D11-8644-14E70C82CF2A}"/>
              </a:ext>
            </a:extLst>
          </p:cNvPr>
          <p:cNvSpPr/>
          <p:nvPr/>
        </p:nvSpPr>
        <p:spPr>
          <a:xfrm rot="10800000">
            <a:off x="9339660" y="1515912"/>
            <a:ext cx="542925" cy="914400"/>
          </a:xfrm>
          <a:prstGeom prst="leftBrace">
            <a:avLst>
              <a:gd name="adj1" fmla="val 42105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E3F7C37-EC8C-4E38-AE96-1E0DC4A327DF}"/>
              </a:ext>
            </a:extLst>
          </p:cNvPr>
          <p:cNvSpPr txBox="1"/>
          <p:nvPr/>
        </p:nvSpPr>
        <p:spPr>
          <a:xfrm>
            <a:off x="2309415" y="2769631"/>
            <a:ext cx="7573170" cy="568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2094678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7C3C39C-79C5-DFF5-BBB5-4243F11DAC7F}"/>
              </a:ext>
            </a:extLst>
          </p:cNvPr>
          <p:cNvSpPr txBox="1"/>
          <p:nvPr/>
        </p:nvSpPr>
        <p:spPr>
          <a:xfrm>
            <a:off x="595085" y="5341257"/>
            <a:ext cx="48205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422947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>
            <a:extLst>
              <a:ext uri="{FF2B5EF4-FFF2-40B4-BE49-F238E27FC236}">
                <a16:creationId xmlns:a16="http://schemas.microsoft.com/office/drawing/2014/main" id="{82DC0ECB-9B7A-70AB-17EE-3652EA142A3D}"/>
              </a:ext>
            </a:extLst>
          </p:cNvPr>
          <p:cNvSpPr/>
          <p:nvPr/>
        </p:nvSpPr>
        <p:spPr>
          <a:xfrm>
            <a:off x="5109029" y="771062"/>
            <a:ext cx="1973942" cy="1973942"/>
          </a:xfrm>
          <a:prstGeom prst="ellipse">
            <a:avLst/>
          </a:prstGeom>
          <a:solidFill>
            <a:srgbClr val="8EC0B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272B55-7A54-86AC-0715-5E5FB3504B7C}"/>
              </a:ext>
            </a:extLst>
          </p:cNvPr>
          <p:cNvSpPr/>
          <p:nvPr/>
        </p:nvSpPr>
        <p:spPr>
          <a:xfrm>
            <a:off x="-1" y="3050470"/>
            <a:ext cx="6916273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FB9708A-6701-0938-354E-CC314F3F594A}"/>
              </a:ext>
            </a:extLst>
          </p:cNvPr>
          <p:cNvSpPr/>
          <p:nvPr/>
        </p:nvSpPr>
        <p:spPr>
          <a:xfrm flipH="1">
            <a:off x="5274138" y="3050470"/>
            <a:ext cx="6916274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C653C7C-2C95-ACF4-233C-7A82785E328F}"/>
              </a:ext>
            </a:extLst>
          </p:cNvPr>
          <p:cNvSpPr/>
          <p:nvPr/>
        </p:nvSpPr>
        <p:spPr>
          <a:xfrm>
            <a:off x="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D0AF587-7627-7306-FCD1-E33331891DB1}"/>
              </a:ext>
            </a:extLst>
          </p:cNvPr>
          <p:cNvSpPr/>
          <p:nvPr/>
        </p:nvSpPr>
        <p:spPr>
          <a:xfrm flipH="1">
            <a:off x="665163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B7EA52-C451-8322-9EB4-E1863F40E93A}"/>
              </a:ext>
            </a:extLst>
          </p:cNvPr>
          <p:cNvGrpSpPr/>
          <p:nvPr/>
        </p:nvGrpSpPr>
        <p:grpSpPr>
          <a:xfrm>
            <a:off x="3321104" y="2635333"/>
            <a:ext cx="5549791" cy="914400"/>
            <a:chOff x="3026341" y="2119858"/>
            <a:chExt cx="5549791" cy="914400"/>
          </a:xfrm>
        </p:grpSpPr>
        <p:sp>
          <p:nvSpPr>
            <p:cNvPr id="18" name="左大括号 17">
              <a:extLst>
                <a:ext uri="{FF2B5EF4-FFF2-40B4-BE49-F238E27FC236}">
                  <a16:creationId xmlns:a16="http://schemas.microsoft.com/office/drawing/2014/main" id="{623D9447-8989-6B0F-41BB-DE00F195DA01}"/>
                </a:ext>
              </a:extLst>
            </p:cNvPr>
            <p:cNvSpPr/>
            <p:nvPr/>
          </p:nvSpPr>
          <p:spPr>
            <a:xfrm>
              <a:off x="3026341" y="2119858"/>
              <a:ext cx="542925" cy="914400"/>
            </a:xfrm>
            <a:prstGeom prst="leftBrace">
              <a:avLst>
                <a:gd name="adj1" fmla="val 42105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左大括号 18">
              <a:extLst>
                <a:ext uri="{FF2B5EF4-FFF2-40B4-BE49-F238E27FC236}">
                  <a16:creationId xmlns:a16="http://schemas.microsoft.com/office/drawing/2014/main" id="{BAB844A6-2C3A-4D11-8644-14E70C82CF2A}"/>
                </a:ext>
              </a:extLst>
            </p:cNvPr>
            <p:cNvSpPr/>
            <p:nvPr/>
          </p:nvSpPr>
          <p:spPr>
            <a:xfrm rot="10800000">
              <a:off x="8033207" y="2119858"/>
              <a:ext cx="542925" cy="914400"/>
            </a:xfrm>
            <a:prstGeom prst="leftBrace">
              <a:avLst>
                <a:gd name="adj1" fmla="val 42105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4233672" y="2817730"/>
            <a:ext cx="3723067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添加标题文本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5540370" y="1208361"/>
            <a:ext cx="1111260" cy="1111260"/>
          </a:xfrm>
          <a:prstGeom prst="ellipse">
            <a:avLst/>
          </a:prstGeom>
          <a:solidFill>
            <a:srgbClr val="8EC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cs typeface="+mn-ea"/>
                <a:sym typeface="+mn-lt"/>
              </a:rPr>
              <a:t>01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0447DC9-457E-B18D-A2DF-8D9598497C74}"/>
              </a:ext>
            </a:extLst>
          </p:cNvPr>
          <p:cNvSpPr txBox="1"/>
          <p:nvPr/>
        </p:nvSpPr>
        <p:spPr>
          <a:xfrm>
            <a:off x="3048000" y="3898569"/>
            <a:ext cx="6096000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34021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任意多边形 35">
            <a:extLst>
              <a:ext uri="{FF2B5EF4-FFF2-40B4-BE49-F238E27FC236}">
                <a16:creationId xmlns:a16="http://schemas.microsoft.com/office/drawing/2014/main" id="{441E842A-EDCF-AA86-D22C-BB6D95CD9176}"/>
              </a:ext>
            </a:extLst>
          </p:cNvPr>
          <p:cNvSpPr/>
          <p:nvPr/>
        </p:nvSpPr>
        <p:spPr bwMode="auto">
          <a:xfrm>
            <a:off x="3562394" y="1963477"/>
            <a:ext cx="4706081" cy="3957020"/>
          </a:xfrm>
          <a:custGeom>
            <a:avLst/>
            <a:gdLst>
              <a:gd name="connsiteX0" fmla="*/ 2565565 w 4706694"/>
              <a:gd name="connsiteY0" fmla="*/ 0 h 3957535"/>
              <a:gd name="connsiteX1" fmla="*/ 2609858 w 4706694"/>
              <a:gd name="connsiteY1" fmla="*/ 1703 h 3957535"/>
              <a:gd name="connsiteX2" fmla="*/ 3183961 w 4706694"/>
              <a:gd name="connsiteY2" fmla="*/ 662636 h 3957535"/>
              <a:gd name="connsiteX3" fmla="*/ 2947165 w 4706694"/>
              <a:gd name="connsiteY3" fmla="*/ 1105529 h 3957535"/>
              <a:gd name="connsiteX4" fmla="*/ 2947165 w 4706694"/>
              <a:gd name="connsiteY4" fmla="*/ 1107232 h 3957535"/>
              <a:gd name="connsiteX5" fmla="*/ 2834729 w 4706694"/>
              <a:gd name="connsiteY5" fmla="*/ 1379782 h 3957535"/>
              <a:gd name="connsiteX6" fmla="*/ 2913935 w 4706694"/>
              <a:gd name="connsiteY6" fmla="*/ 1807004 h 3957535"/>
              <a:gd name="connsiteX7" fmla="*/ 2938882 w 4706694"/>
              <a:gd name="connsiteY7" fmla="*/ 1850923 h 3957535"/>
              <a:gd name="connsiteX8" fmla="*/ 2972473 w 4706694"/>
              <a:gd name="connsiteY8" fmla="*/ 1859337 h 3957535"/>
              <a:gd name="connsiteX9" fmla="*/ 3078352 w 4706694"/>
              <a:gd name="connsiteY9" fmla="*/ 1868285 h 3957535"/>
              <a:gd name="connsiteX10" fmla="*/ 3080056 w 4706694"/>
              <a:gd name="connsiteY10" fmla="*/ 1868285 h 3957535"/>
              <a:gd name="connsiteX11" fmla="*/ 3453295 w 4706694"/>
              <a:gd name="connsiteY11" fmla="*/ 1743867 h 3957535"/>
              <a:gd name="connsiteX12" fmla="*/ 3615202 w 4706694"/>
              <a:gd name="connsiteY12" fmla="*/ 1530823 h 3957535"/>
              <a:gd name="connsiteX13" fmla="*/ 3855507 w 4706694"/>
              <a:gd name="connsiteY13" fmla="*/ 1154162 h 3957535"/>
              <a:gd name="connsiteX14" fmla="*/ 4157166 w 4706694"/>
              <a:gd name="connsiteY14" fmla="*/ 1063831 h 3957535"/>
              <a:gd name="connsiteX15" fmla="*/ 4615620 w 4706694"/>
              <a:gd name="connsiteY15" fmla="*/ 1310962 h 3957535"/>
              <a:gd name="connsiteX16" fmla="*/ 4695721 w 4706694"/>
              <a:gd name="connsiteY16" fmla="*/ 1723415 h 3957535"/>
              <a:gd name="connsiteX17" fmla="*/ 4458825 w 4706694"/>
              <a:gd name="connsiteY17" fmla="*/ 2071103 h 3957535"/>
              <a:gd name="connsiteX18" fmla="*/ 4157166 w 4706694"/>
              <a:gd name="connsiteY18" fmla="*/ 2161433 h 3957535"/>
              <a:gd name="connsiteX19" fmla="*/ 4019119 w 4706694"/>
              <a:gd name="connsiteY19" fmla="*/ 2144390 h 3957535"/>
              <a:gd name="connsiteX20" fmla="*/ 3976512 w 4706694"/>
              <a:gd name="connsiteY20" fmla="*/ 2137573 h 3957535"/>
              <a:gd name="connsiteX21" fmla="*/ 3662923 w 4706694"/>
              <a:gd name="connsiteY21" fmla="*/ 2290964 h 3957535"/>
              <a:gd name="connsiteX22" fmla="*/ 3444774 w 4706694"/>
              <a:gd name="connsiteY22" fmla="*/ 2713643 h 3957535"/>
              <a:gd name="connsiteX23" fmla="*/ 3434554 w 4706694"/>
              <a:gd name="connsiteY23" fmla="*/ 2752115 h 3957535"/>
              <a:gd name="connsiteX24" fmla="*/ 3447663 w 4706694"/>
              <a:gd name="connsiteY24" fmla="*/ 2784067 h 3957535"/>
              <a:gd name="connsiteX25" fmla="*/ 3903356 w 4706694"/>
              <a:gd name="connsiteY25" fmla="*/ 3071668 h 3957535"/>
              <a:gd name="connsiteX26" fmla="*/ 3995350 w 4706694"/>
              <a:gd name="connsiteY26" fmla="*/ 3052928 h 3957535"/>
              <a:gd name="connsiteX27" fmla="*/ 4211706 w 4706694"/>
              <a:gd name="connsiteY27" fmla="*/ 3001821 h 3957535"/>
              <a:gd name="connsiteX28" fmla="*/ 4383768 w 4706694"/>
              <a:gd name="connsiteY28" fmla="*/ 3034189 h 3957535"/>
              <a:gd name="connsiteX29" fmla="*/ 4658046 w 4706694"/>
              <a:gd name="connsiteY29" fmla="*/ 3650889 h 3957535"/>
              <a:gd name="connsiteX30" fmla="*/ 4479169 w 4706694"/>
              <a:gd name="connsiteY30" fmla="*/ 3875763 h 3957535"/>
              <a:gd name="connsiteX31" fmla="*/ 4211706 w 4706694"/>
              <a:gd name="connsiteY31" fmla="*/ 3957535 h 3957535"/>
              <a:gd name="connsiteX32" fmla="*/ 4041347 w 4706694"/>
              <a:gd name="connsiteY32" fmla="*/ 3925167 h 3957535"/>
              <a:gd name="connsiteX33" fmla="*/ 3765366 w 4706694"/>
              <a:gd name="connsiteY33" fmla="*/ 3650889 h 3957535"/>
              <a:gd name="connsiteX34" fmla="*/ 3629078 w 4706694"/>
              <a:gd name="connsiteY34" fmla="*/ 3524823 h 3957535"/>
              <a:gd name="connsiteX35" fmla="*/ 3353097 w 4706694"/>
              <a:gd name="connsiteY35" fmla="*/ 3461790 h 3957535"/>
              <a:gd name="connsiteX36" fmla="*/ 3075412 w 4706694"/>
              <a:gd name="connsiteY36" fmla="*/ 3533341 h 3957535"/>
              <a:gd name="connsiteX37" fmla="*/ 2926987 w 4706694"/>
              <a:gd name="connsiteY37" fmla="*/ 3587004 h 3957535"/>
              <a:gd name="connsiteX38" fmla="*/ 2908218 w 4706694"/>
              <a:gd name="connsiteY38" fmla="*/ 3590274 h 3957535"/>
              <a:gd name="connsiteX39" fmla="*/ 2855325 w 4706694"/>
              <a:gd name="connsiteY39" fmla="*/ 3622534 h 3957535"/>
              <a:gd name="connsiteX40" fmla="*/ 2494881 w 4706694"/>
              <a:gd name="connsiteY40" fmla="*/ 3733107 h 3957535"/>
              <a:gd name="connsiteX41" fmla="*/ 1784639 w 4706694"/>
              <a:gd name="connsiteY41" fmla="*/ 3521762 h 3957535"/>
              <a:gd name="connsiteX42" fmla="*/ 1530860 w 4706694"/>
              <a:gd name="connsiteY42" fmla="*/ 3206449 h 3957535"/>
              <a:gd name="connsiteX43" fmla="*/ 1428667 w 4706694"/>
              <a:gd name="connsiteY43" fmla="*/ 2829778 h 3957535"/>
              <a:gd name="connsiteX44" fmla="*/ 1162965 w 4706694"/>
              <a:gd name="connsiteY44" fmla="*/ 2212787 h 3957535"/>
              <a:gd name="connsiteX45" fmla="*/ 788257 w 4706694"/>
              <a:gd name="connsiteY45" fmla="*/ 2054278 h 3957535"/>
              <a:gd name="connsiteX46" fmla="*/ 253446 w 4706694"/>
              <a:gd name="connsiteY46" fmla="*/ 1909405 h 3957535"/>
              <a:gd name="connsiteX47" fmla="*/ 6480 w 4706694"/>
              <a:gd name="connsiteY47" fmla="*/ 1473080 h 3957535"/>
              <a:gd name="connsiteX48" fmla="*/ 124002 w 4706694"/>
              <a:gd name="connsiteY48" fmla="*/ 989032 h 3957535"/>
              <a:gd name="connsiteX49" fmla="*/ 152957 w 4706694"/>
              <a:gd name="connsiteY49" fmla="*/ 949831 h 3957535"/>
              <a:gd name="connsiteX50" fmla="*/ 1111868 w 4706694"/>
              <a:gd name="connsiteY50" fmla="*/ 850976 h 3957535"/>
              <a:gd name="connsiteX51" fmla="*/ 1362241 w 4706694"/>
              <a:gd name="connsiteY51" fmla="*/ 1345250 h 3957535"/>
              <a:gd name="connsiteX52" fmla="*/ 1537673 w 4706694"/>
              <a:gd name="connsiteY52" fmla="*/ 1619658 h 3957535"/>
              <a:gd name="connsiteX53" fmla="*/ 1973540 w 4706694"/>
              <a:gd name="connsiteY53" fmla="*/ 1818726 h 3957535"/>
              <a:gd name="connsiteX54" fmla="*/ 2003286 w 4706694"/>
              <a:gd name="connsiteY54" fmla="*/ 1821575 h 3957535"/>
              <a:gd name="connsiteX55" fmla="*/ 2030377 w 4706694"/>
              <a:gd name="connsiteY55" fmla="*/ 1793955 h 3957535"/>
              <a:gd name="connsiteX56" fmla="*/ 2197593 w 4706694"/>
              <a:gd name="connsiteY56" fmla="*/ 1410443 h 3957535"/>
              <a:gd name="connsiteX57" fmla="*/ 2120933 w 4706694"/>
              <a:gd name="connsiteY57" fmla="*/ 1047612 h 3957535"/>
              <a:gd name="connsiteX58" fmla="*/ 1948872 w 4706694"/>
              <a:gd name="connsiteY58" fmla="*/ 575760 h 3957535"/>
              <a:gd name="connsiteX59" fmla="*/ 2144783 w 4706694"/>
              <a:gd name="connsiteY59" fmla="*/ 165233 h 3957535"/>
              <a:gd name="connsiteX60" fmla="*/ 2565565 w 4706694"/>
              <a:gd name="connsiteY60" fmla="*/ 0 h 395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706694" h="3957535">
                <a:moveTo>
                  <a:pt x="2565565" y="0"/>
                </a:moveTo>
                <a:cubicBezTo>
                  <a:pt x="2580897" y="0"/>
                  <a:pt x="2594525" y="0"/>
                  <a:pt x="2609858" y="1703"/>
                </a:cubicBezTo>
                <a:cubicBezTo>
                  <a:pt x="2950572" y="25552"/>
                  <a:pt x="3207811" y="321949"/>
                  <a:pt x="3183961" y="662636"/>
                </a:cubicBezTo>
                <a:cubicBezTo>
                  <a:pt x="3172036" y="836386"/>
                  <a:pt x="3085154" y="998212"/>
                  <a:pt x="2947165" y="1105529"/>
                </a:cubicBezTo>
                <a:cubicBezTo>
                  <a:pt x="2947165" y="1107232"/>
                  <a:pt x="2947165" y="1107232"/>
                  <a:pt x="2947165" y="1107232"/>
                </a:cubicBezTo>
                <a:cubicBezTo>
                  <a:pt x="2890947" y="1143004"/>
                  <a:pt x="2846654" y="1250321"/>
                  <a:pt x="2834729" y="1379782"/>
                </a:cubicBezTo>
                <a:cubicBezTo>
                  <a:pt x="2821952" y="1529897"/>
                  <a:pt x="2850434" y="1678681"/>
                  <a:pt x="2913935" y="1807004"/>
                </a:cubicBezTo>
                <a:lnTo>
                  <a:pt x="2938882" y="1850923"/>
                </a:lnTo>
                <a:lnTo>
                  <a:pt x="2972473" y="1859337"/>
                </a:lnTo>
                <a:cubicBezTo>
                  <a:pt x="3008050" y="1865302"/>
                  <a:pt x="3043414" y="1868285"/>
                  <a:pt x="3078352" y="1868285"/>
                </a:cubicBezTo>
                <a:cubicBezTo>
                  <a:pt x="3080056" y="1868285"/>
                  <a:pt x="3080056" y="1868285"/>
                  <a:pt x="3080056" y="1868285"/>
                </a:cubicBezTo>
                <a:cubicBezTo>
                  <a:pt x="3212990" y="1868285"/>
                  <a:pt x="3345925" y="1823972"/>
                  <a:pt x="3453295" y="1743867"/>
                </a:cubicBezTo>
                <a:cubicBezTo>
                  <a:pt x="3540214" y="1679102"/>
                  <a:pt x="3603272" y="1593884"/>
                  <a:pt x="3615202" y="1530823"/>
                </a:cubicBezTo>
                <a:cubicBezTo>
                  <a:pt x="3637358" y="1377432"/>
                  <a:pt x="3725981" y="1239379"/>
                  <a:pt x="3855507" y="1154162"/>
                </a:cubicBezTo>
                <a:cubicBezTo>
                  <a:pt x="3945834" y="1094509"/>
                  <a:pt x="4049796" y="1063831"/>
                  <a:pt x="4157166" y="1063831"/>
                </a:cubicBezTo>
                <a:cubicBezTo>
                  <a:pt x="4342934" y="1063831"/>
                  <a:pt x="4513362" y="1155866"/>
                  <a:pt x="4615620" y="1310962"/>
                </a:cubicBezTo>
                <a:cubicBezTo>
                  <a:pt x="4695721" y="1433675"/>
                  <a:pt x="4724694" y="1580250"/>
                  <a:pt x="4695721" y="1723415"/>
                </a:cubicBezTo>
                <a:cubicBezTo>
                  <a:pt x="4665044" y="1866581"/>
                  <a:pt x="4581534" y="1990998"/>
                  <a:pt x="4458825" y="2071103"/>
                </a:cubicBezTo>
                <a:cubicBezTo>
                  <a:pt x="4370202" y="2130755"/>
                  <a:pt x="4264536" y="2161433"/>
                  <a:pt x="4157166" y="2161433"/>
                </a:cubicBezTo>
                <a:cubicBezTo>
                  <a:pt x="4111150" y="2161433"/>
                  <a:pt x="4063430" y="2156320"/>
                  <a:pt x="4019119" y="2144390"/>
                </a:cubicBezTo>
                <a:cubicBezTo>
                  <a:pt x="4007189" y="2139277"/>
                  <a:pt x="3991850" y="2137573"/>
                  <a:pt x="3976512" y="2137573"/>
                </a:cubicBezTo>
                <a:cubicBezTo>
                  <a:pt x="3889593" y="2137573"/>
                  <a:pt x="3763476" y="2198929"/>
                  <a:pt x="3662923" y="2290964"/>
                </a:cubicBezTo>
                <a:cubicBezTo>
                  <a:pt x="3538509" y="2406860"/>
                  <a:pt x="3461817" y="2556843"/>
                  <a:pt x="3444774" y="2713643"/>
                </a:cubicBezTo>
                <a:lnTo>
                  <a:pt x="3434554" y="2752115"/>
                </a:lnTo>
                <a:lnTo>
                  <a:pt x="3447663" y="2784067"/>
                </a:lnTo>
                <a:cubicBezTo>
                  <a:pt x="3565540" y="3007756"/>
                  <a:pt x="3788577" y="3071668"/>
                  <a:pt x="3903356" y="3071668"/>
                </a:cubicBezTo>
                <a:cubicBezTo>
                  <a:pt x="3940835" y="3071668"/>
                  <a:pt x="3973203" y="3064853"/>
                  <a:pt x="3995350" y="3052928"/>
                </a:cubicBezTo>
                <a:cubicBezTo>
                  <a:pt x="4061790" y="3018856"/>
                  <a:pt x="4136748" y="3001821"/>
                  <a:pt x="4211706" y="3001821"/>
                </a:cubicBezTo>
                <a:cubicBezTo>
                  <a:pt x="4271331" y="3001821"/>
                  <a:pt x="4327550" y="3012042"/>
                  <a:pt x="4383768" y="3034189"/>
                </a:cubicBezTo>
                <a:cubicBezTo>
                  <a:pt x="4629085" y="3127886"/>
                  <a:pt x="4753447" y="3405572"/>
                  <a:pt x="4658046" y="3650889"/>
                </a:cubicBezTo>
                <a:cubicBezTo>
                  <a:pt x="4622271" y="3742883"/>
                  <a:pt x="4560942" y="3821248"/>
                  <a:pt x="4479169" y="3875763"/>
                </a:cubicBezTo>
                <a:cubicBezTo>
                  <a:pt x="4400804" y="3928574"/>
                  <a:pt x="4307107" y="3957535"/>
                  <a:pt x="4211706" y="3957535"/>
                </a:cubicBezTo>
                <a:cubicBezTo>
                  <a:pt x="4153784" y="3957535"/>
                  <a:pt x="4095862" y="3947314"/>
                  <a:pt x="4041347" y="3925167"/>
                </a:cubicBezTo>
                <a:cubicBezTo>
                  <a:pt x="3915281" y="3877466"/>
                  <a:pt x="3814770" y="3776955"/>
                  <a:pt x="3765366" y="3650889"/>
                </a:cubicBezTo>
                <a:cubicBezTo>
                  <a:pt x="3753440" y="3608299"/>
                  <a:pt x="3702333" y="3562302"/>
                  <a:pt x="3629078" y="3524823"/>
                </a:cubicBezTo>
                <a:cubicBezTo>
                  <a:pt x="3547306" y="3483937"/>
                  <a:pt x="3448498" y="3461790"/>
                  <a:pt x="3353097" y="3461790"/>
                </a:cubicBezTo>
                <a:cubicBezTo>
                  <a:pt x="3252585" y="3461790"/>
                  <a:pt x="3158888" y="3485640"/>
                  <a:pt x="3075412" y="3533341"/>
                </a:cubicBezTo>
                <a:cubicBezTo>
                  <a:pt x="3027712" y="3557192"/>
                  <a:pt x="2977882" y="3575079"/>
                  <a:pt x="2926987" y="3587004"/>
                </a:cubicBezTo>
                <a:lnTo>
                  <a:pt x="2908218" y="3590274"/>
                </a:lnTo>
                <a:lnTo>
                  <a:pt x="2855325" y="3622534"/>
                </a:lnTo>
                <a:cubicBezTo>
                  <a:pt x="2745254" y="3682401"/>
                  <a:pt x="2623474" y="3720324"/>
                  <a:pt x="2494881" y="3733107"/>
                </a:cubicBezTo>
                <a:cubicBezTo>
                  <a:pt x="2237695" y="3760377"/>
                  <a:pt x="1985619" y="3685384"/>
                  <a:pt x="1784639" y="3521762"/>
                </a:cubicBezTo>
                <a:cubicBezTo>
                  <a:pt x="1677336" y="3434838"/>
                  <a:pt x="1592176" y="3329165"/>
                  <a:pt x="1530860" y="3206449"/>
                </a:cubicBezTo>
                <a:cubicBezTo>
                  <a:pt x="1471247" y="3088846"/>
                  <a:pt x="1435480" y="2962721"/>
                  <a:pt x="1428667" y="2829778"/>
                </a:cubicBezTo>
                <a:cubicBezTo>
                  <a:pt x="1433776" y="2500830"/>
                  <a:pt x="1263455" y="2303120"/>
                  <a:pt x="1162965" y="2212787"/>
                </a:cubicBezTo>
                <a:cubicBezTo>
                  <a:pt x="1019894" y="2086662"/>
                  <a:pt x="868308" y="2042348"/>
                  <a:pt x="788257" y="2054278"/>
                </a:cubicBezTo>
                <a:cubicBezTo>
                  <a:pt x="597496" y="2083253"/>
                  <a:pt x="401626" y="2030417"/>
                  <a:pt x="253446" y="1909405"/>
                </a:cubicBezTo>
                <a:cubicBezTo>
                  <a:pt x="117189" y="1800324"/>
                  <a:pt x="30325" y="1645224"/>
                  <a:pt x="6480" y="1473080"/>
                </a:cubicBezTo>
                <a:cubicBezTo>
                  <a:pt x="-17365" y="1302640"/>
                  <a:pt x="25215" y="1130497"/>
                  <a:pt x="124002" y="989032"/>
                </a:cubicBezTo>
                <a:cubicBezTo>
                  <a:pt x="132518" y="975396"/>
                  <a:pt x="142737" y="963466"/>
                  <a:pt x="152957" y="949831"/>
                </a:cubicBezTo>
                <a:cubicBezTo>
                  <a:pt x="389704" y="658379"/>
                  <a:pt x="818915" y="614065"/>
                  <a:pt x="1111868" y="850976"/>
                </a:cubicBezTo>
                <a:cubicBezTo>
                  <a:pt x="1261751" y="971988"/>
                  <a:pt x="1352022" y="1152654"/>
                  <a:pt x="1362241" y="1345250"/>
                </a:cubicBezTo>
                <a:cubicBezTo>
                  <a:pt x="1360538" y="1418539"/>
                  <a:pt x="1428667" y="1525916"/>
                  <a:pt x="1537673" y="1619658"/>
                </a:cubicBezTo>
                <a:cubicBezTo>
                  <a:pt x="1665414" y="1726182"/>
                  <a:pt x="1817772" y="1794758"/>
                  <a:pt x="1973540" y="1818726"/>
                </a:cubicBezTo>
                <a:lnTo>
                  <a:pt x="2003286" y="1821575"/>
                </a:lnTo>
                <a:lnTo>
                  <a:pt x="2030377" y="1793955"/>
                </a:lnTo>
                <a:cubicBezTo>
                  <a:pt x="2151278" y="1653183"/>
                  <a:pt x="2187372" y="1501151"/>
                  <a:pt x="2197593" y="1410443"/>
                </a:cubicBezTo>
                <a:cubicBezTo>
                  <a:pt x="2216333" y="1238397"/>
                  <a:pt x="2170336" y="1102122"/>
                  <a:pt x="2120933" y="1047612"/>
                </a:cubicBezTo>
                <a:cubicBezTo>
                  <a:pt x="1999979" y="921557"/>
                  <a:pt x="1936947" y="749511"/>
                  <a:pt x="1948872" y="575760"/>
                </a:cubicBezTo>
                <a:cubicBezTo>
                  <a:pt x="1959093" y="417341"/>
                  <a:pt x="2028940" y="272549"/>
                  <a:pt x="2144783" y="165233"/>
                </a:cubicBezTo>
                <a:cubicBezTo>
                  <a:pt x="2260625" y="57917"/>
                  <a:pt x="2408836" y="0"/>
                  <a:pt x="256556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  <a:effectLst/>
        </p:spPr>
        <p:txBody>
          <a:bodyPr wrap="square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ïs1îḋé">
            <a:extLst>
              <a:ext uri="{FF2B5EF4-FFF2-40B4-BE49-F238E27FC236}">
                <a16:creationId xmlns:a16="http://schemas.microsoft.com/office/drawing/2014/main" id="{F122B58D-D654-DDBF-3B8B-E28FD8184826}"/>
              </a:ext>
            </a:extLst>
          </p:cNvPr>
          <p:cNvSpPr/>
          <p:nvPr/>
        </p:nvSpPr>
        <p:spPr bwMode="auto">
          <a:xfrm>
            <a:off x="7247833" y="3103559"/>
            <a:ext cx="943773" cy="943771"/>
          </a:xfrm>
          <a:prstGeom prst="ellipse">
            <a:avLst/>
          </a:prstGeom>
          <a:solidFill>
            <a:srgbClr val="8EC0B9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íṩḻíḑé">
            <a:extLst>
              <a:ext uri="{FF2B5EF4-FFF2-40B4-BE49-F238E27FC236}">
                <a16:creationId xmlns:a16="http://schemas.microsoft.com/office/drawing/2014/main" id="{82D6BB73-4606-7CAB-EEF9-1B139FFCF2D5}"/>
              </a:ext>
            </a:extLst>
          </p:cNvPr>
          <p:cNvSpPr/>
          <p:nvPr/>
        </p:nvSpPr>
        <p:spPr bwMode="auto">
          <a:xfrm>
            <a:off x="5637623" y="2082690"/>
            <a:ext cx="994470" cy="994470"/>
          </a:xfrm>
          <a:prstGeom prst="ellipse">
            <a:avLst/>
          </a:prstGeom>
          <a:solidFill>
            <a:srgbClr val="9FAEA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îṧḷîde">
            <a:extLst>
              <a:ext uri="{FF2B5EF4-FFF2-40B4-BE49-F238E27FC236}">
                <a16:creationId xmlns:a16="http://schemas.microsoft.com/office/drawing/2014/main" id="{8BDC8A2A-2BB3-1ED8-F902-5DD2F13EFFD3}"/>
              </a:ext>
            </a:extLst>
          </p:cNvPr>
          <p:cNvSpPr/>
          <p:nvPr/>
        </p:nvSpPr>
        <p:spPr bwMode="auto">
          <a:xfrm>
            <a:off x="7371680" y="5034400"/>
            <a:ext cx="813126" cy="811174"/>
          </a:xfrm>
          <a:prstGeom prst="ellipse">
            <a:avLst/>
          </a:prstGeom>
          <a:solidFill>
            <a:srgbClr val="9FAEA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ṡlídé">
            <a:extLst>
              <a:ext uri="{FF2B5EF4-FFF2-40B4-BE49-F238E27FC236}">
                <a16:creationId xmlns:a16="http://schemas.microsoft.com/office/drawing/2014/main" id="{117369B3-8B68-6141-2075-7366E8A5D1E8}"/>
              </a:ext>
            </a:extLst>
          </p:cNvPr>
          <p:cNvSpPr/>
          <p:nvPr/>
        </p:nvSpPr>
        <p:spPr bwMode="auto">
          <a:xfrm>
            <a:off x="5091288" y="3881409"/>
            <a:ext cx="1739283" cy="174133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ïṣľïdé">
            <a:extLst>
              <a:ext uri="{FF2B5EF4-FFF2-40B4-BE49-F238E27FC236}">
                <a16:creationId xmlns:a16="http://schemas.microsoft.com/office/drawing/2014/main" id="{420A4E9C-1781-736F-5FD2-32736826BE76}"/>
              </a:ext>
            </a:extLst>
          </p:cNvPr>
          <p:cNvSpPr/>
          <p:nvPr/>
        </p:nvSpPr>
        <p:spPr bwMode="auto">
          <a:xfrm>
            <a:off x="3690392" y="2786480"/>
            <a:ext cx="1117954" cy="1117952"/>
          </a:xfrm>
          <a:prstGeom prst="ellipse">
            <a:avLst/>
          </a:prstGeom>
          <a:solidFill>
            <a:srgbClr val="8EC0B9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íSľiḍe">
            <a:extLst>
              <a:ext uri="{FF2B5EF4-FFF2-40B4-BE49-F238E27FC236}">
                <a16:creationId xmlns:a16="http://schemas.microsoft.com/office/drawing/2014/main" id="{C5199F94-643E-73EE-BF4B-3F60C6FE6390}"/>
              </a:ext>
            </a:extLst>
          </p:cNvPr>
          <p:cNvSpPr/>
          <p:nvPr/>
        </p:nvSpPr>
        <p:spPr bwMode="auto">
          <a:xfrm>
            <a:off x="3947544" y="3165054"/>
            <a:ext cx="603653" cy="360804"/>
          </a:xfrm>
          <a:custGeom>
            <a:avLst/>
            <a:gdLst/>
            <a:ahLst/>
            <a:cxnLst>
              <a:cxn ang="0">
                <a:pos x="134" y="32"/>
              </a:cxn>
              <a:cxn ang="0">
                <a:pos x="162" y="41"/>
              </a:cxn>
              <a:cxn ang="0">
                <a:pos x="162" y="39"/>
              </a:cxn>
              <a:cxn ang="0">
                <a:pos x="152" y="3"/>
              </a:cxn>
              <a:cxn ang="0">
                <a:pos x="151" y="1"/>
              </a:cxn>
              <a:cxn ang="0">
                <a:pos x="123" y="31"/>
              </a:cxn>
              <a:cxn ang="0">
                <a:pos x="123" y="31"/>
              </a:cxn>
              <a:cxn ang="0">
                <a:pos x="122" y="31"/>
              </a:cxn>
              <a:cxn ang="0">
                <a:pos x="122" y="31"/>
              </a:cxn>
              <a:cxn ang="0">
                <a:pos x="83" y="19"/>
              </a:cxn>
              <a:cxn ang="0">
                <a:pos x="83" y="21"/>
              </a:cxn>
              <a:cxn ang="0">
                <a:pos x="92" y="57"/>
              </a:cxn>
              <a:cxn ang="0">
                <a:pos x="93" y="59"/>
              </a:cxn>
              <a:cxn ang="0">
                <a:pos x="112" y="39"/>
              </a:cxn>
              <a:cxn ang="0">
                <a:pos x="114" y="39"/>
              </a:cxn>
              <a:cxn ang="0">
                <a:pos x="114" y="40"/>
              </a:cxn>
              <a:cxn ang="0">
                <a:pos x="95" y="60"/>
              </a:cxn>
              <a:cxn ang="0">
                <a:pos x="97" y="60"/>
              </a:cxn>
              <a:cxn ang="0">
                <a:pos x="120" y="54"/>
              </a:cxn>
              <a:cxn ang="0">
                <a:pos x="120" y="73"/>
              </a:cxn>
              <a:cxn ang="0">
                <a:pos x="116" y="76"/>
              </a:cxn>
              <a:cxn ang="0">
                <a:pos x="11" y="76"/>
              </a:cxn>
              <a:cxn ang="0">
                <a:pos x="7" y="73"/>
              </a:cxn>
              <a:cxn ang="0">
                <a:pos x="7" y="13"/>
              </a:cxn>
              <a:cxn ang="0">
                <a:pos x="11" y="10"/>
              </a:cxn>
              <a:cxn ang="0">
                <a:pos x="110" y="10"/>
              </a:cxn>
              <a:cxn ang="0">
                <a:pos x="86" y="17"/>
              </a:cxn>
              <a:cxn ang="0">
                <a:pos x="85" y="17"/>
              </a:cxn>
              <a:cxn ang="0">
                <a:pos x="122" y="29"/>
              </a:cxn>
              <a:cxn ang="0">
                <a:pos x="149" y="0"/>
              </a:cxn>
              <a:cxn ang="0">
                <a:pos x="148" y="1"/>
              </a:cxn>
              <a:cxn ang="0">
                <a:pos x="124" y="7"/>
              </a:cxn>
              <a:cxn ang="0">
                <a:pos x="116" y="3"/>
              </a:cxn>
              <a:cxn ang="0">
                <a:pos x="11" y="3"/>
              </a:cxn>
              <a:cxn ang="0">
                <a:pos x="0" y="13"/>
              </a:cxn>
              <a:cxn ang="0">
                <a:pos x="0" y="73"/>
              </a:cxn>
              <a:cxn ang="0">
                <a:pos x="11" y="83"/>
              </a:cxn>
              <a:cxn ang="0">
                <a:pos x="49" y="83"/>
              </a:cxn>
              <a:cxn ang="0">
                <a:pos x="49" y="89"/>
              </a:cxn>
              <a:cxn ang="0">
                <a:pos x="28" y="89"/>
              </a:cxn>
              <a:cxn ang="0">
                <a:pos x="28" y="97"/>
              </a:cxn>
              <a:cxn ang="0">
                <a:pos x="98" y="97"/>
              </a:cxn>
              <a:cxn ang="0">
                <a:pos x="98" y="89"/>
              </a:cxn>
              <a:cxn ang="0">
                <a:pos x="77" y="89"/>
              </a:cxn>
              <a:cxn ang="0">
                <a:pos x="77" y="83"/>
              </a:cxn>
              <a:cxn ang="0">
                <a:pos x="116" y="83"/>
              </a:cxn>
              <a:cxn ang="0">
                <a:pos x="127" y="73"/>
              </a:cxn>
              <a:cxn ang="0">
                <a:pos x="127" y="52"/>
              </a:cxn>
              <a:cxn ang="0">
                <a:pos x="159" y="44"/>
              </a:cxn>
              <a:cxn ang="0">
                <a:pos x="161" y="43"/>
              </a:cxn>
              <a:cxn ang="0">
                <a:pos x="134" y="34"/>
              </a:cxn>
              <a:cxn ang="0">
                <a:pos x="133" y="33"/>
              </a:cxn>
              <a:cxn ang="0">
                <a:pos x="134" y="32"/>
              </a:cxn>
            </a:cxnLst>
            <a:rect l="0" t="0" r="r" b="b"/>
            <a:pathLst>
              <a:path w="162" h="97">
                <a:moveTo>
                  <a:pt x="134" y="32"/>
                </a:moveTo>
                <a:cubicBezTo>
                  <a:pt x="162" y="41"/>
                  <a:pt x="162" y="41"/>
                  <a:pt x="162" y="41"/>
                </a:cubicBezTo>
                <a:cubicBezTo>
                  <a:pt x="162" y="40"/>
                  <a:pt x="162" y="40"/>
                  <a:pt x="162" y="39"/>
                </a:cubicBezTo>
                <a:cubicBezTo>
                  <a:pt x="152" y="3"/>
                  <a:pt x="152" y="3"/>
                  <a:pt x="152" y="3"/>
                </a:cubicBezTo>
                <a:cubicBezTo>
                  <a:pt x="152" y="2"/>
                  <a:pt x="152" y="2"/>
                  <a:pt x="151" y="1"/>
                </a:cubicBezTo>
                <a:cubicBezTo>
                  <a:pt x="123" y="31"/>
                  <a:pt x="123" y="31"/>
                  <a:pt x="123" y="31"/>
                </a:cubicBezTo>
                <a:cubicBezTo>
                  <a:pt x="123" y="31"/>
                  <a:pt x="123" y="31"/>
                  <a:pt x="123" y="31"/>
                </a:cubicBezTo>
                <a:cubicBezTo>
                  <a:pt x="123" y="31"/>
                  <a:pt x="123" y="31"/>
                  <a:pt x="122" y="31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20"/>
                  <a:pt x="83" y="21"/>
                </a:cubicBezTo>
                <a:cubicBezTo>
                  <a:pt x="92" y="57"/>
                  <a:pt x="92" y="57"/>
                  <a:pt x="92" y="57"/>
                </a:cubicBezTo>
                <a:cubicBezTo>
                  <a:pt x="93" y="58"/>
                  <a:pt x="93" y="58"/>
                  <a:pt x="93" y="59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3" y="38"/>
                  <a:pt x="113" y="38"/>
                  <a:pt x="114" y="39"/>
                </a:cubicBezTo>
                <a:cubicBezTo>
                  <a:pt x="114" y="39"/>
                  <a:pt x="114" y="40"/>
                  <a:pt x="114" y="40"/>
                </a:cubicBezTo>
                <a:cubicBezTo>
                  <a:pt x="95" y="60"/>
                  <a:pt x="95" y="60"/>
                  <a:pt x="95" y="60"/>
                </a:cubicBezTo>
                <a:cubicBezTo>
                  <a:pt x="96" y="60"/>
                  <a:pt x="96" y="60"/>
                  <a:pt x="97" y="60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75"/>
                  <a:pt x="118" y="76"/>
                  <a:pt x="116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8" y="76"/>
                  <a:pt x="7" y="75"/>
                  <a:pt x="7" y="7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1"/>
                  <a:pt x="8" y="10"/>
                  <a:pt x="11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86" y="17"/>
                  <a:pt x="86" y="17"/>
                  <a:pt x="86" y="17"/>
                </a:cubicBezTo>
                <a:cubicBezTo>
                  <a:pt x="85" y="17"/>
                  <a:pt x="85" y="17"/>
                  <a:pt x="85" y="17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8" y="0"/>
                  <a:pt x="148" y="1"/>
                </a:cubicBezTo>
                <a:cubicBezTo>
                  <a:pt x="124" y="7"/>
                  <a:pt x="124" y="7"/>
                  <a:pt x="124" y="7"/>
                </a:cubicBezTo>
                <a:cubicBezTo>
                  <a:pt x="122" y="5"/>
                  <a:pt x="119" y="3"/>
                  <a:pt x="116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5" y="3"/>
                  <a:pt x="0" y="7"/>
                  <a:pt x="0" y="1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9"/>
                  <a:pt x="5" y="83"/>
                  <a:pt x="11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89"/>
                  <a:pt x="49" y="89"/>
                  <a:pt x="49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97"/>
                  <a:pt x="28" y="97"/>
                  <a:pt x="2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89"/>
                  <a:pt x="98" y="89"/>
                  <a:pt x="98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7" y="83"/>
                  <a:pt x="77" y="83"/>
                  <a:pt x="77" y="83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22" y="83"/>
                  <a:pt x="127" y="79"/>
                  <a:pt x="127" y="73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59" y="44"/>
                  <a:pt x="159" y="44"/>
                  <a:pt x="159" y="44"/>
                </a:cubicBezTo>
                <a:cubicBezTo>
                  <a:pt x="160" y="43"/>
                  <a:pt x="160" y="43"/>
                  <a:pt x="161" y="4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3"/>
                </a:cubicBezTo>
                <a:cubicBezTo>
                  <a:pt x="133" y="33"/>
                  <a:pt x="134" y="32"/>
                  <a:pt x="134" y="3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íṣļiḓe">
            <a:extLst>
              <a:ext uri="{FF2B5EF4-FFF2-40B4-BE49-F238E27FC236}">
                <a16:creationId xmlns:a16="http://schemas.microsoft.com/office/drawing/2014/main" id="{8E3B899E-D150-854E-47DB-4F6A66529E0F}"/>
              </a:ext>
            </a:extLst>
          </p:cNvPr>
          <p:cNvSpPr/>
          <p:nvPr/>
        </p:nvSpPr>
        <p:spPr bwMode="auto">
          <a:xfrm>
            <a:off x="7477268" y="3369624"/>
            <a:ext cx="484903" cy="411643"/>
          </a:xfrm>
          <a:custGeom>
            <a:avLst/>
            <a:gdLst/>
            <a:ahLst/>
            <a:cxnLst>
              <a:cxn ang="0">
                <a:pos x="71" y="39"/>
              </a:cxn>
              <a:cxn ang="0">
                <a:pos x="85" y="39"/>
              </a:cxn>
              <a:cxn ang="0">
                <a:pos x="32" y="32"/>
              </a:cxn>
              <a:cxn ang="0">
                <a:pos x="32" y="45"/>
              </a:cxn>
              <a:cxn ang="0">
                <a:pos x="32" y="32"/>
              </a:cxn>
              <a:cxn ang="0">
                <a:pos x="48" y="39"/>
              </a:cxn>
              <a:cxn ang="0">
                <a:pos x="62" y="39"/>
              </a:cxn>
              <a:cxn ang="0">
                <a:pos x="129" y="74"/>
              </a:cxn>
              <a:cxn ang="0">
                <a:pos x="107" y="40"/>
              </a:cxn>
              <a:cxn ang="0">
                <a:pos x="0" y="40"/>
              </a:cxn>
              <a:cxn ang="0">
                <a:pos x="17" y="91"/>
              </a:cxn>
              <a:cxn ang="0">
                <a:pos x="20" y="94"/>
              </a:cxn>
              <a:cxn ang="0">
                <a:pos x="39" y="78"/>
              </a:cxn>
              <a:cxn ang="0">
                <a:pos x="62" y="79"/>
              </a:cxn>
              <a:cxn ang="0">
                <a:pos x="104" y="99"/>
              </a:cxn>
              <a:cxn ang="0">
                <a:pos x="116" y="109"/>
              </a:cxn>
              <a:cxn ang="0">
                <a:pos x="118" y="107"/>
              </a:cxn>
              <a:cxn ang="0">
                <a:pos x="129" y="74"/>
              </a:cxn>
              <a:cxn ang="0">
                <a:pos x="39" y="72"/>
              </a:cxn>
              <a:cxn ang="0">
                <a:pos x="24" y="83"/>
              </a:cxn>
              <a:cxn ang="0">
                <a:pos x="6" y="40"/>
              </a:cxn>
              <a:cxn ang="0">
                <a:pos x="101" y="40"/>
              </a:cxn>
              <a:cxn ang="0">
                <a:pos x="115" y="90"/>
              </a:cxn>
              <a:cxn ang="0">
                <a:pos x="105" y="95"/>
              </a:cxn>
              <a:cxn ang="0">
                <a:pos x="95" y="96"/>
              </a:cxn>
              <a:cxn ang="0">
                <a:pos x="104" y="54"/>
              </a:cxn>
              <a:cxn ang="0">
                <a:pos x="115" y="90"/>
              </a:cxn>
              <a:cxn ang="0">
                <a:pos x="105" y="74"/>
              </a:cxn>
              <a:cxn ang="0">
                <a:pos x="113" y="74"/>
              </a:cxn>
              <a:cxn ang="0">
                <a:pos x="94" y="70"/>
              </a:cxn>
              <a:cxn ang="0">
                <a:pos x="94" y="78"/>
              </a:cxn>
              <a:cxn ang="0">
                <a:pos x="94" y="70"/>
              </a:cxn>
            </a:cxnLst>
            <a:rect l="0" t="0" r="r" b="b"/>
            <a:pathLst>
              <a:path w="129" h="109">
                <a:moveTo>
                  <a:pt x="78" y="32"/>
                </a:moveTo>
                <a:cubicBezTo>
                  <a:pt x="74" y="32"/>
                  <a:pt x="71" y="35"/>
                  <a:pt x="71" y="39"/>
                </a:cubicBezTo>
                <a:cubicBezTo>
                  <a:pt x="71" y="42"/>
                  <a:pt x="74" y="45"/>
                  <a:pt x="78" y="45"/>
                </a:cubicBezTo>
                <a:cubicBezTo>
                  <a:pt x="82" y="45"/>
                  <a:pt x="85" y="42"/>
                  <a:pt x="85" y="39"/>
                </a:cubicBezTo>
                <a:cubicBezTo>
                  <a:pt x="85" y="35"/>
                  <a:pt x="82" y="32"/>
                  <a:pt x="78" y="32"/>
                </a:cubicBezTo>
                <a:close/>
                <a:moveTo>
                  <a:pt x="32" y="32"/>
                </a:moveTo>
                <a:cubicBezTo>
                  <a:pt x="28" y="32"/>
                  <a:pt x="25" y="35"/>
                  <a:pt x="25" y="39"/>
                </a:cubicBezTo>
                <a:cubicBezTo>
                  <a:pt x="25" y="42"/>
                  <a:pt x="28" y="45"/>
                  <a:pt x="32" y="45"/>
                </a:cubicBezTo>
                <a:cubicBezTo>
                  <a:pt x="36" y="45"/>
                  <a:pt x="39" y="42"/>
                  <a:pt x="39" y="39"/>
                </a:cubicBezTo>
                <a:cubicBezTo>
                  <a:pt x="39" y="35"/>
                  <a:pt x="36" y="32"/>
                  <a:pt x="32" y="32"/>
                </a:cubicBezTo>
                <a:close/>
                <a:moveTo>
                  <a:pt x="55" y="32"/>
                </a:moveTo>
                <a:cubicBezTo>
                  <a:pt x="51" y="32"/>
                  <a:pt x="48" y="35"/>
                  <a:pt x="48" y="39"/>
                </a:cubicBezTo>
                <a:cubicBezTo>
                  <a:pt x="48" y="42"/>
                  <a:pt x="51" y="45"/>
                  <a:pt x="55" y="45"/>
                </a:cubicBezTo>
                <a:cubicBezTo>
                  <a:pt x="59" y="45"/>
                  <a:pt x="62" y="42"/>
                  <a:pt x="62" y="39"/>
                </a:cubicBezTo>
                <a:cubicBezTo>
                  <a:pt x="62" y="35"/>
                  <a:pt x="59" y="32"/>
                  <a:pt x="55" y="32"/>
                </a:cubicBezTo>
                <a:close/>
                <a:moveTo>
                  <a:pt x="129" y="74"/>
                </a:moveTo>
                <a:cubicBezTo>
                  <a:pt x="129" y="63"/>
                  <a:pt x="119" y="54"/>
                  <a:pt x="105" y="50"/>
                </a:cubicBezTo>
                <a:cubicBezTo>
                  <a:pt x="106" y="47"/>
                  <a:pt x="107" y="43"/>
                  <a:pt x="107" y="40"/>
                </a:cubicBezTo>
                <a:cubicBezTo>
                  <a:pt x="107" y="18"/>
                  <a:pt x="83" y="0"/>
                  <a:pt x="54" y="0"/>
                </a:cubicBezTo>
                <a:cubicBezTo>
                  <a:pt x="24" y="0"/>
                  <a:pt x="0" y="18"/>
                  <a:pt x="0" y="40"/>
                </a:cubicBezTo>
                <a:cubicBezTo>
                  <a:pt x="0" y="51"/>
                  <a:pt x="7" y="62"/>
                  <a:pt x="18" y="69"/>
                </a:cubicBezTo>
                <a:cubicBezTo>
                  <a:pt x="19" y="72"/>
                  <a:pt x="18" y="81"/>
                  <a:pt x="17" y="91"/>
                </a:cubicBezTo>
                <a:cubicBezTo>
                  <a:pt x="17" y="92"/>
                  <a:pt x="17" y="93"/>
                  <a:pt x="18" y="94"/>
                </a:cubicBezTo>
                <a:cubicBezTo>
                  <a:pt x="19" y="94"/>
                  <a:pt x="19" y="94"/>
                  <a:pt x="20" y="94"/>
                </a:cubicBezTo>
                <a:cubicBezTo>
                  <a:pt x="21" y="94"/>
                  <a:pt x="22" y="94"/>
                  <a:pt x="22" y="94"/>
                </a:cubicBezTo>
                <a:cubicBezTo>
                  <a:pt x="28" y="88"/>
                  <a:pt x="36" y="81"/>
                  <a:pt x="39" y="78"/>
                </a:cubicBezTo>
                <a:cubicBezTo>
                  <a:pt x="42" y="79"/>
                  <a:pt x="48" y="79"/>
                  <a:pt x="54" y="79"/>
                </a:cubicBezTo>
                <a:cubicBezTo>
                  <a:pt x="56" y="79"/>
                  <a:pt x="59" y="79"/>
                  <a:pt x="62" y="79"/>
                </a:cubicBezTo>
                <a:cubicBezTo>
                  <a:pt x="65" y="91"/>
                  <a:pt x="78" y="100"/>
                  <a:pt x="95" y="100"/>
                </a:cubicBezTo>
                <a:cubicBezTo>
                  <a:pt x="98" y="100"/>
                  <a:pt x="102" y="99"/>
                  <a:pt x="104" y="99"/>
                </a:cubicBezTo>
                <a:cubicBezTo>
                  <a:pt x="106" y="100"/>
                  <a:pt x="112" y="105"/>
                  <a:pt x="115" y="109"/>
                </a:cubicBezTo>
                <a:cubicBezTo>
                  <a:pt x="115" y="109"/>
                  <a:pt x="116" y="109"/>
                  <a:pt x="116" y="109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8" y="108"/>
                  <a:pt x="118" y="108"/>
                  <a:pt x="118" y="107"/>
                </a:cubicBezTo>
                <a:cubicBezTo>
                  <a:pt x="117" y="101"/>
                  <a:pt x="117" y="95"/>
                  <a:pt x="118" y="93"/>
                </a:cubicBezTo>
                <a:cubicBezTo>
                  <a:pt x="125" y="88"/>
                  <a:pt x="129" y="82"/>
                  <a:pt x="129" y="74"/>
                </a:cubicBezTo>
                <a:close/>
                <a:moveTo>
                  <a:pt x="54" y="73"/>
                </a:moveTo>
                <a:cubicBezTo>
                  <a:pt x="48" y="73"/>
                  <a:pt x="41" y="72"/>
                  <a:pt x="39" y="72"/>
                </a:cubicBezTo>
                <a:cubicBezTo>
                  <a:pt x="39" y="71"/>
                  <a:pt x="39" y="71"/>
                  <a:pt x="38" y="71"/>
                </a:cubicBezTo>
                <a:cubicBezTo>
                  <a:pt x="37" y="71"/>
                  <a:pt x="37" y="71"/>
                  <a:pt x="24" y="83"/>
                </a:cubicBezTo>
                <a:cubicBezTo>
                  <a:pt x="26" y="67"/>
                  <a:pt x="23" y="65"/>
                  <a:pt x="22" y="64"/>
                </a:cubicBezTo>
                <a:cubicBezTo>
                  <a:pt x="12" y="58"/>
                  <a:pt x="6" y="49"/>
                  <a:pt x="6" y="40"/>
                </a:cubicBezTo>
                <a:cubicBezTo>
                  <a:pt x="6" y="21"/>
                  <a:pt x="28" y="6"/>
                  <a:pt x="54" y="6"/>
                </a:cubicBezTo>
                <a:cubicBezTo>
                  <a:pt x="80" y="6"/>
                  <a:pt x="101" y="21"/>
                  <a:pt x="101" y="40"/>
                </a:cubicBezTo>
                <a:cubicBezTo>
                  <a:pt x="101" y="58"/>
                  <a:pt x="80" y="73"/>
                  <a:pt x="54" y="73"/>
                </a:cubicBezTo>
                <a:close/>
                <a:moveTo>
                  <a:pt x="115" y="90"/>
                </a:moveTo>
                <a:cubicBezTo>
                  <a:pt x="114" y="91"/>
                  <a:pt x="113" y="92"/>
                  <a:pt x="114" y="102"/>
                </a:cubicBezTo>
                <a:cubicBezTo>
                  <a:pt x="106" y="95"/>
                  <a:pt x="106" y="95"/>
                  <a:pt x="105" y="95"/>
                </a:cubicBezTo>
                <a:cubicBezTo>
                  <a:pt x="105" y="95"/>
                  <a:pt x="105" y="95"/>
                  <a:pt x="104" y="95"/>
                </a:cubicBezTo>
                <a:cubicBezTo>
                  <a:pt x="103" y="95"/>
                  <a:pt x="99" y="96"/>
                  <a:pt x="95" y="96"/>
                </a:cubicBezTo>
                <a:cubicBezTo>
                  <a:pt x="80" y="96"/>
                  <a:pt x="68" y="88"/>
                  <a:pt x="66" y="78"/>
                </a:cubicBezTo>
                <a:cubicBezTo>
                  <a:pt x="83" y="75"/>
                  <a:pt x="97" y="66"/>
                  <a:pt x="104" y="54"/>
                </a:cubicBezTo>
                <a:cubicBezTo>
                  <a:pt x="116" y="57"/>
                  <a:pt x="125" y="65"/>
                  <a:pt x="125" y="74"/>
                </a:cubicBezTo>
                <a:cubicBezTo>
                  <a:pt x="125" y="80"/>
                  <a:pt x="121" y="86"/>
                  <a:pt x="115" y="90"/>
                </a:cubicBezTo>
                <a:close/>
                <a:moveTo>
                  <a:pt x="109" y="70"/>
                </a:moveTo>
                <a:cubicBezTo>
                  <a:pt x="106" y="70"/>
                  <a:pt x="105" y="71"/>
                  <a:pt x="105" y="74"/>
                </a:cubicBezTo>
                <a:cubicBezTo>
                  <a:pt x="105" y="76"/>
                  <a:pt x="106" y="78"/>
                  <a:pt x="109" y="78"/>
                </a:cubicBezTo>
                <a:cubicBezTo>
                  <a:pt x="111" y="78"/>
                  <a:pt x="113" y="76"/>
                  <a:pt x="113" y="74"/>
                </a:cubicBezTo>
                <a:cubicBezTo>
                  <a:pt x="113" y="71"/>
                  <a:pt x="111" y="70"/>
                  <a:pt x="109" y="70"/>
                </a:cubicBezTo>
                <a:close/>
                <a:moveTo>
                  <a:pt x="94" y="70"/>
                </a:moveTo>
                <a:cubicBezTo>
                  <a:pt x="92" y="70"/>
                  <a:pt x="90" y="71"/>
                  <a:pt x="90" y="74"/>
                </a:cubicBezTo>
                <a:cubicBezTo>
                  <a:pt x="90" y="76"/>
                  <a:pt x="92" y="78"/>
                  <a:pt x="94" y="78"/>
                </a:cubicBezTo>
                <a:cubicBezTo>
                  <a:pt x="96" y="78"/>
                  <a:pt x="98" y="76"/>
                  <a:pt x="98" y="74"/>
                </a:cubicBezTo>
                <a:cubicBezTo>
                  <a:pt x="98" y="71"/>
                  <a:pt x="96" y="70"/>
                  <a:pt x="94" y="7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îṧļiďê">
            <a:extLst>
              <a:ext uri="{FF2B5EF4-FFF2-40B4-BE49-F238E27FC236}">
                <a16:creationId xmlns:a16="http://schemas.microsoft.com/office/drawing/2014/main" id="{FD562CBB-5EB3-C323-2C09-82955ADF4F61}"/>
              </a:ext>
            </a:extLst>
          </p:cNvPr>
          <p:cNvSpPr/>
          <p:nvPr/>
        </p:nvSpPr>
        <p:spPr bwMode="auto">
          <a:xfrm>
            <a:off x="5897688" y="2417161"/>
            <a:ext cx="474340" cy="325529"/>
          </a:xfrm>
          <a:custGeom>
            <a:avLst/>
            <a:gdLst/>
            <a:ahLst/>
            <a:cxnLst>
              <a:cxn ang="0">
                <a:pos x="48" y="37"/>
              </a:cxn>
              <a:cxn ang="0">
                <a:pos x="32" y="53"/>
              </a:cxn>
              <a:cxn ang="0">
                <a:pos x="48" y="70"/>
              </a:cxn>
              <a:cxn ang="0">
                <a:pos x="65" y="53"/>
              </a:cxn>
              <a:cxn ang="0">
                <a:pos x="48" y="37"/>
              </a:cxn>
              <a:cxn ang="0">
                <a:pos x="129" y="13"/>
              </a:cxn>
              <a:cxn ang="0">
                <a:pos x="126" y="13"/>
              </a:cxn>
              <a:cxn ang="0">
                <a:pos x="111" y="5"/>
              </a:cxn>
              <a:cxn ang="0">
                <a:pos x="95" y="13"/>
              </a:cxn>
              <a:cxn ang="0">
                <a:pos x="72" y="13"/>
              </a:cxn>
              <a:cxn ang="0">
                <a:pos x="72" y="5"/>
              </a:cxn>
              <a:cxn ang="0">
                <a:pos x="63" y="5"/>
              </a:cxn>
              <a:cxn ang="0">
                <a:pos x="63" y="0"/>
              </a:cxn>
              <a:cxn ang="0">
                <a:pos x="33" y="0"/>
              </a:cxn>
              <a:cxn ang="0">
                <a:pos x="33" y="5"/>
              </a:cxn>
              <a:cxn ang="0">
                <a:pos x="24" y="5"/>
              </a:cxn>
              <a:cxn ang="0">
                <a:pos x="24" y="13"/>
              </a:cxn>
              <a:cxn ang="0">
                <a:pos x="12" y="13"/>
              </a:cxn>
              <a:cxn ang="0">
                <a:pos x="0" y="25"/>
              </a:cxn>
              <a:cxn ang="0">
                <a:pos x="0" y="84"/>
              </a:cxn>
              <a:cxn ang="0">
                <a:pos x="12" y="97"/>
              </a:cxn>
              <a:cxn ang="0">
                <a:pos x="129" y="97"/>
              </a:cxn>
              <a:cxn ang="0">
                <a:pos x="142" y="84"/>
              </a:cxn>
              <a:cxn ang="0">
                <a:pos x="142" y="25"/>
              </a:cxn>
              <a:cxn ang="0">
                <a:pos x="129" y="13"/>
              </a:cxn>
              <a:cxn ang="0">
                <a:pos x="135" y="84"/>
              </a:cxn>
              <a:cxn ang="0">
                <a:pos x="129" y="90"/>
              </a:cxn>
              <a:cxn ang="0">
                <a:pos x="12" y="90"/>
              </a:cxn>
              <a:cxn ang="0">
                <a:pos x="6" y="84"/>
              </a:cxn>
              <a:cxn ang="0">
                <a:pos x="6" y="25"/>
              </a:cxn>
              <a:cxn ang="0">
                <a:pos x="12" y="19"/>
              </a:cxn>
              <a:cxn ang="0">
                <a:pos x="129" y="19"/>
              </a:cxn>
              <a:cxn ang="0">
                <a:pos x="135" y="25"/>
              </a:cxn>
              <a:cxn ang="0">
                <a:pos x="135" y="84"/>
              </a:cxn>
              <a:cxn ang="0">
                <a:pos x="48" y="24"/>
              </a:cxn>
              <a:cxn ang="0">
                <a:pos x="19" y="53"/>
              </a:cxn>
              <a:cxn ang="0">
                <a:pos x="48" y="82"/>
              </a:cxn>
              <a:cxn ang="0">
                <a:pos x="77" y="53"/>
              </a:cxn>
              <a:cxn ang="0">
                <a:pos x="48" y="24"/>
              </a:cxn>
              <a:cxn ang="0">
                <a:pos x="48" y="78"/>
              </a:cxn>
              <a:cxn ang="0">
                <a:pos x="23" y="53"/>
              </a:cxn>
              <a:cxn ang="0">
                <a:pos x="48" y="28"/>
              </a:cxn>
              <a:cxn ang="0">
                <a:pos x="73" y="53"/>
              </a:cxn>
              <a:cxn ang="0">
                <a:pos x="48" y="78"/>
              </a:cxn>
              <a:cxn ang="0">
                <a:pos x="117" y="25"/>
              </a:cxn>
              <a:cxn ang="0">
                <a:pos x="108" y="35"/>
              </a:cxn>
              <a:cxn ang="0">
                <a:pos x="117" y="45"/>
              </a:cxn>
              <a:cxn ang="0">
                <a:pos x="127" y="35"/>
              </a:cxn>
              <a:cxn ang="0">
                <a:pos x="117" y="25"/>
              </a:cxn>
            </a:cxnLst>
            <a:rect l="0" t="0" r="r" b="b"/>
            <a:pathLst>
              <a:path w="142" h="97">
                <a:moveTo>
                  <a:pt x="48" y="37"/>
                </a:moveTo>
                <a:cubicBezTo>
                  <a:pt x="39" y="37"/>
                  <a:pt x="32" y="44"/>
                  <a:pt x="32" y="53"/>
                </a:cubicBezTo>
                <a:cubicBezTo>
                  <a:pt x="32" y="62"/>
                  <a:pt x="39" y="70"/>
                  <a:pt x="48" y="70"/>
                </a:cubicBezTo>
                <a:cubicBezTo>
                  <a:pt x="57" y="70"/>
                  <a:pt x="65" y="62"/>
                  <a:pt x="65" y="53"/>
                </a:cubicBezTo>
                <a:cubicBezTo>
                  <a:pt x="65" y="44"/>
                  <a:pt x="57" y="37"/>
                  <a:pt x="48" y="37"/>
                </a:cubicBezTo>
                <a:close/>
                <a:moveTo>
                  <a:pt x="129" y="13"/>
                </a:moveTo>
                <a:cubicBezTo>
                  <a:pt x="126" y="13"/>
                  <a:pt x="126" y="13"/>
                  <a:pt x="126" y="13"/>
                </a:cubicBezTo>
                <a:cubicBezTo>
                  <a:pt x="123" y="8"/>
                  <a:pt x="117" y="5"/>
                  <a:pt x="111" y="5"/>
                </a:cubicBezTo>
                <a:cubicBezTo>
                  <a:pt x="104" y="5"/>
                  <a:pt x="99" y="8"/>
                  <a:pt x="95" y="13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5"/>
                  <a:pt x="72" y="5"/>
                  <a:pt x="72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0"/>
                  <a:pt x="63" y="0"/>
                  <a:pt x="6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5"/>
                  <a:pt x="33" y="5"/>
                  <a:pt x="33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13"/>
                  <a:pt x="24" y="13"/>
                  <a:pt x="24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5" y="13"/>
                  <a:pt x="0" y="18"/>
                  <a:pt x="0" y="2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1"/>
                  <a:pt x="5" y="97"/>
                  <a:pt x="12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36" y="97"/>
                  <a:pt x="142" y="91"/>
                  <a:pt x="142" y="84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2" y="18"/>
                  <a:pt x="136" y="13"/>
                  <a:pt x="129" y="13"/>
                </a:cubicBezTo>
                <a:close/>
                <a:moveTo>
                  <a:pt x="135" y="84"/>
                </a:moveTo>
                <a:cubicBezTo>
                  <a:pt x="135" y="88"/>
                  <a:pt x="132" y="90"/>
                  <a:pt x="129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9" y="90"/>
                  <a:pt x="6" y="88"/>
                  <a:pt x="6" y="84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2"/>
                  <a:pt x="9" y="19"/>
                  <a:pt x="12" y="19"/>
                </a:cubicBezTo>
                <a:cubicBezTo>
                  <a:pt x="129" y="19"/>
                  <a:pt x="129" y="19"/>
                  <a:pt x="129" y="19"/>
                </a:cubicBezTo>
                <a:cubicBezTo>
                  <a:pt x="132" y="19"/>
                  <a:pt x="135" y="22"/>
                  <a:pt x="135" y="25"/>
                </a:cubicBezTo>
                <a:lnTo>
                  <a:pt x="135" y="84"/>
                </a:lnTo>
                <a:close/>
                <a:moveTo>
                  <a:pt x="48" y="24"/>
                </a:moveTo>
                <a:cubicBezTo>
                  <a:pt x="32" y="24"/>
                  <a:pt x="19" y="37"/>
                  <a:pt x="19" y="53"/>
                </a:cubicBezTo>
                <a:cubicBezTo>
                  <a:pt x="19" y="69"/>
                  <a:pt x="32" y="82"/>
                  <a:pt x="48" y="82"/>
                </a:cubicBezTo>
                <a:cubicBezTo>
                  <a:pt x="64" y="82"/>
                  <a:pt x="77" y="69"/>
                  <a:pt x="77" y="53"/>
                </a:cubicBezTo>
                <a:cubicBezTo>
                  <a:pt x="77" y="37"/>
                  <a:pt x="64" y="24"/>
                  <a:pt x="48" y="24"/>
                </a:cubicBezTo>
                <a:close/>
                <a:moveTo>
                  <a:pt x="48" y="78"/>
                </a:moveTo>
                <a:cubicBezTo>
                  <a:pt x="34" y="78"/>
                  <a:pt x="23" y="67"/>
                  <a:pt x="23" y="53"/>
                </a:cubicBezTo>
                <a:cubicBezTo>
                  <a:pt x="23" y="39"/>
                  <a:pt x="34" y="28"/>
                  <a:pt x="48" y="28"/>
                </a:cubicBezTo>
                <a:cubicBezTo>
                  <a:pt x="62" y="28"/>
                  <a:pt x="73" y="39"/>
                  <a:pt x="73" y="53"/>
                </a:cubicBezTo>
                <a:cubicBezTo>
                  <a:pt x="73" y="67"/>
                  <a:pt x="62" y="78"/>
                  <a:pt x="48" y="78"/>
                </a:cubicBezTo>
                <a:close/>
                <a:moveTo>
                  <a:pt x="117" y="25"/>
                </a:moveTo>
                <a:cubicBezTo>
                  <a:pt x="112" y="25"/>
                  <a:pt x="108" y="29"/>
                  <a:pt x="108" y="35"/>
                </a:cubicBezTo>
                <a:cubicBezTo>
                  <a:pt x="108" y="40"/>
                  <a:pt x="112" y="45"/>
                  <a:pt x="117" y="45"/>
                </a:cubicBezTo>
                <a:cubicBezTo>
                  <a:pt x="123" y="45"/>
                  <a:pt x="127" y="40"/>
                  <a:pt x="127" y="35"/>
                </a:cubicBezTo>
                <a:cubicBezTo>
                  <a:pt x="127" y="29"/>
                  <a:pt x="123" y="25"/>
                  <a:pt x="117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ïšľiḍê">
            <a:extLst>
              <a:ext uri="{FF2B5EF4-FFF2-40B4-BE49-F238E27FC236}">
                <a16:creationId xmlns:a16="http://schemas.microsoft.com/office/drawing/2014/main" id="{278BAA04-34FD-BCE4-DA49-11281C289228}"/>
              </a:ext>
            </a:extLst>
          </p:cNvPr>
          <p:cNvSpPr/>
          <p:nvPr/>
        </p:nvSpPr>
        <p:spPr bwMode="auto">
          <a:xfrm>
            <a:off x="7619499" y="5278483"/>
            <a:ext cx="317487" cy="323009"/>
          </a:xfrm>
          <a:custGeom>
            <a:avLst/>
            <a:gdLst/>
            <a:ahLst/>
            <a:cxnLst>
              <a:cxn ang="0">
                <a:pos x="107" y="74"/>
              </a:cxn>
              <a:cxn ang="0">
                <a:pos x="93" y="63"/>
              </a:cxn>
              <a:cxn ang="0">
                <a:pos x="65" y="63"/>
              </a:cxn>
              <a:cxn ang="0">
                <a:pos x="65" y="60"/>
              </a:cxn>
              <a:cxn ang="0">
                <a:pos x="93" y="60"/>
              </a:cxn>
              <a:cxn ang="0">
                <a:pos x="107" y="49"/>
              </a:cxn>
              <a:cxn ang="0">
                <a:pos x="93" y="39"/>
              </a:cxn>
              <a:cxn ang="0">
                <a:pos x="14" y="39"/>
              </a:cxn>
              <a:cxn ang="0">
                <a:pos x="0" y="49"/>
              </a:cxn>
              <a:cxn ang="0">
                <a:pos x="14" y="60"/>
              </a:cxn>
              <a:cxn ang="0">
                <a:pos x="41" y="60"/>
              </a:cxn>
              <a:cxn ang="0">
                <a:pos x="40" y="63"/>
              </a:cxn>
              <a:cxn ang="0">
                <a:pos x="14" y="63"/>
              </a:cxn>
              <a:cxn ang="0">
                <a:pos x="0" y="74"/>
              </a:cxn>
              <a:cxn ang="0">
                <a:pos x="14" y="85"/>
              </a:cxn>
              <a:cxn ang="0">
                <a:pos x="42" y="85"/>
              </a:cxn>
              <a:cxn ang="0">
                <a:pos x="42" y="88"/>
              </a:cxn>
              <a:cxn ang="0">
                <a:pos x="14" y="88"/>
              </a:cxn>
              <a:cxn ang="0">
                <a:pos x="0" y="98"/>
              </a:cxn>
              <a:cxn ang="0">
                <a:pos x="14" y="109"/>
              </a:cxn>
              <a:cxn ang="0">
                <a:pos x="93" y="109"/>
              </a:cxn>
              <a:cxn ang="0">
                <a:pos x="107" y="98"/>
              </a:cxn>
              <a:cxn ang="0">
                <a:pos x="93" y="88"/>
              </a:cxn>
              <a:cxn ang="0">
                <a:pos x="64" y="88"/>
              </a:cxn>
              <a:cxn ang="0">
                <a:pos x="63" y="85"/>
              </a:cxn>
              <a:cxn ang="0">
                <a:pos x="93" y="85"/>
              </a:cxn>
              <a:cxn ang="0">
                <a:pos x="107" y="74"/>
              </a:cxn>
              <a:cxn ang="0">
                <a:pos x="60" y="90"/>
              </a:cxn>
              <a:cxn ang="0">
                <a:pos x="45" y="90"/>
              </a:cxn>
              <a:cxn ang="0">
                <a:pos x="49" y="71"/>
              </a:cxn>
              <a:cxn ang="0">
                <a:pos x="44" y="64"/>
              </a:cxn>
              <a:cxn ang="0">
                <a:pos x="53" y="56"/>
              </a:cxn>
              <a:cxn ang="0">
                <a:pos x="61" y="64"/>
              </a:cxn>
              <a:cxn ang="0">
                <a:pos x="56" y="71"/>
              </a:cxn>
              <a:cxn ang="0">
                <a:pos x="60" y="90"/>
              </a:cxn>
              <a:cxn ang="0">
                <a:pos x="54" y="11"/>
              </a:cxn>
              <a:cxn ang="0">
                <a:pos x="81" y="35"/>
              </a:cxn>
              <a:cxn ang="0">
                <a:pos x="93" y="35"/>
              </a:cxn>
              <a:cxn ang="0">
                <a:pos x="54" y="0"/>
              </a:cxn>
              <a:cxn ang="0">
                <a:pos x="14" y="35"/>
              </a:cxn>
              <a:cxn ang="0">
                <a:pos x="26" y="35"/>
              </a:cxn>
              <a:cxn ang="0">
                <a:pos x="54" y="11"/>
              </a:cxn>
            </a:cxnLst>
            <a:rect l="0" t="0" r="r" b="b"/>
            <a:pathLst>
              <a:path w="107" h="109">
                <a:moveTo>
                  <a:pt x="107" y="74"/>
                </a:moveTo>
                <a:cubicBezTo>
                  <a:pt x="107" y="68"/>
                  <a:pt x="101" y="63"/>
                  <a:pt x="93" y="63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62"/>
                  <a:pt x="65" y="61"/>
                  <a:pt x="65" y="60"/>
                </a:cubicBezTo>
                <a:cubicBezTo>
                  <a:pt x="93" y="60"/>
                  <a:pt x="93" y="60"/>
                  <a:pt x="93" y="60"/>
                </a:cubicBezTo>
                <a:cubicBezTo>
                  <a:pt x="101" y="60"/>
                  <a:pt x="107" y="55"/>
                  <a:pt x="107" y="49"/>
                </a:cubicBezTo>
                <a:cubicBezTo>
                  <a:pt x="107" y="43"/>
                  <a:pt x="101" y="39"/>
                  <a:pt x="93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6" y="39"/>
                  <a:pt x="0" y="43"/>
                  <a:pt x="0" y="49"/>
                </a:cubicBezTo>
                <a:cubicBezTo>
                  <a:pt x="0" y="55"/>
                  <a:pt x="6" y="60"/>
                  <a:pt x="14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0" y="61"/>
                  <a:pt x="40" y="62"/>
                  <a:pt x="40" y="63"/>
                </a:cubicBezTo>
                <a:cubicBezTo>
                  <a:pt x="14" y="63"/>
                  <a:pt x="14" y="63"/>
                  <a:pt x="14" y="63"/>
                </a:cubicBezTo>
                <a:cubicBezTo>
                  <a:pt x="6" y="63"/>
                  <a:pt x="0" y="68"/>
                  <a:pt x="0" y="74"/>
                </a:cubicBezTo>
                <a:cubicBezTo>
                  <a:pt x="0" y="80"/>
                  <a:pt x="6" y="85"/>
                  <a:pt x="14" y="85"/>
                </a:cubicBezTo>
                <a:cubicBezTo>
                  <a:pt x="42" y="85"/>
                  <a:pt x="42" y="85"/>
                  <a:pt x="42" y="85"/>
                </a:cubicBezTo>
                <a:cubicBezTo>
                  <a:pt x="42" y="88"/>
                  <a:pt x="42" y="88"/>
                  <a:pt x="42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6" y="88"/>
                  <a:pt x="0" y="92"/>
                  <a:pt x="0" y="98"/>
                </a:cubicBezTo>
                <a:cubicBezTo>
                  <a:pt x="0" y="104"/>
                  <a:pt x="6" y="109"/>
                  <a:pt x="14" y="109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101" y="109"/>
                  <a:pt x="107" y="104"/>
                  <a:pt x="107" y="98"/>
                </a:cubicBezTo>
                <a:cubicBezTo>
                  <a:pt x="107" y="92"/>
                  <a:pt x="101" y="88"/>
                  <a:pt x="93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5"/>
                  <a:pt x="63" y="85"/>
                  <a:pt x="63" y="85"/>
                </a:cubicBezTo>
                <a:cubicBezTo>
                  <a:pt x="93" y="85"/>
                  <a:pt x="93" y="85"/>
                  <a:pt x="93" y="85"/>
                </a:cubicBezTo>
                <a:cubicBezTo>
                  <a:pt x="101" y="85"/>
                  <a:pt x="107" y="80"/>
                  <a:pt x="107" y="74"/>
                </a:cubicBezTo>
                <a:close/>
                <a:moveTo>
                  <a:pt x="60" y="90"/>
                </a:moveTo>
                <a:cubicBezTo>
                  <a:pt x="45" y="90"/>
                  <a:pt x="45" y="90"/>
                  <a:pt x="45" y="90"/>
                </a:cubicBezTo>
                <a:cubicBezTo>
                  <a:pt x="49" y="71"/>
                  <a:pt x="49" y="71"/>
                  <a:pt x="49" y="71"/>
                </a:cubicBezTo>
                <a:cubicBezTo>
                  <a:pt x="46" y="70"/>
                  <a:pt x="44" y="67"/>
                  <a:pt x="44" y="64"/>
                </a:cubicBezTo>
                <a:cubicBezTo>
                  <a:pt x="44" y="59"/>
                  <a:pt x="48" y="56"/>
                  <a:pt x="53" y="56"/>
                </a:cubicBezTo>
                <a:cubicBezTo>
                  <a:pt x="57" y="56"/>
                  <a:pt x="61" y="59"/>
                  <a:pt x="61" y="64"/>
                </a:cubicBezTo>
                <a:cubicBezTo>
                  <a:pt x="61" y="67"/>
                  <a:pt x="59" y="70"/>
                  <a:pt x="56" y="71"/>
                </a:cubicBezTo>
                <a:lnTo>
                  <a:pt x="60" y="90"/>
                </a:lnTo>
                <a:close/>
                <a:moveTo>
                  <a:pt x="54" y="11"/>
                </a:moveTo>
                <a:cubicBezTo>
                  <a:pt x="67" y="11"/>
                  <a:pt x="79" y="21"/>
                  <a:pt x="81" y="35"/>
                </a:cubicBezTo>
                <a:cubicBezTo>
                  <a:pt x="93" y="35"/>
                  <a:pt x="93" y="35"/>
                  <a:pt x="93" y="35"/>
                </a:cubicBezTo>
                <a:cubicBezTo>
                  <a:pt x="90" y="15"/>
                  <a:pt x="73" y="0"/>
                  <a:pt x="54" y="0"/>
                </a:cubicBezTo>
                <a:cubicBezTo>
                  <a:pt x="34" y="0"/>
                  <a:pt x="17" y="15"/>
                  <a:pt x="14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8" y="21"/>
                  <a:pt x="40" y="11"/>
                  <a:pt x="54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5BB3818-8CF5-D38E-2177-0832FEEC0A71}"/>
              </a:ext>
            </a:extLst>
          </p:cNvPr>
          <p:cNvGrpSpPr/>
          <p:nvPr/>
        </p:nvGrpSpPr>
        <p:grpSpPr>
          <a:xfrm>
            <a:off x="8359465" y="4888514"/>
            <a:ext cx="2784636" cy="774014"/>
            <a:chOff x="1541719" y="2349127"/>
            <a:chExt cx="2784999" cy="77411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616D7AD-CE09-D08F-E621-9E9F679EB2F8}"/>
                </a:ext>
              </a:extLst>
            </p:cNvPr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91FD647-8004-AC13-237E-715371F8AA97}"/>
                </a:ext>
              </a:extLst>
            </p:cNvPr>
            <p:cNvSpPr txBox="1"/>
            <p:nvPr/>
          </p:nvSpPr>
          <p:spPr>
            <a:xfrm>
              <a:off x="1541719" y="2687681"/>
              <a:ext cx="2784999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378980-CD2A-855E-5825-6410B39BDD56}"/>
              </a:ext>
            </a:extLst>
          </p:cNvPr>
          <p:cNvGrpSpPr/>
          <p:nvPr/>
        </p:nvGrpSpPr>
        <p:grpSpPr>
          <a:xfrm>
            <a:off x="8359465" y="2924349"/>
            <a:ext cx="2784636" cy="774014"/>
            <a:chOff x="1541719" y="2349127"/>
            <a:chExt cx="2784999" cy="77411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55A7289-BC9E-52B6-0A7D-DB4E0FB6ED9F}"/>
                </a:ext>
              </a:extLst>
            </p:cNvPr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189D3F7-A60C-FD5A-0D06-36F9233BB90C}"/>
                </a:ext>
              </a:extLst>
            </p:cNvPr>
            <p:cNvSpPr txBox="1"/>
            <p:nvPr/>
          </p:nvSpPr>
          <p:spPr>
            <a:xfrm>
              <a:off x="1541719" y="2687681"/>
              <a:ext cx="2784999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28A523C-5659-F51F-0F71-0A2B757DA162}"/>
              </a:ext>
            </a:extLst>
          </p:cNvPr>
          <p:cNvGrpSpPr/>
          <p:nvPr/>
        </p:nvGrpSpPr>
        <p:grpSpPr>
          <a:xfrm>
            <a:off x="6816233" y="1545927"/>
            <a:ext cx="2784636" cy="774014"/>
            <a:chOff x="1541719" y="2349127"/>
            <a:chExt cx="2784999" cy="77411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5F786D7-39DD-FB9F-033B-1FCFEBA505E0}"/>
                </a:ext>
              </a:extLst>
            </p:cNvPr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247AC2-0702-CCD5-EBA1-D46EA97E3F20}"/>
                </a:ext>
              </a:extLst>
            </p:cNvPr>
            <p:cNvSpPr txBox="1"/>
            <p:nvPr/>
          </p:nvSpPr>
          <p:spPr>
            <a:xfrm>
              <a:off x="1541719" y="2687681"/>
              <a:ext cx="2784999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F3F9DF2-CCDD-7556-6E97-1C6DC023C4D3}"/>
              </a:ext>
            </a:extLst>
          </p:cNvPr>
          <p:cNvGrpSpPr/>
          <p:nvPr/>
        </p:nvGrpSpPr>
        <p:grpSpPr>
          <a:xfrm>
            <a:off x="1163216" y="4248906"/>
            <a:ext cx="2784636" cy="774014"/>
            <a:chOff x="1541719" y="2349127"/>
            <a:chExt cx="2784999" cy="77411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2AF3C99-D70D-98E6-BC46-D8D720B0CCC8}"/>
                </a:ext>
              </a:extLst>
            </p:cNvPr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B4A4EB8-5082-76FF-F059-A2C44DA93AE2}"/>
                </a:ext>
              </a:extLst>
            </p:cNvPr>
            <p:cNvSpPr txBox="1"/>
            <p:nvPr/>
          </p:nvSpPr>
          <p:spPr>
            <a:xfrm>
              <a:off x="1541719" y="2687681"/>
              <a:ext cx="2784999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9745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275aaac9-404d-4581-b046-ce742e735fb8">
            <a:extLst>
              <a:ext uri="{FF2B5EF4-FFF2-40B4-BE49-F238E27FC236}">
                <a16:creationId xmlns:a16="http://schemas.microsoft.com/office/drawing/2014/main" id="{81839ABE-F79A-9ADB-A349-10463FEE7115}"/>
              </a:ext>
            </a:extLst>
          </p:cNvPr>
          <p:cNvGrpSpPr>
            <a:grpSpLocks noChangeAspect="1"/>
          </p:cNvGrpSpPr>
          <p:nvPr/>
        </p:nvGrpSpPr>
        <p:grpSpPr>
          <a:xfrm>
            <a:off x="1661929" y="2045178"/>
            <a:ext cx="8877698" cy="3489864"/>
            <a:chOff x="737749" y="1365148"/>
            <a:chExt cx="10728952" cy="4217601"/>
          </a:xfrm>
        </p:grpSpPr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18726073-777E-581E-3404-FC0EA89B5B23}"/>
                </a:ext>
              </a:extLst>
            </p:cNvPr>
            <p:cNvGrpSpPr/>
            <p:nvPr/>
          </p:nvGrpSpPr>
          <p:grpSpPr>
            <a:xfrm flipH="1" flipV="1">
              <a:off x="737749" y="3743156"/>
              <a:ext cx="3700900" cy="1160040"/>
              <a:chOff x="7680176" y="2352153"/>
              <a:chExt cx="4018076" cy="1160040"/>
            </a:xfrm>
          </p:grpSpPr>
          <p:cxnSp>
            <p:nvCxnSpPr>
              <p:cNvPr id="42" name="Straight Connector 2">
                <a:extLst>
                  <a:ext uri="{FF2B5EF4-FFF2-40B4-BE49-F238E27FC236}">
                    <a16:creationId xmlns:a16="http://schemas.microsoft.com/office/drawing/2014/main" id="{64465E5E-8703-4590-CD14-8A26A8B9B99F}"/>
                  </a:ext>
                </a:extLst>
              </p:cNvPr>
              <p:cNvCxnSpPr/>
              <p:nvPr/>
            </p:nvCxnSpPr>
            <p:spPr>
              <a:xfrm flipV="1">
                <a:off x="8355804" y="2357388"/>
                <a:ext cx="334244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3">
                <a:extLst>
                  <a:ext uri="{FF2B5EF4-FFF2-40B4-BE49-F238E27FC236}">
                    <a16:creationId xmlns:a16="http://schemas.microsoft.com/office/drawing/2014/main" id="{35DE8971-E525-43F6-0336-391B1CCA11BB}"/>
                  </a:ext>
                </a:extLst>
              </p:cNvPr>
              <p:cNvCxnSpPr/>
              <p:nvPr/>
            </p:nvCxnSpPr>
            <p:spPr>
              <a:xfrm flipV="1">
                <a:off x="7680176" y="2352153"/>
                <a:ext cx="681739" cy="116004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3F00D186-F1EE-7590-292E-B4855938BBBE}"/>
                </a:ext>
              </a:extLst>
            </p:cNvPr>
            <p:cNvGrpSpPr/>
            <p:nvPr/>
          </p:nvGrpSpPr>
          <p:grpSpPr>
            <a:xfrm>
              <a:off x="7680176" y="2056337"/>
              <a:ext cx="3786525" cy="1160040"/>
              <a:chOff x="7680176" y="2352153"/>
              <a:chExt cx="4159481" cy="1160040"/>
            </a:xfrm>
          </p:grpSpPr>
          <p:cxnSp>
            <p:nvCxnSpPr>
              <p:cNvPr id="40" name="Straight Connector 5">
                <a:extLst>
                  <a:ext uri="{FF2B5EF4-FFF2-40B4-BE49-F238E27FC236}">
                    <a16:creationId xmlns:a16="http://schemas.microsoft.com/office/drawing/2014/main" id="{7612B3A9-6E14-9841-CA56-9DAE9BE1B9EF}"/>
                  </a:ext>
                </a:extLst>
              </p:cNvPr>
              <p:cNvCxnSpPr/>
              <p:nvPr/>
            </p:nvCxnSpPr>
            <p:spPr>
              <a:xfrm>
                <a:off x="8355806" y="2357388"/>
                <a:ext cx="348385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6">
                <a:extLst>
                  <a:ext uri="{FF2B5EF4-FFF2-40B4-BE49-F238E27FC236}">
                    <a16:creationId xmlns:a16="http://schemas.microsoft.com/office/drawing/2014/main" id="{EE07AC21-B3BD-BBDC-98EF-DDF523EB9483}"/>
                  </a:ext>
                </a:extLst>
              </p:cNvPr>
              <p:cNvCxnSpPr/>
              <p:nvPr/>
            </p:nvCxnSpPr>
            <p:spPr>
              <a:xfrm flipV="1">
                <a:off x="7680176" y="2352153"/>
                <a:ext cx="681739" cy="116004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21">
              <a:extLst>
                <a:ext uri="{FF2B5EF4-FFF2-40B4-BE49-F238E27FC236}">
                  <a16:creationId xmlns:a16="http://schemas.microsoft.com/office/drawing/2014/main" id="{BDAB0499-A40A-44DA-2813-EFFA296BD7BC}"/>
                </a:ext>
              </a:extLst>
            </p:cNvPr>
            <p:cNvGrpSpPr/>
            <p:nvPr/>
          </p:nvGrpSpPr>
          <p:grpSpPr>
            <a:xfrm>
              <a:off x="4027327" y="1365148"/>
              <a:ext cx="4129528" cy="4217601"/>
              <a:chOff x="4027327" y="1591052"/>
              <a:chExt cx="4129528" cy="4217601"/>
            </a:xfrm>
          </p:grpSpPr>
          <p:sp>
            <p:nvSpPr>
              <p:cNvPr id="15" name="Freeform: Shape 11">
                <a:extLst>
                  <a:ext uri="{FF2B5EF4-FFF2-40B4-BE49-F238E27FC236}">
                    <a16:creationId xmlns:a16="http://schemas.microsoft.com/office/drawing/2014/main" id="{E5839301-2932-8D73-6681-B39EA146022D}"/>
                  </a:ext>
                </a:extLst>
              </p:cNvPr>
              <p:cNvSpPr/>
              <p:nvPr/>
            </p:nvSpPr>
            <p:spPr>
              <a:xfrm rot="10800000">
                <a:off x="5796856" y="3195997"/>
                <a:ext cx="2359999" cy="500776"/>
              </a:xfrm>
              <a:custGeom>
                <a:avLst/>
                <a:gdLst/>
                <a:ahLst/>
                <a:cxnLst/>
                <a:rect l="l" t="t" r="r" b="b"/>
                <a:pathLst>
                  <a:path w="2359999" h="500776">
                    <a:moveTo>
                      <a:pt x="2070876" y="0"/>
                    </a:moveTo>
                    <a:lnTo>
                      <a:pt x="2359999" y="500776"/>
                    </a:lnTo>
                    <a:lnTo>
                      <a:pt x="0" y="500776"/>
                    </a:lnTo>
                    <a:lnTo>
                      <a:pt x="290110" y="0"/>
                    </a:lnTo>
                    <a:close/>
                  </a:path>
                </a:pathLst>
              </a:custGeom>
              <a:solidFill>
                <a:srgbClr val="9FAEA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Trapezoid 12">
                <a:extLst>
                  <a:ext uri="{FF2B5EF4-FFF2-40B4-BE49-F238E27FC236}">
                    <a16:creationId xmlns:a16="http://schemas.microsoft.com/office/drawing/2014/main" id="{4739319A-FC2A-6F43-6A35-751025DD77D2}"/>
                  </a:ext>
                </a:extLst>
              </p:cNvPr>
              <p:cNvSpPr/>
              <p:nvPr/>
            </p:nvSpPr>
            <p:spPr>
              <a:xfrm rot="7200000">
                <a:off x="3509769" y="2809464"/>
                <a:ext cx="2937600" cy="500776"/>
              </a:xfrm>
              <a:prstGeom prst="trapezoid">
                <a:avLst>
                  <a:gd name="adj" fmla="val 57932"/>
                </a:avLst>
              </a:prstGeom>
              <a:solidFill>
                <a:srgbClr val="8EC0B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13">
                <a:extLst>
                  <a:ext uri="{FF2B5EF4-FFF2-40B4-BE49-F238E27FC236}">
                    <a16:creationId xmlns:a16="http://schemas.microsoft.com/office/drawing/2014/main" id="{FA6C323D-59B5-AEC2-EBEF-E7A6104CDE40}"/>
                  </a:ext>
                </a:extLst>
              </p:cNvPr>
              <p:cNvSpPr/>
              <p:nvPr/>
            </p:nvSpPr>
            <p:spPr>
              <a:xfrm>
                <a:off x="4027327" y="3707569"/>
                <a:ext cx="2361484" cy="500776"/>
              </a:xfrm>
              <a:custGeom>
                <a:avLst/>
                <a:gdLst/>
                <a:ahLst/>
                <a:cxnLst/>
                <a:rect l="l" t="t" r="r" b="b"/>
                <a:pathLst>
                  <a:path w="2146804" h="455251">
                    <a:moveTo>
                      <a:pt x="263736" y="0"/>
                    </a:moveTo>
                    <a:lnTo>
                      <a:pt x="1883965" y="0"/>
                    </a:lnTo>
                    <a:lnTo>
                      <a:pt x="2146804" y="455251"/>
                    </a:lnTo>
                    <a:lnTo>
                      <a:pt x="0" y="455251"/>
                    </a:lnTo>
                    <a:close/>
                  </a:path>
                </a:pathLst>
              </a:custGeom>
              <a:solidFill>
                <a:srgbClr val="9FAEA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Trapezoid 14">
                <a:extLst>
                  <a:ext uri="{FF2B5EF4-FFF2-40B4-BE49-F238E27FC236}">
                    <a16:creationId xmlns:a16="http://schemas.microsoft.com/office/drawing/2014/main" id="{BE190774-C160-11B3-A8E2-1E0AA6144129}"/>
                  </a:ext>
                </a:extLst>
              </p:cNvPr>
              <p:cNvSpPr/>
              <p:nvPr/>
            </p:nvSpPr>
            <p:spPr>
              <a:xfrm rot="3600000">
                <a:off x="4700712" y="4089465"/>
                <a:ext cx="2937600" cy="500776"/>
              </a:xfrm>
              <a:prstGeom prst="trapezoid">
                <a:avLst>
                  <a:gd name="adj" fmla="val 57932"/>
                </a:avLst>
              </a:prstGeom>
              <a:solidFill>
                <a:srgbClr val="8EC0B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15">
                <a:extLst>
                  <a:ext uri="{FF2B5EF4-FFF2-40B4-BE49-F238E27FC236}">
                    <a16:creationId xmlns:a16="http://schemas.microsoft.com/office/drawing/2014/main" id="{F67603EF-E2AC-D0B3-33CC-7B04B270A85E}"/>
                  </a:ext>
                </a:extLst>
              </p:cNvPr>
              <p:cNvSpPr/>
              <p:nvPr/>
            </p:nvSpPr>
            <p:spPr>
              <a:xfrm rot="14400000">
                <a:off x="4975541" y="3063840"/>
                <a:ext cx="2361484" cy="500776"/>
              </a:xfrm>
              <a:custGeom>
                <a:avLst/>
                <a:gdLst/>
                <a:ahLst/>
                <a:cxnLst/>
                <a:rect l="l" t="t" r="r" b="b"/>
                <a:pathLst>
                  <a:path w="2146804" h="455251">
                    <a:moveTo>
                      <a:pt x="263736" y="0"/>
                    </a:moveTo>
                    <a:lnTo>
                      <a:pt x="1883965" y="0"/>
                    </a:lnTo>
                    <a:lnTo>
                      <a:pt x="2146804" y="455251"/>
                    </a:lnTo>
                    <a:lnTo>
                      <a:pt x="0" y="455251"/>
                    </a:lnTo>
                    <a:close/>
                  </a:path>
                </a:pathLst>
              </a:custGeom>
              <a:solidFill>
                <a:srgbClr val="78ADA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6">
                <a:extLst>
                  <a:ext uri="{FF2B5EF4-FFF2-40B4-BE49-F238E27FC236}">
                    <a16:creationId xmlns:a16="http://schemas.microsoft.com/office/drawing/2014/main" id="{C137915F-C0AC-B7CB-3DC6-6BE8D7EFF87B}"/>
                  </a:ext>
                </a:extLst>
              </p:cNvPr>
              <p:cNvSpPr/>
              <p:nvPr/>
            </p:nvSpPr>
            <p:spPr>
              <a:xfrm rot="18000000">
                <a:off x="5880227" y="4338997"/>
                <a:ext cx="2359999" cy="500776"/>
              </a:xfrm>
              <a:custGeom>
                <a:avLst/>
                <a:gdLst/>
                <a:ahLst/>
                <a:cxnLst/>
                <a:rect l="l" t="t" r="r" b="b"/>
                <a:pathLst>
                  <a:path w="2359999" h="500776">
                    <a:moveTo>
                      <a:pt x="2070876" y="0"/>
                    </a:moveTo>
                    <a:lnTo>
                      <a:pt x="2359999" y="500776"/>
                    </a:lnTo>
                    <a:lnTo>
                      <a:pt x="0" y="500776"/>
                    </a:lnTo>
                    <a:lnTo>
                      <a:pt x="290110" y="0"/>
                    </a:lnTo>
                    <a:close/>
                  </a:path>
                </a:pathLst>
              </a:custGeom>
              <a:solidFill>
                <a:srgbClr val="78ADA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03D6FA9-9FC3-F7F9-3D56-880B3EA099F3}"/>
              </a:ext>
            </a:extLst>
          </p:cNvPr>
          <p:cNvGrpSpPr/>
          <p:nvPr/>
        </p:nvGrpSpPr>
        <p:grpSpPr>
          <a:xfrm>
            <a:off x="7907118" y="2277491"/>
            <a:ext cx="2771799" cy="774014"/>
            <a:chOff x="3624780" y="2412339"/>
            <a:chExt cx="2772160" cy="77411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9EAC0B5-2DED-84F0-EBC5-D60AC84B3329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21A5532-993A-909A-D06A-520942634BDA}"/>
                </a:ext>
              </a:extLst>
            </p:cNvPr>
            <p:cNvSpPr txBox="1"/>
            <p:nvPr/>
          </p:nvSpPr>
          <p:spPr>
            <a:xfrm>
              <a:off x="3624780" y="2750893"/>
              <a:ext cx="2772160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64F26F8-9591-D327-E261-8A5B93A7CE13}"/>
              </a:ext>
            </a:extLst>
          </p:cNvPr>
          <p:cNvGrpSpPr/>
          <p:nvPr/>
        </p:nvGrpSpPr>
        <p:grpSpPr>
          <a:xfrm>
            <a:off x="1488925" y="4627743"/>
            <a:ext cx="2771799" cy="774014"/>
            <a:chOff x="3624780" y="2412339"/>
            <a:chExt cx="2772160" cy="77411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E3A2C0E-FE1F-E614-4956-B6D646E3E097}"/>
                </a:ext>
              </a:extLst>
            </p:cNvPr>
            <p:cNvSpPr txBox="1"/>
            <p:nvPr/>
          </p:nvSpPr>
          <p:spPr>
            <a:xfrm>
              <a:off x="4263159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19604D1-369B-A206-638F-CDE526AB05ED}"/>
                </a:ext>
              </a:extLst>
            </p:cNvPr>
            <p:cNvSpPr txBox="1"/>
            <p:nvPr/>
          </p:nvSpPr>
          <p:spPr>
            <a:xfrm>
              <a:off x="3624780" y="2750893"/>
              <a:ext cx="2772160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FAB7992-E841-C8B9-9735-D212EBB11606}"/>
              </a:ext>
            </a:extLst>
          </p:cNvPr>
          <p:cNvGrpSpPr/>
          <p:nvPr/>
        </p:nvGrpSpPr>
        <p:grpSpPr>
          <a:xfrm>
            <a:off x="1488925" y="2277491"/>
            <a:ext cx="2771799" cy="774014"/>
            <a:chOff x="3624780" y="2412339"/>
            <a:chExt cx="2772160" cy="77411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ED9003A-8584-93F6-FFD8-10D6FEB8B0CF}"/>
                </a:ext>
              </a:extLst>
            </p:cNvPr>
            <p:cNvSpPr txBox="1"/>
            <p:nvPr/>
          </p:nvSpPr>
          <p:spPr>
            <a:xfrm>
              <a:off x="4263159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DCE9696-B922-F9D1-8975-1CD48C89177F}"/>
                </a:ext>
              </a:extLst>
            </p:cNvPr>
            <p:cNvSpPr txBox="1"/>
            <p:nvPr/>
          </p:nvSpPr>
          <p:spPr>
            <a:xfrm>
              <a:off x="3624780" y="2750893"/>
              <a:ext cx="2772160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22ADBE5-91CF-0AA9-68C9-40C54B3E89F0}"/>
              </a:ext>
            </a:extLst>
          </p:cNvPr>
          <p:cNvGrpSpPr/>
          <p:nvPr/>
        </p:nvGrpSpPr>
        <p:grpSpPr>
          <a:xfrm>
            <a:off x="7907118" y="4627743"/>
            <a:ext cx="2771799" cy="774014"/>
            <a:chOff x="3624780" y="2412339"/>
            <a:chExt cx="2772160" cy="77411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73DCFDE-0B55-34BD-66B1-C8A57ACFD024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7FEA63B-5B48-C9EE-6EB5-4AB1E02A0670}"/>
                </a:ext>
              </a:extLst>
            </p:cNvPr>
            <p:cNvSpPr txBox="1"/>
            <p:nvPr/>
          </p:nvSpPr>
          <p:spPr>
            <a:xfrm>
              <a:off x="3624780" y="2750893"/>
              <a:ext cx="2772160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7305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iŝlïďe">
            <a:extLst>
              <a:ext uri="{FF2B5EF4-FFF2-40B4-BE49-F238E27FC236}">
                <a16:creationId xmlns:a16="http://schemas.microsoft.com/office/drawing/2014/main" id="{E58499F4-EFEA-BC6A-A623-DE0A89858313}"/>
              </a:ext>
            </a:extLst>
          </p:cNvPr>
          <p:cNvSpPr/>
          <p:nvPr/>
        </p:nvSpPr>
        <p:spPr>
          <a:xfrm>
            <a:off x="4528370" y="4612110"/>
            <a:ext cx="3145224" cy="913021"/>
          </a:xfrm>
          <a:prstGeom prst="rect">
            <a:avLst/>
          </a:prstGeom>
          <a:solidFill>
            <a:srgbClr val="9FAE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7" name="î$liḋè">
            <a:extLst>
              <a:ext uri="{FF2B5EF4-FFF2-40B4-BE49-F238E27FC236}">
                <a16:creationId xmlns:a16="http://schemas.microsoft.com/office/drawing/2014/main" id="{047BFEF5-5227-45D7-F03F-EE3612EE94C0}"/>
              </a:ext>
            </a:extLst>
          </p:cNvPr>
          <p:cNvSpPr/>
          <p:nvPr/>
        </p:nvSpPr>
        <p:spPr>
          <a:xfrm>
            <a:off x="7796359" y="4612110"/>
            <a:ext cx="3127393" cy="913021"/>
          </a:xfrm>
          <a:prstGeom prst="rect">
            <a:avLst/>
          </a:prstGeom>
          <a:solidFill>
            <a:srgbClr val="8EC0B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8" name="iS1íde">
            <a:extLst>
              <a:ext uri="{FF2B5EF4-FFF2-40B4-BE49-F238E27FC236}">
                <a16:creationId xmlns:a16="http://schemas.microsoft.com/office/drawing/2014/main" id="{6AD52707-2111-74E3-B811-3A5202A2DDA5}"/>
              </a:ext>
            </a:extLst>
          </p:cNvPr>
          <p:cNvSpPr/>
          <p:nvPr/>
        </p:nvSpPr>
        <p:spPr>
          <a:xfrm>
            <a:off x="1266660" y="4612110"/>
            <a:ext cx="3145224" cy="913021"/>
          </a:xfrm>
          <a:prstGeom prst="rect">
            <a:avLst/>
          </a:prstGeom>
          <a:solidFill>
            <a:srgbClr val="8EC0B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9" name="ïṡlíďé">
            <a:extLst>
              <a:ext uri="{FF2B5EF4-FFF2-40B4-BE49-F238E27FC236}">
                <a16:creationId xmlns:a16="http://schemas.microsoft.com/office/drawing/2014/main" id="{DC0E425D-A673-149F-9A88-B8D9FD8C1FA1}"/>
              </a:ext>
            </a:extLst>
          </p:cNvPr>
          <p:cNvSpPr/>
          <p:nvPr/>
        </p:nvSpPr>
        <p:spPr>
          <a:xfrm>
            <a:off x="1273747" y="1462811"/>
            <a:ext cx="3138137" cy="304548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ṡlide">
            <a:extLst>
              <a:ext uri="{FF2B5EF4-FFF2-40B4-BE49-F238E27FC236}">
                <a16:creationId xmlns:a16="http://schemas.microsoft.com/office/drawing/2014/main" id="{14A5D128-18E3-170E-3AD2-6D43F27797BA}"/>
              </a:ext>
            </a:extLst>
          </p:cNvPr>
          <p:cNvSpPr/>
          <p:nvPr/>
        </p:nvSpPr>
        <p:spPr>
          <a:xfrm>
            <a:off x="4529681" y="1462811"/>
            <a:ext cx="3138137" cy="304548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ṥľîḑe">
            <a:extLst>
              <a:ext uri="{FF2B5EF4-FFF2-40B4-BE49-F238E27FC236}">
                <a16:creationId xmlns:a16="http://schemas.microsoft.com/office/drawing/2014/main" id="{3DBE94A4-5424-DB1C-3546-53D7109B096C}"/>
              </a:ext>
            </a:extLst>
          </p:cNvPr>
          <p:cNvSpPr/>
          <p:nvPr/>
        </p:nvSpPr>
        <p:spPr>
          <a:xfrm>
            <a:off x="7785615" y="1462811"/>
            <a:ext cx="3138137" cy="304548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5108D59-AAD9-CAEA-EDC6-7EF01476AEE3}"/>
              </a:ext>
            </a:extLst>
          </p:cNvPr>
          <p:cNvSpPr txBox="1"/>
          <p:nvPr/>
        </p:nvSpPr>
        <p:spPr>
          <a:xfrm>
            <a:off x="1266660" y="4710304"/>
            <a:ext cx="3138945" cy="5041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65D201F-9FC0-C93A-76EB-880DD427B6EF}"/>
              </a:ext>
            </a:extLst>
          </p:cNvPr>
          <p:cNvSpPr txBox="1"/>
          <p:nvPr/>
        </p:nvSpPr>
        <p:spPr>
          <a:xfrm>
            <a:off x="4522091" y="4710304"/>
            <a:ext cx="3138945" cy="5041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D5D3C06-D5D3-C801-BE3E-1E3053622C40}"/>
              </a:ext>
            </a:extLst>
          </p:cNvPr>
          <p:cNvSpPr txBox="1"/>
          <p:nvPr/>
        </p:nvSpPr>
        <p:spPr>
          <a:xfrm>
            <a:off x="7785211" y="4710304"/>
            <a:ext cx="3138945" cy="5041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70204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8849b2a9-da11-4943-940b-ecab03f0ad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31DDED5-3643-8342-C823-F46663A091F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061467" y="2484409"/>
            <a:ext cx="4067486" cy="2611402"/>
            <a:chOff x="3748617" y="2378832"/>
            <a:chExt cx="4694774" cy="3014133"/>
          </a:xfrm>
        </p:grpSpPr>
        <p:grpSp>
          <p:nvGrpSpPr>
            <p:cNvPr id="7" name="îşļiďe">
              <a:extLst>
                <a:ext uri="{FF2B5EF4-FFF2-40B4-BE49-F238E27FC236}">
                  <a16:creationId xmlns:a16="http://schemas.microsoft.com/office/drawing/2014/main" id="{465E4ED4-8836-51F0-B35C-EE016760D3E7}"/>
                </a:ext>
              </a:extLst>
            </p:cNvPr>
            <p:cNvGrpSpPr/>
            <p:nvPr/>
          </p:nvGrpSpPr>
          <p:grpSpPr>
            <a:xfrm>
              <a:off x="7205139" y="3206448"/>
              <a:ext cx="1238252" cy="1371600"/>
              <a:chOff x="5403850" y="2404837"/>
              <a:chExt cx="928688" cy="1028701"/>
            </a:xfrm>
          </p:grpSpPr>
          <p:sp>
            <p:nvSpPr>
              <p:cNvPr id="25" name="í$ļîḓé">
                <a:extLst>
                  <a:ext uri="{FF2B5EF4-FFF2-40B4-BE49-F238E27FC236}">
                    <a16:creationId xmlns:a16="http://schemas.microsoft.com/office/drawing/2014/main" id="{74C34150-BE78-1716-5F4C-1659FCEA2DE5}"/>
                  </a:ext>
                </a:extLst>
              </p:cNvPr>
              <p:cNvSpPr/>
              <p:nvPr/>
            </p:nvSpPr>
            <p:spPr bwMode="auto">
              <a:xfrm rot="5400000">
                <a:off x="5715794" y="2816793"/>
                <a:ext cx="515938" cy="717550"/>
              </a:xfrm>
              <a:custGeom>
                <a:avLst/>
                <a:gdLst/>
                <a:ahLst/>
                <a:cxnLst>
                  <a:cxn ang="0">
                    <a:pos x="0" y="322"/>
                  </a:cxn>
                  <a:cxn ang="0">
                    <a:pos x="0" y="0"/>
                  </a:cxn>
                  <a:cxn ang="0">
                    <a:pos x="325" y="199"/>
                  </a:cxn>
                  <a:cxn ang="0">
                    <a:pos x="325" y="452"/>
                  </a:cxn>
                  <a:cxn ang="0">
                    <a:pos x="0" y="322"/>
                  </a:cxn>
                </a:cxnLst>
                <a:rect l="0" t="0" r="r" b="b"/>
                <a:pathLst>
                  <a:path w="325" h="452">
                    <a:moveTo>
                      <a:pt x="0" y="322"/>
                    </a:moveTo>
                    <a:lnTo>
                      <a:pt x="0" y="0"/>
                    </a:lnTo>
                    <a:lnTo>
                      <a:pt x="325" y="199"/>
                    </a:lnTo>
                    <a:lnTo>
                      <a:pt x="325" y="45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rgbClr val="78ADA0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śľïde">
                <a:extLst>
                  <a:ext uri="{FF2B5EF4-FFF2-40B4-BE49-F238E27FC236}">
                    <a16:creationId xmlns:a16="http://schemas.microsoft.com/office/drawing/2014/main" id="{DFF97580-DE1A-70FE-A79A-B26B62AD0382}"/>
                  </a:ext>
                </a:extLst>
              </p:cNvPr>
              <p:cNvSpPr/>
              <p:nvPr/>
            </p:nvSpPr>
            <p:spPr bwMode="auto">
              <a:xfrm rot="5400000">
                <a:off x="5098257" y="2710431"/>
                <a:ext cx="1028700" cy="417513"/>
              </a:xfrm>
              <a:custGeom>
                <a:avLst/>
                <a:gdLst/>
                <a:ahLst/>
                <a:cxnLst>
                  <a:cxn ang="0">
                    <a:pos x="323" y="263"/>
                  </a:cxn>
                  <a:cxn ang="0">
                    <a:pos x="0" y="128"/>
                  </a:cxn>
                  <a:cxn ang="0">
                    <a:pos x="323" y="0"/>
                  </a:cxn>
                  <a:cxn ang="0">
                    <a:pos x="648" y="130"/>
                  </a:cxn>
                  <a:cxn ang="0">
                    <a:pos x="323" y="263"/>
                  </a:cxn>
                </a:cxnLst>
                <a:rect l="0" t="0" r="r" b="b"/>
                <a:pathLst>
                  <a:path w="648" h="263">
                    <a:moveTo>
                      <a:pt x="323" y="263"/>
                    </a:moveTo>
                    <a:lnTo>
                      <a:pt x="0" y="128"/>
                    </a:lnTo>
                    <a:lnTo>
                      <a:pt x="323" y="0"/>
                    </a:lnTo>
                    <a:lnTo>
                      <a:pt x="648" y="130"/>
                    </a:lnTo>
                    <a:lnTo>
                      <a:pt x="323" y="263"/>
                    </a:lnTo>
                    <a:close/>
                  </a:path>
                </a:pathLst>
              </a:custGeom>
              <a:solidFill>
                <a:srgbClr val="9FAEAC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ísḷïdè">
                <a:extLst>
                  <a:ext uri="{FF2B5EF4-FFF2-40B4-BE49-F238E27FC236}">
                    <a16:creationId xmlns:a16="http://schemas.microsoft.com/office/drawing/2014/main" id="{28CF674E-B7F4-98F6-1F65-8AA296CB16DB}"/>
                  </a:ext>
                </a:extLst>
              </p:cNvPr>
              <p:cNvSpPr/>
              <p:nvPr/>
            </p:nvSpPr>
            <p:spPr bwMode="auto">
              <a:xfrm rot="5400000">
                <a:off x="5718969" y="2304031"/>
                <a:ext cx="512763" cy="714375"/>
              </a:xfrm>
              <a:custGeom>
                <a:avLst/>
                <a:gdLst/>
                <a:ahLst/>
                <a:cxnLst>
                  <a:cxn ang="0">
                    <a:pos x="323" y="322"/>
                  </a:cxn>
                  <a:cxn ang="0">
                    <a:pos x="0" y="450"/>
                  </a:cxn>
                  <a:cxn ang="0">
                    <a:pos x="0" y="192"/>
                  </a:cxn>
                  <a:cxn ang="0">
                    <a:pos x="323" y="0"/>
                  </a:cxn>
                  <a:cxn ang="0">
                    <a:pos x="323" y="322"/>
                  </a:cxn>
                </a:cxnLst>
                <a:rect l="0" t="0" r="r" b="b"/>
                <a:pathLst>
                  <a:path w="323" h="450">
                    <a:moveTo>
                      <a:pt x="323" y="322"/>
                    </a:moveTo>
                    <a:lnTo>
                      <a:pt x="0" y="450"/>
                    </a:lnTo>
                    <a:lnTo>
                      <a:pt x="0" y="192"/>
                    </a:lnTo>
                    <a:lnTo>
                      <a:pt x="323" y="0"/>
                    </a:lnTo>
                    <a:lnTo>
                      <a:pt x="323" y="322"/>
                    </a:lnTo>
                    <a:close/>
                  </a:path>
                </a:pathLst>
              </a:custGeom>
              <a:solidFill>
                <a:srgbClr val="8EC0B9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iŝ1iḓé">
              <a:extLst>
                <a:ext uri="{FF2B5EF4-FFF2-40B4-BE49-F238E27FC236}">
                  <a16:creationId xmlns:a16="http://schemas.microsoft.com/office/drawing/2014/main" id="{4E3666F6-4D05-DEB4-A4B6-C97E8AF55607}"/>
                </a:ext>
              </a:extLst>
            </p:cNvPr>
            <p:cNvGrpSpPr/>
            <p:nvPr/>
          </p:nvGrpSpPr>
          <p:grpSpPr>
            <a:xfrm>
              <a:off x="6432549" y="2795816"/>
              <a:ext cx="1073151" cy="2163232"/>
              <a:chOff x="4824412" y="2096862"/>
              <a:chExt cx="804863" cy="1622425"/>
            </a:xfrm>
          </p:grpSpPr>
          <p:sp>
            <p:nvSpPr>
              <p:cNvPr id="21" name="iṧľîḍê">
                <a:extLst>
                  <a:ext uri="{FF2B5EF4-FFF2-40B4-BE49-F238E27FC236}">
                    <a16:creationId xmlns:a16="http://schemas.microsoft.com/office/drawing/2014/main" id="{97ECD772-EE82-4F3F-6AE7-DDFC977968B2}"/>
                  </a:ext>
                </a:extLst>
              </p:cNvPr>
              <p:cNvSpPr/>
              <p:nvPr/>
            </p:nvSpPr>
            <p:spPr bwMode="auto">
              <a:xfrm rot="5400000">
                <a:off x="4893469" y="2181794"/>
                <a:ext cx="820738" cy="650875"/>
              </a:xfrm>
              <a:custGeom>
                <a:avLst/>
                <a:gdLst/>
                <a:ahLst/>
                <a:cxnLst>
                  <a:cxn ang="0">
                    <a:pos x="0" y="410"/>
                  </a:cxn>
                  <a:cxn ang="0">
                    <a:pos x="0" y="147"/>
                  </a:cxn>
                  <a:cxn ang="0">
                    <a:pos x="517" y="0"/>
                  </a:cxn>
                  <a:cxn ang="0">
                    <a:pos x="517" y="336"/>
                  </a:cxn>
                  <a:cxn ang="0">
                    <a:pos x="0" y="410"/>
                  </a:cxn>
                </a:cxnLst>
                <a:rect l="0" t="0" r="r" b="b"/>
                <a:pathLst>
                  <a:path w="517" h="410">
                    <a:moveTo>
                      <a:pt x="0" y="410"/>
                    </a:moveTo>
                    <a:lnTo>
                      <a:pt x="0" y="147"/>
                    </a:lnTo>
                    <a:lnTo>
                      <a:pt x="517" y="0"/>
                    </a:lnTo>
                    <a:lnTo>
                      <a:pt x="517" y="336"/>
                    </a:lnTo>
                    <a:lnTo>
                      <a:pt x="0" y="410"/>
                    </a:lnTo>
                    <a:close/>
                  </a:path>
                </a:pathLst>
              </a:custGeom>
              <a:solidFill>
                <a:srgbClr val="8EC0B9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íṣľîḋe">
                <a:extLst>
                  <a:ext uri="{FF2B5EF4-FFF2-40B4-BE49-F238E27FC236}">
                    <a16:creationId xmlns:a16="http://schemas.microsoft.com/office/drawing/2014/main" id="{D8E3DBF2-83F2-76F6-6F8B-5790D5B29288}"/>
                  </a:ext>
                </a:extLst>
              </p:cNvPr>
              <p:cNvSpPr/>
              <p:nvPr/>
            </p:nvSpPr>
            <p:spPr bwMode="auto">
              <a:xfrm rot="5400000">
                <a:off x="4897437" y="2987449"/>
                <a:ext cx="801688" cy="661988"/>
              </a:xfrm>
              <a:custGeom>
                <a:avLst/>
                <a:gdLst/>
                <a:ahLst/>
                <a:cxnLst>
                  <a:cxn ang="0">
                    <a:pos x="505" y="417"/>
                  </a:cxn>
                  <a:cxn ang="0">
                    <a:pos x="0" y="336"/>
                  </a:cxn>
                  <a:cxn ang="0">
                    <a:pos x="0" y="0"/>
                  </a:cxn>
                  <a:cxn ang="0">
                    <a:pos x="503" y="149"/>
                  </a:cxn>
                  <a:cxn ang="0">
                    <a:pos x="505" y="417"/>
                  </a:cxn>
                  <a:cxn ang="0">
                    <a:pos x="505" y="417"/>
                  </a:cxn>
                </a:cxnLst>
                <a:rect l="0" t="0" r="r" b="b"/>
                <a:pathLst>
                  <a:path w="505" h="417">
                    <a:moveTo>
                      <a:pt x="505" y="417"/>
                    </a:moveTo>
                    <a:lnTo>
                      <a:pt x="0" y="336"/>
                    </a:lnTo>
                    <a:lnTo>
                      <a:pt x="0" y="0"/>
                    </a:lnTo>
                    <a:lnTo>
                      <a:pt x="503" y="149"/>
                    </a:lnTo>
                    <a:lnTo>
                      <a:pt x="505" y="417"/>
                    </a:lnTo>
                    <a:lnTo>
                      <a:pt x="505" y="417"/>
                    </a:lnTo>
                    <a:close/>
                  </a:path>
                </a:pathLst>
              </a:custGeom>
              <a:solidFill>
                <a:srgbClr val="78ADA0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şľîḑê">
                <a:extLst>
                  <a:ext uri="{FF2B5EF4-FFF2-40B4-BE49-F238E27FC236}">
                    <a16:creationId xmlns:a16="http://schemas.microsoft.com/office/drawing/2014/main" id="{A992B959-2874-64F1-4F05-B1361E46EE4E}"/>
                  </a:ext>
                </a:extLst>
              </p:cNvPr>
              <p:cNvSpPr/>
              <p:nvPr/>
            </p:nvSpPr>
            <p:spPr bwMode="auto">
              <a:xfrm rot="5400000">
                <a:off x="4148931" y="2772343"/>
                <a:ext cx="1622425" cy="271463"/>
              </a:xfrm>
              <a:custGeom>
                <a:avLst/>
                <a:gdLst/>
                <a:ahLst/>
                <a:cxnLst>
                  <a:cxn ang="0">
                    <a:pos x="517" y="0"/>
                  </a:cxn>
                  <a:cxn ang="0">
                    <a:pos x="1022" y="81"/>
                  </a:cxn>
                  <a:cxn ang="0">
                    <a:pos x="517" y="171"/>
                  </a:cxn>
                  <a:cxn ang="0">
                    <a:pos x="0" y="74"/>
                  </a:cxn>
                  <a:cxn ang="0">
                    <a:pos x="517" y="0"/>
                  </a:cxn>
                </a:cxnLst>
                <a:rect l="0" t="0" r="r" b="b"/>
                <a:pathLst>
                  <a:path w="1022" h="171">
                    <a:moveTo>
                      <a:pt x="517" y="0"/>
                    </a:moveTo>
                    <a:lnTo>
                      <a:pt x="1022" y="81"/>
                    </a:lnTo>
                    <a:lnTo>
                      <a:pt x="517" y="171"/>
                    </a:lnTo>
                    <a:lnTo>
                      <a:pt x="0" y="74"/>
                    </a:lnTo>
                    <a:lnTo>
                      <a:pt x="517" y="0"/>
                    </a:lnTo>
                    <a:close/>
                  </a:path>
                </a:pathLst>
              </a:custGeom>
              <a:solidFill>
                <a:srgbClr val="9FAEAC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ïSliḑê">
              <a:extLst>
                <a:ext uri="{FF2B5EF4-FFF2-40B4-BE49-F238E27FC236}">
                  <a16:creationId xmlns:a16="http://schemas.microsoft.com/office/drawing/2014/main" id="{4ACB7A89-F06C-9503-7042-515A6140FCE1}"/>
                </a:ext>
              </a:extLst>
            </p:cNvPr>
            <p:cNvGrpSpPr/>
            <p:nvPr/>
          </p:nvGrpSpPr>
          <p:grpSpPr>
            <a:xfrm>
              <a:off x="3748617" y="3206448"/>
              <a:ext cx="1244601" cy="1371600"/>
              <a:chOff x="2811462" y="2404837"/>
              <a:chExt cx="933451" cy="1028701"/>
            </a:xfrm>
          </p:grpSpPr>
          <p:sp>
            <p:nvSpPr>
              <p:cNvPr id="18" name="íśļiḓe">
                <a:extLst>
                  <a:ext uri="{FF2B5EF4-FFF2-40B4-BE49-F238E27FC236}">
                    <a16:creationId xmlns:a16="http://schemas.microsoft.com/office/drawing/2014/main" id="{55FEFABB-13CB-8730-DB0B-DAA30DDCA5D2}"/>
                  </a:ext>
                </a:extLst>
              </p:cNvPr>
              <p:cNvSpPr/>
              <p:nvPr/>
            </p:nvSpPr>
            <p:spPr bwMode="auto">
              <a:xfrm rot="5400000">
                <a:off x="2914650" y="2814412"/>
                <a:ext cx="515938" cy="722313"/>
              </a:xfrm>
              <a:custGeom>
                <a:avLst/>
                <a:gdLst/>
                <a:ahLst/>
                <a:cxnLst>
                  <a:cxn ang="0">
                    <a:pos x="0" y="130"/>
                  </a:cxn>
                  <a:cxn ang="0">
                    <a:pos x="0" y="455"/>
                  </a:cxn>
                  <a:cxn ang="0">
                    <a:pos x="325" y="253"/>
                  </a:cxn>
                  <a:cxn ang="0">
                    <a:pos x="325" y="0"/>
                  </a:cxn>
                  <a:cxn ang="0">
                    <a:pos x="0" y="130"/>
                  </a:cxn>
                </a:cxnLst>
                <a:rect l="0" t="0" r="r" b="b"/>
                <a:pathLst>
                  <a:path w="325" h="455">
                    <a:moveTo>
                      <a:pt x="0" y="130"/>
                    </a:moveTo>
                    <a:lnTo>
                      <a:pt x="0" y="455"/>
                    </a:lnTo>
                    <a:lnTo>
                      <a:pt x="325" y="253"/>
                    </a:lnTo>
                    <a:lnTo>
                      <a:pt x="325" y="0"/>
                    </a:ln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78ADA0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ïṣļïḋè">
                <a:extLst>
                  <a:ext uri="{FF2B5EF4-FFF2-40B4-BE49-F238E27FC236}">
                    <a16:creationId xmlns:a16="http://schemas.microsoft.com/office/drawing/2014/main" id="{E7B25A34-718E-DA31-06E9-DCB8395A2983}"/>
                  </a:ext>
                </a:extLst>
              </p:cNvPr>
              <p:cNvSpPr/>
              <p:nvPr/>
            </p:nvSpPr>
            <p:spPr bwMode="auto">
              <a:xfrm rot="5400000">
                <a:off x="3021807" y="2710431"/>
                <a:ext cx="1028700" cy="417513"/>
              </a:xfrm>
              <a:custGeom>
                <a:avLst/>
                <a:gdLst/>
                <a:ahLst/>
                <a:cxnLst>
                  <a:cxn ang="0">
                    <a:pos x="323" y="0"/>
                  </a:cxn>
                  <a:cxn ang="0">
                    <a:pos x="0" y="135"/>
                  </a:cxn>
                  <a:cxn ang="0">
                    <a:pos x="323" y="263"/>
                  </a:cxn>
                  <a:cxn ang="0">
                    <a:pos x="648" y="133"/>
                  </a:cxn>
                  <a:cxn ang="0">
                    <a:pos x="323" y="0"/>
                  </a:cxn>
                </a:cxnLst>
                <a:rect l="0" t="0" r="r" b="b"/>
                <a:pathLst>
                  <a:path w="648" h="263">
                    <a:moveTo>
                      <a:pt x="323" y="0"/>
                    </a:moveTo>
                    <a:lnTo>
                      <a:pt x="0" y="135"/>
                    </a:lnTo>
                    <a:lnTo>
                      <a:pt x="323" y="263"/>
                    </a:lnTo>
                    <a:lnTo>
                      <a:pt x="648" y="133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rgbClr val="9FAEAC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ïṥľiḋe">
                <a:extLst>
                  <a:ext uri="{FF2B5EF4-FFF2-40B4-BE49-F238E27FC236}">
                    <a16:creationId xmlns:a16="http://schemas.microsoft.com/office/drawing/2014/main" id="{A39ED3AC-2A81-4794-F4F1-A2AE57F38010}"/>
                  </a:ext>
                </a:extLst>
              </p:cNvPr>
              <p:cNvSpPr/>
              <p:nvPr/>
            </p:nvSpPr>
            <p:spPr bwMode="auto">
              <a:xfrm rot="5400000">
                <a:off x="2914650" y="2301650"/>
                <a:ext cx="512763" cy="719138"/>
              </a:xfrm>
              <a:custGeom>
                <a:avLst/>
                <a:gdLst/>
                <a:ahLst/>
                <a:cxnLst>
                  <a:cxn ang="0">
                    <a:pos x="323" y="128"/>
                  </a:cxn>
                  <a:cxn ang="0">
                    <a:pos x="0" y="0"/>
                  </a:cxn>
                  <a:cxn ang="0">
                    <a:pos x="0" y="258"/>
                  </a:cxn>
                  <a:cxn ang="0">
                    <a:pos x="323" y="453"/>
                  </a:cxn>
                  <a:cxn ang="0">
                    <a:pos x="323" y="128"/>
                  </a:cxn>
                </a:cxnLst>
                <a:rect l="0" t="0" r="r" b="b"/>
                <a:pathLst>
                  <a:path w="323" h="453">
                    <a:moveTo>
                      <a:pt x="323" y="128"/>
                    </a:moveTo>
                    <a:lnTo>
                      <a:pt x="0" y="0"/>
                    </a:lnTo>
                    <a:lnTo>
                      <a:pt x="0" y="258"/>
                    </a:lnTo>
                    <a:lnTo>
                      <a:pt x="323" y="453"/>
                    </a:lnTo>
                    <a:lnTo>
                      <a:pt x="323" y="128"/>
                    </a:lnTo>
                    <a:close/>
                  </a:path>
                </a:pathLst>
              </a:custGeom>
              <a:solidFill>
                <a:srgbClr val="8EC0B9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ïṡļiḋe">
              <a:extLst>
                <a:ext uri="{FF2B5EF4-FFF2-40B4-BE49-F238E27FC236}">
                  <a16:creationId xmlns:a16="http://schemas.microsoft.com/office/drawing/2014/main" id="{C9AC1D1B-AA21-A896-AE7A-6751A0FBA273}"/>
                </a:ext>
              </a:extLst>
            </p:cNvPr>
            <p:cNvGrpSpPr/>
            <p:nvPr/>
          </p:nvGrpSpPr>
          <p:grpSpPr>
            <a:xfrm>
              <a:off x="4692650" y="2795816"/>
              <a:ext cx="1073151" cy="2163232"/>
              <a:chOff x="3519487" y="2096862"/>
              <a:chExt cx="804863" cy="1622425"/>
            </a:xfrm>
          </p:grpSpPr>
          <p:sp>
            <p:nvSpPr>
              <p:cNvPr id="15" name="íṧḻîḍe">
                <a:extLst>
                  <a:ext uri="{FF2B5EF4-FFF2-40B4-BE49-F238E27FC236}">
                    <a16:creationId xmlns:a16="http://schemas.microsoft.com/office/drawing/2014/main" id="{0EC195AE-DA0D-9915-F823-9E09AB11276D}"/>
                  </a:ext>
                </a:extLst>
              </p:cNvPr>
              <p:cNvSpPr/>
              <p:nvPr/>
            </p:nvSpPr>
            <p:spPr bwMode="auto">
              <a:xfrm rot="5400000">
                <a:off x="3434557" y="2181794"/>
                <a:ext cx="820738" cy="650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63"/>
                  </a:cxn>
                  <a:cxn ang="0">
                    <a:pos x="517" y="410"/>
                  </a:cxn>
                  <a:cxn ang="0">
                    <a:pos x="517" y="74"/>
                  </a:cxn>
                  <a:cxn ang="0">
                    <a:pos x="0" y="0"/>
                  </a:cxn>
                </a:cxnLst>
                <a:rect l="0" t="0" r="r" b="b"/>
                <a:pathLst>
                  <a:path w="517" h="410">
                    <a:moveTo>
                      <a:pt x="0" y="0"/>
                    </a:moveTo>
                    <a:lnTo>
                      <a:pt x="0" y="263"/>
                    </a:lnTo>
                    <a:lnTo>
                      <a:pt x="517" y="410"/>
                    </a:lnTo>
                    <a:lnTo>
                      <a:pt x="517" y="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C0B9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is1íḓe">
                <a:extLst>
                  <a:ext uri="{FF2B5EF4-FFF2-40B4-BE49-F238E27FC236}">
                    <a16:creationId xmlns:a16="http://schemas.microsoft.com/office/drawing/2014/main" id="{C9E5DE70-A81E-977B-3CC1-88957D85A344}"/>
                  </a:ext>
                </a:extLst>
              </p:cNvPr>
              <p:cNvSpPr/>
              <p:nvPr/>
            </p:nvSpPr>
            <p:spPr bwMode="auto">
              <a:xfrm rot="5400000">
                <a:off x="3449637" y="2987449"/>
                <a:ext cx="801688" cy="661988"/>
              </a:xfrm>
              <a:custGeom>
                <a:avLst/>
                <a:gdLst/>
                <a:ahLst/>
                <a:cxnLst>
                  <a:cxn ang="0">
                    <a:pos x="505" y="0"/>
                  </a:cxn>
                  <a:cxn ang="0">
                    <a:pos x="0" y="81"/>
                  </a:cxn>
                  <a:cxn ang="0">
                    <a:pos x="0" y="417"/>
                  </a:cxn>
                  <a:cxn ang="0">
                    <a:pos x="503" y="270"/>
                  </a:cxn>
                  <a:cxn ang="0">
                    <a:pos x="505" y="0"/>
                  </a:cxn>
                  <a:cxn ang="0">
                    <a:pos x="505" y="0"/>
                  </a:cxn>
                </a:cxnLst>
                <a:rect l="0" t="0" r="r" b="b"/>
                <a:pathLst>
                  <a:path w="505" h="417">
                    <a:moveTo>
                      <a:pt x="505" y="0"/>
                    </a:moveTo>
                    <a:lnTo>
                      <a:pt x="0" y="81"/>
                    </a:lnTo>
                    <a:lnTo>
                      <a:pt x="0" y="417"/>
                    </a:lnTo>
                    <a:lnTo>
                      <a:pt x="503" y="270"/>
                    </a:lnTo>
                    <a:lnTo>
                      <a:pt x="505" y="0"/>
                    </a:lnTo>
                    <a:lnTo>
                      <a:pt x="505" y="0"/>
                    </a:lnTo>
                    <a:close/>
                  </a:path>
                </a:pathLst>
              </a:custGeom>
              <a:solidFill>
                <a:srgbClr val="78ADA0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ïṧļïḍê">
                <a:extLst>
                  <a:ext uri="{FF2B5EF4-FFF2-40B4-BE49-F238E27FC236}">
                    <a16:creationId xmlns:a16="http://schemas.microsoft.com/office/drawing/2014/main" id="{A8826810-7CE5-C753-C1B7-E72496F559BB}"/>
                  </a:ext>
                </a:extLst>
              </p:cNvPr>
              <p:cNvSpPr/>
              <p:nvPr/>
            </p:nvSpPr>
            <p:spPr bwMode="auto">
              <a:xfrm rot="5400000">
                <a:off x="3377406" y="2772343"/>
                <a:ext cx="1622425" cy="271463"/>
              </a:xfrm>
              <a:custGeom>
                <a:avLst/>
                <a:gdLst/>
                <a:ahLst/>
                <a:cxnLst>
                  <a:cxn ang="0">
                    <a:pos x="0" y="97"/>
                  </a:cxn>
                  <a:cxn ang="0">
                    <a:pos x="517" y="171"/>
                  </a:cxn>
                  <a:cxn ang="0">
                    <a:pos x="1022" y="90"/>
                  </a:cxn>
                  <a:cxn ang="0">
                    <a:pos x="517" y="0"/>
                  </a:cxn>
                  <a:cxn ang="0">
                    <a:pos x="0" y="97"/>
                  </a:cxn>
                </a:cxnLst>
                <a:rect l="0" t="0" r="r" b="b"/>
                <a:pathLst>
                  <a:path w="1022" h="171">
                    <a:moveTo>
                      <a:pt x="0" y="97"/>
                    </a:moveTo>
                    <a:lnTo>
                      <a:pt x="517" y="171"/>
                    </a:lnTo>
                    <a:lnTo>
                      <a:pt x="1022" y="90"/>
                    </a:lnTo>
                    <a:lnTo>
                      <a:pt x="517" y="0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9FAEAC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íṧḻîḑe">
              <a:extLst>
                <a:ext uri="{FF2B5EF4-FFF2-40B4-BE49-F238E27FC236}">
                  <a16:creationId xmlns:a16="http://schemas.microsoft.com/office/drawing/2014/main" id="{4C47C321-B460-669D-C7CA-51C8B3699889}"/>
                </a:ext>
              </a:extLst>
            </p:cNvPr>
            <p:cNvGrpSpPr/>
            <p:nvPr/>
          </p:nvGrpSpPr>
          <p:grpSpPr>
            <a:xfrm>
              <a:off x="5609168" y="2378832"/>
              <a:ext cx="948267" cy="3014133"/>
              <a:chOff x="4206876" y="1784124"/>
              <a:chExt cx="711200" cy="2260600"/>
            </a:xfrm>
          </p:grpSpPr>
          <p:sp>
            <p:nvSpPr>
              <p:cNvPr id="13" name="ïṧ1íḑé">
                <a:extLst>
                  <a:ext uri="{FF2B5EF4-FFF2-40B4-BE49-F238E27FC236}">
                    <a16:creationId xmlns:a16="http://schemas.microsoft.com/office/drawing/2014/main" id="{F9634405-FD00-E79B-334B-95F3543FF371}"/>
                  </a:ext>
                </a:extLst>
              </p:cNvPr>
              <p:cNvSpPr/>
              <p:nvPr/>
            </p:nvSpPr>
            <p:spPr bwMode="auto">
              <a:xfrm rot="5400000">
                <a:off x="3998913" y="3125562"/>
                <a:ext cx="1127125" cy="711200"/>
              </a:xfrm>
              <a:custGeom>
                <a:avLst/>
                <a:gdLst/>
                <a:ahLst/>
                <a:cxnLst>
                  <a:cxn ang="0">
                    <a:pos x="0" y="448"/>
                  </a:cxn>
                  <a:cxn ang="0">
                    <a:pos x="0" y="0"/>
                  </a:cxn>
                  <a:cxn ang="0">
                    <a:pos x="710" y="78"/>
                  </a:cxn>
                  <a:cxn ang="0">
                    <a:pos x="710" y="369"/>
                  </a:cxn>
                  <a:cxn ang="0">
                    <a:pos x="0" y="448"/>
                  </a:cxn>
                </a:cxnLst>
                <a:rect l="0" t="0" r="r" b="b"/>
                <a:pathLst>
                  <a:path w="710" h="448">
                    <a:moveTo>
                      <a:pt x="0" y="448"/>
                    </a:moveTo>
                    <a:lnTo>
                      <a:pt x="0" y="0"/>
                    </a:lnTo>
                    <a:lnTo>
                      <a:pt x="710" y="78"/>
                    </a:lnTo>
                    <a:lnTo>
                      <a:pt x="710" y="369"/>
                    </a:lnTo>
                    <a:lnTo>
                      <a:pt x="0" y="448"/>
                    </a:lnTo>
                    <a:close/>
                  </a:path>
                </a:pathLst>
              </a:custGeom>
              <a:solidFill>
                <a:srgbClr val="8EC0B9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4" name="íṥľiḓé">
                <a:extLst>
                  <a:ext uri="{FF2B5EF4-FFF2-40B4-BE49-F238E27FC236}">
                    <a16:creationId xmlns:a16="http://schemas.microsoft.com/office/drawing/2014/main" id="{B66FCA58-AB17-07AD-D602-8ED53901C730}"/>
                  </a:ext>
                </a:extLst>
              </p:cNvPr>
              <p:cNvSpPr/>
              <p:nvPr/>
            </p:nvSpPr>
            <p:spPr bwMode="auto">
              <a:xfrm rot="5400000">
                <a:off x="3995738" y="1995262"/>
                <a:ext cx="1133475" cy="711200"/>
              </a:xfrm>
              <a:custGeom>
                <a:avLst/>
                <a:gdLst/>
                <a:ahLst/>
                <a:cxnLst>
                  <a:cxn ang="0">
                    <a:pos x="714" y="0"/>
                  </a:cxn>
                  <a:cxn ang="0">
                    <a:pos x="714" y="448"/>
                  </a:cxn>
                  <a:cxn ang="0">
                    <a:pos x="0" y="369"/>
                  </a:cxn>
                  <a:cxn ang="0">
                    <a:pos x="0" y="83"/>
                  </a:cxn>
                  <a:cxn ang="0">
                    <a:pos x="714" y="0"/>
                  </a:cxn>
                </a:cxnLst>
                <a:rect l="0" t="0" r="r" b="b"/>
                <a:pathLst>
                  <a:path w="714" h="448">
                    <a:moveTo>
                      <a:pt x="714" y="0"/>
                    </a:moveTo>
                    <a:lnTo>
                      <a:pt x="714" y="448"/>
                    </a:lnTo>
                    <a:lnTo>
                      <a:pt x="0" y="369"/>
                    </a:lnTo>
                    <a:lnTo>
                      <a:pt x="0" y="83"/>
                    </a:lnTo>
                    <a:lnTo>
                      <a:pt x="714" y="0"/>
                    </a:lnTo>
                    <a:close/>
                  </a:path>
                </a:pathLst>
              </a:custGeom>
              <a:solidFill>
                <a:srgbClr val="8EC0B9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9E28C58-3517-D647-E54A-CFBA0A680354}"/>
              </a:ext>
            </a:extLst>
          </p:cNvPr>
          <p:cNvGrpSpPr/>
          <p:nvPr/>
        </p:nvGrpSpPr>
        <p:grpSpPr>
          <a:xfrm>
            <a:off x="1464956" y="1998707"/>
            <a:ext cx="2328979" cy="808381"/>
            <a:chOff x="1769578" y="2349127"/>
            <a:chExt cx="2329282" cy="80848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41C62DD-8ED1-DDBE-323F-21400B8F892B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D5E9F17-CE03-A2EC-5976-78F6474651FA}"/>
                </a:ext>
              </a:extLst>
            </p:cNvPr>
            <p:cNvSpPr txBox="1"/>
            <p:nvPr/>
          </p:nvSpPr>
          <p:spPr>
            <a:xfrm>
              <a:off x="1769578" y="2687681"/>
              <a:ext cx="2329282" cy="4699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7F056A6-58CC-E444-3241-6B7E8CFEDE83}"/>
              </a:ext>
            </a:extLst>
          </p:cNvPr>
          <p:cNvGrpSpPr/>
          <p:nvPr/>
        </p:nvGrpSpPr>
        <p:grpSpPr>
          <a:xfrm>
            <a:off x="1464956" y="4256824"/>
            <a:ext cx="2328979" cy="808381"/>
            <a:chOff x="1769578" y="2349127"/>
            <a:chExt cx="2329282" cy="80848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2A8C87-7B5A-51D7-D2A5-B7EE4566A020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EB1527D-99E7-1655-6B77-1DC517F68B57}"/>
                </a:ext>
              </a:extLst>
            </p:cNvPr>
            <p:cNvSpPr txBox="1"/>
            <p:nvPr/>
          </p:nvSpPr>
          <p:spPr>
            <a:xfrm>
              <a:off x="1769578" y="2687681"/>
              <a:ext cx="2329282" cy="4699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F5EA644-6638-FC80-AA15-16F620366133}"/>
              </a:ext>
            </a:extLst>
          </p:cNvPr>
          <p:cNvGrpSpPr/>
          <p:nvPr/>
        </p:nvGrpSpPr>
        <p:grpSpPr>
          <a:xfrm>
            <a:off x="8396477" y="1998707"/>
            <a:ext cx="2328979" cy="808381"/>
            <a:chOff x="1769578" y="2349127"/>
            <a:chExt cx="2329282" cy="80848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DDD34DD-862F-AE64-2248-BFDF96B9921C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E5A5B7F-7752-6052-946F-AFF3DD0A5DB0}"/>
                </a:ext>
              </a:extLst>
            </p:cNvPr>
            <p:cNvSpPr txBox="1"/>
            <p:nvPr/>
          </p:nvSpPr>
          <p:spPr>
            <a:xfrm>
              <a:off x="1769578" y="2687681"/>
              <a:ext cx="2329282" cy="4699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23C41F7-3E4F-0AB2-2A3F-83609028A8F6}"/>
              </a:ext>
            </a:extLst>
          </p:cNvPr>
          <p:cNvGrpSpPr/>
          <p:nvPr/>
        </p:nvGrpSpPr>
        <p:grpSpPr>
          <a:xfrm>
            <a:off x="8396477" y="4256824"/>
            <a:ext cx="2328979" cy="808381"/>
            <a:chOff x="1769578" y="2349127"/>
            <a:chExt cx="2329282" cy="80848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0427E92-836A-09A9-A532-FCA6033C4777}"/>
                </a:ext>
              </a:extLst>
            </p:cNvPr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603CAE9-7DF9-6FED-CB26-4A7B32C3A698}"/>
                </a:ext>
              </a:extLst>
            </p:cNvPr>
            <p:cNvSpPr txBox="1"/>
            <p:nvPr/>
          </p:nvSpPr>
          <p:spPr>
            <a:xfrm>
              <a:off x="1769578" y="2687681"/>
              <a:ext cx="2329282" cy="4699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301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>
            <a:extLst>
              <a:ext uri="{FF2B5EF4-FFF2-40B4-BE49-F238E27FC236}">
                <a16:creationId xmlns:a16="http://schemas.microsoft.com/office/drawing/2014/main" id="{82DC0ECB-9B7A-70AB-17EE-3652EA142A3D}"/>
              </a:ext>
            </a:extLst>
          </p:cNvPr>
          <p:cNvSpPr/>
          <p:nvPr/>
        </p:nvSpPr>
        <p:spPr>
          <a:xfrm>
            <a:off x="5109029" y="771062"/>
            <a:ext cx="1973942" cy="1973942"/>
          </a:xfrm>
          <a:prstGeom prst="ellipse">
            <a:avLst/>
          </a:prstGeom>
          <a:solidFill>
            <a:srgbClr val="8EC0B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C272B55-7A54-86AC-0715-5E5FB3504B7C}"/>
              </a:ext>
            </a:extLst>
          </p:cNvPr>
          <p:cNvSpPr/>
          <p:nvPr/>
        </p:nvSpPr>
        <p:spPr>
          <a:xfrm>
            <a:off x="-1" y="3050470"/>
            <a:ext cx="6916273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FB9708A-6701-0938-354E-CC314F3F594A}"/>
              </a:ext>
            </a:extLst>
          </p:cNvPr>
          <p:cNvSpPr/>
          <p:nvPr/>
        </p:nvSpPr>
        <p:spPr>
          <a:xfrm flipH="1">
            <a:off x="5274138" y="3050470"/>
            <a:ext cx="6916274" cy="3809118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C653C7C-2C95-ACF4-233C-7A82785E328F}"/>
              </a:ext>
            </a:extLst>
          </p:cNvPr>
          <p:cNvSpPr/>
          <p:nvPr/>
        </p:nvSpPr>
        <p:spPr>
          <a:xfrm>
            <a:off x="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D0AF587-7627-7306-FCD1-E33331891DB1}"/>
              </a:ext>
            </a:extLst>
          </p:cNvPr>
          <p:cNvSpPr/>
          <p:nvPr/>
        </p:nvSpPr>
        <p:spPr>
          <a:xfrm flipH="1">
            <a:off x="6651630" y="3809118"/>
            <a:ext cx="5538784" cy="3050470"/>
          </a:xfrm>
          <a:custGeom>
            <a:avLst/>
            <a:gdLst>
              <a:gd name="connsiteX0" fmla="*/ 0 w 5538784"/>
              <a:gd name="connsiteY0" fmla="*/ 0 h 3050470"/>
              <a:gd name="connsiteX1" fmla="*/ 13514 w 5538784"/>
              <a:gd name="connsiteY1" fmla="*/ 79294 h 3050470"/>
              <a:gd name="connsiteX2" fmla="*/ 512981 w 5538784"/>
              <a:gd name="connsiteY2" fmla="*/ 573403 h 3050470"/>
              <a:gd name="connsiteX3" fmla="*/ 4122956 w 5538784"/>
              <a:gd name="connsiteY3" fmla="*/ 1630678 h 3050470"/>
              <a:gd name="connsiteX4" fmla="*/ 5348667 w 5538784"/>
              <a:gd name="connsiteY4" fmla="*/ 2733159 h 3050470"/>
              <a:gd name="connsiteX5" fmla="*/ 5538784 w 5538784"/>
              <a:gd name="connsiteY5" fmla="*/ 3050470 h 3050470"/>
              <a:gd name="connsiteX6" fmla="*/ 0 w 5538784"/>
              <a:gd name="connsiteY6" fmla="*/ 3050470 h 305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8784" h="3050470">
                <a:moveTo>
                  <a:pt x="0" y="0"/>
                </a:moveTo>
                <a:lnTo>
                  <a:pt x="13514" y="79294"/>
                </a:lnTo>
                <a:cubicBezTo>
                  <a:pt x="52606" y="230900"/>
                  <a:pt x="166113" y="423385"/>
                  <a:pt x="512981" y="573403"/>
                </a:cubicBezTo>
                <a:cubicBezTo>
                  <a:pt x="1206718" y="873440"/>
                  <a:pt x="3276819" y="1203641"/>
                  <a:pt x="4122956" y="1630678"/>
                </a:cubicBezTo>
                <a:cubicBezTo>
                  <a:pt x="4757559" y="1950956"/>
                  <a:pt x="5090785" y="2334188"/>
                  <a:pt x="5348667" y="2733159"/>
                </a:cubicBezTo>
                <a:lnTo>
                  <a:pt x="5538784" y="3050470"/>
                </a:lnTo>
                <a:lnTo>
                  <a:pt x="0" y="30504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B7EA52-C451-8322-9EB4-E1863F40E93A}"/>
              </a:ext>
            </a:extLst>
          </p:cNvPr>
          <p:cNvGrpSpPr/>
          <p:nvPr/>
        </p:nvGrpSpPr>
        <p:grpSpPr>
          <a:xfrm>
            <a:off x="3321104" y="2635333"/>
            <a:ext cx="5549791" cy="914400"/>
            <a:chOff x="3026341" y="2119858"/>
            <a:chExt cx="5549791" cy="914400"/>
          </a:xfrm>
        </p:grpSpPr>
        <p:sp>
          <p:nvSpPr>
            <p:cNvPr id="18" name="左大括号 17">
              <a:extLst>
                <a:ext uri="{FF2B5EF4-FFF2-40B4-BE49-F238E27FC236}">
                  <a16:creationId xmlns:a16="http://schemas.microsoft.com/office/drawing/2014/main" id="{623D9447-8989-6B0F-41BB-DE00F195DA01}"/>
                </a:ext>
              </a:extLst>
            </p:cNvPr>
            <p:cNvSpPr/>
            <p:nvPr/>
          </p:nvSpPr>
          <p:spPr>
            <a:xfrm>
              <a:off x="3026341" y="2119858"/>
              <a:ext cx="542925" cy="914400"/>
            </a:xfrm>
            <a:prstGeom prst="leftBrace">
              <a:avLst>
                <a:gd name="adj1" fmla="val 42105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左大括号 18">
              <a:extLst>
                <a:ext uri="{FF2B5EF4-FFF2-40B4-BE49-F238E27FC236}">
                  <a16:creationId xmlns:a16="http://schemas.microsoft.com/office/drawing/2014/main" id="{BAB844A6-2C3A-4D11-8644-14E70C82CF2A}"/>
                </a:ext>
              </a:extLst>
            </p:cNvPr>
            <p:cNvSpPr/>
            <p:nvPr/>
          </p:nvSpPr>
          <p:spPr>
            <a:xfrm rot="10800000">
              <a:off x="8033207" y="2119858"/>
              <a:ext cx="542925" cy="914400"/>
            </a:xfrm>
            <a:prstGeom prst="leftBrace">
              <a:avLst>
                <a:gd name="adj1" fmla="val 42105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4233672" y="2817730"/>
            <a:ext cx="3723067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添加标题文本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5540370" y="1208361"/>
            <a:ext cx="1111260" cy="1111260"/>
          </a:xfrm>
          <a:prstGeom prst="ellipse">
            <a:avLst/>
          </a:prstGeom>
          <a:solidFill>
            <a:srgbClr val="8EC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cs typeface="+mn-ea"/>
                <a:sym typeface="+mn-lt"/>
              </a:rPr>
              <a:t>02</a:t>
            </a:r>
            <a:endParaRPr lang="zh-CN" altLang="en-US" sz="3600" b="1" dirty="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0447DC9-457E-B18D-A2DF-8D9598497C74}"/>
              </a:ext>
            </a:extLst>
          </p:cNvPr>
          <p:cNvSpPr txBox="1"/>
          <p:nvPr/>
        </p:nvSpPr>
        <p:spPr>
          <a:xfrm>
            <a:off x="3048000" y="3898569"/>
            <a:ext cx="6096000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43743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316DAA-6994-C75F-A0C9-F5BE9AF3C206}"/>
              </a:ext>
            </a:extLst>
          </p:cNvPr>
          <p:cNvGrpSpPr/>
          <p:nvPr/>
        </p:nvGrpSpPr>
        <p:grpSpPr>
          <a:xfrm flipV="1">
            <a:off x="0" y="0"/>
            <a:ext cx="2226538" cy="1208361"/>
            <a:chOff x="-1" y="3050470"/>
            <a:chExt cx="6916273" cy="38091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C272B55-7A54-86AC-0715-5E5FB3504B7C}"/>
                </a:ext>
              </a:extLst>
            </p:cNvPr>
            <p:cNvSpPr/>
            <p:nvPr/>
          </p:nvSpPr>
          <p:spPr>
            <a:xfrm>
              <a:off x="-1" y="3050470"/>
              <a:ext cx="6916273" cy="3809118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C653C7C-2C95-ACF4-233C-7A82785E328F}"/>
                </a:ext>
              </a:extLst>
            </p:cNvPr>
            <p:cNvSpPr/>
            <p:nvPr/>
          </p:nvSpPr>
          <p:spPr>
            <a:xfrm>
              <a:off x="0" y="3809118"/>
              <a:ext cx="5538784" cy="3050470"/>
            </a:xfrm>
            <a:custGeom>
              <a:avLst/>
              <a:gdLst>
                <a:gd name="connsiteX0" fmla="*/ 0 w 5538784"/>
                <a:gd name="connsiteY0" fmla="*/ 0 h 3050470"/>
                <a:gd name="connsiteX1" fmla="*/ 13514 w 5538784"/>
                <a:gd name="connsiteY1" fmla="*/ 79294 h 3050470"/>
                <a:gd name="connsiteX2" fmla="*/ 512981 w 5538784"/>
                <a:gd name="connsiteY2" fmla="*/ 573403 h 3050470"/>
                <a:gd name="connsiteX3" fmla="*/ 4122956 w 5538784"/>
                <a:gd name="connsiteY3" fmla="*/ 1630678 h 3050470"/>
                <a:gd name="connsiteX4" fmla="*/ 5348667 w 5538784"/>
                <a:gd name="connsiteY4" fmla="*/ 2733159 h 3050470"/>
                <a:gd name="connsiteX5" fmla="*/ 5538784 w 5538784"/>
                <a:gd name="connsiteY5" fmla="*/ 3050470 h 3050470"/>
                <a:gd name="connsiteX6" fmla="*/ 0 w 5538784"/>
                <a:gd name="connsiteY6" fmla="*/ 3050470 h 305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8784" h="3050470">
                  <a:moveTo>
                    <a:pt x="0" y="0"/>
                  </a:moveTo>
                  <a:lnTo>
                    <a:pt x="13514" y="79294"/>
                  </a:lnTo>
                  <a:cubicBezTo>
                    <a:pt x="52606" y="230900"/>
                    <a:pt x="166113" y="423385"/>
                    <a:pt x="512981" y="573403"/>
                  </a:cubicBezTo>
                  <a:cubicBezTo>
                    <a:pt x="1206718" y="873440"/>
                    <a:pt x="3276819" y="1203641"/>
                    <a:pt x="4122956" y="1630678"/>
                  </a:cubicBezTo>
                  <a:cubicBezTo>
                    <a:pt x="4757559" y="1950956"/>
                    <a:pt x="5090785" y="2334188"/>
                    <a:pt x="5348667" y="2733159"/>
                  </a:cubicBezTo>
                  <a:lnTo>
                    <a:pt x="5538784" y="3050470"/>
                  </a:lnTo>
                  <a:lnTo>
                    <a:pt x="0" y="305047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930E34-94BA-1F29-F88E-2A60D243343D}"/>
              </a:ext>
            </a:extLst>
          </p:cNvPr>
          <p:cNvSpPr/>
          <p:nvPr/>
        </p:nvSpPr>
        <p:spPr bwMode="auto">
          <a:xfrm>
            <a:off x="1504986" y="448713"/>
            <a:ext cx="4474900" cy="5496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单击此处添加标题文本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1CD954D-7621-0355-8624-9A2FABC4D630}"/>
              </a:ext>
            </a:extLst>
          </p:cNvPr>
          <p:cNvSpPr/>
          <p:nvPr/>
        </p:nvSpPr>
        <p:spPr>
          <a:xfrm>
            <a:off x="465419" y="244966"/>
            <a:ext cx="852248" cy="852248"/>
          </a:xfrm>
          <a:prstGeom prst="ellipse">
            <a:avLst/>
          </a:prstGeom>
          <a:solidFill>
            <a:srgbClr val="8EC0B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CD46F5-C19B-CF7E-4F20-E151DE1E054C}"/>
              </a:ext>
            </a:extLst>
          </p:cNvPr>
          <p:cNvSpPr txBox="1"/>
          <p:nvPr/>
        </p:nvSpPr>
        <p:spPr>
          <a:xfrm>
            <a:off x="494447" y="367767"/>
            <a:ext cx="85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7" name="ïšļídè">
            <a:extLst>
              <a:ext uri="{FF2B5EF4-FFF2-40B4-BE49-F238E27FC236}">
                <a16:creationId xmlns:a16="http://schemas.microsoft.com/office/drawing/2014/main" id="{46E752E4-679A-6C70-B51C-A827F435228F}"/>
              </a:ext>
            </a:extLst>
          </p:cNvPr>
          <p:cNvGrpSpPr/>
          <p:nvPr/>
        </p:nvGrpSpPr>
        <p:grpSpPr>
          <a:xfrm>
            <a:off x="874599" y="2169042"/>
            <a:ext cx="5749747" cy="3281867"/>
            <a:chOff x="345504" y="1787852"/>
            <a:chExt cx="5750496" cy="3282295"/>
          </a:xfrm>
        </p:grpSpPr>
        <p:grpSp>
          <p:nvGrpSpPr>
            <p:cNvPr id="15" name="íṧľîḓé">
              <a:extLst>
                <a:ext uri="{FF2B5EF4-FFF2-40B4-BE49-F238E27FC236}">
                  <a16:creationId xmlns:a16="http://schemas.microsoft.com/office/drawing/2014/main" id="{CD9AC0A0-EAF4-96DE-A662-06896FF5A768}"/>
                </a:ext>
              </a:extLst>
            </p:cNvPr>
            <p:cNvGrpSpPr/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7" name="ísḷiḑe">
                <a:extLst>
                  <a:ext uri="{FF2B5EF4-FFF2-40B4-BE49-F238E27FC236}">
                    <a16:creationId xmlns:a16="http://schemas.microsoft.com/office/drawing/2014/main" id="{0DED5B64-0CE9-D586-3EED-F103AFE94B18}"/>
                  </a:ext>
                </a:extLst>
              </p:cNvPr>
              <p:cNvSpPr/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îSļíḍè">
                <a:extLst>
                  <a:ext uri="{FF2B5EF4-FFF2-40B4-BE49-F238E27FC236}">
                    <a16:creationId xmlns:a16="http://schemas.microsoft.com/office/drawing/2014/main" id="{D1FD50D7-B8FC-982C-591A-1D592328C7AA}"/>
                  </a:ext>
                </a:extLst>
              </p:cNvPr>
              <p:cNvSpPr/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ïşľïḍé">
                <a:extLst>
                  <a:ext uri="{FF2B5EF4-FFF2-40B4-BE49-F238E27FC236}">
                    <a16:creationId xmlns:a16="http://schemas.microsoft.com/office/drawing/2014/main" id="{C56306F6-6DCA-9F5B-8580-82A052DF6CFB}"/>
                  </a:ext>
                </a:extLst>
              </p:cNvPr>
              <p:cNvSpPr/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îŝḻïďe">
                <a:extLst>
                  <a:ext uri="{FF2B5EF4-FFF2-40B4-BE49-F238E27FC236}">
                    <a16:creationId xmlns:a16="http://schemas.microsoft.com/office/drawing/2014/main" id="{44F7552C-7D84-BB33-2FA0-98A73F8CDC8E}"/>
                  </a:ext>
                </a:extLst>
              </p:cNvPr>
              <p:cNvSpPr/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ṥļiḋe">
                <a:extLst>
                  <a:ext uri="{FF2B5EF4-FFF2-40B4-BE49-F238E27FC236}">
                    <a16:creationId xmlns:a16="http://schemas.microsoft.com/office/drawing/2014/main" id="{26ABFB2F-7B9A-CA6B-97C3-0DE15CC23603}"/>
                  </a:ext>
                </a:extLst>
              </p:cNvPr>
              <p:cNvSpPr/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$ľîḓê">
                <a:extLst>
                  <a:ext uri="{FF2B5EF4-FFF2-40B4-BE49-F238E27FC236}">
                    <a16:creationId xmlns:a16="http://schemas.microsoft.com/office/drawing/2014/main" id="{CDBCB49D-7AB4-47A1-0376-3EECDCC1D561}"/>
                  </a:ext>
                </a:extLst>
              </p:cNvPr>
              <p:cNvSpPr/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îṩľiḑé">
              <a:extLst>
                <a:ext uri="{FF2B5EF4-FFF2-40B4-BE49-F238E27FC236}">
                  <a16:creationId xmlns:a16="http://schemas.microsoft.com/office/drawing/2014/main" id="{DBF717BA-13FC-CB4B-E189-076552AF62C1}"/>
                </a:ext>
              </a:extLst>
            </p:cNvPr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ïśḻîde">
            <a:extLst>
              <a:ext uri="{FF2B5EF4-FFF2-40B4-BE49-F238E27FC236}">
                <a16:creationId xmlns:a16="http://schemas.microsoft.com/office/drawing/2014/main" id="{B0E7B8A1-44D2-13A8-98FE-AFC363B12612}"/>
              </a:ext>
            </a:extLst>
          </p:cNvPr>
          <p:cNvSpPr/>
          <p:nvPr/>
        </p:nvSpPr>
        <p:spPr bwMode="auto">
          <a:xfrm>
            <a:off x="6691012" y="2169043"/>
            <a:ext cx="4624802" cy="1612362"/>
          </a:xfrm>
          <a:prstGeom prst="rect">
            <a:avLst/>
          </a:prstGeom>
          <a:solidFill>
            <a:srgbClr val="8EC0B9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şľídè">
            <a:extLst>
              <a:ext uri="{FF2B5EF4-FFF2-40B4-BE49-F238E27FC236}">
                <a16:creationId xmlns:a16="http://schemas.microsoft.com/office/drawing/2014/main" id="{CE7936D4-894B-BAF8-FAEC-80627AB7A96C}"/>
              </a:ext>
            </a:extLst>
          </p:cNvPr>
          <p:cNvSpPr/>
          <p:nvPr/>
        </p:nvSpPr>
        <p:spPr bwMode="auto">
          <a:xfrm>
            <a:off x="6691012" y="3849610"/>
            <a:ext cx="4624802" cy="1612362"/>
          </a:xfrm>
          <a:prstGeom prst="rect">
            <a:avLst/>
          </a:prstGeom>
          <a:solidFill>
            <a:srgbClr val="9FAEAC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1" name="iṥlïďê">
            <a:extLst>
              <a:ext uri="{FF2B5EF4-FFF2-40B4-BE49-F238E27FC236}">
                <a16:creationId xmlns:a16="http://schemas.microsoft.com/office/drawing/2014/main" id="{FB149DEE-D337-96BC-6C6E-E9AA18148DFC}"/>
              </a:ext>
            </a:extLst>
          </p:cNvPr>
          <p:cNvSpPr/>
          <p:nvPr/>
        </p:nvSpPr>
        <p:spPr bwMode="auto">
          <a:xfrm>
            <a:off x="6912341" y="2525233"/>
            <a:ext cx="899983" cy="899983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îṥḻíďe">
            <a:extLst>
              <a:ext uri="{FF2B5EF4-FFF2-40B4-BE49-F238E27FC236}">
                <a16:creationId xmlns:a16="http://schemas.microsoft.com/office/drawing/2014/main" id="{4EF5FFA7-1EC3-1404-366A-2CA683220C77}"/>
              </a:ext>
            </a:extLst>
          </p:cNvPr>
          <p:cNvSpPr/>
          <p:nvPr/>
        </p:nvSpPr>
        <p:spPr bwMode="auto">
          <a:xfrm>
            <a:off x="6912341" y="4205800"/>
            <a:ext cx="899983" cy="899983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ï$líḍe">
            <a:extLst>
              <a:ext uri="{FF2B5EF4-FFF2-40B4-BE49-F238E27FC236}">
                <a16:creationId xmlns:a16="http://schemas.microsoft.com/office/drawing/2014/main" id="{BA8170E7-F599-8E88-9500-9C6FF1010872}"/>
              </a:ext>
            </a:extLst>
          </p:cNvPr>
          <p:cNvSpPr/>
          <p:nvPr/>
        </p:nvSpPr>
        <p:spPr bwMode="auto">
          <a:xfrm>
            <a:off x="7093867" y="2714322"/>
            <a:ext cx="536930" cy="521805"/>
          </a:xfrm>
          <a:custGeom>
            <a:avLst/>
            <a:gdLst>
              <a:gd name="connsiteX0" fmla="*/ 279778 w 338138"/>
              <a:gd name="connsiteY0" fmla="*/ 231775 h 328613"/>
              <a:gd name="connsiteX1" fmla="*/ 289126 w 338138"/>
              <a:gd name="connsiteY1" fmla="*/ 271719 h 328613"/>
              <a:gd name="connsiteX2" fmla="*/ 283784 w 338138"/>
              <a:gd name="connsiteY2" fmla="*/ 279708 h 328613"/>
              <a:gd name="connsiteX3" fmla="*/ 282449 w 338138"/>
              <a:gd name="connsiteY3" fmla="*/ 279708 h 328613"/>
              <a:gd name="connsiteX4" fmla="*/ 275771 w 338138"/>
              <a:gd name="connsiteY4" fmla="*/ 274382 h 328613"/>
              <a:gd name="connsiteX5" fmla="*/ 265087 w 338138"/>
              <a:gd name="connsiteY5" fmla="*/ 234438 h 328613"/>
              <a:gd name="connsiteX6" fmla="*/ 239712 w 338138"/>
              <a:gd name="connsiteY6" fmla="*/ 273050 h 328613"/>
              <a:gd name="connsiteX7" fmla="*/ 282449 w 338138"/>
              <a:gd name="connsiteY7" fmla="*/ 314325 h 328613"/>
              <a:gd name="connsiteX8" fmla="*/ 323850 w 338138"/>
              <a:gd name="connsiteY8" fmla="*/ 273050 h 328613"/>
              <a:gd name="connsiteX9" fmla="*/ 282449 w 338138"/>
              <a:gd name="connsiteY9" fmla="*/ 231775 h 328613"/>
              <a:gd name="connsiteX10" fmla="*/ 279778 w 338138"/>
              <a:gd name="connsiteY10" fmla="*/ 231775 h 328613"/>
              <a:gd name="connsiteX11" fmla="*/ 55688 w 338138"/>
              <a:gd name="connsiteY11" fmla="*/ 231775 h 328613"/>
              <a:gd name="connsiteX12" fmla="*/ 14287 w 338138"/>
              <a:gd name="connsiteY12" fmla="*/ 273050 h 328613"/>
              <a:gd name="connsiteX13" fmla="*/ 55688 w 338138"/>
              <a:gd name="connsiteY13" fmla="*/ 314325 h 328613"/>
              <a:gd name="connsiteX14" fmla="*/ 98425 w 338138"/>
              <a:gd name="connsiteY14" fmla="*/ 273050 h 328613"/>
              <a:gd name="connsiteX15" fmla="*/ 97089 w 338138"/>
              <a:gd name="connsiteY15" fmla="*/ 265062 h 328613"/>
              <a:gd name="connsiteX16" fmla="*/ 58359 w 338138"/>
              <a:gd name="connsiteY16" fmla="*/ 279708 h 328613"/>
              <a:gd name="connsiteX17" fmla="*/ 55688 w 338138"/>
              <a:gd name="connsiteY17" fmla="*/ 279708 h 328613"/>
              <a:gd name="connsiteX18" fmla="*/ 49011 w 338138"/>
              <a:gd name="connsiteY18" fmla="*/ 275713 h 328613"/>
              <a:gd name="connsiteX19" fmla="*/ 53017 w 338138"/>
              <a:gd name="connsiteY19" fmla="*/ 266393 h 328613"/>
              <a:gd name="connsiteX20" fmla="*/ 91747 w 338138"/>
              <a:gd name="connsiteY20" fmla="*/ 251747 h 328613"/>
              <a:gd name="connsiteX21" fmla="*/ 55688 w 338138"/>
              <a:gd name="connsiteY21" fmla="*/ 231775 h 328613"/>
              <a:gd name="connsiteX22" fmla="*/ 39613 w 338138"/>
              <a:gd name="connsiteY22" fmla="*/ 195263 h 328613"/>
              <a:gd name="connsiteX23" fmla="*/ 92431 w 338138"/>
              <a:gd name="connsiteY23" fmla="*/ 195263 h 328613"/>
              <a:gd name="connsiteX24" fmla="*/ 97713 w 338138"/>
              <a:gd name="connsiteY24" fmla="*/ 196583 h 328613"/>
              <a:gd name="connsiteX25" fmla="*/ 138647 w 338138"/>
              <a:gd name="connsiteY25" fmla="*/ 237513 h 328613"/>
              <a:gd name="connsiteX26" fmla="*/ 139967 w 338138"/>
              <a:gd name="connsiteY26" fmla="*/ 244114 h 328613"/>
              <a:gd name="connsiteX27" fmla="*/ 136006 w 338138"/>
              <a:gd name="connsiteY27" fmla="*/ 249395 h 328613"/>
              <a:gd name="connsiteX28" fmla="*/ 109597 w 338138"/>
              <a:gd name="connsiteY28" fmla="*/ 259958 h 328613"/>
              <a:gd name="connsiteX29" fmla="*/ 110918 w 338138"/>
              <a:gd name="connsiteY29" fmla="*/ 273161 h 328613"/>
              <a:gd name="connsiteX30" fmla="*/ 55459 w 338138"/>
              <a:gd name="connsiteY30" fmla="*/ 328613 h 328613"/>
              <a:gd name="connsiteX31" fmla="*/ 0 w 338138"/>
              <a:gd name="connsiteY31" fmla="*/ 273161 h 328613"/>
              <a:gd name="connsiteX32" fmla="*/ 55459 w 338138"/>
              <a:gd name="connsiteY32" fmla="*/ 217708 h 328613"/>
              <a:gd name="connsiteX33" fmla="*/ 104315 w 338138"/>
              <a:gd name="connsiteY33" fmla="*/ 246755 h 328613"/>
              <a:gd name="connsiteX34" fmla="*/ 121481 w 338138"/>
              <a:gd name="connsiteY34" fmla="*/ 240153 h 328613"/>
              <a:gd name="connsiteX35" fmla="*/ 89790 w 338138"/>
              <a:gd name="connsiteY35" fmla="*/ 208466 h 328613"/>
              <a:gd name="connsiteX36" fmla="*/ 39613 w 338138"/>
              <a:gd name="connsiteY36" fmla="*/ 208466 h 328613"/>
              <a:gd name="connsiteX37" fmla="*/ 33011 w 338138"/>
              <a:gd name="connsiteY37" fmla="*/ 201864 h 328613"/>
              <a:gd name="connsiteX38" fmla="*/ 39613 w 338138"/>
              <a:gd name="connsiteY38" fmla="*/ 195263 h 328613"/>
              <a:gd name="connsiteX39" fmla="*/ 155575 w 338138"/>
              <a:gd name="connsiteY39" fmla="*/ 0 h 328613"/>
              <a:gd name="connsiteX40" fmla="*/ 191294 w 338138"/>
              <a:gd name="connsiteY40" fmla="*/ 35490 h 328613"/>
              <a:gd name="connsiteX41" fmla="*/ 156898 w 338138"/>
              <a:gd name="connsiteY41" fmla="*/ 70980 h 328613"/>
              <a:gd name="connsiteX42" fmla="*/ 167481 w 338138"/>
              <a:gd name="connsiteY42" fmla="*/ 80181 h 328613"/>
              <a:gd name="connsiteX43" fmla="*/ 168804 w 338138"/>
              <a:gd name="connsiteY43" fmla="*/ 81496 h 328613"/>
              <a:gd name="connsiteX44" fmla="*/ 196586 w 338138"/>
              <a:gd name="connsiteY44" fmla="*/ 126187 h 328613"/>
              <a:gd name="connsiteX45" fmla="*/ 225690 w 338138"/>
              <a:gd name="connsiteY45" fmla="*/ 130131 h 328613"/>
              <a:gd name="connsiteX46" fmla="*/ 234950 w 338138"/>
              <a:gd name="connsiteY46" fmla="*/ 138017 h 328613"/>
              <a:gd name="connsiteX47" fmla="*/ 257440 w 338138"/>
              <a:gd name="connsiteY47" fmla="*/ 149847 h 328613"/>
              <a:gd name="connsiteX48" fmla="*/ 260086 w 338138"/>
              <a:gd name="connsiteY48" fmla="*/ 155105 h 328613"/>
              <a:gd name="connsiteX49" fmla="*/ 270669 w 338138"/>
              <a:gd name="connsiteY49" fmla="*/ 197168 h 328613"/>
              <a:gd name="connsiteX50" fmla="*/ 278607 w 338138"/>
              <a:gd name="connsiteY50" fmla="*/ 197168 h 328613"/>
              <a:gd name="connsiteX51" fmla="*/ 315648 w 338138"/>
              <a:gd name="connsiteY51" fmla="*/ 205054 h 328613"/>
              <a:gd name="connsiteX52" fmla="*/ 319617 w 338138"/>
              <a:gd name="connsiteY52" fmla="*/ 214255 h 328613"/>
              <a:gd name="connsiteX53" fmla="*/ 310357 w 338138"/>
              <a:gd name="connsiteY53" fmla="*/ 216884 h 328613"/>
              <a:gd name="connsiteX54" fmla="*/ 278607 w 338138"/>
              <a:gd name="connsiteY54" fmla="*/ 210312 h 328613"/>
              <a:gd name="connsiteX55" fmla="*/ 274638 w 338138"/>
              <a:gd name="connsiteY55" fmla="*/ 211627 h 328613"/>
              <a:gd name="connsiteX56" fmla="*/ 275961 w 338138"/>
              <a:gd name="connsiteY56" fmla="*/ 218199 h 328613"/>
              <a:gd name="connsiteX57" fmla="*/ 282575 w 338138"/>
              <a:gd name="connsiteY57" fmla="*/ 218199 h 328613"/>
              <a:gd name="connsiteX58" fmla="*/ 338138 w 338138"/>
              <a:gd name="connsiteY58" fmla="*/ 273406 h 328613"/>
              <a:gd name="connsiteX59" fmla="*/ 282575 w 338138"/>
              <a:gd name="connsiteY59" fmla="*/ 328613 h 328613"/>
              <a:gd name="connsiteX60" fmla="*/ 229659 w 338138"/>
              <a:gd name="connsiteY60" fmla="*/ 289180 h 328613"/>
              <a:gd name="connsiteX61" fmla="*/ 183356 w 338138"/>
              <a:gd name="connsiteY61" fmla="*/ 289180 h 328613"/>
              <a:gd name="connsiteX62" fmla="*/ 175419 w 338138"/>
              <a:gd name="connsiteY62" fmla="*/ 282607 h 328613"/>
              <a:gd name="connsiteX63" fmla="*/ 183356 w 338138"/>
              <a:gd name="connsiteY63" fmla="*/ 276035 h 328613"/>
              <a:gd name="connsiteX64" fmla="*/ 227013 w 338138"/>
              <a:gd name="connsiteY64" fmla="*/ 276035 h 328613"/>
              <a:gd name="connsiteX65" fmla="*/ 227013 w 338138"/>
              <a:gd name="connsiteY65" fmla="*/ 273406 h 328613"/>
              <a:gd name="connsiteX66" fmla="*/ 262732 w 338138"/>
              <a:gd name="connsiteY66" fmla="*/ 222142 h 328613"/>
              <a:gd name="connsiteX67" fmla="*/ 261409 w 338138"/>
              <a:gd name="connsiteY67" fmla="*/ 214255 h 328613"/>
              <a:gd name="connsiteX68" fmla="*/ 230981 w 338138"/>
              <a:gd name="connsiteY68" fmla="*/ 239231 h 328613"/>
              <a:gd name="connsiteX69" fmla="*/ 224367 w 338138"/>
              <a:gd name="connsiteY69" fmla="*/ 243174 h 328613"/>
              <a:gd name="connsiteX70" fmla="*/ 221721 w 338138"/>
              <a:gd name="connsiteY70" fmla="*/ 241859 h 328613"/>
              <a:gd name="connsiteX71" fmla="*/ 219075 w 338138"/>
              <a:gd name="connsiteY71" fmla="*/ 232658 h 328613"/>
              <a:gd name="connsiteX72" fmla="*/ 257440 w 338138"/>
              <a:gd name="connsiteY72" fmla="*/ 201111 h 328613"/>
              <a:gd name="connsiteX73" fmla="*/ 248180 w 338138"/>
              <a:gd name="connsiteY73" fmla="*/ 160363 h 328613"/>
              <a:gd name="connsiteX74" fmla="*/ 228336 w 338138"/>
              <a:gd name="connsiteY74" fmla="*/ 151162 h 328613"/>
              <a:gd name="connsiteX75" fmla="*/ 227013 w 338138"/>
              <a:gd name="connsiteY75" fmla="*/ 149847 h 328613"/>
              <a:gd name="connsiteX76" fmla="*/ 224367 w 338138"/>
              <a:gd name="connsiteY76" fmla="*/ 149847 h 328613"/>
              <a:gd name="connsiteX77" fmla="*/ 188648 w 338138"/>
              <a:gd name="connsiteY77" fmla="*/ 149847 h 328613"/>
              <a:gd name="connsiteX78" fmla="*/ 179388 w 338138"/>
              <a:gd name="connsiteY78" fmla="*/ 145904 h 328613"/>
              <a:gd name="connsiteX79" fmla="*/ 178065 w 338138"/>
              <a:gd name="connsiteY79" fmla="*/ 144589 h 328613"/>
              <a:gd name="connsiteX80" fmla="*/ 170127 w 338138"/>
              <a:gd name="connsiteY80" fmla="*/ 134074 h 328613"/>
              <a:gd name="connsiteX81" fmla="*/ 168804 w 338138"/>
              <a:gd name="connsiteY81" fmla="*/ 140646 h 328613"/>
              <a:gd name="connsiteX82" fmla="*/ 167481 w 338138"/>
              <a:gd name="connsiteY82" fmla="*/ 148533 h 328613"/>
              <a:gd name="connsiteX83" fmla="*/ 166158 w 338138"/>
              <a:gd name="connsiteY83" fmla="*/ 152476 h 328613"/>
              <a:gd name="connsiteX84" fmla="*/ 166158 w 338138"/>
              <a:gd name="connsiteY84" fmla="*/ 156420 h 328613"/>
              <a:gd name="connsiteX85" fmla="*/ 163513 w 338138"/>
              <a:gd name="connsiteY85" fmla="*/ 164306 h 328613"/>
              <a:gd name="connsiteX86" fmla="*/ 162190 w 338138"/>
              <a:gd name="connsiteY86" fmla="*/ 170879 h 328613"/>
              <a:gd name="connsiteX87" fmla="*/ 160867 w 338138"/>
              <a:gd name="connsiteY87" fmla="*/ 173507 h 328613"/>
              <a:gd name="connsiteX88" fmla="*/ 200554 w 338138"/>
              <a:gd name="connsiteY88" fmla="*/ 182709 h 328613"/>
              <a:gd name="connsiteX89" fmla="*/ 201877 w 338138"/>
              <a:gd name="connsiteY89" fmla="*/ 182709 h 328613"/>
              <a:gd name="connsiteX90" fmla="*/ 215106 w 338138"/>
              <a:gd name="connsiteY90" fmla="*/ 205054 h 328613"/>
              <a:gd name="connsiteX91" fmla="*/ 212461 w 338138"/>
              <a:gd name="connsiteY91" fmla="*/ 210312 h 328613"/>
              <a:gd name="connsiteX92" fmla="*/ 163513 w 338138"/>
              <a:gd name="connsiteY92" fmla="*/ 289180 h 328613"/>
              <a:gd name="connsiteX93" fmla="*/ 144992 w 338138"/>
              <a:gd name="connsiteY93" fmla="*/ 293123 h 328613"/>
              <a:gd name="connsiteX94" fmla="*/ 139700 w 338138"/>
              <a:gd name="connsiteY94" fmla="*/ 276035 h 328613"/>
              <a:gd name="connsiteX95" fmla="*/ 168804 w 338138"/>
              <a:gd name="connsiteY95" fmla="*/ 214255 h 328613"/>
              <a:gd name="connsiteX96" fmla="*/ 125148 w 338138"/>
              <a:gd name="connsiteY96" fmla="*/ 206369 h 328613"/>
              <a:gd name="connsiteX97" fmla="*/ 103981 w 338138"/>
              <a:gd name="connsiteY97" fmla="*/ 195853 h 328613"/>
              <a:gd name="connsiteX98" fmla="*/ 97367 w 338138"/>
              <a:gd name="connsiteY98" fmla="*/ 164306 h 328613"/>
              <a:gd name="connsiteX99" fmla="*/ 121179 w 338138"/>
              <a:gd name="connsiteY99" fmla="*/ 95955 h 328613"/>
              <a:gd name="connsiteX100" fmla="*/ 121179 w 338138"/>
              <a:gd name="connsiteY100" fmla="*/ 90697 h 328613"/>
              <a:gd name="connsiteX101" fmla="*/ 143669 w 338138"/>
              <a:gd name="connsiteY101" fmla="*/ 68351 h 328613"/>
              <a:gd name="connsiteX102" fmla="*/ 119856 w 338138"/>
              <a:gd name="connsiteY102" fmla="*/ 35490 h 328613"/>
              <a:gd name="connsiteX103" fmla="*/ 155575 w 338138"/>
              <a:gd name="connsiteY103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38138" h="328613">
                <a:moveTo>
                  <a:pt x="279778" y="231775"/>
                </a:moveTo>
                <a:cubicBezTo>
                  <a:pt x="279778" y="231775"/>
                  <a:pt x="279778" y="231775"/>
                  <a:pt x="289126" y="271719"/>
                </a:cubicBezTo>
                <a:cubicBezTo>
                  <a:pt x="290462" y="275713"/>
                  <a:pt x="287791" y="278376"/>
                  <a:pt x="283784" y="279708"/>
                </a:cubicBezTo>
                <a:cubicBezTo>
                  <a:pt x="283784" y="279708"/>
                  <a:pt x="282449" y="279708"/>
                  <a:pt x="282449" y="279708"/>
                </a:cubicBezTo>
                <a:cubicBezTo>
                  <a:pt x="279778" y="279708"/>
                  <a:pt x="275771" y="278376"/>
                  <a:pt x="275771" y="274382"/>
                </a:cubicBezTo>
                <a:cubicBezTo>
                  <a:pt x="275771" y="274382"/>
                  <a:pt x="275771" y="274382"/>
                  <a:pt x="265087" y="234438"/>
                </a:cubicBezTo>
                <a:cubicBezTo>
                  <a:pt x="250396" y="241095"/>
                  <a:pt x="239712" y="255741"/>
                  <a:pt x="239712" y="273050"/>
                </a:cubicBezTo>
                <a:cubicBezTo>
                  <a:pt x="239712" y="295685"/>
                  <a:pt x="259745" y="314325"/>
                  <a:pt x="282449" y="314325"/>
                </a:cubicBezTo>
                <a:cubicBezTo>
                  <a:pt x="305153" y="314325"/>
                  <a:pt x="323850" y="295685"/>
                  <a:pt x="323850" y="273050"/>
                </a:cubicBezTo>
                <a:cubicBezTo>
                  <a:pt x="323850" y="250416"/>
                  <a:pt x="305153" y="231775"/>
                  <a:pt x="282449" y="231775"/>
                </a:cubicBezTo>
                <a:cubicBezTo>
                  <a:pt x="281113" y="231775"/>
                  <a:pt x="279778" y="231775"/>
                  <a:pt x="279778" y="231775"/>
                </a:cubicBezTo>
                <a:close/>
                <a:moveTo>
                  <a:pt x="55688" y="231775"/>
                </a:moveTo>
                <a:cubicBezTo>
                  <a:pt x="32984" y="231775"/>
                  <a:pt x="14287" y="250416"/>
                  <a:pt x="14287" y="273050"/>
                </a:cubicBezTo>
                <a:cubicBezTo>
                  <a:pt x="14287" y="295685"/>
                  <a:pt x="32984" y="314325"/>
                  <a:pt x="55688" y="314325"/>
                </a:cubicBezTo>
                <a:cubicBezTo>
                  <a:pt x="78392" y="314325"/>
                  <a:pt x="98425" y="295685"/>
                  <a:pt x="98425" y="273050"/>
                </a:cubicBezTo>
                <a:cubicBezTo>
                  <a:pt x="98425" y="270387"/>
                  <a:pt x="97089" y="267724"/>
                  <a:pt x="97089" y="265062"/>
                </a:cubicBezTo>
                <a:cubicBezTo>
                  <a:pt x="97089" y="265062"/>
                  <a:pt x="97089" y="265062"/>
                  <a:pt x="58359" y="279708"/>
                </a:cubicBezTo>
                <a:cubicBezTo>
                  <a:pt x="57024" y="279708"/>
                  <a:pt x="57024" y="279708"/>
                  <a:pt x="55688" y="279708"/>
                </a:cubicBezTo>
                <a:cubicBezTo>
                  <a:pt x="53017" y="279708"/>
                  <a:pt x="50346" y="278376"/>
                  <a:pt x="49011" y="275713"/>
                </a:cubicBezTo>
                <a:cubicBezTo>
                  <a:pt x="47675" y="271719"/>
                  <a:pt x="49011" y="267724"/>
                  <a:pt x="53017" y="266393"/>
                </a:cubicBezTo>
                <a:cubicBezTo>
                  <a:pt x="53017" y="266393"/>
                  <a:pt x="53017" y="266393"/>
                  <a:pt x="91747" y="251747"/>
                </a:cubicBezTo>
                <a:cubicBezTo>
                  <a:pt x="83734" y="239764"/>
                  <a:pt x="70379" y="231775"/>
                  <a:pt x="55688" y="231775"/>
                </a:cubicBezTo>
                <a:close/>
                <a:moveTo>
                  <a:pt x="39613" y="195263"/>
                </a:moveTo>
                <a:cubicBezTo>
                  <a:pt x="39613" y="195263"/>
                  <a:pt x="39613" y="195263"/>
                  <a:pt x="92431" y="195263"/>
                </a:cubicBezTo>
                <a:cubicBezTo>
                  <a:pt x="95072" y="195263"/>
                  <a:pt x="96393" y="195263"/>
                  <a:pt x="97713" y="196583"/>
                </a:cubicBezTo>
                <a:cubicBezTo>
                  <a:pt x="97713" y="196583"/>
                  <a:pt x="97713" y="196583"/>
                  <a:pt x="138647" y="237513"/>
                </a:cubicBezTo>
                <a:cubicBezTo>
                  <a:pt x="139967" y="238833"/>
                  <a:pt x="141288" y="241474"/>
                  <a:pt x="139967" y="244114"/>
                </a:cubicBezTo>
                <a:cubicBezTo>
                  <a:pt x="139967" y="246755"/>
                  <a:pt x="138647" y="248075"/>
                  <a:pt x="136006" y="249395"/>
                </a:cubicBezTo>
                <a:cubicBezTo>
                  <a:pt x="136006" y="249395"/>
                  <a:pt x="136006" y="249395"/>
                  <a:pt x="109597" y="259958"/>
                </a:cubicBezTo>
                <a:cubicBezTo>
                  <a:pt x="110918" y="263919"/>
                  <a:pt x="110918" y="267880"/>
                  <a:pt x="110918" y="273161"/>
                </a:cubicBezTo>
                <a:cubicBezTo>
                  <a:pt x="110918" y="303528"/>
                  <a:pt x="85829" y="328613"/>
                  <a:pt x="55459" y="328613"/>
                </a:cubicBezTo>
                <a:cubicBezTo>
                  <a:pt x="25088" y="328613"/>
                  <a:pt x="0" y="303528"/>
                  <a:pt x="0" y="273161"/>
                </a:cubicBezTo>
                <a:cubicBezTo>
                  <a:pt x="0" y="242794"/>
                  <a:pt x="25088" y="217708"/>
                  <a:pt x="55459" y="217708"/>
                </a:cubicBezTo>
                <a:cubicBezTo>
                  <a:pt x="76586" y="217708"/>
                  <a:pt x="95072" y="229590"/>
                  <a:pt x="104315" y="246755"/>
                </a:cubicBezTo>
                <a:cubicBezTo>
                  <a:pt x="104315" y="246755"/>
                  <a:pt x="104315" y="246755"/>
                  <a:pt x="121481" y="240153"/>
                </a:cubicBezTo>
                <a:cubicBezTo>
                  <a:pt x="121481" y="240153"/>
                  <a:pt x="121481" y="240153"/>
                  <a:pt x="89790" y="208466"/>
                </a:cubicBezTo>
                <a:cubicBezTo>
                  <a:pt x="89790" y="208466"/>
                  <a:pt x="89790" y="208466"/>
                  <a:pt x="39613" y="208466"/>
                </a:cubicBezTo>
                <a:cubicBezTo>
                  <a:pt x="35652" y="208466"/>
                  <a:pt x="33011" y="205825"/>
                  <a:pt x="33011" y="201864"/>
                </a:cubicBezTo>
                <a:cubicBezTo>
                  <a:pt x="33011" y="197903"/>
                  <a:pt x="35652" y="195263"/>
                  <a:pt x="39613" y="195263"/>
                </a:cubicBezTo>
                <a:close/>
                <a:moveTo>
                  <a:pt x="155575" y="0"/>
                </a:moveTo>
                <a:cubicBezTo>
                  <a:pt x="175419" y="0"/>
                  <a:pt x="191294" y="15773"/>
                  <a:pt x="191294" y="35490"/>
                </a:cubicBezTo>
                <a:cubicBezTo>
                  <a:pt x="191294" y="53892"/>
                  <a:pt x="175419" y="69666"/>
                  <a:pt x="156898" y="70980"/>
                </a:cubicBezTo>
                <a:cubicBezTo>
                  <a:pt x="160867" y="72295"/>
                  <a:pt x="164835" y="76238"/>
                  <a:pt x="167481" y="80181"/>
                </a:cubicBezTo>
                <a:cubicBezTo>
                  <a:pt x="168804" y="80181"/>
                  <a:pt x="168804" y="80181"/>
                  <a:pt x="168804" y="81496"/>
                </a:cubicBezTo>
                <a:cubicBezTo>
                  <a:pt x="168804" y="81496"/>
                  <a:pt x="168804" y="81496"/>
                  <a:pt x="196586" y="126187"/>
                </a:cubicBezTo>
                <a:cubicBezTo>
                  <a:pt x="196586" y="126187"/>
                  <a:pt x="196586" y="126187"/>
                  <a:pt x="225690" y="130131"/>
                </a:cubicBezTo>
                <a:cubicBezTo>
                  <a:pt x="230981" y="130131"/>
                  <a:pt x="234950" y="134074"/>
                  <a:pt x="234950" y="138017"/>
                </a:cubicBezTo>
                <a:cubicBezTo>
                  <a:pt x="234950" y="138017"/>
                  <a:pt x="234950" y="138017"/>
                  <a:pt x="257440" y="149847"/>
                </a:cubicBezTo>
                <a:cubicBezTo>
                  <a:pt x="258763" y="151162"/>
                  <a:pt x="260086" y="152476"/>
                  <a:pt x="260086" y="155105"/>
                </a:cubicBezTo>
                <a:cubicBezTo>
                  <a:pt x="260086" y="155105"/>
                  <a:pt x="260086" y="155105"/>
                  <a:pt x="270669" y="197168"/>
                </a:cubicBezTo>
                <a:cubicBezTo>
                  <a:pt x="273315" y="197168"/>
                  <a:pt x="275961" y="197168"/>
                  <a:pt x="278607" y="197168"/>
                </a:cubicBezTo>
                <a:cubicBezTo>
                  <a:pt x="291836" y="195853"/>
                  <a:pt x="303742" y="198482"/>
                  <a:pt x="315648" y="205054"/>
                </a:cubicBezTo>
                <a:cubicBezTo>
                  <a:pt x="319617" y="206369"/>
                  <a:pt x="320940" y="210312"/>
                  <a:pt x="319617" y="214255"/>
                </a:cubicBezTo>
                <a:cubicBezTo>
                  <a:pt x="316971" y="216884"/>
                  <a:pt x="313003" y="219513"/>
                  <a:pt x="310357" y="216884"/>
                </a:cubicBezTo>
                <a:cubicBezTo>
                  <a:pt x="299773" y="211627"/>
                  <a:pt x="289190" y="210312"/>
                  <a:pt x="278607" y="210312"/>
                </a:cubicBezTo>
                <a:cubicBezTo>
                  <a:pt x="277284" y="210312"/>
                  <a:pt x="275961" y="210312"/>
                  <a:pt x="274638" y="211627"/>
                </a:cubicBezTo>
                <a:cubicBezTo>
                  <a:pt x="274638" y="211627"/>
                  <a:pt x="274638" y="211627"/>
                  <a:pt x="275961" y="218199"/>
                </a:cubicBezTo>
                <a:cubicBezTo>
                  <a:pt x="278607" y="218199"/>
                  <a:pt x="279930" y="218199"/>
                  <a:pt x="282575" y="218199"/>
                </a:cubicBezTo>
                <a:cubicBezTo>
                  <a:pt x="313003" y="218199"/>
                  <a:pt x="338138" y="243174"/>
                  <a:pt x="338138" y="273406"/>
                </a:cubicBezTo>
                <a:cubicBezTo>
                  <a:pt x="338138" y="303639"/>
                  <a:pt x="313003" y="328613"/>
                  <a:pt x="282575" y="328613"/>
                </a:cubicBezTo>
                <a:cubicBezTo>
                  <a:pt x="257440" y="328613"/>
                  <a:pt x="236273" y="312840"/>
                  <a:pt x="229659" y="289180"/>
                </a:cubicBezTo>
                <a:cubicBezTo>
                  <a:pt x="229659" y="289180"/>
                  <a:pt x="229659" y="289180"/>
                  <a:pt x="183356" y="289180"/>
                </a:cubicBezTo>
                <a:cubicBezTo>
                  <a:pt x="179388" y="289180"/>
                  <a:pt x="175419" y="286551"/>
                  <a:pt x="175419" y="282607"/>
                </a:cubicBezTo>
                <a:cubicBezTo>
                  <a:pt x="175419" y="278664"/>
                  <a:pt x="179388" y="276035"/>
                  <a:pt x="183356" y="276035"/>
                </a:cubicBezTo>
                <a:cubicBezTo>
                  <a:pt x="183356" y="276035"/>
                  <a:pt x="183356" y="276035"/>
                  <a:pt x="227013" y="276035"/>
                </a:cubicBezTo>
                <a:cubicBezTo>
                  <a:pt x="227013" y="274721"/>
                  <a:pt x="227013" y="274721"/>
                  <a:pt x="227013" y="273406"/>
                </a:cubicBezTo>
                <a:cubicBezTo>
                  <a:pt x="227013" y="249746"/>
                  <a:pt x="241565" y="230029"/>
                  <a:pt x="262732" y="222142"/>
                </a:cubicBezTo>
                <a:cubicBezTo>
                  <a:pt x="262732" y="222142"/>
                  <a:pt x="262732" y="222142"/>
                  <a:pt x="261409" y="214255"/>
                </a:cubicBezTo>
                <a:cubicBezTo>
                  <a:pt x="248180" y="219513"/>
                  <a:pt x="237596" y="228714"/>
                  <a:pt x="230981" y="239231"/>
                </a:cubicBezTo>
                <a:cubicBezTo>
                  <a:pt x="229659" y="241859"/>
                  <a:pt x="227013" y="243174"/>
                  <a:pt x="224367" y="243174"/>
                </a:cubicBezTo>
                <a:cubicBezTo>
                  <a:pt x="224367" y="243174"/>
                  <a:pt x="223044" y="243174"/>
                  <a:pt x="221721" y="241859"/>
                </a:cubicBezTo>
                <a:cubicBezTo>
                  <a:pt x="217752" y="240545"/>
                  <a:pt x="216429" y="235287"/>
                  <a:pt x="219075" y="232658"/>
                </a:cubicBezTo>
                <a:cubicBezTo>
                  <a:pt x="228336" y="218199"/>
                  <a:pt x="241565" y="206369"/>
                  <a:pt x="257440" y="201111"/>
                </a:cubicBezTo>
                <a:cubicBezTo>
                  <a:pt x="257440" y="201111"/>
                  <a:pt x="257440" y="201111"/>
                  <a:pt x="248180" y="160363"/>
                </a:cubicBezTo>
                <a:cubicBezTo>
                  <a:pt x="248180" y="160363"/>
                  <a:pt x="248180" y="160363"/>
                  <a:pt x="228336" y="151162"/>
                </a:cubicBezTo>
                <a:cubicBezTo>
                  <a:pt x="228336" y="151162"/>
                  <a:pt x="228336" y="149847"/>
                  <a:pt x="227013" y="149847"/>
                </a:cubicBezTo>
                <a:cubicBezTo>
                  <a:pt x="227013" y="149847"/>
                  <a:pt x="225690" y="149847"/>
                  <a:pt x="224367" y="149847"/>
                </a:cubicBezTo>
                <a:cubicBezTo>
                  <a:pt x="224367" y="149847"/>
                  <a:pt x="224367" y="149847"/>
                  <a:pt x="188648" y="149847"/>
                </a:cubicBezTo>
                <a:cubicBezTo>
                  <a:pt x="184679" y="149847"/>
                  <a:pt x="180711" y="148533"/>
                  <a:pt x="179388" y="145904"/>
                </a:cubicBezTo>
                <a:cubicBezTo>
                  <a:pt x="179388" y="145904"/>
                  <a:pt x="179388" y="145904"/>
                  <a:pt x="178065" y="144589"/>
                </a:cubicBezTo>
                <a:cubicBezTo>
                  <a:pt x="178065" y="144589"/>
                  <a:pt x="178065" y="144589"/>
                  <a:pt x="170127" y="134074"/>
                </a:cubicBezTo>
                <a:cubicBezTo>
                  <a:pt x="170127" y="136703"/>
                  <a:pt x="170127" y="138017"/>
                  <a:pt x="168804" y="140646"/>
                </a:cubicBezTo>
                <a:cubicBezTo>
                  <a:pt x="168804" y="143275"/>
                  <a:pt x="167481" y="145904"/>
                  <a:pt x="167481" y="148533"/>
                </a:cubicBezTo>
                <a:cubicBezTo>
                  <a:pt x="167481" y="149847"/>
                  <a:pt x="167481" y="151162"/>
                  <a:pt x="166158" y="152476"/>
                </a:cubicBezTo>
                <a:cubicBezTo>
                  <a:pt x="166158" y="153791"/>
                  <a:pt x="166158" y="155105"/>
                  <a:pt x="166158" y="156420"/>
                </a:cubicBezTo>
                <a:cubicBezTo>
                  <a:pt x="164835" y="159048"/>
                  <a:pt x="164835" y="161677"/>
                  <a:pt x="163513" y="164306"/>
                </a:cubicBezTo>
                <a:cubicBezTo>
                  <a:pt x="163513" y="166935"/>
                  <a:pt x="162190" y="168250"/>
                  <a:pt x="162190" y="170879"/>
                </a:cubicBezTo>
                <a:cubicBezTo>
                  <a:pt x="160867" y="172193"/>
                  <a:pt x="160867" y="172193"/>
                  <a:pt x="160867" y="173507"/>
                </a:cubicBezTo>
                <a:cubicBezTo>
                  <a:pt x="160867" y="173507"/>
                  <a:pt x="160867" y="173507"/>
                  <a:pt x="200554" y="182709"/>
                </a:cubicBezTo>
                <a:cubicBezTo>
                  <a:pt x="200554" y="182709"/>
                  <a:pt x="200554" y="182709"/>
                  <a:pt x="201877" y="182709"/>
                </a:cubicBezTo>
                <a:cubicBezTo>
                  <a:pt x="211138" y="185337"/>
                  <a:pt x="217752" y="195853"/>
                  <a:pt x="215106" y="205054"/>
                </a:cubicBezTo>
                <a:cubicBezTo>
                  <a:pt x="215106" y="206369"/>
                  <a:pt x="213784" y="208998"/>
                  <a:pt x="212461" y="210312"/>
                </a:cubicBezTo>
                <a:cubicBezTo>
                  <a:pt x="212461" y="210312"/>
                  <a:pt x="212461" y="210312"/>
                  <a:pt x="163513" y="289180"/>
                </a:cubicBezTo>
                <a:cubicBezTo>
                  <a:pt x="159544" y="294437"/>
                  <a:pt x="151606" y="297066"/>
                  <a:pt x="144992" y="293123"/>
                </a:cubicBezTo>
                <a:cubicBezTo>
                  <a:pt x="138377" y="289180"/>
                  <a:pt x="137054" y="281293"/>
                  <a:pt x="139700" y="276035"/>
                </a:cubicBezTo>
                <a:cubicBezTo>
                  <a:pt x="139700" y="276035"/>
                  <a:pt x="139700" y="276035"/>
                  <a:pt x="168804" y="214255"/>
                </a:cubicBezTo>
                <a:cubicBezTo>
                  <a:pt x="168804" y="214255"/>
                  <a:pt x="168804" y="214255"/>
                  <a:pt x="125148" y="206369"/>
                </a:cubicBezTo>
                <a:cubicBezTo>
                  <a:pt x="115887" y="203740"/>
                  <a:pt x="107950" y="201111"/>
                  <a:pt x="103981" y="195853"/>
                </a:cubicBezTo>
                <a:cubicBezTo>
                  <a:pt x="96044" y="186652"/>
                  <a:pt x="92075" y="176136"/>
                  <a:pt x="97367" y="164306"/>
                </a:cubicBezTo>
                <a:cubicBezTo>
                  <a:pt x="115887" y="124873"/>
                  <a:pt x="121179" y="95955"/>
                  <a:pt x="121179" y="95955"/>
                </a:cubicBezTo>
                <a:cubicBezTo>
                  <a:pt x="121179" y="95955"/>
                  <a:pt x="121179" y="95955"/>
                  <a:pt x="121179" y="90697"/>
                </a:cubicBezTo>
                <a:cubicBezTo>
                  <a:pt x="122502" y="78867"/>
                  <a:pt x="131763" y="69666"/>
                  <a:pt x="143669" y="68351"/>
                </a:cubicBezTo>
                <a:cubicBezTo>
                  <a:pt x="130440" y="63093"/>
                  <a:pt x="119856" y="49949"/>
                  <a:pt x="119856" y="35490"/>
                </a:cubicBezTo>
                <a:cubicBezTo>
                  <a:pt x="119856" y="15773"/>
                  <a:pt x="135731" y="0"/>
                  <a:pt x="155575" y="0"/>
                </a:cubicBezTo>
                <a:close/>
              </a:path>
            </a:pathLst>
          </a:custGeom>
          <a:solidFill>
            <a:srgbClr val="8EC0B9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iṥlídé">
            <a:extLst>
              <a:ext uri="{FF2B5EF4-FFF2-40B4-BE49-F238E27FC236}">
                <a16:creationId xmlns:a16="http://schemas.microsoft.com/office/drawing/2014/main" id="{14F02EDB-1E19-B438-323C-92A780396423}"/>
              </a:ext>
            </a:extLst>
          </p:cNvPr>
          <p:cNvSpPr/>
          <p:nvPr/>
        </p:nvSpPr>
        <p:spPr bwMode="auto">
          <a:xfrm>
            <a:off x="7093867" y="4436825"/>
            <a:ext cx="536930" cy="437933"/>
          </a:xfrm>
          <a:custGeom>
            <a:avLst/>
            <a:gdLst>
              <a:gd name="connsiteX0" fmla="*/ 39952 w 338667"/>
              <a:gd name="connsiteY0" fmla="*/ 252412 h 276225"/>
              <a:gd name="connsiteX1" fmla="*/ 297127 w 338667"/>
              <a:gd name="connsiteY1" fmla="*/ 252412 h 276225"/>
              <a:gd name="connsiteX2" fmla="*/ 297127 w 338667"/>
              <a:gd name="connsiteY2" fmla="*/ 276225 h 276225"/>
              <a:gd name="connsiteX3" fmla="*/ 39952 w 338667"/>
              <a:gd name="connsiteY3" fmla="*/ 276225 h 276225"/>
              <a:gd name="connsiteX4" fmla="*/ 169334 w 338667"/>
              <a:gd name="connsiteY4" fmla="*/ 98425 h 276225"/>
              <a:gd name="connsiteX5" fmla="*/ 225690 w 338667"/>
              <a:gd name="connsiteY5" fmla="*/ 154918 h 276225"/>
              <a:gd name="connsiteX6" fmla="*/ 221758 w 338667"/>
              <a:gd name="connsiteY6" fmla="*/ 177253 h 276225"/>
              <a:gd name="connsiteX7" fmla="*/ 206031 w 338667"/>
              <a:gd name="connsiteY7" fmla="*/ 169370 h 276225"/>
              <a:gd name="connsiteX8" fmla="*/ 206031 w 338667"/>
              <a:gd name="connsiteY8" fmla="*/ 168056 h 276225"/>
              <a:gd name="connsiteX9" fmla="*/ 208652 w 338667"/>
              <a:gd name="connsiteY9" fmla="*/ 154918 h 276225"/>
              <a:gd name="connsiteX10" fmla="*/ 169334 w 338667"/>
              <a:gd name="connsiteY10" fmla="*/ 116818 h 276225"/>
              <a:gd name="connsiteX11" fmla="*/ 130015 w 338667"/>
              <a:gd name="connsiteY11" fmla="*/ 154918 h 276225"/>
              <a:gd name="connsiteX12" fmla="*/ 169334 w 338667"/>
              <a:gd name="connsiteY12" fmla="*/ 194332 h 276225"/>
              <a:gd name="connsiteX13" fmla="*/ 198167 w 338667"/>
              <a:gd name="connsiteY13" fmla="*/ 181194 h 276225"/>
              <a:gd name="connsiteX14" fmla="*/ 199478 w 338667"/>
              <a:gd name="connsiteY14" fmla="*/ 181194 h 276225"/>
              <a:gd name="connsiteX15" fmla="*/ 213895 w 338667"/>
              <a:gd name="connsiteY15" fmla="*/ 190391 h 276225"/>
              <a:gd name="connsiteX16" fmla="*/ 169334 w 338667"/>
              <a:gd name="connsiteY16" fmla="*/ 212725 h 276225"/>
              <a:gd name="connsiteX17" fmla="*/ 112977 w 338667"/>
              <a:gd name="connsiteY17" fmla="*/ 156232 h 276225"/>
              <a:gd name="connsiteX18" fmla="*/ 169334 w 338667"/>
              <a:gd name="connsiteY18" fmla="*/ 98425 h 276225"/>
              <a:gd name="connsiteX19" fmla="*/ 169740 w 338667"/>
              <a:gd name="connsiteY19" fmla="*/ 84137 h 276225"/>
              <a:gd name="connsiteX20" fmla="*/ 98689 w 338667"/>
              <a:gd name="connsiteY20" fmla="*/ 157031 h 276225"/>
              <a:gd name="connsiteX21" fmla="*/ 169740 w 338667"/>
              <a:gd name="connsiteY21" fmla="*/ 228600 h 276225"/>
              <a:gd name="connsiteX22" fmla="*/ 227634 w 338667"/>
              <a:gd name="connsiteY22" fmla="*/ 198117 h 276225"/>
              <a:gd name="connsiteX23" fmla="*/ 236845 w 338667"/>
              <a:gd name="connsiteY23" fmla="*/ 203418 h 276225"/>
              <a:gd name="connsiteX24" fmla="*/ 242108 w 338667"/>
              <a:gd name="connsiteY24" fmla="*/ 199442 h 276225"/>
              <a:gd name="connsiteX25" fmla="*/ 239476 w 338667"/>
              <a:gd name="connsiteY25" fmla="*/ 190165 h 276225"/>
              <a:gd name="connsiteX26" fmla="*/ 234213 w 338667"/>
              <a:gd name="connsiteY26" fmla="*/ 186189 h 276225"/>
              <a:gd name="connsiteX27" fmla="*/ 240792 w 338667"/>
              <a:gd name="connsiteY27" fmla="*/ 157031 h 276225"/>
              <a:gd name="connsiteX28" fmla="*/ 169740 w 338667"/>
              <a:gd name="connsiteY28" fmla="*/ 84137 h 276225"/>
              <a:gd name="connsiteX29" fmla="*/ 280981 w 338667"/>
              <a:gd name="connsiteY29" fmla="*/ 82550 h 276225"/>
              <a:gd name="connsiteX30" fmla="*/ 333639 w 338667"/>
              <a:gd name="connsiteY30" fmla="*/ 82550 h 276225"/>
              <a:gd name="connsiteX31" fmla="*/ 331006 w 338667"/>
              <a:gd name="connsiteY31" fmla="*/ 92075 h 276225"/>
              <a:gd name="connsiteX32" fmla="*/ 279664 w 338667"/>
              <a:gd name="connsiteY32" fmla="*/ 92075 h 276225"/>
              <a:gd name="connsiteX33" fmla="*/ 280981 w 338667"/>
              <a:gd name="connsiteY33" fmla="*/ 82550 h 276225"/>
              <a:gd name="connsiteX34" fmla="*/ 5027 w 338667"/>
              <a:gd name="connsiteY34" fmla="*/ 82550 h 276225"/>
              <a:gd name="connsiteX35" fmla="*/ 57685 w 338667"/>
              <a:gd name="connsiteY35" fmla="*/ 82550 h 276225"/>
              <a:gd name="connsiteX36" fmla="*/ 59002 w 338667"/>
              <a:gd name="connsiteY36" fmla="*/ 92075 h 276225"/>
              <a:gd name="connsiteX37" fmla="*/ 7660 w 338667"/>
              <a:gd name="connsiteY37" fmla="*/ 92075 h 276225"/>
              <a:gd name="connsiteX38" fmla="*/ 5027 w 338667"/>
              <a:gd name="connsiteY38" fmla="*/ 82550 h 276225"/>
              <a:gd name="connsiteX39" fmla="*/ 106627 w 338667"/>
              <a:gd name="connsiteY39" fmla="*/ 47625 h 276225"/>
              <a:gd name="connsiteX40" fmla="*/ 128852 w 338667"/>
              <a:gd name="connsiteY40" fmla="*/ 47625 h 276225"/>
              <a:gd name="connsiteX41" fmla="*/ 128852 w 338667"/>
              <a:gd name="connsiteY41" fmla="*/ 66675 h 276225"/>
              <a:gd name="connsiteX42" fmla="*/ 209815 w 338667"/>
              <a:gd name="connsiteY42" fmla="*/ 66675 h 276225"/>
              <a:gd name="connsiteX43" fmla="*/ 209815 w 338667"/>
              <a:gd name="connsiteY43" fmla="*/ 47625 h 276225"/>
              <a:gd name="connsiteX44" fmla="*/ 232040 w 338667"/>
              <a:gd name="connsiteY44" fmla="*/ 47625 h 276225"/>
              <a:gd name="connsiteX45" fmla="*/ 232040 w 338667"/>
              <a:gd name="connsiteY45" fmla="*/ 66675 h 276225"/>
              <a:gd name="connsiteX46" fmla="*/ 254265 w 338667"/>
              <a:gd name="connsiteY46" fmla="*/ 66675 h 276225"/>
              <a:gd name="connsiteX47" fmla="*/ 295540 w 338667"/>
              <a:gd name="connsiteY47" fmla="*/ 238125 h 276225"/>
              <a:gd name="connsiteX48" fmla="*/ 43127 w 338667"/>
              <a:gd name="connsiteY48" fmla="*/ 238125 h 276225"/>
              <a:gd name="connsiteX49" fmla="*/ 84402 w 338667"/>
              <a:gd name="connsiteY49" fmla="*/ 66675 h 276225"/>
              <a:gd name="connsiteX50" fmla="*/ 106627 w 338667"/>
              <a:gd name="connsiteY50" fmla="*/ 66675 h 276225"/>
              <a:gd name="connsiteX51" fmla="*/ 169334 w 338667"/>
              <a:gd name="connsiteY51" fmla="*/ 0 h 276225"/>
              <a:gd name="connsiteX52" fmla="*/ 333376 w 338667"/>
              <a:gd name="connsiteY52" fmla="*/ 30193 h 276225"/>
              <a:gd name="connsiteX53" fmla="*/ 337344 w 338667"/>
              <a:gd name="connsiteY53" fmla="*/ 68263 h 276225"/>
              <a:gd name="connsiteX54" fmla="*/ 281782 w 338667"/>
              <a:gd name="connsiteY54" fmla="*/ 68263 h 276225"/>
              <a:gd name="connsiteX55" fmla="*/ 275167 w 338667"/>
              <a:gd name="connsiteY55" fmla="*/ 45946 h 276225"/>
              <a:gd name="connsiteX56" fmla="*/ 169334 w 338667"/>
              <a:gd name="connsiteY56" fmla="*/ 19691 h 276225"/>
              <a:gd name="connsiteX57" fmla="*/ 63500 w 338667"/>
              <a:gd name="connsiteY57" fmla="*/ 45946 h 276225"/>
              <a:gd name="connsiteX58" fmla="*/ 56885 w 338667"/>
              <a:gd name="connsiteY58" fmla="*/ 68263 h 276225"/>
              <a:gd name="connsiteX59" fmla="*/ 1323 w 338667"/>
              <a:gd name="connsiteY59" fmla="*/ 68263 h 276225"/>
              <a:gd name="connsiteX60" fmla="*/ 5291 w 338667"/>
              <a:gd name="connsiteY60" fmla="*/ 30193 h 276225"/>
              <a:gd name="connsiteX61" fmla="*/ 169334 w 338667"/>
              <a:gd name="connsiteY61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38667" h="276225">
                <a:moveTo>
                  <a:pt x="39952" y="252412"/>
                </a:moveTo>
                <a:lnTo>
                  <a:pt x="297127" y="252412"/>
                </a:lnTo>
                <a:lnTo>
                  <a:pt x="297127" y="276225"/>
                </a:lnTo>
                <a:lnTo>
                  <a:pt x="39952" y="276225"/>
                </a:lnTo>
                <a:close/>
                <a:moveTo>
                  <a:pt x="169334" y="98425"/>
                </a:moveTo>
                <a:cubicBezTo>
                  <a:pt x="200788" y="98425"/>
                  <a:pt x="225690" y="124701"/>
                  <a:pt x="225690" y="154918"/>
                </a:cubicBezTo>
                <a:cubicBezTo>
                  <a:pt x="225690" y="162801"/>
                  <a:pt x="224380" y="170684"/>
                  <a:pt x="221758" y="177253"/>
                </a:cubicBezTo>
                <a:cubicBezTo>
                  <a:pt x="221758" y="177253"/>
                  <a:pt x="221758" y="177253"/>
                  <a:pt x="206031" y="169370"/>
                </a:cubicBezTo>
                <a:cubicBezTo>
                  <a:pt x="206031" y="169370"/>
                  <a:pt x="206031" y="168056"/>
                  <a:pt x="206031" y="168056"/>
                </a:cubicBezTo>
                <a:cubicBezTo>
                  <a:pt x="207342" y="164115"/>
                  <a:pt x="208652" y="160173"/>
                  <a:pt x="208652" y="154918"/>
                </a:cubicBezTo>
                <a:cubicBezTo>
                  <a:pt x="208652" y="133897"/>
                  <a:pt x="190303" y="116818"/>
                  <a:pt x="169334" y="116818"/>
                </a:cubicBezTo>
                <a:cubicBezTo>
                  <a:pt x="148364" y="116818"/>
                  <a:pt x="130015" y="133897"/>
                  <a:pt x="130015" y="154918"/>
                </a:cubicBezTo>
                <a:cubicBezTo>
                  <a:pt x="130015" y="177253"/>
                  <a:pt x="148364" y="194332"/>
                  <a:pt x="169334" y="194332"/>
                </a:cubicBezTo>
                <a:cubicBezTo>
                  <a:pt x="181129" y="194332"/>
                  <a:pt x="191614" y="189077"/>
                  <a:pt x="198167" y="181194"/>
                </a:cubicBezTo>
                <a:cubicBezTo>
                  <a:pt x="199478" y="181194"/>
                  <a:pt x="199478" y="181194"/>
                  <a:pt x="199478" y="181194"/>
                </a:cubicBezTo>
                <a:cubicBezTo>
                  <a:pt x="199478" y="181194"/>
                  <a:pt x="199478" y="181194"/>
                  <a:pt x="213895" y="190391"/>
                </a:cubicBezTo>
                <a:cubicBezTo>
                  <a:pt x="203410" y="203528"/>
                  <a:pt x="187682" y="212725"/>
                  <a:pt x="169334" y="212725"/>
                </a:cubicBezTo>
                <a:cubicBezTo>
                  <a:pt x="137879" y="212725"/>
                  <a:pt x="112977" y="186449"/>
                  <a:pt x="112977" y="156232"/>
                </a:cubicBezTo>
                <a:cubicBezTo>
                  <a:pt x="112977" y="124701"/>
                  <a:pt x="137879" y="98425"/>
                  <a:pt x="169334" y="98425"/>
                </a:cubicBezTo>
                <a:close/>
                <a:moveTo>
                  <a:pt x="169740" y="84137"/>
                </a:moveTo>
                <a:cubicBezTo>
                  <a:pt x="130268" y="84137"/>
                  <a:pt x="98689" y="117271"/>
                  <a:pt x="98689" y="157031"/>
                </a:cubicBezTo>
                <a:cubicBezTo>
                  <a:pt x="98689" y="195466"/>
                  <a:pt x="130268" y="228600"/>
                  <a:pt x="169740" y="228600"/>
                </a:cubicBezTo>
                <a:cubicBezTo>
                  <a:pt x="193424" y="228600"/>
                  <a:pt x="214477" y="216672"/>
                  <a:pt x="227634" y="198117"/>
                </a:cubicBezTo>
                <a:cubicBezTo>
                  <a:pt x="227634" y="198117"/>
                  <a:pt x="232897" y="203418"/>
                  <a:pt x="236845" y="203418"/>
                </a:cubicBezTo>
                <a:cubicBezTo>
                  <a:pt x="238160" y="203418"/>
                  <a:pt x="240792" y="200768"/>
                  <a:pt x="242108" y="199442"/>
                </a:cubicBezTo>
                <a:cubicBezTo>
                  <a:pt x="244739" y="195466"/>
                  <a:pt x="243423" y="191490"/>
                  <a:pt x="239476" y="190165"/>
                </a:cubicBezTo>
                <a:cubicBezTo>
                  <a:pt x="239476" y="190165"/>
                  <a:pt x="239476" y="190165"/>
                  <a:pt x="234213" y="186189"/>
                </a:cubicBezTo>
                <a:cubicBezTo>
                  <a:pt x="238160" y="176911"/>
                  <a:pt x="240792" y="167634"/>
                  <a:pt x="240792" y="157031"/>
                </a:cubicBezTo>
                <a:cubicBezTo>
                  <a:pt x="240792" y="117271"/>
                  <a:pt x="209213" y="84137"/>
                  <a:pt x="169740" y="84137"/>
                </a:cubicBezTo>
                <a:close/>
                <a:moveTo>
                  <a:pt x="280981" y="82550"/>
                </a:moveTo>
                <a:cubicBezTo>
                  <a:pt x="333639" y="82550"/>
                  <a:pt x="333639" y="82550"/>
                  <a:pt x="333639" y="82550"/>
                </a:cubicBezTo>
                <a:cubicBezTo>
                  <a:pt x="332323" y="87313"/>
                  <a:pt x="332323" y="89694"/>
                  <a:pt x="331006" y="92075"/>
                </a:cubicBezTo>
                <a:cubicBezTo>
                  <a:pt x="279664" y="92075"/>
                  <a:pt x="279664" y="92075"/>
                  <a:pt x="279664" y="92075"/>
                </a:cubicBezTo>
                <a:cubicBezTo>
                  <a:pt x="279664" y="89694"/>
                  <a:pt x="279664" y="86122"/>
                  <a:pt x="280981" y="82550"/>
                </a:cubicBezTo>
                <a:close/>
                <a:moveTo>
                  <a:pt x="5027" y="82550"/>
                </a:moveTo>
                <a:cubicBezTo>
                  <a:pt x="5027" y="82550"/>
                  <a:pt x="5027" y="82550"/>
                  <a:pt x="57685" y="82550"/>
                </a:cubicBezTo>
                <a:cubicBezTo>
                  <a:pt x="59002" y="86122"/>
                  <a:pt x="59002" y="89694"/>
                  <a:pt x="59002" y="92075"/>
                </a:cubicBezTo>
                <a:cubicBezTo>
                  <a:pt x="59002" y="92075"/>
                  <a:pt x="59002" y="92075"/>
                  <a:pt x="7660" y="92075"/>
                </a:cubicBezTo>
                <a:cubicBezTo>
                  <a:pt x="6343" y="89694"/>
                  <a:pt x="6343" y="87313"/>
                  <a:pt x="5027" y="82550"/>
                </a:cubicBezTo>
                <a:close/>
                <a:moveTo>
                  <a:pt x="106627" y="47625"/>
                </a:moveTo>
                <a:lnTo>
                  <a:pt x="128852" y="47625"/>
                </a:lnTo>
                <a:lnTo>
                  <a:pt x="128852" y="66675"/>
                </a:lnTo>
                <a:lnTo>
                  <a:pt x="209815" y="66675"/>
                </a:lnTo>
                <a:lnTo>
                  <a:pt x="209815" y="47625"/>
                </a:lnTo>
                <a:lnTo>
                  <a:pt x="232040" y="47625"/>
                </a:lnTo>
                <a:lnTo>
                  <a:pt x="232040" y="66675"/>
                </a:lnTo>
                <a:lnTo>
                  <a:pt x="254265" y="66675"/>
                </a:lnTo>
                <a:lnTo>
                  <a:pt x="295540" y="238125"/>
                </a:lnTo>
                <a:lnTo>
                  <a:pt x="43127" y="238125"/>
                </a:lnTo>
                <a:lnTo>
                  <a:pt x="84402" y="66675"/>
                </a:lnTo>
                <a:lnTo>
                  <a:pt x="106627" y="66675"/>
                </a:lnTo>
                <a:close/>
                <a:moveTo>
                  <a:pt x="169334" y="0"/>
                </a:moveTo>
                <a:cubicBezTo>
                  <a:pt x="244740" y="0"/>
                  <a:pt x="309563" y="11815"/>
                  <a:pt x="333376" y="30193"/>
                </a:cubicBezTo>
                <a:cubicBezTo>
                  <a:pt x="338667" y="34132"/>
                  <a:pt x="339990" y="48572"/>
                  <a:pt x="337344" y="68263"/>
                </a:cubicBezTo>
                <a:cubicBezTo>
                  <a:pt x="281782" y="68263"/>
                  <a:pt x="281782" y="68263"/>
                  <a:pt x="281782" y="68263"/>
                </a:cubicBezTo>
                <a:cubicBezTo>
                  <a:pt x="281782" y="57761"/>
                  <a:pt x="279136" y="49884"/>
                  <a:pt x="275167" y="45946"/>
                </a:cubicBezTo>
                <a:cubicBezTo>
                  <a:pt x="256646" y="26255"/>
                  <a:pt x="207698" y="19691"/>
                  <a:pt x="169334" y="19691"/>
                </a:cubicBezTo>
                <a:cubicBezTo>
                  <a:pt x="130969" y="19691"/>
                  <a:pt x="82021" y="26255"/>
                  <a:pt x="63500" y="45946"/>
                </a:cubicBezTo>
                <a:cubicBezTo>
                  <a:pt x="59531" y="49884"/>
                  <a:pt x="56885" y="57761"/>
                  <a:pt x="56885" y="68263"/>
                </a:cubicBezTo>
                <a:cubicBezTo>
                  <a:pt x="1323" y="68263"/>
                  <a:pt x="1323" y="68263"/>
                  <a:pt x="1323" y="68263"/>
                </a:cubicBezTo>
                <a:cubicBezTo>
                  <a:pt x="-1323" y="48572"/>
                  <a:pt x="0" y="35444"/>
                  <a:pt x="5291" y="30193"/>
                </a:cubicBezTo>
                <a:cubicBezTo>
                  <a:pt x="29104" y="11815"/>
                  <a:pt x="93927" y="0"/>
                  <a:pt x="169334" y="0"/>
                </a:cubicBezTo>
                <a:close/>
              </a:path>
            </a:pathLst>
          </a:custGeom>
          <a:solidFill>
            <a:srgbClr val="9FAEAC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453C7B4-F67A-37F6-B912-38104B8F09D3}"/>
              </a:ext>
            </a:extLst>
          </p:cNvPr>
          <p:cNvGrpSpPr/>
          <p:nvPr/>
        </p:nvGrpSpPr>
        <p:grpSpPr>
          <a:xfrm>
            <a:off x="8066215" y="2487137"/>
            <a:ext cx="2995709" cy="774014"/>
            <a:chOff x="3624779" y="2412339"/>
            <a:chExt cx="2996099" cy="77411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61BC128-EB43-1F2B-C225-5924CE3CE496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EDA6B69-60E2-C0E5-183D-40EE4266E8E8}"/>
                </a:ext>
              </a:extLst>
            </p:cNvPr>
            <p:cNvSpPr txBox="1"/>
            <p:nvPr/>
          </p:nvSpPr>
          <p:spPr>
            <a:xfrm>
              <a:off x="3624779" y="2750893"/>
              <a:ext cx="2996099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FE6427F-EA15-F5AF-58C0-8D75F74BD144}"/>
              </a:ext>
            </a:extLst>
          </p:cNvPr>
          <p:cNvGrpSpPr/>
          <p:nvPr/>
        </p:nvGrpSpPr>
        <p:grpSpPr>
          <a:xfrm>
            <a:off x="8066215" y="4121975"/>
            <a:ext cx="2995709" cy="774014"/>
            <a:chOff x="3624779" y="2412339"/>
            <a:chExt cx="2996099" cy="77411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0CBFF75-8D99-DC62-E5B6-07157864C385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A5CB9D2-323A-9F6E-D5D4-17C4A5F25FEE}"/>
                </a:ext>
              </a:extLst>
            </p:cNvPr>
            <p:cNvSpPr txBox="1"/>
            <p:nvPr/>
          </p:nvSpPr>
          <p:spPr>
            <a:xfrm>
              <a:off x="3624779" y="2750893"/>
              <a:ext cx="2996099" cy="435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1176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SCORM_RATE_SLIDES" val="0"/>
  <p:tag name="ISPRING_SCORM_RATE_QUIZZES" val="0"/>
  <p:tag name="ISPRING_SCORM_PASSING_SCORE" val="0.000000"/>
  <p:tag name="ISPRING_ULTRA_SCORM_COURSE_ID" val="1D295B5F-F6F7-4BC1-9A23-9D972BC9FDE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D:\ppt\第6批\182141"/>
  <p:tag name="ISPRING_FIRST_PUBLISH" val="1"/>
  <p:tag name="ISPRING_PRESENTATION_TITLE" val="简约清新教学课件教师说课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849b2a9-da11-4943-940b-ecab03f0ad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a472cf-d1e9-46e6-bae1-1746c15b78f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c25fb6c-2893-4bdb-9df9-32cc53cd4d55"/>
</p:tagLst>
</file>

<file path=ppt/theme/theme1.xml><?xml version="1.0" encoding="utf-8"?>
<a:theme xmlns:a="http://schemas.openxmlformats.org/drawingml/2006/main" name="51PPT模板网   www.51pptmoban.com">
  <a:themeElements>
    <a:clrScheme name="自定义 160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8EC0B9"/>
      </a:accent1>
      <a:accent2>
        <a:srgbClr val="F3B96D"/>
      </a:accent2>
      <a:accent3>
        <a:srgbClr val="E5AAA4"/>
      </a:accent3>
      <a:accent4>
        <a:srgbClr val="909090"/>
      </a:accent4>
      <a:accent5>
        <a:srgbClr val="BFBFBF"/>
      </a:accent5>
      <a:accent6>
        <a:srgbClr val="EBDECD"/>
      </a:accent6>
      <a:hlink>
        <a:srgbClr val="308F63"/>
      </a:hlink>
      <a:folHlink>
        <a:srgbClr val="BFBFBF"/>
      </a:folHlink>
    </a:clrScheme>
    <a:fontScheme name="edyqiz2n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1518</Words>
  <Application>Microsoft Office PowerPoint</Application>
  <PresentationFormat>自定义</PresentationFormat>
  <Paragraphs>211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HarmonyOS Sans SC</vt:lpstr>
      <vt:lpstr>思源黑体 CN Bold</vt:lpstr>
      <vt:lpstr>字魂59号-创粗黑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淡雅清新几何风述职报告ppt模板</dc:title>
  <dc:creator>51PPT模板网</dc:creator>
  <cp:keywords>www.51pptmoban.com</cp:keywords>
  <dc:description>www.51pptmoban.com</dc:description>
  <cp:lastModifiedBy>Win user</cp:lastModifiedBy>
  <cp:revision>3793</cp:revision>
  <dcterms:created xsi:type="dcterms:W3CDTF">2015-12-01T09:06:00Z</dcterms:created>
  <dcterms:modified xsi:type="dcterms:W3CDTF">2022-10-19T13:06:07Z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