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280" r:id="rId3"/>
    <p:sldId id="281" r:id="rId4"/>
    <p:sldId id="282" r:id="rId5"/>
    <p:sldId id="291" r:id="rId6"/>
    <p:sldId id="283" r:id="rId7"/>
    <p:sldId id="286" r:id="rId8"/>
    <p:sldId id="292" r:id="rId9"/>
    <p:sldId id="285" r:id="rId10"/>
    <p:sldId id="287" r:id="rId11"/>
    <p:sldId id="290" r:id="rId12"/>
    <p:sldId id="284" r:id="rId13"/>
    <p:sldId id="288" r:id="rId14"/>
    <p:sldId id="289" r:id="rId15"/>
    <p:sldId id="270" r:id="rId16"/>
    <p:sldId id="29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1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14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19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8DD9C21-58B8-1AFF-13EF-81E1C7BDED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FD89BD-DEF2-6248-A141-5743965946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4C8AA-2FC9-4F88-8F2F-D5224A4E362C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E2CDDA-BED3-837F-0983-102ACF89C4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AC1661-FC55-D6E0-388C-AE86F7545F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8B76A-823F-4488-85FF-B3A43A83EF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57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04550-46FB-4CC1-8F45-43D02E4B3B01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8FD4C-36CA-43A8-A02F-6FABDDBD6F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0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423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745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48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820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49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2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65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541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89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21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06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145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696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03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28FD4C-36CA-43A8-A02F-6FABDDBD6F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731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77C2EA2-EFDD-4425-867B-9F3E9CEC544B}"/>
              </a:ext>
            </a:extLst>
          </p:cNvPr>
          <p:cNvSpPr/>
          <p:nvPr userDrawn="1"/>
        </p:nvSpPr>
        <p:spPr>
          <a:xfrm rot="10800000">
            <a:off x="1578429" y="0"/>
            <a:ext cx="9035142" cy="6858000"/>
          </a:xfrm>
          <a:custGeom>
            <a:avLst/>
            <a:gdLst>
              <a:gd name="connsiteX0" fmla="*/ 7456943 w 9035142"/>
              <a:gd name="connsiteY0" fmla="*/ 6858000 h 6858000"/>
              <a:gd name="connsiteX1" fmla="*/ 1578199 w 9035142"/>
              <a:gd name="connsiteY1" fmla="*/ 6858000 h 6858000"/>
              <a:gd name="connsiteX2" fmla="*/ 1480058 w 9035142"/>
              <a:gd name="connsiteY2" fmla="*/ 6772988 h 6858000"/>
              <a:gd name="connsiteX3" fmla="*/ 0 w 9035142"/>
              <a:gd name="connsiteY3" fmla="*/ 3429000 h 6858000"/>
              <a:gd name="connsiteX4" fmla="*/ 1480058 w 9035142"/>
              <a:gd name="connsiteY4" fmla="*/ 85012 h 6858000"/>
              <a:gd name="connsiteX5" fmla="*/ 1578199 w 9035142"/>
              <a:gd name="connsiteY5" fmla="*/ 0 h 6858000"/>
              <a:gd name="connsiteX6" fmla="*/ 7456943 w 9035142"/>
              <a:gd name="connsiteY6" fmla="*/ 0 h 6858000"/>
              <a:gd name="connsiteX7" fmla="*/ 7555084 w 9035142"/>
              <a:gd name="connsiteY7" fmla="*/ 85012 h 6858000"/>
              <a:gd name="connsiteX8" fmla="*/ 9035142 w 9035142"/>
              <a:gd name="connsiteY8" fmla="*/ 3429000 h 6858000"/>
              <a:gd name="connsiteX9" fmla="*/ 7555084 w 9035142"/>
              <a:gd name="connsiteY9" fmla="*/ 67729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35142" h="6858000">
                <a:moveTo>
                  <a:pt x="7456943" y="6858000"/>
                </a:moveTo>
                <a:lnTo>
                  <a:pt x="1578199" y="6858000"/>
                </a:lnTo>
                <a:lnTo>
                  <a:pt x="1480058" y="6772988"/>
                </a:lnTo>
                <a:cubicBezTo>
                  <a:pt x="570827" y="5946598"/>
                  <a:pt x="0" y="4754461"/>
                  <a:pt x="0" y="3429000"/>
                </a:cubicBezTo>
                <a:cubicBezTo>
                  <a:pt x="0" y="2103538"/>
                  <a:pt x="570827" y="911401"/>
                  <a:pt x="1480058" y="85012"/>
                </a:cubicBezTo>
                <a:lnTo>
                  <a:pt x="1578199" y="0"/>
                </a:lnTo>
                <a:lnTo>
                  <a:pt x="7456943" y="0"/>
                </a:lnTo>
                <a:lnTo>
                  <a:pt x="7555084" y="85012"/>
                </a:lnTo>
                <a:cubicBezTo>
                  <a:pt x="8464315" y="911402"/>
                  <a:pt x="9035142" y="2103539"/>
                  <a:pt x="9035142" y="3429000"/>
                </a:cubicBezTo>
                <a:cubicBezTo>
                  <a:pt x="9035142" y="4754461"/>
                  <a:pt x="8464314" y="5946598"/>
                  <a:pt x="7555084" y="6772988"/>
                </a:cubicBezTo>
                <a:close/>
              </a:path>
            </a:pathLst>
          </a:custGeom>
          <a:gradFill>
            <a:gsLst>
              <a:gs pos="5000">
                <a:schemeClr val="bg1">
                  <a:alpha val="1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23F0108-E66B-4B0F-B0E4-40E4C65F3C80}"/>
              </a:ext>
            </a:extLst>
          </p:cNvPr>
          <p:cNvSpPr/>
          <p:nvPr userDrawn="1"/>
        </p:nvSpPr>
        <p:spPr>
          <a:xfrm rot="5400000">
            <a:off x="2667000" y="-57912"/>
            <a:ext cx="6858000" cy="6973824"/>
          </a:xfrm>
          <a:custGeom>
            <a:avLst/>
            <a:gdLst>
              <a:gd name="connsiteX0" fmla="*/ 0 w 6858000"/>
              <a:gd name="connsiteY0" fmla="*/ 4117244 h 6973824"/>
              <a:gd name="connsiteX1" fmla="*/ 0 w 6858000"/>
              <a:gd name="connsiteY1" fmla="*/ 2856580 h 6973824"/>
              <a:gd name="connsiteX2" fmla="*/ 12930 w 6858000"/>
              <a:gd name="connsiteY2" fmla="*/ 2784178 h 6973824"/>
              <a:gd name="connsiteX3" fmla="*/ 3429000 w 6858000"/>
              <a:gd name="connsiteY3" fmla="*/ 0 h 6973824"/>
              <a:gd name="connsiteX4" fmla="*/ 6845070 w 6858000"/>
              <a:gd name="connsiteY4" fmla="*/ 2784178 h 6973824"/>
              <a:gd name="connsiteX5" fmla="*/ 6858000 w 6858000"/>
              <a:gd name="connsiteY5" fmla="*/ 2856580 h 6973824"/>
              <a:gd name="connsiteX6" fmla="*/ 6858000 w 6858000"/>
              <a:gd name="connsiteY6" fmla="*/ 4117244 h 6973824"/>
              <a:gd name="connsiteX7" fmla="*/ 6845070 w 6858000"/>
              <a:gd name="connsiteY7" fmla="*/ 4189646 h 6973824"/>
              <a:gd name="connsiteX8" fmla="*/ 3429000 w 6858000"/>
              <a:gd name="connsiteY8" fmla="*/ 6973824 h 6973824"/>
              <a:gd name="connsiteX9" fmla="*/ 12930 w 6858000"/>
              <a:gd name="connsiteY9" fmla="*/ 4189646 h 697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6973824">
                <a:moveTo>
                  <a:pt x="0" y="4117244"/>
                </a:moveTo>
                <a:lnTo>
                  <a:pt x="0" y="2856580"/>
                </a:lnTo>
                <a:lnTo>
                  <a:pt x="12930" y="2784178"/>
                </a:lnTo>
                <a:cubicBezTo>
                  <a:pt x="338071" y="1195251"/>
                  <a:pt x="1743953" y="0"/>
                  <a:pt x="3429000" y="0"/>
                </a:cubicBezTo>
                <a:cubicBezTo>
                  <a:pt x="5114047" y="0"/>
                  <a:pt x="6519929" y="1195251"/>
                  <a:pt x="6845070" y="2784178"/>
                </a:cubicBezTo>
                <a:lnTo>
                  <a:pt x="6858000" y="2856580"/>
                </a:lnTo>
                <a:lnTo>
                  <a:pt x="6858000" y="4117244"/>
                </a:lnTo>
                <a:lnTo>
                  <a:pt x="6845070" y="4189646"/>
                </a:lnTo>
                <a:cubicBezTo>
                  <a:pt x="6519929" y="5778573"/>
                  <a:pt x="5114047" y="6973824"/>
                  <a:pt x="3429000" y="6973824"/>
                </a:cubicBezTo>
                <a:cubicBezTo>
                  <a:pt x="1743953" y="6973824"/>
                  <a:pt x="338071" y="5778573"/>
                  <a:pt x="12930" y="4189646"/>
                </a:cubicBezTo>
                <a:close/>
              </a:path>
            </a:pathLst>
          </a:custGeom>
          <a:gradFill>
            <a:gsLst>
              <a:gs pos="5000">
                <a:schemeClr val="bg1">
                  <a:alpha val="1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FF50B9F-05A3-45F0-A035-7D153065150C}"/>
              </a:ext>
            </a:extLst>
          </p:cNvPr>
          <p:cNvSpPr/>
          <p:nvPr userDrawn="1"/>
        </p:nvSpPr>
        <p:spPr>
          <a:xfrm>
            <a:off x="3126842" y="459842"/>
            <a:ext cx="5938317" cy="5938317"/>
          </a:xfrm>
          <a:prstGeom prst="ellipse">
            <a:avLst/>
          </a:prstGeom>
          <a:gradFill>
            <a:gsLst>
              <a:gs pos="5000">
                <a:schemeClr val="bg1">
                  <a:alpha val="2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04778C5-9C8C-400B-AA41-4D71E01C1774}"/>
              </a:ext>
            </a:extLst>
          </p:cNvPr>
          <p:cNvSpPr/>
          <p:nvPr userDrawn="1"/>
        </p:nvSpPr>
        <p:spPr>
          <a:xfrm rot="10800000" flipV="1">
            <a:off x="965202" y="0"/>
            <a:ext cx="10261598" cy="6858000"/>
          </a:xfrm>
          <a:custGeom>
            <a:avLst/>
            <a:gdLst>
              <a:gd name="connsiteX0" fmla="*/ 8946755 w 10261598"/>
              <a:gd name="connsiteY0" fmla="*/ 0 h 6858000"/>
              <a:gd name="connsiteX1" fmla="*/ 1314843 w 10261598"/>
              <a:gd name="connsiteY1" fmla="*/ 0 h 6858000"/>
              <a:gd name="connsiteX2" fmla="*/ 1171625 w 10261598"/>
              <a:gd name="connsiteY2" fmla="*/ 165337 h 6858000"/>
              <a:gd name="connsiteX3" fmla="*/ 0 w 10261598"/>
              <a:gd name="connsiteY3" fmla="*/ 3429001 h 6858000"/>
              <a:gd name="connsiteX4" fmla="*/ 1171625 w 10261598"/>
              <a:gd name="connsiteY4" fmla="*/ 6692666 h 6858000"/>
              <a:gd name="connsiteX5" fmla="*/ 1314841 w 10261598"/>
              <a:gd name="connsiteY5" fmla="*/ 6858000 h 6858000"/>
              <a:gd name="connsiteX6" fmla="*/ 8946757 w 10261598"/>
              <a:gd name="connsiteY6" fmla="*/ 6858000 h 6858000"/>
              <a:gd name="connsiteX7" fmla="*/ 9089973 w 10261598"/>
              <a:gd name="connsiteY7" fmla="*/ 6692666 h 6858000"/>
              <a:gd name="connsiteX8" fmla="*/ 10261598 w 10261598"/>
              <a:gd name="connsiteY8" fmla="*/ 3429001 h 6858000"/>
              <a:gd name="connsiteX9" fmla="*/ 9089973 w 10261598"/>
              <a:gd name="connsiteY9" fmla="*/ 1653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61598" h="6858000">
                <a:moveTo>
                  <a:pt x="8946755" y="0"/>
                </a:moveTo>
                <a:lnTo>
                  <a:pt x="1314843" y="0"/>
                </a:lnTo>
                <a:lnTo>
                  <a:pt x="1171625" y="165337"/>
                </a:lnTo>
                <a:cubicBezTo>
                  <a:pt x="439686" y="1052241"/>
                  <a:pt x="0" y="2189274"/>
                  <a:pt x="0" y="3429001"/>
                </a:cubicBezTo>
                <a:cubicBezTo>
                  <a:pt x="0" y="4668728"/>
                  <a:pt x="439686" y="5805761"/>
                  <a:pt x="1171625" y="6692666"/>
                </a:cubicBezTo>
                <a:lnTo>
                  <a:pt x="1314841" y="6858000"/>
                </a:lnTo>
                <a:lnTo>
                  <a:pt x="8946757" y="6858000"/>
                </a:lnTo>
                <a:lnTo>
                  <a:pt x="9089973" y="6692666"/>
                </a:lnTo>
                <a:cubicBezTo>
                  <a:pt x="9821912" y="5805761"/>
                  <a:pt x="10261598" y="4668728"/>
                  <a:pt x="10261598" y="3429001"/>
                </a:cubicBezTo>
                <a:cubicBezTo>
                  <a:pt x="10261598" y="2189274"/>
                  <a:pt x="9821912" y="1052241"/>
                  <a:pt x="9089973" y="165337"/>
                </a:cubicBezTo>
                <a:close/>
              </a:path>
            </a:pathLst>
          </a:custGeom>
          <a:noFill/>
          <a:ln w="15875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5BD5688-34F9-44C7-96E2-8EC93F867795}"/>
              </a:ext>
            </a:extLst>
          </p:cNvPr>
          <p:cNvSpPr/>
          <p:nvPr userDrawn="1"/>
        </p:nvSpPr>
        <p:spPr>
          <a:xfrm>
            <a:off x="190500" y="0"/>
            <a:ext cx="11811000" cy="6858000"/>
          </a:xfrm>
          <a:custGeom>
            <a:avLst/>
            <a:gdLst>
              <a:gd name="connsiteX0" fmla="*/ 10073873 w 11811000"/>
              <a:gd name="connsiteY0" fmla="*/ 0 h 6858000"/>
              <a:gd name="connsiteX1" fmla="*/ 10711995 w 11811000"/>
              <a:gd name="connsiteY1" fmla="*/ 0 h 6858000"/>
              <a:gd name="connsiteX2" fmla="*/ 10802433 w 11811000"/>
              <a:gd name="connsiteY2" fmla="*/ 127179 h 6858000"/>
              <a:gd name="connsiteX3" fmla="*/ 11811000 w 11811000"/>
              <a:gd name="connsiteY3" fmla="*/ 3429000 h 6858000"/>
              <a:gd name="connsiteX4" fmla="*/ 10802433 w 11811000"/>
              <a:gd name="connsiteY4" fmla="*/ 6730822 h 6858000"/>
              <a:gd name="connsiteX5" fmla="*/ 10711995 w 11811000"/>
              <a:gd name="connsiteY5" fmla="*/ 6858000 h 6858000"/>
              <a:gd name="connsiteX6" fmla="*/ 10073873 w 11811000"/>
              <a:gd name="connsiteY6" fmla="*/ 6858000 h 6858000"/>
              <a:gd name="connsiteX7" fmla="*/ 10230715 w 11811000"/>
              <a:gd name="connsiteY7" fmla="*/ 6658416 h 6858000"/>
              <a:gd name="connsiteX8" fmla="*/ 11303009 w 11811000"/>
              <a:gd name="connsiteY8" fmla="*/ 3429000 h 6858000"/>
              <a:gd name="connsiteX9" fmla="*/ 10230715 w 11811000"/>
              <a:gd name="connsiteY9" fmla="*/ 199584 h 6858000"/>
              <a:gd name="connsiteX10" fmla="*/ 1099005 w 11811000"/>
              <a:gd name="connsiteY10" fmla="*/ 0 h 6858000"/>
              <a:gd name="connsiteX11" fmla="*/ 1737127 w 11811000"/>
              <a:gd name="connsiteY11" fmla="*/ 0 h 6858000"/>
              <a:gd name="connsiteX12" fmla="*/ 1580285 w 11811000"/>
              <a:gd name="connsiteY12" fmla="*/ 199584 h 6858000"/>
              <a:gd name="connsiteX13" fmla="*/ 507991 w 11811000"/>
              <a:gd name="connsiteY13" fmla="*/ 3429000 h 6858000"/>
              <a:gd name="connsiteX14" fmla="*/ 1580285 w 11811000"/>
              <a:gd name="connsiteY14" fmla="*/ 6658416 h 6858000"/>
              <a:gd name="connsiteX15" fmla="*/ 1737127 w 11811000"/>
              <a:gd name="connsiteY15" fmla="*/ 6858000 h 6858000"/>
              <a:gd name="connsiteX16" fmla="*/ 1099005 w 11811000"/>
              <a:gd name="connsiteY16" fmla="*/ 6858000 h 6858000"/>
              <a:gd name="connsiteX17" fmla="*/ 1008567 w 11811000"/>
              <a:gd name="connsiteY17" fmla="*/ 6730822 h 6858000"/>
              <a:gd name="connsiteX18" fmla="*/ 0 w 11811000"/>
              <a:gd name="connsiteY18" fmla="*/ 3429000 h 6858000"/>
              <a:gd name="connsiteX19" fmla="*/ 1008567 w 11811000"/>
              <a:gd name="connsiteY19" fmla="*/ 1271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811000" h="6858000">
                <a:moveTo>
                  <a:pt x="10073873" y="0"/>
                </a:moveTo>
                <a:lnTo>
                  <a:pt x="10711995" y="0"/>
                </a:lnTo>
                <a:lnTo>
                  <a:pt x="10802433" y="127179"/>
                </a:lnTo>
                <a:cubicBezTo>
                  <a:pt x="11439190" y="1069703"/>
                  <a:pt x="11811000" y="2205931"/>
                  <a:pt x="11811000" y="3429000"/>
                </a:cubicBezTo>
                <a:cubicBezTo>
                  <a:pt x="11811000" y="4652070"/>
                  <a:pt x="11439190" y="5788298"/>
                  <a:pt x="10802433" y="6730822"/>
                </a:cubicBezTo>
                <a:lnTo>
                  <a:pt x="10711995" y="6858000"/>
                </a:lnTo>
                <a:lnTo>
                  <a:pt x="10073873" y="6858000"/>
                </a:lnTo>
                <a:lnTo>
                  <a:pt x="10230715" y="6658416"/>
                </a:lnTo>
                <a:cubicBezTo>
                  <a:pt x="10904184" y="5757881"/>
                  <a:pt x="11303009" y="4640016"/>
                  <a:pt x="11303009" y="3429000"/>
                </a:cubicBezTo>
                <a:cubicBezTo>
                  <a:pt x="11303009" y="2217984"/>
                  <a:pt x="10904184" y="1100119"/>
                  <a:pt x="10230715" y="199584"/>
                </a:cubicBezTo>
                <a:close/>
                <a:moveTo>
                  <a:pt x="1099005" y="0"/>
                </a:moveTo>
                <a:lnTo>
                  <a:pt x="1737127" y="0"/>
                </a:lnTo>
                <a:lnTo>
                  <a:pt x="1580285" y="199584"/>
                </a:lnTo>
                <a:cubicBezTo>
                  <a:pt x="906816" y="1100119"/>
                  <a:pt x="507991" y="2217984"/>
                  <a:pt x="507991" y="3429000"/>
                </a:cubicBezTo>
                <a:cubicBezTo>
                  <a:pt x="507991" y="4640016"/>
                  <a:pt x="906816" y="5757881"/>
                  <a:pt x="1580285" y="6658416"/>
                </a:cubicBezTo>
                <a:lnTo>
                  <a:pt x="1737127" y="6858000"/>
                </a:lnTo>
                <a:lnTo>
                  <a:pt x="1099005" y="6858000"/>
                </a:lnTo>
                <a:lnTo>
                  <a:pt x="1008567" y="6730822"/>
                </a:lnTo>
                <a:cubicBezTo>
                  <a:pt x="371810" y="5788298"/>
                  <a:pt x="0" y="4652070"/>
                  <a:pt x="0" y="3429000"/>
                </a:cubicBezTo>
                <a:cubicBezTo>
                  <a:pt x="0" y="2205931"/>
                  <a:pt x="371810" y="1069703"/>
                  <a:pt x="1008567" y="127179"/>
                </a:cubicBezTo>
                <a:close/>
              </a:path>
            </a:pathLst>
          </a:custGeom>
          <a:gradFill>
            <a:gsLst>
              <a:gs pos="5000">
                <a:schemeClr val="bg1">
                  <a:alpha val="28000"/>
                </a:schemeClr>
              </a:gs>
              <a:gs pos="8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0B2F9FA-0C75-415B-818C-2621112D6204}"/>
              </a:ext>
            </a:extLst>
          </p:cNvPr>
          <p:cNvSpPr/>
          <p:nvPr userDrawn="1"/>
        </p:nvSpPr>
        <p:spPr>
          <a:xfrm>
            <a:off x="1960207" y="2459618"/>
            <a:ext cx="347282" cy="347278"/>
          </a:xfrm>
          <a:prstGeom prst="ellipse">
            <a:avLst/>
          </a:prstGeom>
          <a:gradFill>
            <a:gsLst>
              <a:gs pos="5000">
                <a:schemeClr val="bg1">
                  <a:alpha val="43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8B24891-1C41-4ABB-B9A9-454A87A32739}"/>
              </a:ext>
            </a:extLst>
          </p:cNvPr>
          <p:cNvSpPr/>
          <p:nvPr userDrawn="1"/>
        </p:nvSpPr>
        <p:spPr>
          <a:xfrm>
            <a:off x="9409271" y="5498376"/>
            <a:ext cx="191929" cy="191927"/>
          </a:xfrm>
          <a:prstGeom prst="ellipse">
            <a:avLst/>
          </a:prstGeom>
          <a:gradFill>
            <a:gsLst>
              <a:gs pos="5000">
                <a:schemeClr val="bg1">
                  <a:alpha val="30000"/>
                </a:schemeClr>
              </a:gs>
              <a:gs pos="95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0F564A1-E905-4077-9FAA-C10D147930BE}"/>
              </a:ext>
            </a:extLst>
          </p:cNvPr>
          <p:cNvGrpSpPr/>
          <p:nvPr userDrawn="1"/>
        </p:nvGrpSpPr>
        <p:grpSpPr>
          <a:xfrm>
            <a:off x="2245607" y="1937625"/>
            <a:ext cx="7700786" cy="2982751"/>
            <a:chOff x="2245606" y="2066333"/>
            <a:chExt cx="7700786" cy="298275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371DE3D-6461-4291-834A-BD19655095A6}"/>
                </a:ext>
              </a:extLst>
            </p:cNvPr>
            <p:cNvSpPr/>
            <p:nvPr userDrawn="1"/>
          </p:nvSpPr>
          <p:spPr>
            <a:xfrm>
              <a:off x="2393245" y="2066333"/>
              <a:ext cx="7405511" cy="1207911"/>
            </a:xfrm>
            <a:custGeom>
              <a:avLst/>
              <a:gdLst>
                <a:gd name="connsiteX0" fmla="*/ 0 w 7405511"/>
                <a:gd name="connsiteY0" fmla="*/ 1207911 h 1207911"/>
                <a:gd name="connsiteX1" fmla="*/ 0 w 7405511"/>
                <a:gd name="connsiteY1" fmla="*/ 0 h 1207911"/>
                <a:gd name="connsiteX2" fmla="*/ 7405511 w 7405511"/>
                <a:gd name="connsiteY2" fmla="*/ 0 h 1207911"/>
                <a:gd name="connsiteX3" fmla="*/ 7405511 w 7405511"/>
                <a:gd name="connsiteY3" fmla="*/ 1207911 h 12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5511" h="1207911">
                  <a:moveTo>
                    <a:pt x="0" y="1207911"/>
                  </a:moveTo>
                  <a:lnTo>
                    <a:pt x="0" y="0"/>
                  </a:lnTo>
                  <a:lnTo>
                    <a:pt x="7405511" y="0"/>
                  </a:lnTo>
                  <a:lnTo>
                    <a:pt x="7405511" y="1207911"/>
                  </a:lnTo>
                </a:path>
              </a:pathLst>
            </a:custGeom>
            <a:noFill/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01AF31B-6B31-4CED-A387-EEA8079929DD}"/>
                </a:ext>
              </a:extLst>
            </p:cNvPr>
            <p:cNvSpPr/>
            <p:nvPr userDrawn="1"/>
          </p:nvSpPr>
          <p:spPr>
            <a:xfrm flipV="1">
              <a:off x="2393245" y="3841173"/>
              <a:ext cx="7405511" cy="1207911"/>
            </a:xfrm>
            <a:custGeom>
              <a:avLst/>
              <a:gdLst>
                <a:gd name="connsiteX0" fmla="*/ 0 w 7405511"/>
                <a:gd name="connsiteY0" fmla="*/ 1207911 h 1207911"/>
                <a:gd name="connsiteX1" fmla="*/ 0 w 7405511"/>
                <a:gd name="connsiteY1" fmla="*/ 0 h 1207911"/>
                <a:gd name="connsiteX2" fmla="*/ 7405511 w 7405511"/>
                <a:gd name="connsiteY2" fmla="*/ 0 h 1207911"/>
                <a:gd name="connsiteX3" fmla="*/ 7405511 w 7405511"/>
                <a:gd name="connsiteY3" fmla="*/ 1207911 h 12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5511" h="1207911">
                  <a:moveTo>
                    <a:pt x="0" y="1207911"/>
                  </a:moveTo>
                  <a:lnTo>
                    <a:pt x="0" y="0"/>
                  </a:lnTo>
                  <a:lnTo>
                    <a:pt x="7405511" y="0"/>
                  </a:lnTo>
                  <a:lnTo>
                    <a:pt x="7405511" y="1207911"/>
                  </a:lnTo>
                </a:path>
              </a:pathLst>
            </a:custGeom>
            <a:noFill/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9C06C8F-3FE1-4B67-B58E-83F909E23B6D}"/>
                </a:ext>
              </a:extLst>
            </p:cNvPr>
            <p:cNvGrpSpPr/>
            <p:nvPr userDrawn="1"/>
          </p:nvGrpSpPr>
          <p:grpSpPr>
            <a:xfrm>
              <a:off x="2245606" y="3450796"/>
              <a:ext cx="295275" cy="213825"/>
              <a:chOff x="2245606" y="3273038"/>
              <a:chExt cx="295275" cy="213825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664222B-98E9-46A4-A501-5925844FEA9E}"/>
                  </a:ext>
                </a:extLst>
              </p:cNvPr>
              <p:cNvSpPr/>
              <p:nvPr/>
            </p:nvSpPr>
            <p:spPr>
              <a:xfrm>
                <a:off x="2245606" y="3273038"/>
                <a:ext cx="295275" cy="85725"/>
              </a:xfrm>
              <a:custGeom>
                <a:avLst/>
                <a:gdLst>
                  <a:gd name="connsiteX0" fmla="*/ 295275 w 295275"/>
                  <a:gd name="connsiteY0" fmla="*/ 0 h 85725"/>
                  <a:gd name="connsiteX1" fmla="*/ 0 w 295275"/>
                  <a:gd name="connsiteY1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275" h="85725">
                    <a:moveTo>
                      <a:pt x="295275" y="0"/>
                    </a:moveTo>
                    <a:lnTo>
                      <a:pt x="0" y="85725"/>
                    </a:lnTo>
                  </a:path>
                </a:pathLst>
              </a:custGeom>
              <a:noFill/>
              <a:ln w="508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2F92D05-753B-4561-92CD-28F3EBAF6C6B}"/>
                  </a:ext>
                </a:extLst>
              </p:cNvPr>
              <p:cNvSpPr/>
              <p:nvPr/>
            </p:nvSpPr>
            <p:spPr>
              <a:xfrm>
                <a:off x="2245606" y="3401138"/>
                <a:ext cx="295275" cy="85725"/>
              </a:xfrm>
              <a:custGeom>
                <a:avLst/>
                <a:gdLst>
                  <a:gd name="connsiteX0" fmla="*/ 295275 w 295275"/>
                  <a:gd name="connsiteY0" fmla="*/ 0 h 85725"/>
                  <a:gd name="connsiteX1" fmla="*/ 0 w 295275"/>
                  <a:gd name="connsiteY1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275" h="85725">
                    <a:moveTo>
                      <a:pt x="295275" y="0"/>
                    </a:moveTo>
                    <a:lnTo>
                      <a:pt x="0" y="85725"/>
                    </a:lnTo>
                  </a:path>
                </a:pathLst>
              </a:custGeom>
              <a:noFill/>
              <a:ln w="508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40C60FF-CFE9-4EA1-A436-073AA9DF5507}"/>
                </a:ext>
              </a:extLst>
            </p:cNvPr>
            <p:cNvGrpSpPr/>
            <p:nvPr userDrawn="1"/>
          </p:nvGrpSpPr>
          <p:grpSpPr>
            <a:xfrm>
              <a:off x="9651117" y="3450796"/>
              <a:ext cx="295275" cy="213825"/>
              <a:chOff x="2245606" y="3273038"/>
              <a:chExt cx="295275" cy="213825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8F4A0B6-0B41-42BA-9447-3DAEAEB27B7F}"/>
                  </a:ext>
                </a:extLst>
              </p:cNvPr>
              <p:cNvSpPr/>
              <p:nvPr/>
            </p:nvSpPr>
            <p:spPr>
              <a:xfrm>
                <a:off x="2245606" y="3273038"/>
                <a:ext cx="295275" cy="85725"/>
              </a:xfrm>
              <a:custGeom>
                <a:avLst/>
                <a:gdLst>
                  <a:gd name="connsiteX0" fmla="*/ 295275 w 295275"/>
                  <a:gd name="connsiteY0" fmla="*/ 0 h 85725"/>
                  <a:gd name="connsiteX1" fmla="*/ 0 w 295275"/>
                  <a:gd name="connsiteY1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275" h="85725">
                    <a:moveTo>
                      <a:pt x="295275" y="0"/>
                    </a:moveTo>
                    <a:lnTo>
                      <a:pt x="0" y="85725"/>
                    </a:lnTo>
                  </a:path>
                </a:pathLst>
              </a:custGeom>
              <a:noFill/>
              <a:ln w="508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140E957-ABE5-42FB-BFF5-731461AD4899}"/>
                  </a:ext>
                </a:extLst>
              </p:cNvPr>
              <p:cNvSpPr/>
              <p:nvPr/>
            </p:nvSpPr>
            <p:spPr>
              <a:xfrm>
                <a:off x="2245606" y="3401138"/>
                <a:ext cx="295275" cy="85725"/>
              </a:xfrm>
              <a:custGeom>
                <a:avLst/>
                <a:gdLst>
                  <a:gd name="connsiteX0" fmla="*/ 295275 w 295275"/>
                  <a:gd name="connsiteY0" fmla="*/ 0 h 85725"/>
                  <a:gd name="connsiteX1" fmla="*/ 0 w 295275"/>
                  <a:gd name="connsiteY1" fmla="*/ 8572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5275" h="85725">
                    <a:moveTo>
                      <a:pt x="295275" y="0"/>
                    </a:moveTo>
                    <a:lnTo>
                      <a:pt x="0" y="85725"/>
                    </a:lnTo>
                  </a:path>
                </a:pathLst>
              </a:custGeom>
              <a:noFill/>
              <a:ln w="508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4C1A69E-8A4B-A67D-A642-672E077E108A}"/>
              </a:ext>
            </a:extLst>
          </p:cNvPr>
          <p:cNvSpPr/>
          <p:nvPr userDrawn="1"/>
        </p:nvSpPr>
        <p:spPr>
          <a:xfrm>
            <a:off x="0" y="0"/>
            <a:ext cx="12192000" cy="68500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" name="任意形状 7">
            <a:extLst>
              <a:ext uri="{FF2B5EF4-FFF2-40B4-BE49-F238E27FC236}">
                <a16:creationId xmlns:a16="http://schemas.microsoft.com/office/drawing/2014/main" id="{8FFF0D8C-78F6-9B82-0572-61DC0EF390B6}"/>
              </a:ext>
            </a:extLst>
          </p:cNvPr>
          <p:cNvSpPr/>
          <p:nvPr userDrawn="1"/>
        </p:nvSpPr>
        <p:spPr>
          <a:xfrm>
            <a:off x="8463476" y="4350576"/>
            <a:ext cx="3728524" cy="2507423"/>
          </a:xfrm>
          <a:custGeom>
            <a:avLst/>
            <a:gdLst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8524" h="2487034">
                <a:moveTo>
                  <a:pt x="3728524" y="0"/>
                </a:moveTo>
                <a:lnTo>
                  <a:pt x="3728524" y="2487034"/>
                </a:lnTo>
                <a:lnTo>
                  <a:pt x="0" y="2487034"/>
                </a:lnTo>
                <a:lnTo>
                  <a:pt x="21022" y="2472433"/>
                </a:lnTo>
                <a:cubicBezTo>
                  <a:pt x="201034" y="2357355"/>
                  <a:pt x="497235" y="2235280"/>
                  <a:pt x="623086" y="2162190"/>
                </a:cubicBezTo>
                <a:cubicBezTo>
                  <a:pt x="874788" y="2016011"/>
                  <a:pt x="1371002" y="2042448"/>
                  <a:pt x="1626302" y="1863611"/>
                </a:cubicBezTo>
                <a:cubicBezTo>
                  <a:pt x="1881600" y="1684774"/>
                  <a:pt x="1897782" y="1285113"/>
                  <a:pt x="2154878" y="1089170"/>
                </a:cubicBezTo>
                <a:cubicBezTo>
                  <a:pt x="2411974" y="893227"/>
                  <a:pt x="2895602" y="877677"/>
                  <a:pt x="3168880" y="687954"/>
                </a:cubicBezTo>
                <a:cubicBezTo>
                  <a:pt x="3407997" y="521948"/>
                  <a:pt x="3554891" y="165440"/>
                  <a:pt x="3721570" y="598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49000"/>
                </a:schemeClr>
              </a:gs>
              <a:gs pos="99000">
                <a:schemeClr val="accent1">
                  <a:lumMod val="60000"/>
                  <a:lumOff val="40000"/>
                  <a:alpha val="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7656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9">
            <a:extLst>
              <a:ext uri="{FF2B5EF4-FFF2-40B4-BE49-F238E27FC236}">
                <a16:creationId xmlns:a16="http://schemas.microsoft.com/office/drawing/2014/main" id="{BD41DE99-3928-F6CC-3D66-E24DF6A57214}"/>
              </a:ext>
            </a:extLst>
          </p:cNvPr>
          <p:cNvSpPr/>
          <p:nvPr userDrawn="1"/>
        </p:nvSpPr>
        <p:spPr>
          <a:xfrm rot="10800000">
            <a:off x="0" y="0"/>
            <a:ext cx="12192000" cy="3429000"/>
          </a:xfrm>
          <a:prstGeom prst="round2SameRect">
            <a:avLst>
              <a:gd name="adj1" fmla="val 9592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  <a:ea typeface="+mn-ea"/>
            </a:endParaRPr>
          </a:p>
        </p:txBody>
      </p:sp>
      <p:sp>
        <p:nvSpPr>
          <p:cNvPr id="5" name="任意形状 32">
            <a:extLst>
              <a:ext uri="{FF2B5EF4-FFF2-40B4-BE49-F238E27FC236}">
                <a16:creationId xmlns:a16="http://schemas.microsoft.com/office/drawing/2014/main" id="{191FA608-27AD-C6A5-F430-47B86A4A5D5F}"/>
              </a:ext>
            </a:extLst>
          </p:cNvPr>
          <p:cNvSpPr/>
          <p:nvPr userDrawn="1"/>
        </p:nvSpPr>
        <p:spPr>
          <a:xfrm>
            <a:off x="9978188" y="5369218"/>
            <a:ext cx="2213811" cy="1488782"/>
          </a:xfrm>
          <a:custGeom>
            <a:avLst/>
            <a:gdLst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9" fmla="*/ 3728524 w 3728524"/>
              <a:gd name="connsiteY9" fmla="*/ 0 h 2487034"/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9" fmla="*/ 3728524 w 3728524"/>
              <a:gd name="connsiteY9" fmla="*/ 0 h 2487034"/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9" fmla="*/ 3728524 w 3728524"/>
              <a:gd name="connsiteY9" fmla="*/ 0 h 2487034"/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9" fmla="*/ 3728524 w 3728524"/>
              <a:gd name="connsiteY9" fmla="*/ 0 h 2487034"/>
              <a:gd name="connsiteX0" fmla="*/ 3728524 w 3728524"/>
              <a:gd name="connsiteY0" fmla="*/ 0 h 2487034"/>
              <a:gd name="connsiteX1" fmla="*/ 3728524 w 3728524"/>
              <a:gd name="connsiteY1" fmla="*/ 2487034 h 2487034"/>
              <a:gd name="connsiteX2" fmla="*/ 0 w 3728524"/>
              <a:gd name="connsiteY2" fmla="*/ 2487034 h 2487034"/>
              <a:gd name="connsiteX3" fmla="*/ 21022 w 3728524"/>
              <a:gd name="connsiteY3" fmla="*/ 2472433 h 2487034"/>
              <a:gd name="connsiteX4" fmla="*/ 623086 w 3728524"/>
              <a:gd name="connsiteY4" fmla="*/ 2162190 h 2487034"/>
              <a:gd name="connsiteX5" fmla="*/ 1626302 w 3728524"/>
              <a:gd name="connsiteY5" fmla="*/ 1863611 h 2487034"/>
              <a:gd name="connsiteX6" fmla="*/ 2154878 w 3728524"/>
              <a:gd name="connsiteY6" fmla="*/ 1089170 h 2487034"/>
              <a:gd name="connsiteX7" fmla="*/ 3168880 w 3728524"/>
              <a:gd name="connsiteY7" fmla="*/ 687954 h 2487034"/>
              <a:gd name="connsiteX8" fmla="*/ 3721570 w 3728524"/>
              <a:gd name="connsiteY8" fmla="*/ 5981 h 2487034"/>
              <a:gd name="connsiteX9" fmla="*/ 3728524 w 3728524"/>
              <a:gd name="connsiteY9" fmla="*/ 0 h 24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28524" h="2487034">
                <a:moveTo>
                  <a:pt x="3728524" y="0"/>
                </a:moveTo>
                <a:lnTo>
                  <a:pt x="3728524" y="2487034"/>
                </a:lnTo>
                <a:lnTo>
                  <a:pt x="0" y="2487034"/>
                </a:lnTo>
                <a:lnTo>
                  <a:pt x="21022" y="2472433"/>
                </a:lnTo>
                <a:cubicBezTo>
                  <a:pt x="201034" y="2357355"/>
                  <a:pt x="241684" y="2257728"/>
                  <a:pt x="623086" y="2162190"/>
                </a:cubicBezTo>
                <a:cubicBezTo>
                  <a:pt x="993541" y="2069394"/>
                  <a:pt x="1176546" y="2183891"/>
                  <a:pt x="1626302" y="1863611"/>
                </a:cubicBezTo>
                <a:cubicBezTo>
                  <a:pt x="2076058" y="1543331"/>
                  <a:pt x="1897782" y="1285113"/>
                  <a:pt x="2154878" y="1089170"/>
                </a:cubicBezTo>
                <a:cubicBezTo>
                  <a:pt x="2411974" y="893227"/>
                  <a:pt x="2895602" y="877677"/>
                  <a:pt x="3168880" y="687954"/>
                </a:cubicBezTo>
                <a:cubicBezTo>
                  <a:pt x="3407997" y="521948"/>
                  <a:pt x="3554891" y="165440"/>
                  <a:pt x="3721570" y="5981"/>
                </a:cubicBezTo>
                <a:lnTo>
                  <a:pt x="3728524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49000"/>
                </a:schemeClr>
              </a:gs>
              <a:gs pos="99000">
                <a:schemeClr val="accent1">
                  <a:alpha val="35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  <a:ea typeface="+mn-ea"/>
            </a:endParaRPr>
          </a:p>
        </p:txBody>
      </p:sp>
      <p:sp>
        <p:nvSpPr>
          <p:cNvPr id="7" name="任意形状 34">
            <a:extLst>
              <a:ext uri="{FF2B5EF4-FFF2-40B4-BE49-F238E27FC236}">
                <a16:creationId xmlns:a16="http://schemas.microsoft.com/office/drawing/2014/main" id="{227F70A9-3840-26A9-6E8D-BCCB36B31D0C}"/>
              </a:ext>
            </a:extLst>
          </p:cNvPr>
          <p:cNvSpPr/>
          <p:nvPr userDrawn="1"/>
        </p:nvSpPr>
        <p:spPr>
          <a:xfrm>
            <a:off x="0" y="4768296"/>
            <a:ext cx="531522" cy="1540429"/>
          </a:xfrm>
          <a:custGeom>
            <a:avLst/>
            <a:gdLst>
              <a:gd name="connsiteX0" fmla="*/ 0 w 531522"/>
              <a:gd name="connsiteY0" fmla="*/ 0 h 1540429"/>
              <a:gd name="connsiteX1" fmla="*/ 17728 w 531522"/>
              <a:gd name="connsiteY1" fmla="*/ 3188 h 1540429"/>
              <a:gd name="connsiteX2" fmla="*/ 179758 w 531522"/>
              <a:gd name="connsiteY2" fmla="*/ 123768 h 1540429"/>
              <a:gd name="connsiteX3" fmla="*/ 219952 w 531522"/>
              <a:gd name="connsiteY3" fmla="*/ 585992 h 1540429"/>
              <a:gd name="connsiteX4" fmla="*/ 531450 w 531522"/>
              <a:gd name="connsiteY4" fmla="*/ 947733 h 1540429"/>
              <a:gd name="connsiteX5" fmla="*/ 189806 w 531522"/>
              <a:gd name="connsiteY5" fmla="*/ 1510441 h 1540429"/>
              <a:gd name="connsiteX6" fmla="*/ 12390 w 531522"/>
              <a:gd name="connsiteY6" fmla="*/ 1540429 h 1540429"/>
              <a:gd name="connsiteX7" fmla="*/ 0 w 531522"/>
              <a:gd name="connsiteY7" fmla="*/ 1540427 h 154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1522" h="1540429">
                <a:moveTo>
                  <a:pt x="0" y="0"/>
                </a:moveTo>
                <a:lnTo>
                  <a:pt x="17728" y="3188"/>
                </a:lnTo>
                <a:cubicBezTo>
                  <a:pt x="85136" y="25378"/>
                  <a:pt x="146264" y="82737"/>
                  <a:pt x="179758" y="123768"/>
                </a:cubicBezTo>
                <a:cubicBezTo>
                  <a:pt x="246747" y="205830"/>
                  <a:pt x="161337" y="448665"/>
                  <a:pt x="219952" y="585992"/>
                </a:cubicBezTo>
                <a:cubicBezTo>
                  <a:pt x="278567" y="723320"/>
                  <a:pt x="536474" y="793658"/>
                  <a:pt x="531450" y="947733"/>
                </a:cubicBezTo>
                <a:cubicBezTo>
                  <a:pt x="526426" y="1101808"/>
                  <a:pt x="365652" y="1448476"/>
                  <a:pt x="189806" y="1510441"/>
                </a:cubicBezTo>
                <a:cubicBezTo>
                  <a:pt x="145845" y="1525933"/>
                  <a:pt x="82938" y="1536714"/>
                  <a:pt x="12390" y="1540429"/>
                </a:cubicBezTo>
                <a:lnTo>
                  <a:pt x="0" y="154042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49000"/>
                </a:schemeClr>
              </a:gs>
              <a:gs pos="99000">
                <a:schemeClr val="accent1">
                  <a:alpha val="35000"/>
                </a:schemeClr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702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88A9200-7FF3-4290-B1FA-E4E70019DF0B}"/>
              </a:ext>
            </a:extLst>
          </p:cNvPr>
          <p:cNvSpPr/>
          <p:nvPr userDrawn="1"/>
        </p:nvSpPr>
        <p:spPr>
          <a:xfrm rot="1128707">
            <a:off x="44567" y="2568740"/>
            <a:ext cx="1404441" cy="908728"/>
          </a:xfrm>
          <a:custGeom>
            <a:avLst/>
            <a:gdLst>
              <a:gd name="connsiteX0" fmla="*/ 1042493 w 1404441"/>
              <a:gd name="connsiteY0" fmla="*/ 0 h 908728"/>
              <a:gd name="connsiteX1" fmla="*/ 1404441 w 1404441"/>
              <a:gd name="connsiteY1" fmla="*/ 0 h 908728"/>
              <a:gd name="connsiteX2" fmla="*/ 68075 w 1404441"/>
              <a:gd name="connsiteY2" fmla="*/ 908728 h 908728"/>
              <a:gd name="connsiteX3" fmla="*/ 0 w 1404441"/>
              <a:gd name="connsiteY3" fmla="*/ 708895 h 90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4441" h="908728">
                <a:moveTo>
                  <a:pt x="1042493" y="0"/>
                </a:moveTo>
                <a:lnTo>
                  <a:pt x="1404441" y="0"/>
                </a:lnTo>
                <a:lnTo>
                  <a:pt x="68075" y="908728"/>
                </a:lnTo>
                <a:lnTo>
                  <a:pt x="0" y="70889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3ABBFBD-A259-459B-B4B5-2652E24D4C87}"/>
              </a:ext>
            </a:extLst>
          </p:cNvPr>
          <p:cNvSpPr/>
          <p:nvPr userDrawn="1"/>
        </p:nvSpPr>
        <p:spPr>
          <a:xfrm rot="1128707">
            <a:off x="10725299" y="3486654"/>
            <a:ext cx="1420780" cy="919839"/>
          </a:xfrm>
          <a:custGeom>
            <a:avLst/>
            <a:gdLst>
              <a:gd name="connsiteX0" fmla="*/ 1352706 w 1420780"/>
              <a:gd name="connsiteY0" fmla="*/ 0 h 919839"/>
              <a:gd name="connsiteX1" fmla="*/ 1420780 w 1420780"/>
              <a:gd name="connsiteY1" fmla="*/ 199834 h 919839"/>
              <a:gd name="connsiteX2" fmla="*/ 361948 w 1420780"/>
              <a:gd name="connsiteY2" fmla="*/ 919839 h 919839"/>
              <a:gd name="connsiteX3" fmla="*/ 0 w 1420780"/>
              <a:gd name="connsiteY3" fmla="*/ 919839 h 9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0780" h="919839">
                <a:moveTo>
                  <a:pt x="1352706" y="0"/>
                </a:moveTo>
                <a:lnTo>
                  <a:pt x="1420780" y="199834"/>
                </a:lnTo>
                <a:lnTo>
                  <a:pt x="361948" y="919839"/>
                </a:lnTo>
                <a:lnTo>
                  <a:pt x="0" y="91983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410F094-D2AD-4962-8ACB-E696AC8CF1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64624"/>
            <a:ext cx="4397829" cy="493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单击此处编辑母版文本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270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43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6DCEEBF-6D95-46B9-9935-6B248046DA91}"/>
              </a:ext>
            </a:extLst>
          </p:cNvPr>
          <p:cNvSpPr txBox="1"/>
          <p:nvPr/>
        </p:nvSpPr>
        <p:spPr>
          <a:xfrm>
            <a:off x="3605065" y="3379003"/>
            <a:ext cx="5129609" cy="769441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5000" dirty="0">
                <a:gradFill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80000"/>
                        <a:lumOff val="20000"/>
                      </a:schemeClr>
                    </a:gs>
                  </a:gsLst>
                  <a:lin ang="4200000" scaled="0"/>
                </a:gradFill>
                <a:latin typeface="+mj-ea"/>
                <a:ea typeface="+mj-ea"/>
                <a:sym typeface="微软雅黑" panose="020B0503020204020204" pitchFamily="34" charset="-122"/>
              </a:rPr>
              <a:t>绿色毕业答辩模板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ED74E13-40A1-4F76-829C-572749EEDBE3}"/>
              </a:ext>
            </a:extLst>
          </p:cNvPr>
          <p:cNvSpPr txBox="1"/>
          <p:nvPr/>
        </p:nvSpPr>
        <p:spPr>
          <a:xfrm>
            <a:off x="2958483" y="2451661"/>
            <a:ext cx="6275034" cy="83099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54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  <a:sym typeface="微软雅黑" panose="020B0503020204020204" pitchFamily="34" charset="-122"/>
              </a:rPr>
              <a:t>20XX</a:t>
            </a:r>
            <a:endParaRPr lang="zh-CN" altLang="en-US" sz="54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E6179BE-550F-88AB-3A67-F63DC41D5C4D}"/>
              </a:ext>
            </a:extLst>
          </p:cNvPr>
          <p:cNvGrpSpPr/>
          <p:nvPr/>
        </p:nvGrpSpPr>
        <p:grpSpPr>
          <a:xfrm>
            <a:off x="3734636" y="4199546"/>
            <a:ext cx="1319061" cy="215444"/>
            <a:chOff x="3734636" y="4168958"/>
            <a:chExt cx="1319061" cy="215444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1DAF2FB-56BD-47BC-A025-FF252D428E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4636" y="4208280"/>
              <a:ext cx="136800" cy="13680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937627D-7316-4F55-93DF-8F3DABAC3B82}"/>
                </a:ext>
              </a:extLst>
            </p:cNvPr>
            <p:cNvSpPr txBox="1"/>
            <p:nvPr/>
          </p:nvSpPr>
          <p:spPr>
            <a:xfrm>
              <a:off x="3974876" y="4168958"/>
              <a:ext cx="107882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答辩人：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XXX</a:t>
              </a:r>
              <a:endParaRPr lang="zh-CN" altLang="en-US" sz="14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101C355-6E84-4BCC-A00B-B0BBF1B8C3C0}"/>
              </a:ext>
            </a:extLst>
          </p:cNvPr>
          <p:cNvSpPr txBox="1"/>
          <p:nvPr/>
        </p:nvSpPr>
        <p:spPr>
          <a:xfrm>
            <a:off x="5053697" y="4190896"/>
            <a:ext cx="65" cy="215444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endParaRPr lang="zh-CN" altLang="en-US" sz="1400" dirty="0">
              <a:solidFill>
                <a:schemeClr val="bg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30D8F72-C0C0-24BE-3156-5DE1FAD8C64C}"/>
              </a:ext>
            </a:extLst>
          </p:cNvPr>
          <p:cNvGrpSpPr/>
          <p:nvPr/>
        </p:nvGrpSpPr>
        <p:grpSpPr>
          <a:xfrm>
            <a:off x="6222892" y="4199546"/>
            <a:ext cx="2511782" cy="215444"/>
            <a:chOff x="6222892" y="4190896"/>
            <a:chExt cx="2511782" cy="21544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E00A752-BD97-4C2B-A853-91769EAC1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2892" y="4230218"/>
              <a:ext cx="136800" cy="136800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9F3EBC0-C766-45FB-B4E0-23ADEFE36CA8}"/>
                </a:ext>
              </a:extLst>
            </p:cNvPr>
            <p:cNvSpPr txBox="1"/>
            <p:nvPr/>
          </p:nvSpPr>
          <p:spPr>
            <a:xfrm>
              <a:off x="6477646" y="4190896"/>
              <a:ext cx="2257028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日期：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20XX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年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日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rPr>
                <a:t>XX</a:t>
              </a:r>
              <a:endParaRPr lang="zh-CN" altLang="en-US" sz="1400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949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结果讨论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2A30B77-7CFB-0767-E3B9-E738F65F2668}"/>
              </a:ext>
            </a:extLst>
          </p:cNvPr>
          <p:cNvGrpSpPr/>
          <p:nvPr/>
        </p:nvGrpSpPr>
        <p:grpSpPr>
          <a:xfrm>
            <a:off x="4366260" y="1962578"/>
            <a:ext cx="3474720" cy="3509132"/>
            <a:chOff x="4366260" y="2091169"/>
            <a:chExt cx="3474720" cy="3509132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50506336-2E39-C25C-5DCA-9B0CF36F25A1}"/>
                </a:ext>
              </a:extLst>
            </p:cNvPr>
            <p:cNvSpPr/>
            <p:nvPr/>
          </p:nvSpPr>
          <p:spPr>
            <a:xfrm rot="16200000" flipH="1" flipV="1">
              <a:off x="4366260" y="2109000"/>
              <a:ext cx="1693926" cy="1693926"/>
            </a:xfrm>
            <a:prstGeom prst="round2DiagRect">
              <a:avLst>
                <a:gd name="adj1" fmla="val 49600"/>
                <a:gd name="adj2" fmla="val 0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矩形: 对角圆角 28">
              <a:extLst>
                <a:ext uri="{FF2B5EF4-FFF2-40B4-BE49-F238E27FC236}">
                  <a16:creationId xmlns:a16="http://schemas.microsoft.com/office/drawing/2014/main" id="{BAA6C822-CF40-CCD5-85EB-97B53CF34845}"/>
                </a:ext>
              </a:extLst>
            </p:cNvPr>
            <p:cNvSpPr/>
            <p:nvPr/>
          </p:nvSpPr>
          <p:spPr>
            <a:xfrm flipH="1" flipV="1">
              <a:off x="6147054" y="2091169"/>
              <a:ext cx="1693926" cy="1693926"/>
            </a:xfrm>
            <a:prstGeom prst="round2DiagRect">
              <a:avLst>
                <a:gd name="adj1" fmla="val 49600"/>
                <a:gd name="adj2" fmla="val 0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D92982F1-B0D3-72C5-1ACF-8C69AE06AB80}"/>
                </a:ext>
              </a:extLst>
            </p:cNvPr>
            <p:cNvSpPr/>
            <p:nvPr/>
          </p:nvSpPr>
          <p:spPr>
            <a:xfrm rot="5400000" flipV="1">
              <a:off x="4384090" y="3888546"/>
              <a:ext cx="1693926" cy="1693926"/>
            </a:xfrm>
            <a:prstGeom prst="round2DiagRect">
              <a:avLst>
                <a:gd name="adj1" fmla="val 49600"/>
                <a:gd name="adj2" fmla="val 0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45E79BD0-7C33-9028-1170-2362A79B79F3}"/>
                </a:ext>
              </a:extLst>
            </p:cNvPr>
            <p:cNvSpPr/>
            <p:nvPr/>
          </p:nvSpPr>
          <p:spPr>
            <a:xfrm rot="16200000" flipH="1" flipV="1">
              <a:off x="6147054" y="3906375"/>
              <a:ext cx="1693926" cy="1693926"/>
            </a:xfrm>
            <a:prstGeom prst="round2DiagRect">
              <a:avLst>
                <a:gd name="adj1" fmla="val 49600"/>
                <a:gd name="adj2" fmla="val 0"/>
              </a:avLst>
            </a:prstGeom>
            <a:gradFill>
              <a:gsLst>
                <a:gs pos="53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6A1A7997-0C3E-B9A2-FD61-2ED21C61E6B8}"/>
              </a:ext>
            </a:extLst>
          </p:cNvPr>
          <p:cNvSpPr/>
          <p:nvPr/>
        </p:nvSpPr>
        <p:spPr>
          <a:xfrm>
            <a:off x="8075580" y="2503027"/>
            <a:ext cx="3048694" cy="9146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在这里输入你的正文，阐述与关键词标题相关的具体内容，若字数太多酌情先删减文案缩小字号</a:t>
            </a:r>
          </a:p>
        </p:txBody>
      </p:sp>
      <p:sp>
        <p:nvSpPr>
          <p:cNvPr id="37" name="文本框 13">
            <a:extLst>
              <a:ext uri="{FF2B5EF4-FFF2-40B4-BE49-F238E27FC236}">
                <a16:creationId xmlns:a16="http://schemas.microsoft.com/office/drawing/2014/main" id="{3D09A3C6-E285-43A9-3B3E-DBB5084D76E4}"/>
              </a:ext>
            </a:extLst>
          </p:cNvPr>
          <p:cNvSpPr txBox="1"/>
          <p:nvPr/>
        </p:nvSpPr>
        <p:spPr>
          <a:xfrm>
            <a:off x="8075580" y="2101106"/>
            <a:ext cx="183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F8ACC7B-1E64-76B9-3151-1BAF2F78D351}"/>
              </a:ext>
            </a:extLst>
          </p:cNvPr>
          <p:cNvSpPr/>
          <p:nvPr/>
        </p:nvSpPr>
        <p:spPr>
          <a:xfrm>
            <a:off x="1269028" y="2503027"/>
            <a:ext cx="2860582" cy="9146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在这里输入你的正文，阐述与关键词标题相关的具体内容，若字数太多酌情先删减文案缩小字号</a:t>
            </a:r>
          </a:p>
        </p:txBody>
      </p:sp>
      <p:sp>
        <p:nvSpPr>
          <p:cNvPr id="42" name="文本框 15">
            <a:extLst>
              <a:ext uri="{FF2B5EF4-FFF2-40B4-BE49-F238E27FC236}">
                <a16:creationId xmlns:a16="http://schemas.microsoft.com/office/drawing/2014/main" id="{84DE617B-641D-2B93-0AC6-B67C502B0757}"/>
              </a:ext>
            </a:extLst>
          </p:cNvPr>
          <p:cNvSpPr txBox="1"/>
          <p:nvPr/>
        </p:nvSpPr>
        <p:spPr>
          <a:xfrm>
            <a:off x="2275629" y="2101106"/>
            <a:ext cx="185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A094BB4-4F75-7AD2-C930-3036256B3414}"/>
              </a:ext>
            </a:extLst>
          </p:cNvPr>
          <p:cNvSpPr/>
          <p:nvPr/>
        </p:nvSpPr>
        <p:spPr>
          <a:xfrm>
            <a:off x="8075580" y="4470302"/>
            <a:ext cx="3048694" cy="9146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在这里输入你的正文，阐述与关键词标题相关的具体内容，若字数太多酌情先删减文案缩小字号</a:t>
            </a:r>
          </a:p>
        </p:txBody>
      </p:sp>
      <p:sp>
        <p:nvSpPr>
          <p:cNvPr id="44" name="文本框 17">
            <a:extLst>
              <a:ext uri="{FF2B5EF4-FFF2-40B4-BE49-F238E27FC236}">
                <a16:creationId xmlns:a16="http://schemas.microsoft.com/office/drawing/2014/main" id="{19F51E82-06D4-30DA-6F77-BDC17CF6EC57}"/>
              </a:ext>
            </a:extLst>
          </p:cNvPr>
          <p:cNvSpPr txBox="1"/>
          <p:nvPr/>
        </p:nvSpPr>
        <p:spPr>
          <a:xfrm>
            <a:off x="8075580" y="4064397"/>
            <a:ext cx="1787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C7528EF-BD67-2C20-9A89-C48303C2D9DA}"/>
              </a:ext>
            </a:extLst>
          </p:cNvPr>
          <p:cNvSpPr/>
          <p:nvPr/>
        </p:nvSpPr>
        <p:spPr>
          <a:xfrm>
            <a:off x="1269029" y="4470302"/>
            <a:ext cx="2860581" cy="9146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在这里输入你的正文，阐述与关键词标题相关的具体内容，若字数太多酌情先删减文案缩小字号</a:t>
            </a:r>
          </a:p>
        </p:txBody>
      </p:sp>
      <p:sp>
        <p:nvSpPr>
          <p:cNvPr id="46" name="文本框 19">
            <a:extLst>
              <a:ext uri="{FF2B5EF4-FFF2-40B4-BE49-F238E27FC236}">
                <a16:creationId xmlns:a16="http://schemas.microsoft.com/office/drawing/2014/main" id="{6039B6ED-73E2-08E3-7D7C-6C9C96DDEC80}"/>
              </a:ext>
            </a:extLst>
          </p:cNvPr>
          <p:cNvSpPr txBox="1"/>
          <p:nvPr/>
        </p:nvSpPr>
        <p:spPr>
          <a:xfrm>
            <a:off x="2341983" y="4064397"/>
            <a:ext cx="1787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5F2865D-2449-8EF3-5BD6-885070E7A5EA}"/>
              </a:ext>
            </a:extLst>
          </p:cNvPr>
          <p:cNvSpPr>
            <a:spLocks noChangeAspect="1"/>
          </p:cNvSpPr>
          <p:nvPr/>
        </p:nvSpPr>
        <p:spPr>
          <a:xfrm>
            <a:off x="4786313" y="2371725"/>
            <a:ext cx="914400" cy="914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D8AEE2E-6F6F-9821-5B5F-64F4DA8B5576}"/>
              </a:ext>
            </a:extLst>
          </p:cNvPr>
          <p:cNvSpPr>
            <a:spLocks noChangeAspect="1"/>
          </p:cNvSpPr>
          <p:nvPr/>
        </p:nvSpPr>
        <p:spPr>
          <a:xfrm>
            <a:off x="6457951" y="2371725"/>
            <a:ext cx="914400" cy="914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38066CF-AAA9-3A29-BCE7-936612CEC641}"/>
              </a:ext>
            </a:extLst>
          </p:cNvPr>
          <p:cNvSpPr>
            <a:spLocks noChangeAspect="1"/>
          </p:cNvSpPr>
          <p:nvPr/>
        </p:nvSpPr>
        <p:spPr>
          <a:xfrm>
            <a:off x="4786313" y="4071938"/>
            <a:ext cx="914400" cy="914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CBBE57D-71E5-C903-D196-7D5C923FF8C8}"/>
              </a:ext>
            </a:extLst>
          </p:cNvPr>
          <p:cNvSpPr>
            <a:spLocks noChangeAspect="1"/>
          </p:cNvSpPr>
          <p:nvPr/>
        </p:nvSpPr>
        <p:spPr>
          <a:xfrm>
            <a:off x="6457951" y="4071938"/>
            <a:ext cx="914400" cy="914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31CDA10-1FD1-34B2-DBB6-DEDADD5C7F52}"/>
              </a:ext>
            </a:extLst>
          </p:cNvPr>
          <p:cNvGrpSpPr>
            <a:grpSpLocks noChangeAspect="1"/>
          </p:cNvGrpSpPr>
          <p:nvPr/>
        </p:nvGrpSpPr>
        <p:grpSpPr>
          <a:xfrm>
            <a:off x="5005910" y="2530368"/>
            <a:ext cx="475206" cy="597113"/>
            <a:chOff x="4178111" y="1488561"/>
            <a:chExt cx="216612" cy="272181"/>
          </a:xfrm>
          <a:solidFill>
            <a:schemeClr val="accent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BD8E352-F357-AC6D-0CC9-3026077C1D64}"/>
                </a:ext>
              </a:extLst>
            </p:cNvPr>
            <p:cNvSpPr/>
            <p:nvPr/>
          </p:nvSpPr>
          <p:spPr>
            <a:xfrm>
              <a:off x="4263644" y="1510971"/>
              <a:ext cx="7725" cy="89607"/>
            </a:xfrm>
            <a:custGeom>
              <a:avLst/>
              <a:gdLst>
                <a:gd name="connsiteX0" fmla="*/ 8693 w 8779"/>
                <a:gd name="connsiteY0" fmla="*/ 35898 h 101826"/>
                <a:gd name="connsiteX1" fmla="*/ 8693 w 8779"/>
                <a:gd name="connsiteY1" fmla="*/ 8193 h 101826"/>
                <a:gd name="connsiteX2" fmla="*/ 4303 w 8779"/>
                <a:gd name="connsiteY2" fmla="*/ -83 h 101826"/>
                <a:gd name="connsiteX3" fmla="*/ -86 w 8779"/>
                <a:gd name="connsiteY3" fmla="*/ 8193 h 101826"/>
                <a:gd name="connsiteX4" fmla="*/ -86 w 8779"/>
                <a:gd name="connsiteY4" fmla="*/ 13446 h 101826"/>
                <a:gd name="connsiteX5" fmla="*/ 1425 w 8779"/>
                <a:gd name="connsiteY5" fmla="*/ 49427 h 101826"/>
                <a:gd name="connsiteX6" fmla="*/ -86 w 8779"/>
                <a:gd name="connsiteY6" fmla="*/ 51370 h 101826"/>
                <a:gd name="connsiteX7" fmla="*/ -86 w 8779"/>
                <a:gd name="connsiteY7" fmla="*/ 101744 h 101826"/>
                <a:gd name="connsiteX8" fmla="*/ 8693 w 8779"/>
                <a:gd name="connsiteY8" fmla="*/ 101744 h 101826"/>
                <a:gd name="connsiteX9" fmla="*/ 8693 w 8779"/>
                <a:gd name="connsiteY9" fmla="*/ 62164 h 101826"/>
                <a:gd name="connsiteX10" fmla="*/ 8693 w 8779"/>
                <a:gd name="connsiteY10" fmla="*/ 35898 h 10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79" h="101826">
                  <a:moveTo>
                    <a:pt x="8693" y="35898"/>
                  </a:moveTo>
                  <a:lnTo>
                    <a:pt x="8693" y="8193"/>
                  </a:lnTo>
                  <a:cubicBezTo>
                    <a:pt x="8693" y="3587"/>
                    <a:pt x="6750" y="-83"/>
                    <a:pt x="4303" y="-83"/>
                  </a:cubicBezTo>
                  <a:cubicBezTo>
                    <a:pt x="1857" y="-83"/>
                    <a:pt x="-86" y="3587"/>
                    <a:pt x="-86" y="8193"/>
                  </a:cubicBezTo>
                  <a:lnTo>
                    <a:pt x="-86" y="13446"/>
                  </a:lnTo>
                  <a:cubicBezTo>
                    <a:pt x="7160" y="24197"/>
                    <a:pt x="7743" y="38107"/>
                    <a:pt x="1425" y="49427"/>
                  </a:cubicBezTo>
                  <a:cubicBezTo>
                    <a:pt x="993" y="50075"/>
                    <a:pt x="417" y="50722"/>
                    <a:pt x="-86" y="51370"/>
                  </a:cubicBezTo>
                  <a:lnTo>
                    <a:pt x="-86" y="101744"/>
                  </a:lnTo>
                  <a:lnTo>
                    <a:pt x="8693" y="101744"/>
                  </a:lnTo>
                  <a:lnTo>
                    <a:pt x="8693" y="62164"/>
                  </a:lnTo>
                  <a:cubicBezTo>
                    <a:pt x="5383" y="53723"/>
                    <a:pt x="5383" y="44339"/>
                    <a:pt x="8693" y="35898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B6CACF4-2F3A-94D0-EBC2-DA4FB95379A2}"/>
                </a:ext>
              </a:extLst>
            </p:cNvPr>
            <p:cNvSpPr/>
            <p:nvPr/>
          </p:nvSpPr>
          <p:spPr>
            <a:xfrm>
              <a:off x="4269208" y="1495166"/>
              <a:ext cx="125515" cy="92493"/>
            </a:xfrm>
            <a:custGeom>
              <a:avLst/>
              <a:gdLst>
                <a:gd name="connsiteX0" fmla="*/ 140323 w 142632"/>
                <a:gd name="connsiteY0" fmla="*/ 25506 h 105106"/>
                <a:gd name="connsiteX1" fmla="*/ 53608 w 142632"/>
                <a:gd name="connsiteY1" fmla="*/ 7371 h 105106"/>
                <a:gd name="connsiteX2" fmla="*/ 10431 w 142632"/>
                <a:gd name="connsiteY2" fmla="*/ 38819 h 105106"/>
                <a:gd name="connsiteX3" fmla="*/ 2299 w 142632"/>
                <a:gd name="connsiteY3" fmla="*/ 53859 h 105106"/>
                <a:gd name="connsiteX4" fmla="*/ 2299 w 142632"/>
                <a:gd name="connsiteY4" fmla="*/ 79621 h 105106"/>
                <a:gd name="connsiteX5" fmla="*/ 2299 w 142632"/>
                <a:gd name="connsiteY5" fmla="*/ 79621 h 105106"/>
                <a:gd name="connsiteX6" fmla="*/ 51090 w 142632"/>
                <a:gd name="connsiteY6" fmla="*/ 105024 h 105106"/>
                <a:gd name="connsiteX7" fmla="*/ 88942 w 142632"/>
                <a:gd name="connsiteY7" fmla="*/ 97828 h 105106"/>
                <a:gd name="connsiteX8" fmla="*/ 140323 w 142632"/>
                <a:gd name="connsiteY8" fmla="*/ 25506 h 105106"/>
                <a:gd name="connsiteX9" fmla="*/ 17987 w 142632"/>
                <a:gd name="connsiteY9" fmla="*/ 44360 h 105106"/>
                <a:gd name="connsiteX10" fmla="*/ 56919 w 142632"/>
                <a:gd name="connsiteY10" fmla="*/ 16079 h 105106"/>
                <a:gd name="connsiteX11" fmla="*/ 56919 w 142632"/>
                <a:gd name="connsiteY11" fmla="*/ 16079 h 105106"/>
                <a:gd name="connsiteX12" fmla="*/ 91964 w 142632"/>
                <a:gd name="connsiteY12" fmla="*/ 8882 h 105106"/>
                <a:gd name="connsiteX13" fmla="*/ 130536 w 142632"/>
                <a:gd name="connsiteY13" fmla="*/ 26513 h 105106"/>
                <a:gd name="connsiteX14" fmla="*/ 60157 w 142632"/>
                <a:gd name="connsiteY14" fmla="*/ 55298 h 105106"/>
                <a:gd name="connsiteX15" fmla="*/ 65842 w 142632"/>
                <a:gd name="connsiteY15" fmla="*/ 32990 h 105106"/>
                <a:gd name="connsiteX16" fmla="*/ 62460 w 142632"/>
                <a:gd name="connsiteY16" fmla="*/ 27305 h 105106"/>
                <a:gd name="connsiteX17" fmla="*/ 56703 w 142632"/>
                <a:gd name="connsiteY17" fmla="*/ 30687 h 105106"/>
                <a:gd name="connsiteX18" fmla="*/ 49507 w 142632"/>
                <a:gd name="connsiteY18" fmla="*/ 59472 h 105106"/>
                <a:gd name="connsiteX19" fmla="*/ 10719 w 142632"/>
                <a:gd name="connsiteY19" fmla="*/ 75231 h 105106"/>
                <a:gd name="connsiteX20" fmla="*/ 18059 w 142632"/>
                <a:gd name="connsiteY20" fmla="*/ 44720 h 105106"/>
                <a:gd name="connsiteX21" fmla="*/ 85488 w 142632"/>
                <a:gd name="connsiteY21" fmla="*/ 88976 h 105106"/>
                <a:gd name="connsiteX22" fmla="*/ 15540 w 142632"/>
                <a:gd name="connsiteY22" fmla="*/ 83579 h 105106"/>
                <a:gd name="connsiteX23" fmla="*/ 86351 w 142632"/>
                <a:gd name="connsiteY23" fmla="*/ 54794 h 105106"/>
                <a:gd name="connsiteX24" fmla="*/ 121541 w 142632"/>
                <a:gd name="connsiteY24" fmla="*/ 59760 h 105106"/>
                <a:gd name="connsiteX25" fmla="*/ 122188 w 142632"/>
                <a:gd name="connsiteY25" fmla="*/ 59760 h 105106"/>
                <a:gd name="connsiteX26" fmla="*/ 126866 w 142632"/>
                <a:gd name="connsiteY26" fmla="*/ 55658 h 105106"/>
                <a:gd name="connsiteX27" fmla="*/ 122908 w 142632"/>
                <a:gd name="connsiteY27" fmla="*/ 50405 h 105106"/>
                <a:gd name="connsiteX28" fmla="*/ 103694 w 142632"/>
                <a:gd name="connsiteY28" fmla="*/ 47670 h 105106"/>
                <a:gd name="connsiteX29" fmla="*/ 133055 w 142632"/>
                <a:gd name="connsiteY29" fmla="*/ 35724 h 105106"/>
                <a:gd name="connsiteX30" fmla="*/ 85560 w 142632"/>
                <a:gd name="connsiteY30" fmla="*/ 88976 h 10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2632" h="105106">
                  <a:moveTo>
                    <a:pt x="140323" y="25506"/>
                  </a:moveTo>
                  <a:cubicBezTo>
                    <a:pt x="130536" y="607"/>
                    <a:pt x="91604" y="-7525"/>
                    <a:pt x="53608" y="7371"/>
                  </a:cubicBezTo>
                  <a:cubicBezTo>
                    <a:pt x="36568" y="13632"/>
                    <a:pt x="21614" y="24520"/>
                    <a:pt x="10431" y="38819"/>
                  </a:cubicBezTo>
                  <a:cubicBezTo>
                    <a:pt x="6984" y="43403"/>
                    <a:pt x="4249" y="48469"/>
                    <a:pt x="2299" y="53859"/>
                  </a:cubicBezTo>
                  <a:cubicBezTo>
                    <a:pt x="-882" y="62149"/>
                    <a:pt x="-882" y="71331"/>
                    <a:pt x="2299" y="79621"/>
                  </a:cubicBezTo>
                  <a:lnTo>
                    <a:pt x="2299" y="79621"/>
                  </a:lnTo>
                  <a:cubicBezTo>
                    <a:pt x="8848" y="95957"/>
                    <a:pt x="27918" y="105024"/>
                    <a:pt x="51090" y="105024"/>
                  </a:cubicBezTo>
                  <a:cubicBezTo>
                    <a:pt x="64043" y="105002"/>
                    <a:pt x="76881" y="102563"/>
                    <a:pt x="88942" y="97828"/>
                  </a:cubicBezTo>
                  <a:cubicBezTo>
                    <a:pt x="127010" y="82788"/>
                    <a:pt x="150038" y="50405"/>
                    <a:pt x="140323" y="25506"/>
                  </a:cubicBezTo>
                  <a:close/>
                  <a:moveTo>
                    <a:pt x="17987" y="44360"/>
                  </a:moveTo>
                  <a:cubicBezTo>
                    <a:pt x="28119" y="31536"/>
                    <a:pt x="41591" y="21749"/>
                    <a:pt x="56919" y="16079"/>
                  </a:cubicBezTo>
                  <a:lnTo>
                    <a:pt x="56919" y="16079"/>
                  </a:lnTo>
                  <a:cubicBezTo>
                    <a:pt x="68066" y="11559"/>
                    <a:pt x="79939" y="9120"/>
                    <a:pt x="91964" y="8882"/>
                  </a:cubicBezTo>
                  <a:cubicBezTo>
                    <a:pt x="109955" y="8882"/>
                    <a:pt x="124635" y="15071"/>
                    <a:pt x="130536" y="26513"/>
                  </a:cubicBezTo>
                  <a:lnTo>
                    <a:pt x="60157" y="55298"/>
                  </a:lnTo>
                  <a:lnTo>
                    <a:pt x="65842" y="32990"/>
                  </a:lnTo>
                  <a:cubicBezTo>
                    <a:pt x="66475" y="30485"/>
                    <a:pt x="64964" y="27938"/>
                    <a:pt x="62460" y="27305"/>
                  </a:cubicBezTo>
                  <a:cubicBezTo>
                    <a:pt x="59941" y="26664"/>
                    <a:pt x="57372" y="28175"/>
                    <a:pt x="56703" y="30687"/>
                  </a:cubicBezTo>
                  <a:lnTo>
                    <a:pt x="49507" y="59472"/>
                  </a:lnTo>
                  <a:lnTo>
                    <a:pt x="10719" y="75231"/>
                  </a:lnTo>
                  <a:cubicBezTo>
                    <a:pt x="8042" y="64473"/>
                    <a:pt x="10777" y="53081"/>
                    <a:pt x="18059" y="44720"/>
                  </a:cubicBezTo>
                  <a:close/>
                  <a:moveTo>
                    <a:pt x="85488" y="88976"/>
                  </a:moveTo>
                  <a:cubicBezTo>
                    <a:pt x="56703" y="100202"/>
                    <a:pt x="27918" y="97468"/>
                    <a:pt x="15540" y="83579"/>
                  </a:cubicBezTo>
                  <a:lnTo>
                    <a:pt x="86351" y="54794"/>
                  </a:lnTo>
                  <a:lnTo>
                    <a:pt x="121541" y="59760"/>
                  </a:lnTo>
                  <a:lnTo>
                    <a:pt x="122188" y="59760"/>
                  </a:lnTo>
                  <a:cubicBezTo>
                    <a:pt x="124549" y="59745"/>
                    <a:pt x="126542" y="57997"/>
                    <a:pt x="126866" y="55658"/>
                  </a:cubicBezTo>
                  <a:cubicBezTo>
                    <a:pt x="127211" y="53118"/>
                    <a:pt x="125441" y="50779"/>
                    <a:pt x="122908" y="50405"/>
                  </a:cubicBezTo>
                  <a:lnTo>
                    <a:pt x="103694" y="47670"/>
                  </a:lnTo>
                  <a:lnTo>
                    <a:pt x="133055" y="35724"/>
                  </a:lnTo>
                  <a:cubicBezTo>
                    <a:pt x="134710" y="54794"/>
                    <a:pt x="115136" y="77390"/>
                    <a:pt x="85560" y="88976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C0E4DA1-9A2B-1899-52F6-516AFC4BC7FB}"/>
                </a:ext>
              </a:extLst>
            </p:cNvPr>
            <p:cNvSpPr/>
            <p:nvPr/>
          </p:nvSpPr>
          <p:spPr>
            <a:xfrm>
              <a:off x="4193856" y="1600124"/>
              <a:ext cx="159076" cy="160618"/>
            </a:xfrm>
            <a:custGeom>
              <a:avLst/>
              <a:gdLst>
                <a:gd name="connsiteX0" fmla="*/ 43091 w 180769"/>
                <a:gd name="connsiteY0" fmla="*/ -70 h 182521"/>
                <a:gd name="connsiteX1" fmla="*/ -86 w 180769"/>
                <a:gd name="connsiteY1" fmla="*/ 40948 h 182521"/>
                <a:gd name="connsiteX2" fmla="*/ -86 w 180769"/>
                <a:gd name="connsiteY2" fmla="*/ 141335 h 182521"/>
                <a:gd name="connsiteX3" fmla="*/ 43091 w 180769"/>
                <a:gd name="connsiteY3" fmla="*/ 182426 h 182521"/>
                <a:gd name="connsiteX4" fmla="*/ 137505 w 180769"/>
                <a:gd name="connsiteY4" fmla="*/ 182426 h 182521"/>
                <a:gd name="connsiteX5" fmla="*/ 180683 w 180769"/>
                <a:gd name="connsiteY5" fmla="*/ 141335 h 182521"/>
                <a:gd name="connsiteX6" fmla="*/ 180683 w 180769"/>
                <a:gd name="connsiteY6" fmla="*/ 110751 h 182521"/>
                <a:gd name="connsiteX7" fmla="*/ 180683 w 180769"/>
                <a:gd name="connsiteY7" fmla="*/ 110751 h 182521"/>
                <a:gd name="connsiteX8" fmla="*/ 180683 w 180769"/>
                <a:gd name="connsiteY8" fmla="*/ 73763 h 182521"/>
                <a:gd name="connsiteX9" fmla="*/ 180683 w 180769"/>
                <a:gd name="connsiteY9" fmla="*/ 73763 h 182521"/>
                <a:gd name="connsiteX10" fmla="*/ 180683 w 180769"/>
                <a:gd name="connsiteY10" fmla="*/ 41308 h 182521"/>
                <a:gd name="connsiteX11" fmla="*/ 137534 w 180769"/>
                <a:gd name="connsiteY11" fmla="*/ 289 h 182521"/>
                <a:gd name="connsiteX12" fmla="*/ 137505 w 180769"/>
                <a:gd name="connsiteY12" fmla="*/ 289 h 182521"/>
                <a:gd name="connsiteX13" fmla="*/ 43091 w 180769"/>
                <a:gd name="connsiteY13" fmla="*/ 289 h 182521"/>
                <a:gd name="connsiteX14" fmla="*/ 171256 w 180769"/>
                <a:gd name="connsiteY14" fmla="*/ 141335 h 182521"/>
                <a:gd name="connsiteX15" fmla="*/ 137505 w 180769"/>
                <a:gd name="connsiteY15" fmla="*/ 172999 h 182521"/>
                <a:gd name="connsiteX16" fmla="*/ 43091 w 180769"/>
                <a:gd name="connsiteY16" fmla="*/ 172999 h 182521"/>
                <a:gd name="connsiteX17" fmla="*/ 9629 w 180769"/>
                <a:gd name="connsiteY17" fmla="*/ 141335 h 182521"/>
                <a:gd name="connsiteX18" fmla="*/ 9629 w 180769"/>
                <a:gd name="connsiteY18" fmla="*/ 115429 h 182521"/>
                <a:gd name="connsiteX19" fmla="*/ 171544 w 180769"/>
                <a:gd name="connsiteY19" fmla="*/ 115429 h 182521"/>
                <a:gd name="connsiteX20" fmla="*/ 171256 w 180769"/>
                <a:gd name="connsiteY20" fmla="*/ 106074 h 182521"/>
                <a:gd name="connsiteX21" fmla="*/ 9629 w 180769"/>
                <a:gd name="connsiteY21" fmla="*/ 106074 h 182521"/>
                <a:gd name="connsiteX22" fmla="*/ 9629 w 180769"/>
                <a:gd name="connsiteY22" fmla="*/ 78440 h 182521"/>
                <a:gd name="connsiteX23" fmla="*/ 171544 w 180769"/>
                <a:gd name="connsiteY23" fmla="*/ 78440 h 182521"/>
                <a:gd name="connsiteX24" fmla="*/ 137505 w 180769"/>
                <a:gd name="connsiteY24" fmla="*/ 9572 h 182521"/>
                <a:gd name="connsiteX25" fmla="*/ 171256 w 180769"/>
                <a:gd name="connsiteY25" fmla="*/ 41236 h 182521"/>
                <a:gd name="connsiteX26" fmla="*/ 171256 w 180769"/>
                <a:gd name="connsiteY26" fmla="*/ 69013 h 182521"/>
                <a:gd name="connsiteX27" fmla="*/ 9629 w 180769"/>
                <a:gd name="connsiteY27" fmla="*/ 69013 h 182521"/>
                <a:gd name="connsiteX28" fmla="*/ 9629 w 180769"/>
                <a:gd name="connsiteY28" fmla="*/ 41236 h 182521"/>
                <a:gd name="connsiteX29" fmla="*/ 43379 w 180769"/>
                <a:gd name="connsiteY29" fmla="*/ 9572 h 18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0769" h="182521">
                  <a:moveTo>
                    <a:pt x="43091" y="-70"/>
                  </a:moveTo>
                  <a:cubicBezTo>
                    <a:pt x="19854" y="-632"/>
                    <a:pt x="540" y="17711"/>
                    <a:pt x="-86" y="40948"/>
                  </a:cubicBezTo>
                  <a:lnTo>
                    <a:pt x="-86" y="141335"/>
                  </a:lnTo>
                  <a:cubicBezTo>
                    <a:pt x="540" y="164579"/>
                    <a:pt x="19840" y="182951"/>
                    <a:pt x="43091" y="182426"/>
                  </a:cubicBezTo>
                  <a:lnTo>
                    <a:pt x="137505" y="182426"/>
                  </a:lnTo>
                  <a:cubicBezTo>
                    <a:pt x="160771" y="182987"/>
                    <a:pt x="180093" y="164601"/>
                    <a:pt x="180683" y="141335"/>
                  </a:cubicBezTo>
                  <a:lnTo>
                    <a:pt x="180683" y="110751"/>
                  </a:lnTo>
                  <a:lnTo>
                    <a:pt x="180683" y="110751"/>
                  </a:lnTo>
                  <a:lnTo>
                    <a:pt x="180683" y="73763"/>
                  </a:lnTo>
                  <a:lnTo>
                    <a:pt x="180683" y="73763"/>
                  </a:lnTo>
                  <a:lnTo>
                    <a:pt x="180683" y="41308"/>
                  </a:lnTo>
                  <a:cubicBezTo>
                    <a:pt x="180093" y="18064"/>
                    <a:pt x="160778" y="-301"/>
                    <a:pt x="137534" y="289"/>
                  </a:cubicBezTo>
                  <a:cubicBezTo>
                    <a:pt x="137527" y="289"/>
                    <a:pt x="137513" y="289"/>
                    <a:pt x="137505" y="289"/>
                  </a:cubicBezTo>
                  <a:lnTo>
                    <a:pt x="43091" y="289"/>
                  </a:lnTo>
                  <a:close/>
                  <a:moveTo>
                    <a:pt x="171256" y="141335"/>
                  </a:moveTo>
                  <a:cubicBezTo>
                    <a:pt x="170666" y="159391"/>
                    <a:pt x="155568" y="173567"/>
                    <a:pt x="137505" y="172999"/>
                  </a:cubicBezTo>
                  <a:lnTo>
                    <a:pt x="43091" y="172999"/>
                  </a:lnTo>
                  <a:cubicBezTo>
                    <a:pt x="25144" y="173402"/>
                    <a:pt x="10219" y="159276"/>
                    <a:pt x="9629" y="141335"/>
                  </a:cubicBezTo>
                  <a:lnTo>
                    <a:pt x="9629" y="115429"/>
                  </a:lnTo>
                  <a:lnTo>
                    <a:pt x="171544" y="115429"/>
                  </a:lnTo>
                  <a:close/>
                  <a:moveTo>
                    <a:pt x="171256" y="106074"/>
                  </a:moveTo>
                  <a:lnTo>
                    <a:pt x="9629" y="106074"/>
                  </a:lnTo>
                  <a:lnTo>
                    <a:pt x="9629" y="78440"/>
                  </a:lnTo>
                  <a:lnTo>
                    <a:pt x="171544" y="78440"/>
                  </a:lnTo>
                  <a:close/>
                  <a:moveTo>
                    <a:pt x="137505" y="9572"/>
                  </a:moveTo>
                  <a:cubicBezTo>
                    <a:pt x="155568" y="9004"/>
                    <a:pt x="170666" y="23180"/>
                    <a:pt x="171256" y="41236"/>
                  </a:cubicBezTo>
                  <a:lnTo>
                    <a:pt x="171256" y="69013"/>
                  </a:lnTo>
                  <a:lnTo>
                    <a:pt x="9629" y="69013"/>
                  </a:lnTo>
                  <a:lnTo>
                    <a:pt x="9629" y="41236"/>
                  </a:lnTo>
                  <a:cubicBezTo>
                    <a:pt x="10219" y="23180"/>
                    <a:pt x="25316" y="9004"/>
                    <a:pt x="43379" y="9572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D157F20-1320-547C-8EFF-5FB34517D85B}"/>
                </a:ext>
              </a:extLst>
            </p:cNvPr>
            <p:cNvSpPr/>
            <p:nvPr/>
          </p:nvSpPr>
          <p:spPr>
            <a:xfrm>
              <a:off x="4178111" y="1488561"/>
              <a:ext cx="90658" cy="77436"/>
            </a:xfrm>
            <a:custGeom>
              <a:avLst/>
              <a:gdLst>
                <a:gd name="connsiteX0" fmla="*/ 97108 w 103021"/>
                <a:gd name="connsiteY0" fmla="*/ 38915 h 87996"/>
                <a:gd name="connsiteX1" fmla="*/ 71849 w 103021"/>
                <a:gd name="connsiteY1" fmla="*/ 12721 h 87996"/>
                <a:gd name="connsiteX2" fmla="*/ 71849 w 103021"/>
                <a:gd name="connsiteY2" fmla="*/ 12721 h 87996"/>
                <a:gd name="connsiteX3" fmla="*/ 33565 w 103021"/>
                <a:gd name="connsiteY3" fmla="*/ -17 h 87996"/>
                <a:gd name="connsiteX4" fmla="*/ 8954 w 103021"/>
                <a:gd name="connsiteY4" fmla="*/ 7755 h 87996"/>
                <a:gd name="connsiteX5" fmla="*/ 8450 w 103021"/>
                <a:gd name="connsiteY5" fmla="*/ 8259 h 87996"/>
                <a:gd name="connsiteX6" fmla="*/ 4276 w 103021"/>
                <a:gd name="connsiteY6" fmla="*/ 13081 h 87996"/>
                <a:gd name="connsiteX7" fmla="*/ 31046 w 103021"/>
                <a:gd name="connsiteY7" fmla="*/ 75112 h 87996"/>
                <a:gd name="connsiteX8" fmla="*/ 69330 w 103021"/>
                <a:gd name="connsiteY8" fmla="*/ 87849 h 87996"/>
                <a:gd name="connsiteX9" fmla="*/ 70194 w 103021"/>
                <a:gd name="connsiteY9" fmla="*/ 87849 h 87996"/>
                <a:gd name="connsiteX10" fmla="*/ 97108 w 103021"/>
                <a:gd name="connsiteY10" fmla="*/ 76695 h 87996"/>
                <a:gd name="connsiteX11" fmla="*/ 98619 w 103021"/>
                <a:gd name="connsiteY11" fmla="*/ 74752 h 87996"/>
                <a:gd name="connsiteX12" fmla="*/ 97108 w 103021"/>
                <a:gd name="connsiteY12" fmla="*/ 38915 h 87996"/>
                <a:gd name="connsiteX13" fmla="*/ 69546 w 103021"/>
                <a:gd name="connsiteY13" fmla="*/ 78494 h 87996"/>
                <a:gd name="connsiteX14" fmla="*/ 36228 w 103021"/>
                <a:gd name="connsiteY14" fmla="*/ 67268 h 87996"/>
                <a:gd name="connsiteX15" fmla="*/ 12120 w 103021"/>
                <a:gd name="connsiteY15" fmla="*/ 18262 h 87996"/>
                <a:gd name="connsiteX16" fmla="*/ 12696 w 103021"/>
                <a:gd name="connsiteY16" fmla="*/ 17542 h 87996"/>
                <a:gd name="connsiteX17" fmla="*/ 90056 w 103021"/>
                <a:gd name="connsiteY17" fmla="*/ 70506 h 87996"/>
                <a:gd name="connsiteX18" fmla="*/ 69546 w 103021"/>
                <a:gd name="connsiteY18" fmla="*/ 78494 h 87996"/>
                <a:gd name="connsiteX19" fmla="*/ 93438 w 103021"/>
                <a:gd name="connsiteY19" fmla="*/ 61511 h 87996"/>
                <a:gd name="connsiteX20" fmla="*/ 80701 w 103021"/>
                <a:gd name="connsiteY20" fmla="*/ 52732 h 87996"/>
                <a:gd name="connsiteX21" fmla="*/ 80701 w 103021"/>
                <a:gd name="connsiteY21" fmla="*/ 51365 h 87996"/>
                <a:gd name="connsiteX22" fmla="*/ 72641 w 103021"/>
                <a:gd name="connsiteY22" fmla="*/ 31071 h 87996"/>
                <a:gd name="connsiteX23" fmla="*/ 66524 w 103021"/>
                <a:gd name="connsiteY23" fmla="*/ 28481 h 87996"/>
                <a:gd name="connsiteX24" fmla="*/ 63832 w 103021"/>
                <a:gd name="connsiteY24" fmla="*/ 34525 h 87996"/>
                <a:gd name="connsiteX25" fmla="*/ 63861 w 103021"/>
                <a:gd name="connsiteY25" fmla="*/ 34597 h 87996"/>
                <a:gd name="connsiteX26" fmla="*/ 67459 w 103021"/>
                <a:gd name="connsiteY26" fmla="*/ 43521 h 87996"/>
                <a:gd name="connsiteX27" fmla="*/ 20324 w 103021"/>
                <a:gd name="connsiteY27" fmla="*/ 11569 h 87996"/>
                <a:gd name="connsiteX28" fmla="*/ 32558 w 103021"/>
                <a:gd name="connsiteY28" fmla="*/ 9339 h 87996"/>
                <a:gd name="connsiteX29" fmla="*/ 33277 w 103021"/>
                <a:gd name="connsiteY29" fmla="*/ 9339 h 87996"/>
                <a:gd name="connsiteX30" fmla="*/ 66596 w 103021"/>
                <a:gd name="connsiteY30" fmla="*/ 20565 h 87996"/>
                <a:gd name="connsiteX31" fmla="*/ 66596 w 103021"/>
                <a:gd name="connsiteY31" fmla="*/ 20565 h 87996"/>
                <a:gd name="connsiteX32" fmla="*/ 93438 w 103021"/>
                <a:gd name="connsiteY32" fmla="*/ 61511 h 87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3021" h="87996">
                  <a:moveTo>
                    <a:pt x="97108" y="38915"/>
                  </a:moveTo>
                  <a:cubicBezTo>
                    <a:pt x="90941" y="28257"/>
                    <a:pt x="82276" y="19269"/>
                    <a:pt x="71849" y="12721"/>
                  </a:cubicBezTo>
                  <a:lnTo>
                    <a:pt x="71849" y="12721"/>
                  </a:lnTo>
                  <a:cubicBezTo>
                    <a:pt x="60529" y="4978"/>
                    <a:pt x="47267" y="566"/>
                    <a:pt x="33565" y="-17"/>
                  </a:cubicBezTo>
                  <a:cubicBezTo>
                    <a:pt x="24685" y="-556"/>
                    <a:pt x="15913" y="2207"/>
                    <a:pt x="8954" y="7755"/>
                  </a:cubicBezTo>
                  <a:lnTo>
                    <a:pt x="8450" y="8259"/>
                  </a:lnTo>
                  <a:cubicBezTo>
                    <a:pt x="6853" y="9677"/>
                    <a:pt x="5450" y="11296"/>
                    <a:pt x="4276" y="13081"/>
                  </a:cubicBezTo>
                  <a:cubicBezTo>
                    <a:pt x="-7166" y="30639"/>
                    <a:pt x="4636" y="57841"/>
                    <a:pt x="31046" y="75112"/>
                  </a:cubicBezTo>
                  <a:cubicBezTo>
                    <a:pt x="42366" y="82855"/>
                    <a:pt x="55629" y="87266"/>
                    <a:pt x="69330" y="87849"/>
                  </a:cubicBezTo>
                  <a:lnTo>
                    <a:pt x="70194" y="87849"/>
                  </a:lnTo>
                  <a:cubicBezTo>
                    <a:pt x="80405" y="88483"/>
                    <a:pt x="90336" y="84366"/>
                    <a:pt x="97108" y="76695"/>
                  </a:cubicBezTo>
                  <a:cubicBezTo>
                    <a:pt x="97611" y="76047"/>
                    <a:pt x="98187" y="75400"/>
                    <a:pt x="98619" y="74752"/>
                  </a:cubicBezTo>
                  <a:cubicBezTo>
                    <a:pt x="104880" y="63469"/>
                    <a:pt x="104290" y="49630"/>
                    <a:pt x="97108" y="38915"/>
                  </a:cubicBezTo>
                  <a:close/>
                  <a:moveTo>
                    <a:pt x="69546" y="78494"/>
                  </a:moveTo>
                  <a:cubicBezTo>
                    <a:pt x="57615" y="77919"/>
                    <a:pt x="46072" y="74033"/>
                    <a:pt x="36228" y="67268"/>
                  </a:cubicBezTo>
                  <a:cubicBezTo>
                    <a:pt x="14639" y="53379"/>
                    <a:pt x="3845" y="31287"/>
                    <a:pt x="12120" y="18262"/>
                  </a:cubicBezTo>
                  <a:cubicBezTo>
                    <a:pt x="12272" y="17988"/>
                    <a:pt x="12466" y="17751"/>
                    <a:pt x="12696" y="17542"/>
                  </a:cubicBezTo>
                  <a:lnTo>
                    <a:pt x="90056" y="70506"/>
                  </a:lnTo>
                  <a:cubicBezTo>
                    <a:pt x="84896" y="76307"/>
                    <a:pt x="77268" y="79279"/>
                    <a:pt x="69546" y="78494"/>
                  </a:cubicBezTo>
                  <a:close/>
                  <a:moveTo>
                    <a:pt x="93438" y="61511"/>
                  </a:moveTo>
                  <a:lnTo>
                    <a:pt x="80701" y="52732"/>
                  </a:lnTo>
                  <a:cubicBezTo>
                    <a:pt x="80736" y="52278"/>
                    <a:pt x="80736" y="51818"/>
                    <a:pt x="80701" y="51365"/>
                  </a:cubicBezTo>
                  <a:lnTo>
                    <a:pt x="72641" y="31071"/>
                  </a:lnTo>
                  <a:cubicBezTo>
                    <a:pt x="71647" y="28689"/>
                    <a:pt x="68927" y="27538"/>
                    <a:pt x="66524" y="28481"/>
                  </a:cubicBezTo>
                  <a:cubicBezTo>
                    <a:pt x="64113" y="29409"/>
                    <a:pt x="62904" y="32114"/>
                    <a:pt x="63832" y="34525"/>
                  </a:cubicBezTo>
                  <a:cubicBezTo>
                    <a:pt x="63840" y="34547"/>
                    <a:pt x="63854" y="34576"/>
                    <a:pt x="63861" y="34597"/>
                  </a:cubicBezTo>
                  <a:lnTo>
                    <a:pt x="67459" y="43521"/>
                  </a:lnTo>
                  <a:lnTo>
                    <a:pt x="20324" y="11569"/>
                  </a:lnTo>
                  <a:cubicBezTo>
                    <a:pt x="24217" y="10037"/>
                    <a:pt x="28377" y="9274"/>
                    <a:pt x="32558" y="9339"/>
                  </a:cubicBezTo>
                  <a:lnTo>
                    <a:pt x="33277" y="9339"/>
                  </a:lnTo>
                  <a:cubicBezTo>
                    <a:pt x="45209" y="9936"/>
                    <a:pt x="56737" y="13822"/>
                    <a:pt x="66596" y="20565"/>
                  </a:cubicBezTo>
                  <a:lnTo>
                    <a:pt x="66596" y="20565"/>
                  </a:lnTo>
                  <a:cubicBezTo>
                    <a:pt x="84011" y="31863"/>
                    <a:pt x="94517" y="48774"/>
                    <a:pt x="93438" y="61511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2E39489-88ED-FC0F-C6CF-418C9AFEA1C1}"/>
              </a:ext>
            </a:extLst>
          </p:cNvPr>
          <p:cNvGrpSpPr>
            <a:grpSpLocks noChangeAspect="1"/>
          </p:cNvGrpSpPr>
          <p:nvPr/>
        </p:nvGrpSpPr>
        <p:grpSpPr>
          <a:xfrm>
            <a:off x="6677554" y="2527427"/>
            <a:ext cx="475194" cy="602997"/>
            <a:chOff x="3649199" y="1498420"/>
            <a:chExt cx="181240" cy="229986"/>
          </a:xfrm>
          <a:solidFill>
            <a:schemeClr val="accent1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7E52AF3-6005-1E23-B29B-C961FC0FDA11}"/>
                </a:ext>
              </a:extLst>
            </p:cNvPr>
            <p:cNvSpPr/>
            <p:nvPr/>
          </p:nvSpPr>
          <p:spPr>
            <a:xfrm>
              <a:off x="3670223" y="1504546"/>
              <a:ext cx="160216" cy="160217"/>
            </a:xfrm>
            <a:custGeom>
              <a:avLst/>
              <a:gdLst>
                <a:gd name="connsiteX0" fmla="*/ 181978 w 182064"/>
                <a:gd name="connsiteY0" fmla="*/ 91021 h 182064"/>
                <a:gd name="connsiteX1" fmla="*/ 91018 w 182064"/>
                <a:gd name="connsiteY1" fmla="*/ -83 h 182064"/>
                <a:gd name="connsiteX2" fmla="*/ -86 w 182064"/>
                <a:gd name="connsiteY2" fmla="*/ 90877 h 182064"/>
                <a:gd name="connsiteX3" fmla="*/ 90874 w 182064"/>
                <a:gd name="connsiteY3" fmla="*/ 181981 h 182064"/>
                <a:gd name="connsiteX4" fmla="*/ 90946 w 182064"/>
                <a:gd name="connsiteY4" fmla="*/ 181981 h 182064"/>
                <a:gd name="connsiteX5" fmla="*/ 181978 w 182064"/>
                <a:gd name="connsiteY5" fmla="*/ 91021 h 182064"/>
                <a:gd name="connsiteX6" fmla="*/ 172551 w 182064"/>
                <a:gd name="connsiteY6" fmla="*/ 91021 h 182064"/>
                <a:gd name="connsiteX7" fmla="*/ 171616 w 182064"/>
                <a:gd name="connsiteY7" fmla="*/ 103255 h 182064"/>
                <a:gd name="connsiteX8" fmla="*/ 130741 w 182064"/>
                <a:gd name="connsiteY8" fmla="*/ 123116 h 182064"/>
                <a:gd name="connsiteX9" fmla="*/ 132756 w 182064"/>
                <a:gd name="connsiteY9" fmla="*/ 111099 h 182064"/>
                <a:gd name="connsiteX10" fmla="*/ 124984 w 182064"/>
                <a:gd name="connsiteY10" fmla="*/ 58566 h 182064"/>
                <a:gd name="connsiteX11" fmla="*/ 157943 w 182064"/>
                <a:gd name="connsiteY11" fmla="*/ 44174 h 182064"/>
                <a:gd name="connsiteX12" fmla="*/ 172407 w 182064"/>
                <a:gd name="connsiteY12" fmla="*/ 91021 h 182064"/>
                <a:gd name="connsiteX13" fmla="*/ 128078 w 182064"/>
                <a:gd name="connsiteY13" fmla="*/ 110595 h 182064"/>
                <a:gd name="connsiteX14" fmla="*/ 125560 w 182064"/>
                <a:gd name="connsiteY14" fmla="*/ 124484 h 182064"/>
                <a:gd name="connsiteX15" fmla="*/ 56908 w 182064"/>
                <a:gd name="connsiteY15" fmla="*/ 120094 h 182064"/>
                <a:gd name="connsiteX16" fmla="*/ 55181 w 182064"/>
                <a:gd name="connsiteY16" fmla="*/ 119446 h 182064"/>
                <a:gd name="connsiteX17" fmla="*/ 53813 w 182064"/>
                <a:gd name="connsiteY17" fmla="*/ 110667 h 182064"/>
                <a:gd name="connsiteX18" fmla="*/ 62665 w 182064"/>
                <a:gd name="connsiteY18" fmla="*/ 57127 h 182064"/>
                <a:gd name="connsiteX19" fmla="*/ 97063 w 182064"/>
                <a:gd name="connsiteY19" fmla="*/ 62164 h 182064"/>
                <a:gd name="connsiteX20" fmla="*/ 120306 w 182064"/>
                <a:gd name="connsiteY20" fmla="*/ 59718 h 182064"/>
                <a:gd name="connsiteX21" fmla="*/ 128078 w 182064"/>
                <a:gd name="connsiteY21" fmla="*/ 110595 h 182064"/>
                <a:gd name="connsiteX22" fmla="*/ 154057 w 182064"/>
                <a:gd name="connsiteY22" fmla="*/ 39280 h 182064"/>
                <a:gd name="connsiteX23" fmla="*/ 155064 w 182064"/>
                <a:gd name="connsiteY23" fmla="*/ 40576 h 182064"/>
                <a:gd name="connsiteX24" fmla="*/ 123329 w 182064"/>
                <a:gd name="connsiteY24" fmla="*/ 54177 h 182064"/>
                <a:gd name="connsiteX25" fmla="*/ 97998 w 182064"/>
                <a:gd name="connsiteY25" fmla="*/ 9776 h 182064"/>
                <a:gd name="connsiteX26" fmla="*/ 154057 w 182064"/>
                <a:gd name="connsiteY26" fmla="*/ 39280 h 182064"/>
                <a:gd name="connsiteX27" fmla="*/ 90946 w 182064"/>
                <a:gd name="connsiteY27" fmla="*/ 9416 h 182064"/>
                <a:gd name="connsiteX28" fmla="*/ 91809 w 182064"/>
                <a:gd name="connsiteY28" fmla="*/ 9416 h 182064"/>
                <a:gd name="connsiteX29" fmla="*/ 118507 w 182064"/>
                <a:gd name="connsiteY29" fmla="*/ 55256 h 182064"/>
                <a:gd name="connsiteX30" fmla="*/ 64464 w 182064"/>
                <a:gd name="connsiteY30" fmla="*/ 52737 h 182064"/>
                <a:gd name="connsiteX31" fmla="*/ 90154 w 182064"/>
                <a:gd name="connsiteY31" fmla="*/ 9560 h 182064"/>
                <a:gd name="connsiteX32" fmla="*/ 83750 w 182064"/>
                <a:gd name="connsiteY32" fmla="*/ 9416 h 182064"/>
                <a:gd name="connsiteX33" fmla="*/ 59570 w 182064"/>
                <a:gd name="connsiteY33" fmla="*/ 50938 h 182064"/>
                <a:gd name="connsiteX34" fmla="*/ 29490 w 182064"/>
                <a:gd name="connsiteY34" fmla="*/ 36546 h 182064"/>
                <a:gd name="connsiteX35" fmla="*/ 83966 w 182064"/>
                <a:gd name="connsiteY35" fmla="*/ 9776 h 182064"/>
                <a:gd name="connsiteX36" fmla="*/ 9197 w 182064"/>
                <a:gd name="connsiteY36" fmla="*/ 90661 h 182064"/>
                <a:gd name="connsiteX37" fmla="*/ 26468 w 182064"/>
                <a:gd name="connsiteY37" fmla="*/ 40288 h 182064"/>
                <a:gd name="connsiteX38" fmla="*/ 57843 w 182064"/>
                <a:gd name="connsiteY38" fmla="*/ 55184 h 182064"/>
                <a:gd name="connsiteX39" fmla="*/ 48920 w 182064"/>
                <a:gd name="connsiteY39" fmla="*/ 110595 h 182064"/>
                <a:gd name="connsiteX40" fmla="*/ 49856 w 182064"/>
                <a:gd name="connsiteY40" fmla="*/ 116928 h 182064"/>
                <a:gd name="connsiteX41" fmla="*/ 9197 w 182064"/>
                <a:gd name="connsiteY41" fmla="*/ 91669 h 182064"/>
                <a:gd name="connsiteX42" fmla="*/ 9557 w 182064"/>
                <a:gd name="connsiteY42" fmla="*/ 98289 h 182064"/>
                <a:gd name="connsiteX43" fmla="*/ 50935 w 182064"/>
                <a:gd name="connsiteY43" fmla="*/ 122541 h 182064"/>
                <a:gd name="connsiteX44" fmla="*/ 80799 w 182064"/>
                <a:gd name="connsiteY44" fmla="*/ 171619 h 182064"/>
                <a:gd name="connsiteX45" fmla="*/ 9772 w 182064"/>
                <a:gd name="connsiteY45" fmla="*/ 98649 h 182064"/>
                <a:gd name="connsiteX46" fmla="*/ 90946 w 182064"/>
                <a:gd name="connsiteY46" fmla="*/ 172410 h 182064"/>
                <a:gd name="connsiteX47" fmla="*/ 88787 w 182064"/>
                <a:gd name="connsiteY47" fmla="*/ 172410 h 182064"/>
                <a:gd name="connsiteX48" fmla="*/ 56476 w 182064"/>
                <a:gd name="connsiteY48" fmla="*/ 124772 h 182064"/>
                <a:gd name="connsiteX49" fmla="*/ 98502 w 182064"/>
                <a:gd name="connsiteY49" fmla="*/ 131968 h 182064"/>
                <a:gd name="connsiteX50" fmla="*/ 124049 w 182064"/>
                <a:gd name="connsiteY50" fmla="*/ 129233 h 182064"/>
                <a:gd name="connsiteX51" fmla="*/ 93105 w 182064"/>
                <a:gd name="connsiteY51" fmla="*/ 172410 h 182064"/>
                <a:gd name="connsiteX52" fmla="*/ 100949 w 182064"/>
                <a:gd name="connsiteY52" fmla="*/ 171763 h 182064"/>
                <a:gd name="connsiteX53" fmla="*/ 129734 w 182064"/>
                <a:gd name="connsiteY53" fmla="*/ 128010 h 182064"/>
                <a:gd name="connsiteX54" fmla="*/ 170680 w 182064"/>
                <a:gd name="connsiteY54" fmla="*/ 109587 h 182064"/>
                <a:gd name="connsiteX55" fmla="*/ 100949 w 182064"/>
                <a:gd name="connsiteY55" fmla="*/ 171979 h 18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2064" h="182064">
                  <a:moveTo>
                    <a:pt x="181978" y="91021"/>
                  </a:moveTo>
                  <a:cubicBezTo>
                    <a:pt x="182021" y="40748"/>
                    <a:pt x="141291" y="-40"/>
                    <a:pt x="91018" y="-83"/>
                  </a:cubicBezTo>
                  <a:cubicBezTo>
                    <a:pt x="40745" y="-126"/>
                    <a:pt x="-43" y="40604"/>
                    <a:pt x="-86" y="90877"/>
                  </a:cubicBezTo>
                  <a:cubicBezTo>
                    <a:pt x="-129" y="141150"/>
                    <a:pt x="40601" y="181938"/>
                    <a:pt x="90874" y="181981"/>
                  </a:cubicBezTo>
                  <a:cubicBezTo>
                    <a:pt x="90896" y="181981"/>
                    <a:pt x="90924" y="181981"/>
                    <a:pt x="90946" y="181981"/>
                  </a:cubicBezTo>
                  <a:cubicBezTo>
                    <a:pt x="141176" y="181938"/>
                    <a:pt x="181899" y="141251"/>
                    <a:pt x="181978" y="91021"/>
                  </a:cubicBezTo>
                  <a:close/>
                  <a:moveTo>
                    <a:pt x="172551" y="91021"/>
                  </a:moveTo>
                  <a:cubicBezTo>
                    <a:pt x="172573" y="95116"/>
                    <a:pt x="172256" y="99211"/>
                    <a:pt x="171616" y="103255"/>
                  </a:cubicBezTo>
                  <a:cubicBezTo>
                    <a:pt x="159137" y="112013"/>
                    <a:pt x="145342" y="118719"/>
                    <a:pt x="130741" y="123116"/>
                  </a:cubicBezTo>
                  <a:cubicBezTo>
                    <a:pt x="131705" y="119166"/>
                    <a:pt x="132375" y="115150"/>
                    <a:pt x="132756" y="111099"/>
                  </a:cubicBezTo>
                  <a:cubicBezTo>
                    <a:pt x="134159" y="93223"/>
                    <a:pt x="131504" y="75269"/>
                    <a:pt x="124984" y="58566"/>
                  </a:cubicBezTo>
                  <a:cubicBezTo>
                    <a:pt x="136642" y="55472"/>
                    <a:pt x="147753" y="50622"/>
                    <a:pt x="157943" y="44174"/>
                  </a:cubicBezTo>
                  <a:cubicBezTo>
                    <a:pt x="167420" y="57955"/>
                    <a:pt x="172472" y="74297"/>
                    <a:pt x="172407" y="91021"/>
                  </a:cubicBezTo>
                  <a:close/>
                  <a:moveTo>
                    <a:pt x="128078" y="110595"/>
                  </a:moveTo>
                  <a:cubicBezTo>
                    <a:pt x="127647" y="115287"/>
                    <a:pt x="126805" y="119936"/>
                    <a:pt x="125560" y="124484"/>
                  </a:cubicBezTo>
                  <a:cubicBezTo>
                    <a:pt x="102748" y="129874"/>
                    <a:pt x="78849" y="128348"/>
                    <a:pt x="56908" y="120094"/>
                  </a:cubicBezTo>
                  <a:lnTo>
                    <a:pt x="55181" y="119446"/>
                  </a:lnTo>
                  <a:cubicBezTo>
                    <a:pt x="54605" y="116568"/>
                    <a:pt x="54101" y="113617"/>
                    <a:pt x="53813" y="110667"/>
                  </a:cubicBezTo>
                  <a:cubicBezTo>
                    <a:pt x="52547" y="92374"/>
                    <a:pt x="55576" y="74038"/>
                    <a:pt x="62665" y="57127"/>
                  </a:cubicBezTo>
                  <a:cubicBezTo>
                    <a:pt x="73833" y="60423"/>
                    <a:pt x="85419" y="62114"/>
                    <a:pt x="97063" y="62164"/>
                  </a:cubicBezTo>
                  <a:cubicBezTo>
                    <a:pt x="104878" y="62172"/>
                    <a:pt x="112664" y="61351"/>
                    <a:pt x="120306" y="59718"/>
                  </a:cubicBezTo>
                  <a:cubicBezTo>
                    <a:pt x="126725" y="75866"/>
                    <a:pt x="129388" y="93267"/>
                    <a:pt x="128078" y="110595"/>
                  </a:cubicBezTo>
                  <a:close/>
                  <a:moveTo>
                    <a:pt x="154057" y="39280"/>
                  </a:moveTo>
                  <a:lnTo>
                    <a:pt x="155064" y="40576"/>
                  </a:lnTo>
                  <a:cubicBezTo>
                    <a:pt x="145241" y="46700"/>
                    <a:pt x="134541" y="51284"/>
                    <a:pt x="123329" y="54177"/>
                  </a:cubicBezTo>
                  <a:cubicBezTo>
                    <a:pt x="116831" y="38345"/>
                    <a:pt x="108318" y="23420"/>
                    <a:pt x="97998" y="9776"/>
                  </a:cubicBezTo>
                  <a:cubicBezTo>
                    <a:pt x="119896" y="11647"/>
                    <a:pt x="140118" y="22283"/>
                    <a:pt x="154057" y="39280"/>
                  </a:cubicBezTo>
                  <a:close/>
                  <a:moveTo>
                    <a:pt x="90946" y="9416"/>
                  </a:moveTo>
                  <a:lnTo>
                    <a:pt x="91809" y="9416"/>
                  </a:lnTo>
                  <a:cubicBezTo>
                    <a:pt x="102683" y="23456"/>
                    <a:pt x="111664" y="38870"/>
                    <a:pt x="118507" y="55256"/>
                  </a:cubicBezTo>
                  <a:cubicBezTo>
                    <a:pt x="100560" y="58840"/>
                    <a:pt x="82001" y="57976"/>
                    <a:pt x="64464" y="52737"/>
                  </a:cubicBezTo>
                  <a:cubicBezTo>
                    <a:pt x="71221" y="37344"/>
                    <a:pt x="79849" y="22837"/>
                    <a:pt x="90154" y="9560"/>
                  </a:cubicBezTo>
                  <a:close/>
                  <a:moveTo>
                    <a:pt x="83750" y="9416"/>
                  </a:moveTo>
                  <a:cubicBezTo>
                    <a:pt x="74064" y="22247"/>
                    <a:pt x="65946" y="36186"/>
                    <a:pt x="59570" y="50938"/>
                  </a:cubicBezTo>
                  <a:cubicBezTo>
                    <a:pt x="48992" y="47398"/>
                    <a:pt x="38888" y="42562"/>
                    <a:pt x="29490" y="36546"/>
                  </a:cubicBezTo>
                  <a:cubicBezTo>
                    <a:pt x="43508" y="20923"/>
                    <a:pt x="63032" y="11323"/>
                    <a:pt x="83966" y="9776"/>
                  </a:cubicBezTo>
                  <a:close/>
                  <a:moveTo>
                    <a:pt x="9197" y="90661"/>
                  </a:moveTo>
                  <a:cubicBezTo>
                    <a:pt x="9168" y="72412"/>
                    <a:pt x="15242" y="54680"/>
                    <a:pt x="26468" y="40288"/>
                  </a:cubicBezTo>
                  <a:cubicBezTo>
                    <a:pt x="36276" y="46520"/>
                    <a:pt x="46811" y="51528"/>
                    <a:pt x="57843" y="55184"/>
                  </a:cubicBezTo>
                  <a:cubicBezTo>
                    <a:pt x="50590" y="72707"/>
                    <a:pt x="47531" y="91683"/>
                    <a:pt x="48920" y="110595"/>
                  </a:cubicBezTo>
                  <a:cubicBezTo>
                    <a:pt x="48920" y="112682"/>
                    <a:pt x="49496" y="114841"/>
                    <a:pt x="49856" y="116928"/>
                  </a:cubicBezTo>
                  <a:cubicBezTo>
                    <a:pt x="35067" y="110681"/>
                    <a:pt x="21344" y="102161"/>
                    <a:pt x="9197" y="91669"/>
                  </a:cubicBezTo>
                  <a:close/>
                  <a:moveTo>
                    <a:pt x="9557" y="98289"/>
                  </a:moveTo>
                  <a:cubicBezTo>
                    <a:pt x="22035" y="108436"/>
                    <a:pt x="35988" y="116611"/>
                    <a:pt x="50935" y="122541"/>
                  </a:cubicBezTo>
                  <a:cubicBezTo>
                    <a:pt x="55634" y="141567"/>
                    <a:pt x="66054" y="158702"/>
                    <a:pt x="80799" y="171619"/>
                  </a:cubicBezTo>
                  <a:cubicBezTo>
                    <a:pt x="42990" y="166862"/>
                    <a:pt x="13507" y="136573"/>
                    <a:pt x="9772" y="98649"/>
                  </a:cubicBezTo>
                  <a:close/>
                  <a:moveTo>
                    <a:pt x="90946" y="172410"/>
                  </a:moveTo>
                  <a:lnTo>
                    <a:pt x="88787" y="172410"/>
                  </a:lnTo>
                  <a:cubicBezTo>
                    <a:pt x="73351" y="160256"/>
                    <a:pt x="62060" y="143611"/>
                    <a:pt x="56476" y="124772"/>
                  </a:cubicBezTo>
                  <a:cubicBezTo>
                    <a:pt x="69983" y="129499"/>
                    <a:pt x="84189" y="131932"/>
                    <a:pt x="98502" y="131968"/>
                  </a:cubicBezTo>
                  <a:cubicBezTo>
                    <a:pt x="107094" y="131982"/>
                    <a:pt x="115658" y="131068"/>
                    <a:pt x="124049" y="129233"/>
                  </a:cubicBezTo>
                  <a:cubicBezTo>
                    <a:pt x="118004" y="146252"/>
                    <a:pt x="107281" y="161220"/>
                    <a:pt x="93105" y="172410"/>
                  </a:cubicBezTo>
                  <a:close/>
                  <a:moveTo>
                    <a:pt x="100949" y="171763"/>
                  </a:moveTo>
                  <a:cubicBezTo>
                    <a:pt x="114398" y="160119"/>
                    <a:pt x="124365" y="144971"/>
                    <a:pt x="129734" y="128010"/>
                  </a:cubicBezTo>
                  <a:cubicBezTo>
                    <a:pt x="144277" y="124088"/>
                    <a:pt x="158101" y="117870"/>
                    <a:pt x="170680" y="109587"/>
                  </a:cubicBezTo>
                  <a:cubicBezTo>
                    <a:pt x="162829" y="142956"/>
                    <a:pt x="134980" y="167877"/>
                    <a:pt x="100949" y="171979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AD9FF1B-AAB6-73CC-DC72-C8EF7AB48560}"/>
                </a:ext>
              </a:extLst>
            </p:cNvPr>
            <p:cNvSpPr/>
            <p:nvPr/>
          </p:nvSpPr>
          <p:spPr>
            <a:xfrm>
              <a:off x="3649199" y="1498420"/>
              <a:ext cx="157685" cy="229986"/>
            </a:xfrm>
            <a:custGeom>
              <a:avLst/>
              <a:gdLst>
                <a:gd name="connsiteX0" fmla="*/ 97281 w 179188"/>
                <a:gd name="connsiteY0" fmla="*/ 222117 h 261347"/>
                <a:gd name="connsiteX1" fmla="*/ 70223 w 179188"/>
                <a:gd name="connsiteY1" fmla="*/ 222117 h 261347"/>
                <a:gd name="connsiteX2" fmla="*/ 50649 w 179188"/>
                <a:gd name="connsiteY2" fmla="*/ 241690 h 261347"/>
                <a:gd name="connsiteX3" fmla="*/ 70223 w 179188"/>
                <a:gd name="connsiteY3" fmla="*/ 261264 h 261347"/>
                <a:gd name="connsiteX4" fmla="*/ 159528 w 179188"/>
                <a:gd name="connsiteY4" fmla="*/ 261264 h 261347"/>
                <a:gd name="connsiteX5" fmla="*/ 179102 w 179188"/>
                <a:gd name="connsiteY5" fmla="*/ 241690 h 261347"/>
                <a:gd name="connsiteX6" fmla="*/ 159528 w 179188"/>
                <a:gd name="connsiteY6" fmla="*/ 222117 h 261347"/>
                <a:gd name="connsiteX7" fmla="*/ 132470 w 179188"/>
                <a:gd name="connsiteY7" fmla="*/ 222117 h 261347"/>
                <a:gd name="connsiteX8" fmla="*/ 132470 w 179188"/>
                <a:gd name="connsiteY8" fmla="*/ 217583 h 261347"/>
                <a:gd name="connsiteX9" fmla="*/ 130887 w 179188"/>
                <a:gd name="connsiteY9" fmla="*/ 210387 h 261347"/>
                <a:gd name="connsiteX10" fmla="*/ 162910 w 179188"/>
                <a:gd name="connsiteY10" fmla="*/ 202471 h 261347"/>
                <a:gd name="connsiteX11" fmla="*/ 166580 w 179188"/>
                <a:gd name="connsiteY11" fmla="*/ 195275 h 261347"/>
                <a:gd name="connsiteX12" fmla="*/ 159384 w 179188"/>
                <a:gd name="connsiteY12" fmla="*/ 191605 h 261347"/>
                <a:gd name="connsiteX13" fmla="*/ 104765 w 179188"/>
                <a:gd name="connsiteY13" fmla="*/ 199880 h 261347"/>
                <a:gd name="connsiteX14" fmla="*/ 11646 w 179188"/>
                <a:gd name="connsiteY14" fmla="*/ 94959 h 261347"/>
                <a:gd name="connsiteX15" fmla="*/ 14452 w 179188"/>
                <a:gd name="connsiteY15" fmla="*/ 70348 h 261347"/>
                <a:gd name="connsiteX16" fmla="*/ 31651 w 179188"/>
                <a:gd name="connsiteY16" fmla="*/ 35447 h 261347"/>
                <a:gd name="connsiteX17" fmla="*/ 62523 w 179188"/>
                <a:gd name="connsiteY17" fmla="*/ 11123 h 261347"/>
                <a:gd name="connsiteX18" fmla="*/ 65243 w 179188"/>
                <a:gd name="connsiteY18" fmla="*/ 3236 h 261347"/>
                <a:gd name="connsiteX19" fmla="*/ 57774 w 179188"/>
                <a:gd name="connsiteY19" fmla="*/ 329 h 261347"/>
                <a:gd name="connsiteX20" fmla="*/ 22512 w 179188"/>
                <a:gd name="connsiteY20" fmla="*/ 28034 h 261347"/>
                <a:gd name="connsiteX21" fmla="*/ 3010 w 179188"/>
                <a:gd name="connsiteY21" fmla="*/ 67542 h 261347"/>
                <a:gd name="connsiteX22" fmla="*/ -84 w 179188"/>
                <a:gd name="connsiteY22" fmla="*/ 94959 h 261347"/>
                <a:gd name="connsiteX23" fmla="*/ 98936 w 179188"/>
                <a:gd name="connsiteY23" fmla="*/ 211034 h 261347"/>
                <a:gd name="connsiteX24" fmla="*/ 97569 w 179188"/>
                <a:gd name="connsiteY24" fmla="*/ 217799 h 261347"/>
                <a:gd name="connsiteX25" fmla="*/ 101958 w 179188"/>
                <a:gd name="connsiteY25" fmla="*/ 231472 h 261347"/>
                <a:gd name="connsiteX26" fmla="*/ 106636 w 179188"/>
                <a:gd name="connsiteY26" fmla="*/ 226794 h 261347"/>
                <a:gd name="connsiteX27" fmla="*/ 106636 w 179188"/>
                <a:gd name="connsiteY27" fmla="*/ 217583 h 261347"/>
                <a:gd name="connsiteX28" fmla="*/ 109298 w 179188"/>
                <a:gd name="connsiteY28" fmla="*/ 211610 h 261347"/>
                <a:gd name="connsiteX29" fmla="*/ 112825 w 179188"/>
                <a:gd name="connsiteY29" fmla="*/ 211610 h 261347"/>
                <a:gd name="connsiteX30" fmla="*/ 120021 w 179188"/>
                <a:gd name="connsiteY30" fmla="*/ 211610 h 261347"/>
                <a:gd name="connsiteX31" fmla="*/ 122827 w 179188"/>
                <a:gd name="connsiteY31" fmla="*/ 217727 h 261347"/>
                <a:gd name="connsiteX32" fmla="*/ 122827 w 179188"/>
                <a:gd name="connsiteY32" fmla="*/ 226938 h 261347"/>
                <a:gd name="connsiteX33" fmla="*/ 127577 w 179188"/>
                <a:gd name="connsiteY33" fmla="*/ 231616 h 261347"/>
                <a:gd name="connsiteX34" fmla="*/ 159312 w 179188"/>
                <a:gd name="connsiteY34" fmla="*/ 231616 h 261347"/>
                <a:gd name="connsiteX35" fmla="*/ 168639 w 179188"/>
                <a:gd name="connsiteY35" fmla="*/ 242655 h 261347"/>
                <a:gd name="connsiteX36" fmla="*/ 159312 w 179188"/>
                <a:gd name="connsiteY36" fmla="*/ 251981 h 261347"/>
                <a:gd name="connsiteX37" fmla="*/ 70223 w 179188"/>
                <a:gd name="connsiteY37" fmla="*/ 251981 h 261347"/>
                <a:gd name="connsiteX38" fmla="*/ 60897 w 179188"/>
                <a:gd name="connsiteY38" fmla="*/ 240942 h 261347"/>
                <a:gd name="connsiteX39" fmla="*/ 70223 w 179188"/>
                <a:gd name="connsiteY39" fmla="*/ 231616 h 26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79188" h="261347">
                  <a:moveTo>
                    <a:pt x="97281" y="222117"/>
                  </a:moveTo>
                  <a:lnTo>
                    <a:pt x="70223" y="222117"/>
                  </a:lnTo>
                  <a:cubicBezTo>
                    <a:pt x="59414" y="222117"/>
                    <a:pt x="50649" y="230881"/>
                    <a:pt x="50649" y="241690"/>
                  </a:cubicBezTo>
                  <a:cubicBezTo>
                    <a:pt x="50649" y="252499"/>
                    <a:pt x="59414" y="261264"/>
                    <a:pt x="70223" y="261264"/>
                  </a:cubicBezTo>
                  <a:lnTo>
                    <a:pt x="159528" y="261264"/>
                  </a:lnTo>
                  <a:cubicBezTo>
                    <a:pt x="170337" y="261264"/>
                    <a:pt x="179102" y="252499"/>
                    <a:pt x="179102" y="241690"/>
                  </a:cubicBezTo>
                  <a:cubicBezTo>
                    <a:pt x="179102" y="230881"/>
                    <a:pt x="170337" y="222117"/>
                    <a:pt x="159528" y="222117"/>
                  </a:cubicBezTo>
                  <a:lnTo>
                    <a:pt x="132470" y="222117"/>
                  </a:lnTo>
                  <a:lnTo>
                    <a:pt x="132470" y="217583"/>
                  </a:lnTo>
                  <a:cubicBezTo>
                    <a:pt x="132463" y="215100"/>
                    <a:pt x="131923" y="212646"/>
                    <a:pt x="130887" y="210387"/>
                  </a:cubicBezTo>
                  <a:cubicBezTo>
                    <a:pt x="141804" y="208832"/>
                    <a:pt x="152526" y="206184"/>
                    <a:pt x="162910" y="202471"/>
                  </a:cubicBezTo>
                  <a:cubicBezTo>
                    <a:pt x="165868" y="201449"/>
                    <a:pt x="167487" y="198268"/>
                    <a:pt x="166580" y="195275"/>
                  </a:cubicBezTo>
                  <a:cubicBezTo>
                    <a:pt x="165501" y="192367"/>
                    <a:pt x="162371" y="190777"/>
                    <a:pt x="159384" y="191605"/>
                  </a:cubicBezTo>
                  <a:cubicBezTo>
                    <a:pt x="141948" y="198110"/>
                    <a:pt x="123345" y="200924"/>
                    <a:pt x="104765" y="199880"/>
                  </a:cubicBezTo>
                  <a:cubicBezTo>
                    <a:pt x="54391" y="195778"/>
                    <a:pt x="11790" y="147708"/>
                    <a:pt x="11646" y="94959"/>
                  </a:cubicBezTo>
                  <a:cubicBezTo>
                    <a:pt x="11603" y="86676"/>
                    <a:pt x="12545" y="78408"/>
                    <a:pt x="14452" y="70348"/>
                  </a:cubicBezTo>
                  <a:cubicBezTo>
                    <a:pt x="17518" y="57582"/>
                    <a:pt x="23390" y="45658"/>
                    <a:pt x="31651" y="35447"/>
                  </a:cubicBezTo>
                  <a:cubicBezTo>
                    <a:pt x="39913" y="25048"/>
                    <a:pt x="50484" y="16722"/>
                    <a:pt x="62523" y="11123"/>
                  </a:cubicBezTo>
                  <a:cubicBezTo>
                    <a:pt x="65452" y="9698"/>
                    <a:pt x="66675" y="6165"/>
                    <a:pt x="65243" y="3236"/>
                  </a:cubicBezTo>
                  <a:cubicBezTo>
                    <a:pt x="63897" y="466"/>
                    <a:pt x="60638" y="-801"/>
                    <a:pt x="57774" y="329"/>
                  </a:cubicBezTo>
                  <a:cubicBezTo>
                    <a:pt x="44022" y="6690"/>
                    <a:pt x="31946" y="16175"/>
                    <a:pt x="22512" y="28034"/>
                  </a:cubicBezTo>
                  <a:cubicBezTo>
                    <a:pt x="13207" y="39620"/>
                    <a:pt x="6551" y="53106"/>
                    <a:pt x="3010" y="67542"/>
                  </a:cubicBezTo>
                  <a:cubicBezTo>
                    <a:pt x="902" y="76530"/>
                    <a:pt x="-142" y="85727"/>
                    <a:pt x="-84" y="94959"/>
                  </a:cubicBezTo>
                  <a:cubicBezTo>
                    <a:pt x="-84" y="151881"/>
                    <a:pt x="44964" y="203838"/>
                    <a:pt x="98936" y="211034"/>
                  </a:cubicBezTo>
                  <a:cubicBezTo>
                    <a:pt x="98044" y="213179"/>
                    <a:pt x="97576" y="215474"/>
                    <a:pt x="97569" y="217799"/>
                  </a:cubicBezTo>
                  <a:close/>
                  <a:moveTo>
                    <a:pt x="101958" y="231472"/>
                  </a:moveTo>
                  <a:cubicBezTo>
                    <a:pt x="104542" y="231472"/>
                    <a:pt x="106636" y="229378"/>
                    <a:pt x="106636" y="226794"/>
                  </a:cubicBezTo>
                  <a:lnTo>
                    <a:pt x="106636" y="217583"/>
                  </a:lnTo>
                  <a:cubicBezTo>
                    <a:pt x="106665" y="215309"/>
                    <a:pt x="107629" y="213150"/>
                    <a:pt x="109298" y="211610"/>
                  </a:cubicBezTo>
                  <a:lnTo>
                    <a:pt x="112825" y="211610"/>
                  </a:lnTo>
                  <a:cubicBezTo>
                    <a:pt x="115271" y="211610"/>
                    <a:pt x="117790" y="211610"/>
                    <a:pt x="120021" y="211610"/>
                  </a:cubicBezTo>
                  <a:cubicBezTo>
                    <a:pt x="121805" y="213143"/>
                    <a:pt x="122827" y="215374"/>
                    <a:pt x="122827" y="217727"/>
                  </a:cubicBezTo>
                  <a:lnTo>
                    <a:pt x="122827" y="226938"/>
                  </a:lnTo>
                  <a:cubicBezTo>
                    <a:pt x="122863" y="229536"/>
                    <a:pt x="124979" y="231616"/>
                    <a:pt x="127577" y="231616"/>
                  </a:cubicBezTo>
                  <a:lnTo>
                    <a:pt x="159312" y="231616"/>
                  </a:lnTo>
                  <a:cubicBezTo>
                    <a:pt x="164933" y="232090"/>
                    <a:pt x="169113" y="237034"/>
                    <a:pt x="168639" y="242655"/>
                  </a:cubicBezTo>
                  <a:cubicBezTo>
                    <a:pt x="168221" y="247620"/>
                    <a:pt x="164278" y="251564"/>
                    <a:pt x="159312" y="251981"/>
                  </a:cubicBezTo>
                  <a:lnTo>
                    <a:pt x="70223" y="251981"/>
                  </a:lnTo>
                  <a:cubicBezTo>
                    <a:pt x="64603" y="251506"/>
                    <a:pt x="60422" y="246562"/>
                    <a:pt x="60897" y="240942"/>
                  </a:cubicBezTo>
                  <a:cubicBezTo>
                    <a:pt x="61314" y="235976"/>
                    <a:pt x="65258" y="232033"/>
                    <a:pt x="70223" y="231616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6874EEA-1CD3-FCE5-A41D-4A032165CF97}"/>
              </a:ext>
            </a:extLst>
          </p:cNvPr>
          <p:cNvGrpSpPr>
            <a:grpSpLocks noChangeAspect="1"/>
          </p:cNvGrpSpPr>
          <p:nvPr/>
        </p:nvGrpSpPr>
        <p:grpSpPr>
          <a:xfrm>
            <a:off x="5005913" y="4306405"/>
            <a:ext cx="475200" cy="445467"/>
            <a:chOff x="3727545" y="450375"/>
            <a:chExt cx="211511" cy="198275"/>
          </a:xfrm>
          <a:solidFill>
            <a:schemeClr val="accent1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CEF9684-9756-CFC9-9DB9-44F64B0603C7}"/>
                </a:ext>
              </a:extLst>
            </p:cNvPr>
            <p:cNvSpPr/>
            <p:nvPr/>
          </p:nvSpPr>
          <p:spPr>
            <a:xfrm>
              <a:off x="3736728" y="618571"/>
              <a:ext cx="34449" cy="27166"/>
            </a:xfrm>
            <a:custGeom>
              <a:avLst/>
              <a:gdLst>
                <a:gd name="connsiteX0" fmla="*/ 29418 w 39147"/>
                <a:gd name="connsiteY0" fmla="*/ 14309 h 30871"/>
                <a:gd name="connsiteX1" fmla="*/ 22798 w 39147"/>
                <a:gd name="connsiteY1" fmla="*/ 20858 h 30871"/>
                <a:gd name="connsiteX2" fmla="*/ 15601 w 39147"/>
                <a:gd name="connsiteY2" fmla="*/ 20858 h 30871"/>
                <a:gd name="connsiteX3" fmla="*/ 8981 w 39147"/>
                <a:gd name="connsiteY3" fmla="*/ 14309 h 30871"/>
                <a:gd name="connsiteX4" fmla="*/ 8981 w 39147"/>
                <a:gd name="connsiteY4" fmla="*/ -83 h 30871"/>
                <a:gd name="connsiteX5" fmla="*/ 1713 w 39147"/>
                <a:gd name="connsiteY5" fmla="*/ -83 h 30871"/>
                <a:gd name="connsiteX6" fmla="*/ -86 w 39147"/>
                <a:gd name="connsiteY6" fmla="*/ -83 h 30871"/>
                <a:gd name="connsiteX7" fmla="*/ -86 w 39147"/>
                <a:gd name="connsiteY7" fmla="*/ 14813 h 30871"/>
                <a:gd name="connsiteX8" fmla="*/ 15889 w 39147"/>
                <a:gd name="connsiteY8" fmla="*/ 30789 h 30871"/>
                <a:gd name="connsiteX9" fmla="*/ 23086 w 39147"/>
                <a:gd name="connsiteY9" fmla="*/ 30789 h 30871"/>
                <a:gd name="connsiteX10" fmla="*/ 39061 w 39147"/>
                <a:gd name="connsiteY10" fmla="*/ 14813 h 30871"/>
                <a:gd name="connsiteX11" fmla="*/ 39061 w 39147"/>
                <a:gd name="connsiteY11" fmla="*/ 421 h 30871"/>
                <a:gd name="connsiteX12" fmla="*/ 29706 w 39147"/>
                <a:gd name="connsiteY12" fmla="*/ 421 h 3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47" h="30871">
                  <a:moveTo>
                    <a:pt x="29418" y="14309"/>
                  </a:moveTo>
                  <a:cubicBezTo>
                    <a:pt x="29382" y="17936"/>
                    <a:pt x="26425" y="20858"/>
                    <a:pt x="22798" y="20858"/>
                  </a:cubicBezTo>
                  <a:lnTo>
                    <a:pt x="15601" y="20858"/>
                  </a:lnTo>
                  <a:cubicBezTo>
                    <a:pt x="11975" y="20858"/>
                    <a:pt x="9017" y="17936"/>
                    <a:pt x="8981" y="14309"/>
                  </a:cubicBezTo>
                  <a:lnTo>
                    <a:pt x="8981" y="-83"/>
                  </a:lnTo>
                  <a:lnTo>
                    <a:pt x="1713" y="-83"/>
                  </a:lnTo>
                  <a:cubicBezTo>
                    <a:pt x="1115" y="-11"/>
                    <a:pt x="511" y="-11"/>
                    <a:pt x="-86" y="-83"/>
                  </a:cubicBezTo>
                  <a:lnTo>
                    <a:pt x="-86" y="14813"/>
                  </a:lnTo>
                  <a:cubicBezTo>
                    <a:pt x="-86" y="23636"/>
                    <a:pt x="7067" y="30789"/>
                    <a:pt x="15889" y="30789"/>
                  </a:cubicBezTo>
                  <a:lnTo>
                    <a:pt x="23086" y="30789"/>
                  </a:lnTo>
                  <a:cubicBezTo>
                    <a:pt x="31894" y="30753"/>
                    <a:pt x="39025" y="23621"/>
                    <a:pt x="39061" y="14813"/>
                  </a:cubicBezTo>
                  <a:lnTo>
                    <a:pt x="39061" y="421"/>
                  </a:lnTo>
                  <a:lnTo>
                    <a:pt x="29706" y="421"/>
                  </a:ln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D92DF33-A94C-73E6-36A5-3489D911C1F4}"/>
                </a:ext>
              </a:extLst>
            </p:cNvPr>
            <p:cNvSpPr/>
            <p:nvPr/>
          </p:nvSpPr>
          <p:spPr>
            <a:xfrm>
              <a:off x="3898718" y="617177"/>
              <a:ext cx="34449" cy="31473"/>
            </a:xfrm>
            <a:custGeom>
              <a:avLst/>
              <a:gdLst>
                <a:gd name="connsiteX0" fmla="*/ 29706 w 39147"/>
                <a:gd name="connsiteY0" fmla="*/ 1212 h 35765"/>
                <a:gd name="connsiteX1" fmla="*/ 29706 w 39147"/>
                <a:gd name="connsiteY1" fmla="*/ 19707 h 35765"/>
                <a:gd name="connsiteX2" fmla="*/ 23086 w 39147"/>
                <a:gd name="connsiteY2" fmla="*/ 26255 h 35765"/>
                <a:gd name="connsiteX3" fmla="*/ 15889 w 39147"/>
                <a:gd name="connsiteY3" fmla="*/ 26255 h 35765"/>
                <a:gd name="connsiteX4" fmla="*/ 9341 w 39147"/>
                <a:gd name="connsiteY4" fmla="*/ 19707 h 35765"/>
                <a:gd name="connsiteX5" fmla="*/ 9341 w 39147"/>
                <a:gd name="connsiteY5" fmla="*/ 1212 h 35765"/>
                <a:gd name="connsiteX6" fmla="*/ -86 w 39147"/>
                <a:gd name="connsiteY6" fmla="*/ 1212 h 35765"/>
                <a:gd name="connsiteX7" fmla="*/ -86 w 39147"/>
                <a:gd name="connsiteY7" fmla="*/ 19707 h 35765"/>
                <a:gd name="connsiteX8" fmla="*/ 15889 w 39147"/>
                <a:gd name="connsiteY8" fmla="*/ 35682 h 35765"/>
                <a:gd name="connsiteX9" fmla="*/ 23086 w 39147"/>
                <a:gd name="connsiteY9" fmla="*/ 35682 h 35765"/>
                <a:gd name="connsiteX10" fmla="*/ 39061 w 39147"/>
                <a:gd name="connsiteY10" fmla="*/ 19707 h 35765"/>
                <a:gd name="connsiteX11" fmla="*/ 39061 w 39147"/>
                <a:gd name="connsiteY11" fmla="*/ -83 h 35765"/>
                <a:gd name="connsiteX12" fmla="*/ 33664 w 39147"/>
                <a:gd name="connsiteY12" fmla="*/ 1212 h 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47" h="35765">
                  <a:moveTo>
                    <a:pt x="29706" y="1212"/>
                  </a:moveTo>
                  <a:lnTo>
                    <a:pt x="29706" y="19707"/>
                  </a:lnTo>
                  <a:cubicBezTo>
                    <a:pt x="29670" y="23333"/>
                    <a:pt x="26712" y="26255"/>
                    <a:pt x="23086" y="26255"/>
                  </a:cubicBezTo>
                  <a:lnTo>
                    <a:pt x="15889" y="26255"/>
                  </a:lnTo>
                  <a:cubicBezTo>
                    <a:pt x="12270" y="26255"/>
                    <a:pt x="9341" y="23326"/>
                    <a:pt x="9341" y="19707"/>
                  </a:cubicBezTo>
                  <a:lnTo>
                    <a:pt x="9341" y="1212"/>
                  </a:lnTo>
                  <a:lnTo>
                    <a:pt x="-86" y="1212"/>
                  </a:lnTo>
                  <a:lnTo>
                    <a:pt x="-86" y="19707"/>
                  </a:lnTo>
                  <a:cubicBezTo>
                    <a:pt x="-50" y="28515"/>
                    <a:pt x="7081" y="35646"/>
                    <a:pt x="15889" y="35682"/>
                  </a:cubicBezTo>
                  <a:lnTo>
                    <a:pt x="23086" y="35682"/>
                  </a:lnTo>
                  <a:cubicBezTo>
                    <a:pt x="31894" y="35646"/>
                    <a:pt x="39025" y="28515"/>
                    <a:pt x="39061" y="19707"/>
                  </a:cubicBezTo>
                  <a:lnTo>
                    <a:pt x="39061" y="-83"/>
                  </a:lnTo>
                  <a:cubicBezTo>
                    <a:pt x="37384" y="752"/>
                    <a:pt x="35535" y="1191"/>
                    <a:pt x="33664" y="1212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1145E3F-3D0A-E291-DC8A-D6A87232D4AA}"/>
                </a:ext>
              </a:extLst>
            </p:cNvPr>
            <p:cNvSpPr/>
            <p:nvPr/>
          </p:nvSpPr>
          <p:spPr>
            <a:xfrm>
              <a:off x="3735271" y="450375"/>
              <a:ext cx="199163" cy="142673"/>
            </a:xfrm>
            <a:custGeom>
              <a:avLst/>
              <a:gdLst>
                <a:gd name="connsiteX0" fmla="*/ 10564 w 226321"/>
                <a:gd name="connsiteY0" fmla="*/ 160393 h 162130"/>
                <a:gd name="connsiteX1" fmla="*/ 10564 w 226321"/>
                <a:gd name="connsiteY1" fmla="*/ 109659 h 162130"/>
                <a:gd name="connsiteX2" fmla="*/ 16753 w 226321"/>
                <a:gd name="connsiteY2" fmla="*/ 102895 h 162130"/>
                <a:gd name="connsiteX3" fmla="*/ 209180 w 226321"/>
                <a:gd name="connsiteY3" fmla="*/ 102895 h 162130"/>
                <a:gd name="connsiteX4" fmla="*/ 215441 w 226321"/>
                <a:gd name="connsiteY4" fmla="*/ 109659 h 162130"/>
                <a:gd name="connsiteX5" fmla="*/ 215441 w 226321"/>
                <a:gd name="connsiteY5" fmla="*/ 160681 h 162130"/>
                <a:gd name="connsiteX6" fmla="*/ 219254 w 226321"/>
                <a:gd name="connsiteY6" fmla="*/ 160681 h 162130"/>
                <a:gd name="connsiteX7" fmla="*/ 224652 w 226321"/>
                <a:gd name="connsiteY7" fmla="*/ 162048 h 162130"/>
                <a:gd name="connsiteX8" fmla="*/ 224652 w 226321"/>
                <a:gd name="connsiteY8" fmla="*/ 109659 h 162130"/>
                <a:gd name="connsiteX9" fmla="*/ 209115 w 226321"/>
                <a:gd name="connsiteY9" fmla="*/ 93540 h 162130"/>
                <a:gd name="connsiteX10" fmla="*/ 209036 w 226321"/>
                <a:gd name="connsiteY10" fmla="*/ 93540 h 162130"/>
                <a:gd name="connsiteX11" fmla="*/ 205150 w 226321"/>
                <a:gd name="connsiteY11" fmla="*/ 93540 h 162130"/>
                <a:gd name="connsiteX12" fmla="*/ 205150 w 226321"/>
                <a:gd name="connsiteY12" fmla="*/ 69792 h 162130"/>
                <a:gd name="connsiteX13" fmla="*/ 212346 w 226321"/>
                <a:gd name="connsiteY13" fmla="*/ 71375 h 162130"/>
                <a:gd name="connsiteX14" fmla="*/ 226235 w 226321"/>
                <a:gd name="connsiteY14" fmla="*/ 59933 h 162130"/>
                <a:gd name="connsiteX15" fmla="*/ 226235 w 226321"/>
                <a:gd name="connsiteY15" fmla="*/ 40216 h 162130"/>
                <a:gd name="connsiteX16" fmla="*/ 212396 w 226321"/>
                <a:gd name="connsiteY16" fmla="*/ 28839 h 162130"/>
                <a:gd name="connsiteX17" fmla="*/ 212346 w 226321"/>
                <a:gd name="connsiteY17" fmla="*/ 28846 h 162130"/>
                <a:gd name="connsiteX18" fmla="*/ 205150 w 226321"/>
                <a:gd name="connsiteY18" fmla="*/ 30357 h 162130"/>
                <a:gd name="connsiteX19" fmla="*/ 205150 w 226321"/>
                <a:gd name="connsiteY19" fmla="*/ 18771 h 162130"/>
                <a:gd name="connsiteX20" fmla="*/ 189102 w 226321"/>
                <a:gd name="connsiteY20" fmla="*/ -83 h 162130"/>
                <a:gd name="connsiteX21" fmla="*/ 36902 w 226321"/>
                <a:gd name="connsiteY21" fmla="*/ -83 h 162130"/>
                <a:gd name="connsiteX22" fmla="*/ 20927 w 226321"/>
                <a:gd name="connsiteY22" fmla="*/ 18771 h 162130"/>
                <a:gd name="connsiteX23" fmla="*/ 20927 w 226321"/>
                <a:gd name="connsiteY23" fmla="*/ 30069 h 162130"/>
                <a:gd name="connsiteX24" fmla="*/ 14306 w 226321"/>
                <a:gd name="connsiteY24" fmla="*/ 28846 h 162130"/>
                <a:gd name="connsiteX25" fmla="*/ -86 w 226321"/>
                <a:gd name="connsiteY25" fmla="*/ 40216 h 162130"/>
                <a:gd name="connsiteX26" fmla="*/ -86 w 226321"/>
                <a:gd name="connsiteY26" fmla="*/ 59933 h 162130"/>
                <a:gd name="connsiteX27" fmla="*/ 14306 w 226321"/>
                <a:gd name="connsiteY27" fmla="*/ 71375 h 162130"/>
                <a:gd name="connsiteX28" fmla="*/ 20927 w 226321"/>
                <a:gd name="connsiteY28" fmla="*/ 70152 h 162130"/>
                <a:gd name="connsiteX29" fmla="*/ 20927 w 226321"/>
                <a:gd name="connsiteY29" fmla="*/ 93540 h 162130"/>
                <a:gd name="connsiteX30" fmla="*/ 16969 w 226321"/>
                <a:gd name="connsiteY30" fmla="*/ 93540 h 162130"/>
                <a:gd name="connsiteX31" fmla="*/ 1425 w 226321"/>
                <a:gd name="connsiteY31" fmla="*/ 109652 h 162130"/>
                <a:gd name="connsiteX32" fmla="*/ 1425 w 226321"/>
                <a:gd name="connsiteY32" fmla="*/ 109659 h 162130"/>
                <a:gd name="connsiteX33" fmla="*/ 1425 w 226321"/>
                <a:gd name="connsiteY33" fmla="*/ 160896 h 162130"/>
                <a:gd name="connsiteX34" fmla="*/ 3224 w 226321"/>
                <a:gd name="connsiteY34" fmla="*/ 160896 h 162130"/>
                <a:gd name="connsiteX35" fmla="*/ 207597 w 226321"/>
                <a:gd name="connsiteY35" fmla="*/ 39928 h 162130"/>
                <a:gd name="connsiteX36" fmla="*/ 212058 w 226321"/>
                <a:gd name="connsiteY36" fmla="*/ 37913 h 162130"/>
                <a:gd name="connsiteX37" fmla="*/ 216520 w 226321"/>
                <a:gd name="connsiteY37" fmla="*/ 39928 h 162130"/>
                <a:gd name="connsiteX38" fmla="*/ 216520 w 226321"/>
                <a:gd name="connsiteY38" fmla="*/ 59646 h 162130"/>
                <a:gd name="connsiteX39" fmla="*/ 212058 w 226321"/>
                <a:gd name="connsiteY39" fmla="*/ 61661 h 162130"/>
                <a:gd name="connsiteX40" fmla="*/ 207597 w 226321"/>
                <a:gd name="connsiteY40" fmla="*/ 59646 h 162130"/>
                <a:gd name="connsiteX41" fmla="*/ 30066 w 226321"/>
                <a:gd name="connsiteY41" fmla="*/ 18339 h 162130"/>
                <a:gd name="connsiteX42" fmla="*/ 36686 w 226321"/>
                <a:gd name="connsiteY42" fmla="*/ 8840 h 162130"/>
                <a:gd name="connsiteX43" fmla="*/ 189030 w 226321"/>
                <a:gd name="connsiteY43" fmla="*/ 8840 h 162130"/>
                <a:gd name="connsiteX44" fmla="*/ 195651 w 226321"/>
                <a:gd name="connsiteY44" fmla="*/ 18339 h 162130"/>
                <a:gd name="connsiteX45" fmla="*/ 195651 w 226321"/>
                <a:gd name="connsiteY45" fmla="*/ 93108 h 162130"/>
                <a:gd name="connsiteX46" fmla="*/ 30138 w 226321"/>
                <a:gd name="connsiteY46" fmla="*/ 93108 h 162130"/>
                <a:gd name="connsiteX47" fmla="*/ 19272 w 226321"/>
                <a:gd name="connsiteY47" fmla="*/ 59502 h 162130"/>
                <a:gd name="connsiteX48" fmla="*/ 14090 w 226321"/>
                <a:gd name="connsiteY48" fmla="*/ 61517 h 162130"/>
                <a:gd name="connsiteX49" fmla="*/ 8837 w 226321"/>
                <a:gd name="connsiteY49" fmla="*/ 59502 h 162130"/>
                <a:gd name="connsiteX50" fmla="*/ 8837 w 226321"/>
                <a:gd name="connsiteY50" fmla="*/ 39856 h 162130"/>
                <a:gd name="connsiteX51" fmla="*/ 14090 w 226321"/>
                <a:gd name="connsiteY51" fmla="*/ 37769 h 162130"/>
                <a:gd name="connsiteX52" fmla="*/ 19272 w 226321"/>
                <a:gd name="connsiteY52" fmla="*/ 39784 h 1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26321" h="162130">
                  <a:moveTo>
                    <a:pt x="10564" y="160393"/>
                  </a:moveTo>
                  <a:lnTo>
                    <a:pt x="10564" y="109659"/>
                  </a:lnTo>
                  <a:cubicBezTo>
                    <a:pt x="10442" y="106097"/>
                    <a:pt x="13191" y="103089"/>
                    <a:pt x="16753" y="102895"/>
                  </a:cubicBezTo>
                  <a:lnTo>
                    <a:pt x="209180" y="102895"/>
                  </a:lnTo>
                  <a:cubicBezTo>
                    <a:pt x="212771" y="103053"/>
                    <a:pt x="215563" y="106069"/>
                    <a:pt x="215441" y="109659"/>
                  </a:cubicBezTo>
                  <a:lnTo>
                    <a:pt x="215441" y="160681"/>
                  </a:lnTo>
                  <a:lnTo>
                    <a:pt x="219254" y="160681"/>
                  </a:lnTo>
                  <a:cubicBezTo>
                    <a:pt x="221140" y="160688"/>
                    <a:pt x="222989" y="161163"/>
                    <a:pt x="224652" y="162048"/>
                  </a:cubicBezTo>
                  <a:lnTo>
                    <a:pt x="224652" y="109659"/>
                  </a:lnTo>
                  <a:cubicBezTo>
                    <a:pt x="224810" y="100916"/>
                    <a:pt x="217851" y="93698"/>
                    <a:pt x="209115" y="93540"/>
                  </a:cubicBezTo>
                  <a:cubicBezTo>
                    <a:pt x="209086" y="93540"/>
                    <a:pt x="209065" y="93540"/>
                    <a:pt x="209036" y="93540"/>
                  </a:cubicBezTo>
                  <a:lnTo>
                    <a:pt x="205150" y="93540"/>
                  </a:lnTo>
                  <a:lnTo>
                    <a:pt x="205150" y="69792"/>
                  </a:lnTo>
                  <a:cubicBezTo>
                    <a:pt x="207388" y="70886"/>
                    <a:pt x="209856" y="71433"/>
                    <a:pt x="212346" y="71375"/>
                  </a:cubicBezTo>
                  <a:cubicBezTo>
                    <a:pt x="219341" y="72045"/>
                    <a:pt x="225551" y="66928"/>
                    <a:pt x="226235" y="59933"/>
                  </a:cubicBezTo>
                  <a:lnTo>
                    <a:pt x="226235" y="40216"/>
                  </a:lnTo>
                  <a:cubicBezTo>
                    <a:pt x="225558" y="33257"/>
                    <a:pt x="219362" y="28162"/>
                    <a:pt x="212396" y="28839"/>
                  </a:cubicBezTo>
                  <a:cubicBezTo>
                    <a:pt x="212382" y="28846"/>
                    <a:pt x="212361" y="28846"/>
                    <a:pt x="212346" y="28846"/>
                  </a:cubicBezTo>
                  <a:cubicBezTo>
                    <a:pt x="209863" y="28767"/>
                    <a:pt x="207395" y="29285"/>
                    <a:pt x="205150" y="30357"/>
                  </a:cubicBezTo>
                  <a:lnTo>
                    <a:pt x="205150" y="18771"/>
                  </a:lnTo>
                  <a:cubicBezTo>
                    <a:pt x="205855" y="9157"/>
                    <a:pt x="198709" y="759"/>
                    <a:pt x="189102" y="-83"/>
                  </a:cubicBezTo>
                  <a:lnTo>
                    <a:pt x="36902" y="-83"/>
                  </a:lnTo>
                  <a:cubicBezTo>
                    <a:pt x="27324" y="795"/>
                    <a:pt x="20221" y="9179"/>
                    <a:pt x="20927" y="18771"/>
                  </a:cubicBezTo>
                  <a:lnTo>
                    <a:pt x="20927" y="30069"/>
                  </a:lnTo>
                  <a:cubicBezTo>
                    <a:pt x="18818" y="29249"/>
                    <a:pt x="16573" y="28839"/>
                    <a:pt x="14306" y="28846"/>
                  </a:cubicBezTo>
                  <a:cubicBezTo>
                    <a:pt x="7211" y="28083"/>
                    <a:pt x="813" y="33142"/>
                    <a:pt x="-86" y="40216"/>
                  </a:cubicBezTo>
                  <a:lnTo>
                    <a:pt x="-86" y="59933"/>
                  </a:lnTo>
                  <a:cubicBezTo>
                    <a:pt x="813" y="67022"/>
                    <a:pt x="7196" y="72095"/>
                    <a:pt x="14306" y="71375"/>
                  </a:cubicBezTo>
                  <a:cubicBezTo>
                    <a:pt x="16573" y="71383"/>
                    <a:pt x="18818" y="70972"/>
                    <a:pt x="20927" y="70152"/>
                  </a:cubicBezTo>
                  <a:lnTo>
                    <a:pt x="20927" y="93540"/>
                  </a:lnTo>
                  <a:lnTo>
                    <a:pt x="16969" y="93540"/>
                  </a:lnTo>
                  <a:cubicBezTo>
                    <a:pt x="8225" y="93698"/>
                    <a:pt x="1266" y="100909"/>
                    <a:pt x="1425" y="109652"/>
                  </a:cubicBezTo>
                  <a:cubicBezTo>
                    <a:pt x="1425" y="109659"/>
                    <a:pt x="1425" y="109659"/>
                    <a:pt x="1425" y="109659"/>
                  </a:cubicBezTo>
                  <a:lnTo>
                    <a:pt x="1425" y="160896"/>
                  </a:lnTo>
                  <a:cubicBezTo>
                    <a:pt x="2022" y="160861"/>
                    <a:pt x="2627" y="160861"/>
                    <a:pt x="3224" y="160896"/>
                  </a:cubicBezTo>
                  <a:close/>
                  <a:moveTo>
                    <a:pt x="207597" y="39928"/>
                  </a:moveTo>
                  <a:cubicBezTo>
                    <a:pt x="207597" y="39352"/>
                    <a:pt x="209252" y="37913"/>
                    <a:pt x="212058" y="37913"/>
                  </a:cubicBezTo>
                  <a:cubicBezTo>
                    <a:pt x="214865" y="37913"/>
                    <a:pt x="216520" y="39352"/>
                    <a:pt x="216520" y="39928"/>
                  </a:cubicBezTo>
                  <a:lnTo>
                    <a:pt x="216520" y="59646"/>
                  </a:lnTo>
                  <a:cubicBezTo>
                    <a:pt x="216520" y="60221"/>
                    <a:pt x="214865" y="61661"/>
                    <a:pt x="212058" y="61661"/>
                  </a:cubicBezTo>
                  <a:cubicBezTo>
                    <a:pt x="209252" y="61661"/>
                    <a:pt x="207597" y="60221"/>
                    <a:pt x="207597" y="59646"/>
                  </a:cubicBezTo>
                  <a:close/>
                  <a:moveTo>
                    <a:pt x="30066" y="18339"/>
                  </a:moveTo>
                  <a:cubicBezTo>
                    <a:pt x="30066" y="13158"/>
                    <a:pt x="33088" y="8840"/>
                    <a:pt x="36686" y="8840"/>
                  </a:cubicBezTo>
                  <a:lnTo>
                    <a:pt x="189030" y="8840"/>
                  </a:lnTo>
                  <a:cubicBezTo>
                    <a:pt x="192628" y="8840"/>
                    <a:pt x="195651" y="13158"/>
                    <a:pt x="195651" y="18339"/>
                  </a:cubicBezTo>
                  <a:lnTo>
                    <a:pt x="195651" y="93108"/>
                  </a:lnTo>
                  <a:lnTo>
                    <a:pt x="30138" y="93108"/>
                  </a:lnTo>
                  <a:close/>
                  <a:moveTo>
                    <a:pt x="19272" y="59502"/>
                  </a:moveTo>
                  <a:cubicBezTo>
                    <a:pt x="19272" y="59933"/>
                    <a:pt x="17472" y="61517"/>
                    <a:pt x="14090" y="61517"/>
                  </a:cubicBezTo>
                  <a:cubicBezTo>
                    <a:pt x="12111" y="61747"/>
                    <a:pt x="10147" y="60999"/>
                    <a:pt x="8837" y="59502"/>
                  </a:cubicBezTo>
                  <a:lnTo>
                    <a:pt x="8837" y="39856"/>
                  </a:lnTo>
                  <a:cubicBezTo>
                    <a:pt x="8837" y="39352"/>
                    <a:pt x="10708" y="37769"/>
                    <a:pt x="14090" y="37769"/>
                  </a:cubicBezTo>
                  <a:cubicBezTo>
                    <a:pt x="17472" y="37769"/>
                    <a:pt x="19199" y="39352"/>
                    <a:pt x="19272" y="39784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493A804-0672-10CE-ACE8-A754B9E4997F}"/>
                </a:ext>
              </a:extLst>
            </p:cNvPr>
            <p:cNvSpPr/>
            <p:nvPr/>
          </p:nvSpPr>
          <p:spPr>
            <a:xfrm>
              <a:off x="3727545" y="591570"/>
              <a:ext cx="211511" cy="26415"/>
            </a:xfrm>
            <a:custGeom>
              <a:avLst/>
              <a:gdLst>
                <a:gd name="connsiteX0" fmla="*/ 228034 w 240353"/>
                <a:gd name="connsiteY0" fmla="*/ -56 h 30017"/>
                <a:gd name="connsiteX1" fmla="*/ 12147 w 240353"/>
                <a:gd name="connsiteY1" fmla="*/ -56 h 30017"/>
                <a:gd name="connsiteX2" fmla="*/ 10348 w 240353"/>
                <a:gd name="connsiteY2" fmla="*/ -56 h 30017"/>
                <a:gd name="connsiteX3" fmla="*/ -86 w 240353"/>
                <a:gd name="connsiteY3" fmla="*/ 11962 h 30017"/>
                <a:gd name="connsiteX4" fmla="*/ -86 w 240353"/>
                <a:gd name="connsiteY4" fmla="*/ 17863 h 30017"/>
                <a:gd name="connsiteX5" fmla="*/ 10348 w 240353"/>
                <a:gd name="connsiteY5" fmla="*/ 29880 h 30017"/>
                <a:gd name="connsiteX6" fmla="*/ 12147 w 240353"/>
                <a:gd name="connsiteY6" fmla="*/ 29880 h 30017"/>
                <a:gd name="connsiteX7" fmla="*/ 228034 w 240353"/>
                <a:gd name="connsiteY7" fmla="*/ 29880 h 30017"/>
                <a:gd name="connsiteX8" fmla="*/ 233431 w 240353"/>
                <a:gd name="connsiteY8" fmla="*/ 28585 h 30017"/>
                <a:gd name="connsiteX9" fmla="*/ 240267 w 240353"/>
                <a:gd name="connsiteY9" fmla="*/ 17647 h 30017"/>
                <a:gd name="connsiteX10" fmla="*/ 240267 w 240353"/>
                <a:gd name="connsiteY10" fmla="*/ 11746 h 30017"/>
                <a:gd name="connsiteX11" fmla="*/ 233431 w 240353"/>
                <a:gd name="connsiteY11" fmla="*/ 879 h 30017"/>
                <a:gd name="connsiteX12" fmla="*/ 228034 w 240353"/>
                <a:gd name="connsiteY12" fmla="*/ -56 h 30017"/>
                <a:gd name="connsiteX13" fmla="*/ 233359 w 240353"/>
                <a:gd name="connsiteY13" fmla="*/ 18078 h 30017"/>
                <a:gd name="connsiteX14" fmla="*/ 228034 w 240353"/>
                <a:gd name="connsiteY14" fmla="*/ 23476 h 30017"/>
                <a:gd name="connsiteX15" fmla="*/ 12147 w 240353"/>
                <a:gd name="connsiteY15" fmla="*/ 23476 h 30017"/>
                <a:gd name="connsiteX16" fmla="*/ 6750 w 240353"/>
                <a:gd name="connsiteY16" fmla="*/ 18078 h 30017"/>
                <a:gd name="connsiteX17" fmla="*/ 6750 w 240353"/>
                <a:gd name="connsiteY17" fmla="*/ 12178 h 30017"/>
                <a:gd name="connsiteX18" fmla="*/ 12147 w 240353"/>
                <a:gd name="connsiteY18" fmla="*/ 6780 h 30017"/>
                <a:gd name="connsiteX19" fmla="*/ 228034 w 240353"/>
                <a:gd name="connsiteY19" fmla="*/ 6780 h 30017"/>
                <a:gd name="connsiteX20" fmla="*/ 233359 w 240353"/>
                <a:gd name="connsiteY20" fmla="*/ 12106 h 3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0353" h="30017">
                  <a:moveTo>
                    <a:pt x="228034" y="-56"/>
                  </a:moveTo>
                  <a:lnTo>
                    <a:pt x="12147" y="-56"/>
                  </a:lnTo>
                  <a:cubicBezTo>
                    <a:pt x="11550" y="-92"/>
                    <a:pt x="10945" y="-92"/>
                    <a:pt x="10348" y="-56"/>
                  </a:cubicBezTo>
                  <a:cubicBezTo>
                    <a:pt x="4368" y="800"/>
                    <a:pt x="-79" y="5917"/>
                    <a:pt x="-86" y="11962"/>
                  </a:cubicBezTo>
                  <a:lnTo>
                    <a:pt x="-86" y="17863"/>
                  </a:lnTo>
                  <a:cubicBezTo>
                    <a:pt x="-79" y="23907"/>
                    <a:pt x="4368" y="29024"/>
                    <a:pt x="10348" y="29880"/>
                  </a:cubicBezTo>
                  <a:cubicBezTo>
                    <a:pt x="10945" y="29952"/>
                    <a:pt x="11550" y="29952"/>
                    <a:pt x="12147" y="29880"/>
                  </a:cubicBezTo>
                  <a:lnTo>
                    <a:pt x="228034" y="29880"/>
                  </a:lnTo>
                  <a:cubicBezTo>
                    <a:pt x="229905" y="29859"/>
                    <a:pt x="231754" y="29420"/>
                    <a:pt x="233431" y="28585"/>
                  </a:cubicBezTo>
                  <a:cubicBezTo>
                    <a:pt x="237605" y="26534"/>
                    <a:pt x="240253" y="22295"/>
                    <a:pt x="240267" y="17647"/>
                  </a:cubicBezTo>
                  <a:lnTo>
                    <a:pt x="240267" y="11746"/>
                  </a:lnTo>
                  <a:cubicBezTo>
                    <a:pt x="240260" y="7111"/>
                    <a:pt x="237605" y="2894"/>
                    <a:pt x="233431" y="879"/>
                  </a:cubicBezTo>
                  <a:cubicBezTo>
                    <a:pt x="231733" y="138"/>
                    <a:pt x="229883" y="-178"/>
                    <a:pt x="228034" y="-56"/>
                  </a:cubicBezTo>
                  <a:close/>
                  <a:moveTo>
                    <a:pt x="233359" y="18078"/>
                  </a:moveTo>
                  <a:cubicBezTo>
                    <a:pt x="233359" y="21029"/>
                    <a:pt x="230984" y="23440"/>
                    <a:pt x="228034" y="23476"/>
                  </a:cubicBezTo>
                  <a:lnTo>
                    <a:pt x="12147" y="23476"/>
                  </a:lnTo>
                  <a:cubicBezTo>
                    <a:pt x="9182" y="23440"/>
                    <a:pt x="6786" y="21043"/>
                    <a:pt x="6750" y="18078"/>
                  </a:cubicBezTo>
                  <a:lnTo>
                    <a:pt x="6750" y="12178"/>
                  </a:lnTo>
                  <a:cubicBezTo>
                    <a:pt x="6750" y="9198"/>
                    <a:pt x="9168" y="6780"/>
                    <a:pt x="12147" y="6780"/>
                  </a:cubicBezTo>
                  <a:lnTo>
                    <a:pt x="228034" y="6780"/>
                  </a:lnTo>
                  <a:cubicBezTo>
                    <a:pt x="230977" y="6780"/>
                    <a:pt x="233359" y="9162"/>
                    <a:pt x="233359" y="12106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E7CFD84-78AC-EFFC-817D-DE8FF807E480}"/>
                </a:ext>
              </a:extLst>
            </p:cNvPr>
            <p:cNvSpPr/>
            <p:nvPr/>
          </p:nvSpPr>
          <p:spPr>
            <a:xfrm>
              <a:off x="3772256" y="470513"/>
              <a:ext cx="129376" cy="51294"/>
            </a:xfrm>
            <a:custGeom>
              <a:avLst/>
              <a:gdLst>
                <a:gd name="connsiteX0" fmla="*/ 136138 w 147018"/>
                <a:gd name="connsiteY0" fmla="*/ -83 h 58289"/>
                <a:gd name="connsiteX1" fmla="*/ 10708 w 147018"/>
                <a:gd name="connsiteY1" fmla="*/ -83 h 58289"/>
                <a:gd name="connsiteX2" fmla="*/ -86 w 147018"/>
                <a:gd name="connsiteY2" fmla="*/ 10711 h 58289"/>
                <a:gd name="connsiteX3" fmla="*/ -86 w 147018"/>
                <a:gd name="connsiteY3" fmla="*/ 47412 h 58289"/>
                <a:gd name="connsiteX4" fmla="*/ 10708 w 147018"/>
                <a:gd name="connsiteY4" fmla="*/ 58206 h 58289"/>
                <a:gd name="connsiteX5" fmla="*/ 136138 w 147018"/>
                <a:gd name="connsiteY5" fmla="*/ 58206 h 58289"/>
                <a:gd name="connsiteX6" fmla="*/ 146932 w 147018"/>
                <a:gd name="connsiteY6" fmla="*/ 47412 h 58289"/>
                <a:gd name="connsiteX7" fmla="*/ 146932 w 147018"/>
                <a:gd name="connsiteY7" fmla="*/ 10711 h 58289"/>
                <a:gd name="connsiteX8" fmla="*/ 136138 w 147018"/>
                <a:gd name="connsiteY8" fmla="*/ -83 h 58289"/>
                <a:gd name="connsiteX9" fmla="*/ 142255 w 147018"/>
                <a:gd name="connsiteY9" fmla="*/ 47412 h 58289"/>
                <a:gd name="connsiteX10" fmla="*/ 136138 w 147018"/>
                <a:gd name="connsiteY10" fmla="*/ 53529 h 58289"/>
                <a:gd name="connsiteX11" fmla="*/ 10708 w 147018"/>
                <a:gd name="connsiteY11" fmla="*/ 53529 h 58289"/>
                <a:gd name="connsiteX12" fmla="*/ 4591 w 147018"/>
                <a:gd name="connsiteY12" fmla="*/ 47412 h 58289"/>
                <a:gd name="connsiteX13" fmla="*/ 4591 w 147018"/>
                <a:gd name="connsiteY13" fmla="*/ 10711 h 58289"/>
                <a:gd name="connsiteX14" fmla="*/ 10708 w 147018"/>
                <a:gd name="connsiteY14" fmla="*/ 4595 h 58289"/>
                <a:gd name="connsiteX15" fmla="*/ 136138 w 147018"/>
                <a:gd name="connsiteY15" fmla="*/ 4595 h 58289"/>
                <a:gd name="connsiteX16" fmla="*/ 142255 w 147018"/>
                <a:gd name="connsiteY16" fmla="*/ 10711 h 5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018" h="58289">
                  <a:moveTo>
                    <a:pt x="136138" y="-83"/>
                  </a:moveTo>
                  <a:lnTo>
                    <a:pt x="10708" y="-83"/>
                  </a:lnTo>
                  <a:cubicBezTo>
                    <a:pt x="4750" y="-83"/>
                    <a:pt x="-86" y="4753"/>
                    <a:pt x="-86" y="10711"/>
                  </a:cubicBezTo>
                  <a:lnTo>
                    <a:pt x="-86" y="47412"/>
                  </a:lnTo>
                  <a:cubicBezTo>
                    <a:pt x="-86" y="53371"/>
                    <a:pt x="4750" y="58206"/>
                    <a:pt x="10708" y="58206"/>
                  </a:cubicBezTo>
                  <a:lnTo>
                    <a:pt x="136138" y="58206"/>
                  </a:lnTo>
                  <a:cubicBezTo>
                    <a:pt x="142097" y="58206"/>
                    <a:pt x="146932" y="53371"/>
                    <a:pt x="146932" y="47412"/>
                  </a:cubicBezTo>
                  <a:lnTo>
                    <a:pt x="146932" y="10711"/>
                  </a:lnTo>
                  <a:cubicBezTo>
                    <a:pt x="146932" y="4753"/>
                    <a:pt x="142097" y="-83"/>
                    <a:pt x="136138" y="-83"/>
                  </a:cubicBezTo>
                  <a:close/>
                  <a:moveTo>
                    <a:pt x="142255" y="47412"/>
                  </a:moveTo>
                  <a:cubicBezTo>
                    <a:pt x="142255" y="50787"/>
                    <a:pt x="139513" y="53529"/>
                    <a:pt x="136138" y="53529"/>
                  </a:cubicBezTo>
                  <a:lnTo>
                    <a:pt x="10708" y="53529"/>
                  </a:lnTo>
                  <a:cubicBezTo>
                    <a:pt x="7333" y="53529"/>
                    <a:pt x="4591" y="50787"/>
                    <a:pt x="4591" y="47412"/>
                  </a:cubicBezTo>
                  <a:lnTo>
                    <a:pt x="4591" y="10711"/>
                  </a:lnTo>
                  <a:cubicBezTo>
                    <a:pt x="4591" y="7336"/>
                    <a:pt x="7333" y="4595"/>
                    <a:pt x="10708" y="4595"/>
                  </a:cubicBezTo>
                  <a:lnTo>
                    <a:pt x="136138" y="4595"/>
                  </a:lnTo>
                  <a:cubicBezTo>
                    <a:pt x="139513" y="4595"/>
                    <a:pt x="142255" y="7336"/>
                    <a:pt x="142255" y="10711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B24BB50-A2FD-590C-E7F8-C5135092B1F2}"/>
                </a:ext>
              </a:extLst>
            </p:cNvPr>
            <p:cNvSpPr/>
            <p:nvPr/>
          </p:nvSpPr>
          <p:spPr>
            <a:xfrm>
              <a:off x="3770166" y="553788"/>
              <a:ext cx="23430" cy="23431"/>
            </a:xfrm>
            <a:custGeom>
              <a:avLst/>
              <a:gdLst>
                <a:gd name="connsiteX0" fmla="*/ 13227 w 26625"/>
                <a:gd name="connsiteY0" fmla="*/ -83 h 26626"/>
                <a:gd name="connsiteX1" fmla="*/ -86 w 26625"/>
                <a:gd name="connsiteY1" fmla="*/ 13230 h 26626"/>
                <a:gd name="connsiteX2" fmla="*/ 13227 w 26625"/>
                <a:gd name="connsiteY2" fmla="*/ 26543 h 26626"/>
                <a:gd name="connsiteX3" fmla="*/ 26540 w 26625"/>
                <a:gd name="connsiteY3" fmla="*/ 13230 h 26626"/>
                <a:gd name="connsiteX4" fmla="*/ 13227 w 26625"/>
                <a:gd name="connsiteY4" fmla="*/ -83 h 26626"/>
                <a:gd name="connsiteX5" fmla="*/ 13227 w 26625"/>
                <a:gd name="connsiteY5" fmla="*/ 21506 h 26626"/>
                <a:gd name="connsiteX6" fmla="*/ 3843 w 26625"/>
                <a:gd name="connsiteY6" fmla="*/ 13691 h 26626"/>
                <a:gd name="connsiteX7" fmla="*/ 11651 w 26625"/>
                <a:gd name="connsiteY7" fmla="*/ 4307 h 26626"/>
                <a:gd name="connsiteX8" fmla="*/ 13227 w 26625"/>
                <a:gd name="connsiteY8" fmla="*/ 4307 h 26626"/>
                <a:gd name="connsiteX9" fmla="*/ 21042 w 26625"/>
                <a:gd name="connsiteY9" fmla="*/ 13691 h 26626"/>
                <a:gd name="connsiteX10" fmla="*/ 13227 w 26625"/>
                <a:gd name="connsiteY10" fmla="*/ 21506 h 2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25" h="26626">
                  <a:moveTo>
                    <a:pt x="13227" y="-83"/>
                  </a:moveTo>
                  <a:cubicBezTo>
                    <a:pt x="5872" y="-83"/>
                    <a:pt x="-86" y="5875"/>
                    <a:pt x="-86" y="13230"/>
                  </a:cubicBezTo>
                  <a:cubicBezTo>
                    <a:pt x="-86" y="20584"/>
                    <a:pt x="5872" y="26543"/>
                    <a:pt x="13227" y="26543"/>
                  </a:cubicBezTo>
                  <a:cubicBezTo>
                    <a:pt x="20581" y="26543"/>
                    <a:pt x="26540" y="20584"/>
                    <a:pt x="26540" y="13230"/>
                  </a:cubicBezTo>
                  <a:cubicBezTo>
                    <a:pt x="26540" y="5875"/>
                    <a:pt x="20581" y="-83"/>
                    <a:pt x="13227" y="-83"/>
                  </a:cubicBezTo>
                  <a:close/>
                  <a:moveTo>
                    <a:pt x="13227" y="21506"/>
                  </a:moveTo>
                  <a:cubicBezTo>
                    <a:pt x="8477" y="21937"/>
                    <a:pt x="4275" y="18440"/>
                    <a:pt x="3843" y="13691"/>
                  </a:cubicBezTo>
                  <a:cubicBezTo>
                    <a:pt x="3404" y="8941"/>
                    <a:pt x="6901" y="4738"/>
                    <a:pt x="11651" y="4307"/>
                  </a:cubicBezTo>
                  <a:cubicBezTo>
                    <a:pt x="12176" y="4256"/>
                    <a:pt x="12701" y="4256"/>
                    <a:pt x="13227" y="4307"/>
                  </a:cubicBezTo>
                  <a:cubicBezTo>
                    <a:pt x="17976" y="4738"/>
                    <a:pt x="21474" y="8941"/>
                    <a:pt x="21042" y="13691"/>
                  </a:cubicBezTo>
                  <a:cubicBezTo>
                    <a:pt x="20660" y="17843"/>
                    <a:pt x="17372" y="21124"/>
                    <a:pt x="13227" y="21506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8BFDF25-B438-9E0F-691B-15F4255256A7}"/>
                </a:ext>
              </a:extLst>
            </p:cNvPr>
            <p:cNvSpPr/>
            <p:nvPr/>
          </p:nvSpPr>
          <p:spPr>
            <a:xfrm>
              <a:off x="3880291" y="553788"/>
              <a:ext cx="23430" cy="23431"/>
            </a:xfrm>
            <a:custGeom>
              <a:avLst/>
              <a:gdLst>
                <a:gd name="connsiteX0" fmla="*/ 13227 w 26625"/>
                <a:gd name="connsiteY0" fmla="*/ -83 h 26626"/>
                <a:gd name="connsiteX1" fmla="*/ -86 w 26625"/>
                <a:gd name="connsiteY1" fmla="*/ 13230 h 26626"/>
                <a:gd name="connsiteX2" fmla="*/ 13227 w 26625"/>
                <a:gd name="connsiteY2" fmla="*/ 26543 h 26626"/>
                <a:gd name="connsiteX3" fmla="*/ 26540 w 26625"/>
                <a:gd name="connsiteY3" fmla="*/ 13230 h 26626"/>
                <a:gd name="connsiteX4" fmla="*/ 13227 w 26625"/>
                <a:gd name="connsiteY4" fmla="*/ -83 h 26626"/>
                <a:gd name="connsiteX5" fmla="*/ 13227 w 26625"/>
                <a:gd name="connsiteY5" fmla="*/ 21506 h 26626"/>
                <a:gd name="connsiteX6" fmla="*/ 4591 w 26625"/>
                <a:gd name="connsiteY6" fmla="*/ 12870 h 26626"/>
                <a:gd name="connsiteX7" fmla="*/ 13227 w 26625"/>
                <a:gd name="connsiteY7" fmla="*/ 4235 h 26626"/>
                <a:gd name="connsiteX8" fmla="*/ 21862 w 26625"/>
                <a:gd name="connsiteY8" fmla="*/ 12870 h 26626"/>
                <a:gd name="connsiteX9" fmla="*/ 13594 w 26625"/>
                <a:gd name="connsiteY9" fmla="*/ 21858 h 26626"/>
                <a:gd name="connsiteX10" fmla="*/ 13227 w 26625"/>
                <a:gd name="connsiteY10" fmla="*/ 21865 h 2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25" h="26626">
                  <a:moveTo>
                    <a:pt x="13227" y="-83"/>
                  </a:moveTo>
                  <a:cubicBezTo>
                    <a:pt x="5872" y="-83"/>
                    <a:pt x="-86" y="5875"/>
                    <a:pt x="-86" y="13230"/>
                  </a:cubicBezTo>
                  <a:cubicBezTo>
                    <a:pt x="-86" y="20584"/>
                    <a:pt x="5872" y="26543"/>
                    <a:pt x="13227" y="26543"/>
                  </a:cubicBezTo>
                  <a:cubicBezTo>
                    <a:pt x="20581" y="26543"/>
                    <a:pt x="26540" y="20584"/>
                    <a:pt x="26540" y="13230"/>
                  </a:cubicBezTo>
                  <a:cubicBezTo>
                    <a:pt x="26540" y="5875"/>
                    <a:pt x="20581" y="-83"/>
                    <a:pt x="13227" y="-83"/>
                  </a:cubicBezTo>
                  <a:close/>
                  <a:moveTo>
                    <a:pt x="13227" y="21506"/>
                  </a:moveTo>
                  <a:cubicBezTo>
                    <a:pt x="8456" y="21506"/>
                    <a:pt x="4591" y="17641"/>
                    <a:pt x="4591" y="12870"/>
                  </a:cubicBezTo>
                  <a:cubicBezTo>
                    <a:pt x="4591" y="8099"/>
                    <a:pt x="8456" y="4235"/>
                    <a:pt x="13227" y="4235"/>
                  </a:cubicBezTo>
                  <a:cubicBezTo>
                    <a:pt x="17998" y="4235"/>
                    <a:pt x="21862" y="8099"/>
                    <a:pt x="21862" y="12870"/>
                  </a:cubicBezTo>
                  <a:cubicBezTo>
                    <a:pt x="22064" y="17634"/>
                    <a:pt x="18358" y="21657"/>
                    <a:pt x="13594" y="21858"/>
                  </a:cubicBezTo>
                  <a:cubicBezTo>
                    <a:pt x="13471" y="21865"/>
                    <a:pt x="13349" y="21865"/>
                    <a:pt x="13227" y="21865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864E611-3D4F-D0AB-2A3F-39E4663FC614}"/>
              </a:ext>
            </a:extLst>
          </p:cNvPr>
          <p:cNvGrpSpPr>
            <a:grpSpLocks noChangeAspect="1"/>
          </p:cNvGrpSpPr>
          <p:nvPr/>
        </p:nvGrpSpPr>
        <p:grpSpPr>
          <a:xfrm>
            <a:off x="6692712" y="4291537"/>
            <a:ext cx="444879" cy="475202"/>
            <a:chOff x="4109606" y="476279"/>
            <a:chExt cx="163655" cy="174808"/>
          </a:xfrm>
          <a:solidFill>
            <a:schemeClr val="accent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CD3283A-D915-CFF5-02ED-671EF8F13E28}"/>
                </a:ext>
              </a:extLst>
            </p:cNvPr>
            <p:cNvSpPr/>
            <p:nvPr/>
          </p:nvSpPr>
          <p:spPr>
            <a:xfrm>
              <a:off x="4117567" y="476279"/>
              <a:ext cx="148724" cy="127914"/>
            </a:xfrm>
            <a:custGeom>
              <a:avLst/>
              <a:gdLst>
                <a:gd name="connsiteX0" fmla="*/ 10168 w 169004"/>
                <a:gd name="connsiteY0" fmla="*/ 85725 h 145357"/>
                <a:gd name="connsiteX1" fmla="*/ 10061 w 169004"/>
                <a:gd name="connsiteY1" fmla="*/ 134983 h 145357"/>
                <a:gd name="connsiteX2" fmla="*/ 34780 w 169004"/>
                <a:gd name="connsiteY2" fmla="*/ 145238 h 145357"/>
                <a:gd name="connsiteX3" fmla="*/ 34780 w 169004"/>
                <a:gd name="connsiteY3" fmla="*/ 145238 h 145357"/>
                <a:gd name="connsiteX4" fmla="*/ 67378 w 169004"/>
                <a:gd name="connsiteY4" fmla="*/ 122786 h 145357"/>
                <a:gd name="connsiteX5" fmla="*/ 99905 w 169004"/>
                <a:gd name="connsiteY5" fmla="*/ 122786 h 145357"/>
                <a:gd name="connsiteX6" fmla="*/ 132432 w 169004"/>
                <a:gd name="connsiteY6" fmla="*/ 145238 h 145357"/>
                <a:gd name="connsiteX7" fmla="*/ 132432 w 169004"/>
                <a:gd name="connsiteY7" fmla="*/ 145238 h 145357"/>
                <a:gd name="connsiteX8" fmla="*/ 168881 w 169004"/>
                <a:gd name="connsiteY8" fmla="*/ 111955 h 145357"/>
                <a:gd name="connsiteX9" fmla="*/ 135598 w 169004"/>
                <a:gd name="connsiteY9" fmla="*/ 75506 h 145357"/>
                <a:gd name="connsiteX10" fmla="*/ 132432 w 169004"/>
                <a:gd name="connsiteY10" fmla="*/ 75506 h 145357"/>
                <a:gd name="connsiteX11" fmla="*/ 116529 w 169004"/>
                <a:gd name="connsiteY11" fmla="*/ 79320 h 145357"/>
                <a:gd name="connsiteX12" fmla="*/ 109332 w 169004"/>
                <a:gd name="connsiteY12" fmla="*/ 70613 h 145357"/>
                <a:gd name="connsiteX13" fmla="*/ 103288 w 169004"/>
                <a:gd name="connsiteY13" fmla="*/ 70613 h 145357"/>
                <a:gd name="connsiteX14" fmla="*/ 65579 w 169004"/>
                <a:gd name="connsiteY14" fmla="*/ 71980 h 145357"/>
                <a:gd name="connsiteX15" fmla="*/ 55864 w 169004"/>
                <a:gd name="connsiteY15" fmla="*/ 57084 h 145357"/>
                <a:gd name="connsiteX16" fmla="*/ 82850 w 169004"/>
                <a:gd name="connsiteY16" fmla="*/ 69893 h 145357"/>
                <a:gd name="connsiteX17" fmla="*/ 82850 w 169004"/>
                <a:gd name="connsiteY17" fmla="*/ 69893 h 145357"/>
                <a:gd name="connsiteX18" fmla="*/ 117680 w 169004"/>
                <a:gd name="connsiteY18" fmla="*/ 34920 h 145357"/>
                <a:gd name="connsiteX19" fmla="*/ 82886 w 169004"/>
                <a:gd name="connsiteY19" fmla="*/ -83 h 145357"/>
                <a:gd name="connsiteX20" fmla="*/ 47877 w 169004"/>
                <a:gd name="connsiteY20" fmla="*/ 34711 h 145357"/>
                <a:gd name="connsiteX21" fmla="*/ 51691 w 169004"/>
                <a:gd name="connsiteY21" fmla="*/ 50679 h 145357"/>
                <a:gd name="connsiteX22" fmla="*/ 40033 w 169004"/>
                <a:gd name="connsiteY22" fmla="*/ 32689 h 145357"/>
                <a:gd name="connsiteX23" fmla="*/ 23748 w 169004"/>
                <a:gd name="connsiteY23" fmla="*/ 28594 h 145357"/>
                <a:gd name="connsiteX24" fmla="*/ 19653 w 169004"/>
                <a:gd name="connsiteY24" fmla="*/ 44879 h 145357"/>
                <a:gd name="connsiteX25" fmla="*/ 20099 w 169004"/>
                <a:gd name="connsiteY25" fmla="*/ 45570 h 145357"/>
                <a:gd name="connsiteX26" fmla="*/ 39889 w 169004"/>
                <a:gd name="connsiteY26" fmla="*/ 76154 h 145357"/>
                <a:gd name="connsiteX27" fmla="*/ 34851 w 169004"/>
                <a:gd name="connsiteY27" fmla="*/ 75794 h 145357"/>
                <a:gd name="connsiteX28" fmla="*/ 10168 w 169004"/>
                <a:gd name="connsiteY28" fmla="*/ 85725 h 145357"/>
                <a:gd name="connsiteX29" fmla="*/ 64716 w 169004"/>
                <a:gd name="connsiteY29" fmla="*/ 16713 h 145357"/>
                <a:gd name="connsiteX30" fmla="*/ 100740 w 169004"/>
                <a:gd name="connsiteY30" fmla="*/ 16181 h 145357"/>
                <a:gd name="connsiteX31" fmla="*/ 101273 w 169004"/>
                <a:gd name="connsiteY31" fmla="*/ 52205 h 145357"/>
                <a:gd name="connsiteX32" fmla="*/ 65248 w 169004"/>
                <a:gd name="connsiteY32" fmla="*/ 52738 h 145357"/>
                <a:gd name="connsiteX33" fmla="*/ 57520 w 169004"/>
                <a:gd name="connsiteY33" fmla="*/ 34704 h 145357"/>
                <a:gd name="connsiteX34" fmla="*/ 64716 w 169004"/>
                <a:gd name="connsiteY34" fmla="*/ 16713 h 145357"/>
                <a:gd name="connsiteX35" fmla="*/ 114442 w 169004"/>
                <a:gd name="connsiteY35" fmla="*/ 92346 h 145357"/>
                <a:gd name="connsiteX36" fmla="*/ 150466 w 169004"/>
                <a:gd name="connsiteY36" fmla="*/ 91734 h 145357"/>
                <a:gd name="connsiteX37" fmla="*/ 151078 w 169004"/>
                <a:gd name="connsiteY37" fmla="*/ 127758 h 145357"/>
                <a:gd name="connsiteX38" fmla="*/ 132432 w 169004"/>
                <a:gd name="connsiteY38" fmla="*/ 135523 h 145357"/>
                <a:gd name="connsiteX39" fmla="*/ 132432 w 169004"/>
                <a:gd name="connsiteY39" fmla="*/ 135523 h 145357"/>
                <a:gd name="connsiteX40" fmla="*/ 107289 w 169004"/>
                <a:gd name="connsiteY40" fmla="*/ 109724 h 145357"/>
                <a:gd name="connsiteX41" fmla="*/ 114442 w 169004"/>
                <a:gd name="connsiteY41" fmla="*/ 92346 h 145357"/>
                <a:gd name="connsiteX42" fmla="*/ 26432 w 169004"/>
                <a:gd name="connsiteY42" fmla="*/ 41108 h 145357"/>
                <a:gd name="connsiteX43" fmla="*/ 27648 w 169004"/>
                <a:gd name="connsiteY43" fmla="*/ 35330 h 145357"/>
                <a:gd name="connsiteX44" fmla="*/ 27727 w 169004"/>
                <a:gd name="connsiteY44" fmla="*/ 35279 h 145357"/>
                <a:gd name="connsiteX45" fmla="*/ 33484 w 169004"/>
                <a:gd name="connsiteY45" fmla="*/ 36503 h 145357"/>
                <a:gd name="connsiteX46" fmla="*/ 56296 w 169004"/>
                <a:gd name="connsiteY46" fmla="*/ 71692 h 145357"/>
                <a:gd name="connsiteX47" fmla="*/ 56296 w 169004"/>
                <a:gd name="connsiteY47" fmla="*/ 71692 h 145357"/>
                <a:gd name="connsiteX48" fmla="*/ 62125 w 169004"/>
                <a:gd name="connsiteY48" fmla="*/ 80760 h 145357"/>
                <a:gd name="connsiteX49" fmla="*/ 62485 w 169004"/>
                <a:gd name="connsiteY49" fmla="*/ 80760 h 145357"/>
                <a:gd name="connsiteX50" fmla="*/ 67450 w 169004"/>
                <a:gd name="connsiteY50" fmla="*/ 83350 h 145357"/>
                <a:gd name="connsiteX51" fmla="*/ 71696 w 169004"/>
                <a:gd name="connsiteY51" fmla="*/ 84861 h 145357"/>
                <a:gd name="connsiteX52" fmla="*/ 105302 w 169004"/>
                <a:gd name="connsiteY52" fmla="*/ 79752 h 145357"/>
                <a:gd name="connsiteX53" fmla="*/ 108757 w 169004"/>
                <a:gd name="connsiteY53" fmla="*/ 84430 h 145357"/>
                <a:gd name="connsiteX54" fmla="*/ 107749 w 169004"/>
                <a:gd name="connsiteY54" fmla="*/ 85365 h 145357"/>
                <a:gd name="connsiteX55" fmla="*/ 97531 w 169004"/>
                <a:gd name="connsiteY55" fmla="*/ 110768 h 145357"/>
                <a:gd name="connsiteX56" fmla="*/ 97531 w 169004"/>
                <a:gd name="connsiteY56" fmla="*/ 113718 h 145357"/>
                <a:gd name="connsiteX57" fmla="*/ 69321 w 169004"/>
                <a:gd name="connsiteY57" fmla="*/ 113718 h 145357"/>
                <a:gd name="connsiteX58" fmla="*/ 69321 w 169004"/>
                <a:gd name="connsiteY58" fmla="*/ 110696 h 145357"/>
                <a:gd name="connsiteX59" fmla="*/ 51043 w 169004"/>
                <a:gd name="connsiteY59" fmla="*/ 80040 h 145357"/>
                <a:gd name="connsiteX60" fmla="*/ 50539 w 169004"/>
                <a:gd name="connsiteY60" fmla="*/ 79320 h 145357"/>
                <a:gd name="connsiteX61" fmla="*/ 60326 w 169004"/>
                <a:gd name="connsiteY61" fmla="*/ 110336 h 145357"/>
                <a:gd name="connsiteX62" fmla="*/ 34995 w 169004"/>
                <a:gd name="connsiteY62" fmla="*/ 135811 h 145357"/>
                <a:gd name="connsiteX63" fmla="*/ 34780 w 169004"/>
                <a:gd name="connsiteY63" fmla="*/ 135811 h 145357"/>
                <a:gd name="connsiteX64" fmla="*/ 34780 w 169004"/>
                <a:gd name="connsiteY64" fmla="*/ 135811 h 145357"/>
                <a:gd name="connsiteX65" fmla="*/ 9377 w 169004"/>
                <a:gd name="connsiteY65" fmla="*/ 110264 h 145357"/>
                <a:gd name="connsiteX66" fmla="*/ 34923 w 169004"/>
                <a:gd name="connsiteY66" fmla="*/ 84861 h 145357"/>
                <a:gd name="connsiteX67" fmla="*/ 60326 w 169004"/>
                <a:gd name="connsiteY67" fmla="*/ 110336 h 14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69004" h="145357">
                  <a:moveTo>
                    <a:pt x="10168" y="85725"/>
                  </a:moveTo>
                  <a:cubicBezTo>
                    <a:pt x="-3461" y="99297"/>
                    <a:pt x="-3512" y="121346"/>
                    <a:pt x="10061" y="134983"/>
                  </a:cubicBezTo>
                  <a:cubicBezTo>
                    <a:pt x="16602" y="141553"/>
                    <a:pt x="25504" y="145245"/>
                    <a:pt x="34780" y="145238"/>
                  </a:cubicBezTo>
                  <a:lnTo>
                    <a:pt x="34780" y="145238"/>
                  </a:lnTo>
                  <a:cubicBezTo>
                    <a:pt x="49258" y="145252"/>
                    <a:pt x="62233" y="136314"/>
                    <a:pt x="67378" y="122786"/>
                  </a:cubicBezTo>
                  <a:lnTo>
                    <a:pt x="99905" y="122786"/>
                  </a:lnTo>
                  <a:cubicBezTo>
                    <a:pt x="105058" y="136278"/>
                    <a:pt x="117989" y="145202"/>
                    <a:pt x="132432" y="145238"/>
                  </a:cubicBezTo>
                  <a:lnTo>
                    <a:pt x="132432" y="145238"/>
                  </a:lnTo>
                  <a:cubicBezTo>
                    <a:pt x="151689" y="146116"/>
                    <a:pt x="168010" y="131212"/>
                    <a:pt x="168881" y="111955"/>
                  </a:cubicBezTo>
                  <a:cubicBezTo>
                    <a:pt x="169759" y="92698"/>
                    <a:pt x="154856" y="76384"/>
                    <a:pt x="135598" y="75506"/>
                  </a:cubicBezTo>
                  <a:cubicBezTo>
                    <a:pt x="134548" y="75456"/>
                    <a:pt x="133490" y="75456"/>
                    <a:pt x="132432" y="75506"/>
                  </a:cubicBezTo>
                  <a:cubicBezTo>
                    <a:pt x="126906" y="75485"/>
                    <a:pt x="121451" y="76795"/>
                    <a:pt x="116529" y="79320"/>
                  </a:cubicBezTo>
                  <a:cubicBezTo>
                    <a:pt x="114492" y="76132"/>
                    <a:pt x="112081" y="73211"/>
                    <a:pt x="109332" y="70613"/>
                  </a:cubicBezTo>
                  <a:cubicBezTo>
                    <a:pt x="107591" y="69138"/>
                    <a:pt x="105029" y="69138"/>
                    <a:pt x="103288" y="70613"/>
                  </a:cubicBezTo>
                  <a:cubicBezTo>
                    <a:pt x="103288" y="70613"/>
                    <a:pt x="83858" y="85005"/>
                    <a:pt x="65579" y="71980"/>
                  </a:cubicBezTo>
                  <a:lnTo>
                    <a:pt x="55864" y="57084"/>
                  </a:lnTo>
                  <a:cubicBezTo>
                    <a:pt x="62492" y="65173"/>
                    <a:pt x="72394" y="69872"/>
                    <a:pt x="82850" y="69893"/>
                  </a:cubicBezTo>
                  <a:lnTo>
                    <a:pt x="82850" y="69893"/>
                  </a:lnTo>
                  <a:cubicBezTo>
                    <a:pt x="102093" y="69778"/>
                    <a:pt x="117644" y="54162"/>
                    <a:pt x="117680" y="34920"/>
                  </a:cubicBezTo>
                  <a:cubicBezTo>
                    <a:pt x="117738" y="15641"/>
                    <a:pt x="102158" y="-25"/>
                    <a:pt x="82886" y="-83"/>
                  </a:cubicBezTo>
                  <a:cubicBezTo>
                    <a:pt x="63608" y="-148"/>
                    <a:pt x="47934" y="15432"/>
                    <a:pt x="47877" y="34711"/>
                  </a:cubicBezTo>
                  <a:cubicBezTo>
                    <a:pt x="47862" y="40259"/>
                    <a:pt x="49165" y="45736"/>
                    <a:pt x="51691" y="50679"/>
                  </a:cubicBezTo>
                  <a:lnTo>
                    <a:pt x="40033" y="32689"/>
                  </a:lnTo>
                  <a:cubicBezTo>
                    <a:pt x="36665" y="27061"/>
                    <a:pt x="29375" y="25226"/>
                    <a:pt x="23748" y="28594"/>
                  </a:cubicBezTo>
                  <a:cubicBezTo>
                    <a:pt x="18120" y="31962"/>
                    <a:pt x="16285" y="39252"/>
                    <a:pt x="19653" y="44879"/>
                  </a:cubicBezTo>
                  <a:cubicBezTo>
                    <a:pt x="19797" y="45117"/>
                    <a:pt x="19941" y="45347"/>
                    <a:pt x="20099" y="45570"/>
                  </a:cubicBezTo>
                  <a:lnTo>
                    <a:pt x="39889" y="76154"/>
                  </a:lnTo>
                  <a:cubicBezTo>
                    <a:pt x="38219" y="75924"/>
                    <a:pt x="36535" y="75801"/>
                    <a:pt x="34851" y="75794"/>
                  </a:cubicBezTo>
                  <a:cubicBezTo>
                    <a:pt x="25626" y="75657"/>
                    <a:pt x="16731" y="79241"/>
                    <a:pt x="10168" y="85725"/>
                  </a:cubicBezTo>
                  <a:close/>
                  <a:moveTo>
                    <a:pt x="64716" y="16713"/>
                  </a:moveTo>
                  <a:cubicBezTo>
                    <a:pt x="74517" y="6617"/>
                    <a:pt x="90644" y="6379"/>
                    <a:pt x="100740" y="16181"/>
                  </a:cubicBezTo>
                  <a:cubicBezTo>
                    <a:pt x="110829" y="25982"/>
                    <a:pt x="111074" y="42109"/>
                    <a:pt x="101273" y="52205"/>
                  </a:cubicBezTo>
                  <a:cubicBezTo>
                    <a:pt x="91471" y="62301"/>
                    <a:pt x="75345" y="62539"/>
                    <a:pt x="65248" y="52738"/>
                  </a:cubicBezTo>
                  <a:cubicBezTo>
                    <a:pt x="60369" y="47995"/>
                    <a:pt x="57584" y="41504"/>
                    <a:pt x="57520" y="34704"/>
                  </a:cubicBezTo>
                  <a:cubicBezTo>
                    <a:pt x="57440" y="27990"/>
                    <a:pt x="60031" y="21520"/>
                    <a:pt x="64716" y="16713"/>
                  </a:cubicBezTo>
                  <a:close/>
                  <a:moveTo>
                    <a:pt x="114442" y="92346"/>
                  </a:moveTo>
                  <a:cubicBezTo>
                    <a:pt x="124221" y="82228"/>
                    <a:pt x="140348" y="81954"/>
                    <a:pt x="150466" y="91734"/>
                  </a:cubicBezTo>
                  <a:cubicBezTo>
                    <a:pt x="160577" y="101514"/>
                    <a:pt x="160850" y="117640"/>
                    <a:pt x="151078" y="127758"/>
                  </a:cubicBezTo>
                  <a:cubicBezTo>
                    <a:pt x="146199" y="132803"/>
                    <a:pt x="139449" y="135609"/>
                    <a:pt x="132432" y="135523"/>
                  </a:cubicBezTo>
                  <a:lnTo>
                    <a:pt x="132432" y="135523"/>
                  </a:lnTo>
                  <a:cubicBezTo>
                    <a:pt x="118364" y="135343"/>
                    <a:pt x="107109" y="123793"/>
                    <a:pt x="107289" y="109724"/>
                  </a:cubicBezTo>
                  <a:cubicBezTo>
                    <a:pt x="107368" y="103233"/>
                    <a:pt x="109930" y="97016"/>
                    <a:pt x="114442" y="92346"/>
                  </a:cubicBezTo>
                  <a:close/>
                  <a:moveTo>
                    <a:pt x="26432" y="41108"/>
                  </a:moveTo>
                  <a:cubicBezTo>
                    <a:pt x="25172" y="39180"/>
                    <a:pt x="25712" y="36589"/>
                    <a:pt x="27648" y="35330"/>
                  </a:cubicBezTo>
                  <a:cubicBezTo>
                    <a:pt x="27670" y="35315"/>
                    <a:pt x="27698" y="35294"/>
                    <a:pt x="27727" y="35279"/>
                  </a:cubicBezTo>
                  <a:cubicBezTo>
                    <a:pt x="29663" y="34078"/>
                    <a:pt x="32203" y="34617"/>
                    <a:pt x="33484" y="36503"/>
                  </a:cubicBezTo>
                  <a:lnTo>
                    <a:pt x="56296" y="71692"/>
                  </a:lnTo>
                  <a:lnTo>
                    <a:pt x="56296" y="71692"/>
                  </a:lnTo>
                  <a:lnTo>
                    <a:pt x="62125" y="80760"/>
                  </a:lnTo>
                  <a:lnTo>
                    <a:pt x="62485" y="80760"/>
                  </a:lnTo>
                  <a:cubicBezTo>
                    <a:pt x="64083" y="81738"/>
                    <a:pt x="65738" y="82602"/>
                    <a:pt x="67450" y="83350"/>
                  </a:cubicBezTo>
                  <a:cubicBezTo>
                    <a:pt x="68839" y="83926"/>
                    <a:pt x="70257" y="84437"/>
                    <a:pt x="71696" y="84861"/>
                  </a:cubicBezTo>
                  <a:cubicBezTo>
                    <a:pt x="83131" y="87726"/>
                    <a:pt x="95235" y="85883"/>
                    <a:pt x="105302" y="79752"/>
                  </a:cubicBezTo>
                  <a:cubicBezTo>
                    <a:pt x="106562" y="81227"/>
                    <a:pt x="107720" y="82789"/>
                    <a:pt x="108757" y="84430"/>
                  </a:cubicBezTo>
                  <a:lnTo>
                    <a:pt x="107749" y="85365"/>
                  </a:lnTo>
                  <a:cubicBezTo>
                    <a:pt x="101021" y="92079"/>
                    <a:pt x="97329" y="101262"/>
                    <a:pt x="97531" y="110768"/>
                  </a:cubicBezTo>
                  <a:cubicBezTo>
                    <a:pt x="97459" y="111747"/>
                    <a:pt x="97459" y="112740"/>
                    <a:pt x="97531" y="113718"/>
                  </a:cubicBezTo>
                  <a:lnTo>
                    <a:pt x="69321" y="113718"/>
                  </a:lnTo>
                  <a:cubicBezTo>
                    <a:pt x="69321" y="112711"/>
                    <a:pt x="69321" y="111703"/>
                    <a:pt x="69321" y="110696"/>
                  </a:cubicBezTo>
                  <a:cubicBezTo>
                    <a:pt x="69293" y="97901"/>
                    <a:pt x="62283" y="86150"/>
                    <a:pt x="51043" y="80040"/>
                  </a:cubicBezTo>
                  <a:lnTo>
                    <a:pt x="50539" y="79320"/>
                  </a:lnTo>
                  <a:close/>
                  <a:moveTo>
                    <a:pt x="60326" y="110336"/>
                  </a:moveTo>
                  <a:cubicBezTo>
                    <a:pt x="60369" y="124369"/>
                    <a:pt x="49028" y="135768"/>
                    <a:pt x="34995" y="135811"/>
                  </a:cubicBezTo>
                  <a:cubicBezTo>
                    <a:pt x="34923" y="135811"/>
                    <a:pt x="34851" y="135811"/>
                    <a:pt x="34780" y="135811"/>
                  </a:cubicBezTo>
                  <a:lnTo>
                    <a:pt x="34780" y="135811"/>
                  </a:lnTo>
                  <a:cubicBezTo>
                    <a:pt x="20711" y="135768"/>
                    <a:pt x="9334" y="124333"/>
                    <a:pt x="9377" y="110264"/>
                  </a:cubicBezTo>
                  <a:cubicBezTo>
                    <a:pt x="9420" y="96196"/>
                    <a:pt x="20855" y="84825"/>
                    <a:pt x="34923" y="84861"/>
                  </a:cubicBezTo>
                  <a:cubicBezTo>
                    <a:pt x="48963" y="84905"/>
                    <a:pt x="60326" y="96296"/>
                    <a:pt x="60326" y="110336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69F1AF9-7194-0940-76A0-3E70479C5327}"/>
                </a:ext>
              </a:extLst>
            </p:cNvPr>
            <p:cNvSpPr/>
            <p:nvPr/>
          </p:nvSpPr>
          <p:spPr>
            <a:xfrm>
              <a:off x="4109606" y="604201"/>
              <a:ext cx="77720" cy="46886"/>
            </a:xfrm>
            <a:custGeom>
              <a:avLst/>
              <a:gdLst>
                <a:gd name="connsiteX0" fmla="*/ 1081 w 88318"/>
                <a:gd name="connsiteY0" fmla="*/ 51757 h 53279"/>
                <a:gd name="connsiteX1" fmla="*/ 4391 w 88318"/>
                <a:gd name="connsiteY1" fmla="*/ 53196 h 53279"/>
                <a:gd name="connsiteX2" fmla="*/ 83549 w 88318"/>
                <a:gd name="connsiteY2" fmla="*/ 53196 h 53279"/>
                <a:gd name="connsiteX3" fmla="*/ 88227 w 88318"/>
                <a:gd name="connsiteY3" fmla="*/ 48590 h 53279"/>
                <a:gd name="connsiteX4" fmla="*/ 70524 w 88318"/>
                <a:gd name="connsiteY4" fmla="*/ 1023 h 53279"/>
                <a:gd name="connsiteX5" fmla="*/ 64479 w 88318"/>
                <a:gd name="connsiteY5" fmla="*/ 1023 h 53279"/>
                <a:gd name="connsiteX6" fmla="*/ 24972 w 88318"/>
                <a:gd name="connsiteY6" fmla="*/ 1023 h 53279"/>
                <a:gd name="connsiteX7" fmla="*/ 18927 w 88318"/>
                <a:gd name="connsiteY7" fmla="*/ 1023 h 53279"/>
                <a:gd name="connsiteX8" fmla="*/ -71 w 88318"/>
                <a:gd name="connsiteY8" fmla="*/ 48590 h 53279"/>
                <a:gd name="connsiteX9" fmla="*/ 1081 w 88318"/>
                <a:gd name="connsiteY9" fmla="*/ 51757 h 53279"/>
                <a:gd name="connsiteX10" fmla="*/ 22309 w 88318"/>
                <a:gd name="connsiteY10" fmla="*/ 10666 h 53279"/>
                <a:gd name="connsiteX11" fmla="*/ 66494 w 88318"/>
                <a:gd name="connsiteY11" fmla="*/ 10666 h 53279"/>
                <a:gd name="connsiteX12" fmla="*/ 78440 w 88318"/>
                <a:gd name="connsiteY12" fmla="*/ 43913 h 53279"/>
                <a:gd name="connsiteX13" fmla="*/ 9284 w 88318"/>
                <a:gd name="connsiteY13" fmla="*/ 43913 h 53279"/>
                <a:gd name="connsiteX14" fmla="*/ 22309 w 88318"/>
                <a:gd name="connsiteY14" fmla="*/ 10594 h 5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318" h="53279">
                  <a:moveTo>
                    <a:pt x="1081" y="51757"/>
                  </a:moveTo>
                  <a:cubicBezTo>
                    <a:pt x="1937" y="52671"/>
                    <a:pt x="3139" y="53196"/>
                    <a:pt x="4391" y="53196"/>
                  </a:cubicBezTo>
                  <a:lnTo>
                    <a:pt x="83549" y="53196"/>
                  </a:lnTo>
                  <a:cubicBezTo>
                    <a:pt x="86104" y="53196"/>
                    <a:pt x="88191" y="51145"/>
                    <a:pt x="88227" y="48590"/>
                  </a:cubicBezTo>
                  <a:cubicBezTo>
                    <a:pt x="88227" y="47367"/>
                    <a:pt x="89019" y="17935"/>
                    <a:pt x="70524" y="1023"/>
                  </a:cubicBezTo>
                  <a:cubicBezTo>
                    <a:pt x="68768" y="-423"/>
                    <a:pt x="66235" y="-423"/>
                    <a:pt x="64479" y="1023"/>
                  </a:cubicBezTo>
                  <a:cubicBezTo>
                    <a:pt x="63616" y="1671"/>
                    <a:pt x="43754" y="16423"/>
                    <a:pt x="24972" y="1023"/>
                  </a:cubicBezTo>
                  <a:cubicBezTo>
                    <a:pt x="23231" y="-452"/>
                    <a:pt x="20669" y="-452"/>
                    <a:pt x="18927" y="1023"/>
                  </a:cubicBezTo>
                  <a:cubicBezTo>
                    <a:pt x="6399" y="13646"/>
                    <a:pt x="-459" y="30816"/>
                    <a:pt x="-71" y="48590"/>
                  </a:cubicBezTo>
                  <a:cubicBezTo>
                    <a:pt x="-114" y="49756"/>
                    <a:pt x="296" y="50893"/>
                    <a:pt x="1081" y="51757"/>
                  </a:cubicBezTo>
                  <a:close/>
                  <a:moveTo>
                    <a:pt x="22309" y="10666"/>
                  </a:moveTo>
                  <a:cubicBezTo>
                    <a:pt x="35802" y="19208"/>
                    <a:pt x="53001" y="19208"/>
                    <a:pt x="66494" y="10666"/>
                  </a:cubicBezTo>
                  <a:cubicBezTo>
                    <a:pt x="73827" y="20245"/>
                    <a:pt x="78001" y="31859"/>
                    <a:pt x="78440" y="43913"/>
                  </a:cubicBezTo>
                  <a:lnTo>
                    <a:pt x="9284" y="43913"/>
                  </a:lnTo>
                  <a:cubicBezTo>
                    <a:pt x="10019" y="31715"/>
                    <a:pt x="14581" y="20057"/>
                    <a:pt x="22309" y="10594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4F551B5-156F-67E6-F57A-43D19E1D0AB9}"/>
                </a:ext>
              </a:extLst>
            </p:cNvPr>
            <p:cNvSpPr/>
            <p:nvPr/>
          </p:nvSpPr>
          <p:spPr>
            <a:xfrm>
              <a:off x="4195291" y="603864"/>
              <a:ext cx="77970" cy="47033"/>
            </a:xfrm>
            <a:custGeom>
              <a:avLst/>
              <a:gdLst>
                <a:gd name="connsiteX0" fmla="*/ 64548 w 88602"/>
                <a:gd name="connsiteY0" fmla="*/ 1047 h 53447"/>
                <a:gd name="connsiteX1" fmla="*/ 25041 w 88602"/>
                <a:gd name="connsiteY1" fmla="*/ 1047 h 53447"/>
                <a:gd name="connsiteX2" fmla="*/ 18996 w 88602"/>
                <a:gd name="connsiteY2" fmla="*/ 1047 h 53447"/>
                <a:gd name="connsiteX3" fmla="*/ -74 w 88602"/>
                <a:gd name="connsiteY3" fmla="*/ 48614 h 53447"/>
                <a:gd name="connsiteX4" fmla="*/ 1293 w 88602"/>
                <a:gd name="connsiteY4" fmla="*/ 51924 h 53447"/>
                <a:gd name="connsiteX5" fmla="*/ 4676 w 88602"/>
                <a:gd name="connsiteY5" fmla="*/ 53364 h 53447"/>
                <a:gd name="connsiteX6" fmla="*/ 83834 w 88602"/>
                <a:gd name="connsiteY6" fmla="*/ 53364 h 53447"/>
                <a:gd name="connsiteX7" fmla="*/ 88512 w 88602"/>
                <a:gd name="connsiteY7" fmla="*/ 48758 h 53447"/>
                <a:gd name="connsiteX8" fmla="*/ 70809 w 88602"/>
                <a:gd name="connsiteY8" fmla="*/ 1191 h 53447"/>
                <a:gd name="connsiteX9" fmla="*/ 64548 w 88602"/>
                <a:gd name="connsiteY9" fmla="*/ 1047 h 53447"/>
                <a:gd name="connsiteX10" fmla="*/ 78941 w 88602"/>
                <a:gd name="connsiteY10" fmla="*/ 44224 h 53447"/>
                <a:gd name="connsiteX11" fmla="*/ 9785 w 88602"/>
                <a:gd name="connsiteY11" fmla="*/ 44224 h 53447"/>
                <a:gd name="connsiteX12" fmla="*/ 22810 w 88602"/>
                <a:gd name="connsiteY12" fmla="*/ 11122 h 53447"/>
                <a:gd name="connsiteX13" fmla="*/ 66995 w 88602"/>
                <a:gd name="connsiteY13" fmla="*/ 11122 h 53447"/>
                <a:gd name="connsiteX14" fmla="*/ 78725 w 88602"/>
                <a:gd name="connsiteY14" fmla="*/ 44081 h 5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602" h="53447">
                  <a:moveTo>
                    <a:pt x="64548" y="1047"/>
                  </a:moveTo>
                  <a:cubicBezTo>
                    <a:pt x="63685" y="1695"/>
                    <a:pt x="43823" y="16447"/>
                    <a:pt x="25041" y="1047"/>
                  </a:cubicBezTo>
                  <a:cubicBezTo>
                    <a:pt x="23299" y="-428"/>
                    <a:pt x="20738" y="-428"/>
                    <a:pt x="18996" y="1047"/>
                  </a:cubicBezTo>
                  <a:cubicBezTo>
                    <a:pt x="6460" y="13669"/>
                    <a:pt x="-419" y="30832"/>
                    <a:pt x="-74" y="48614"/>
                  </a:cubicBezTo>
                  <a:cubicBezTo>
                    <a:pt x="-67" y="49852"/>
                    <a:pt x="423" y="51039"/>
                    <a:pt x="1293" y="51924"/>
                  </a:cubicBezTo>
                  <a:cubicBezTo>
                    <a:pt x="2164" y="52860"/>
                    <a:pt x="3395" y="53385"/>
                    <a:pt x="4676" y="53364"/>
                  </a:cubicBezTo>
                  <a:lnTo>
                    <a:pt x="83834" y="53364"/>
                  </a:lnTo>
                  <a:cubicBezTo>
                    <a:pt x="86389" y="53364"/>
                    <a:pt x="88476" y="51313"/>
                    <a:pt x="88512" y="48758"/>
                  </a:cubicBezTo>
                  <a:cubicBezTo>
                    <a:pt x="88512" y="47535"/>
                    <a:pt x="89303" y="18102"/>
                    <a:pt x="70809" y="1191"/>
                  </a:cubicBezTo>
                  <a:cubicBezTo>
                    <a:pt x="69067" y="-450"/>
                    <a:pt x="66362" y="-514"/>
                    <a:pt x="64548" y="1047"/>
                  </a:cubicBezTo>
                  <a:close/>
                  <a:moveTo>
                    <a:pt x="78941" y="44224"/>
                  </a:moveTo>
                  <a:lnTo>
                    <a:pt x="9785" y="44224"/>
                  </a:lnTo>
                  <a:cubicBezTo>
                    <a:pt x="10569" y="32099"/>
                    <a:pt x="15124" y="20527"/>
                    <a:pt x="22810" y="11122"/>
                  </a:cubicBezTo>
                  <a:cubicBezTo>
                    <a:pt x="36303" y="19642"/>
                    <a:pt x="53502" y="19642"/>
                    <a:pt x="66995" y="11122"/>
                  </a:cubicBezTo>
                  <a:cubicBezTo>
                    <a:pt x="74169" y="20657"/>
                    <a:pt x="78257" y="32156"/>
                    <a:pt x="78725" y="44081"/>
                  </a:cubicBezTo>
                  <a:close/>
                </a:path>
              </a:pathLst>
            </a:custGeom>
            <a:grpFill/>
            <a:ln w="6326" cap="flat">
              <a:solidFill>
                <a:schemeClr val="accent1"/>
              </a:solidFill>
              <a:prstDash val="solid"/>
              <a:miter/>
            </a:ln>
            <a:effectLst/>
          </p:spPr>
          <p:txBody>
            <a:bodyPr lIns="80467" tIns="40234" rIns="80467" bIns="4023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1200" cap="none" spc="0" normalizeH="0" baseline="0" noProof="0">
                <a:ln>
                  <a:noFill/>
                </a:ln>
                <a:solidFill>
                  <a:srgbClr val="0562B5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075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结果讨论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87F7B55-49DC-3E68-6401-2EDDEDE407A6}"/>
              </a:ext>
            </a:extLst>
          </p:cNvPr>
          <p:cNvGrpSpPr/>
          <p:nvPr/>
        </p:nvGrpSpPr>
        <p:grpSpPr>
          <a:xfrm>
            <a:off x="8302739" y="1935015"/>
            <a:ext cx="3048694" cy="1316530"/>
            <a:chOff x="8075580" y="2101106"/>
            <a:chExt cx="3048694" cy="131653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A1A7997-0C3E-B9A2-FD61-2ED21C61E6B8}"/>
                </a:ext>
              </a:extLst>
            </p:cNvPr>
            <p:cNvSpPr/>
            <p:nvPr/>
          </p:nvSpPr>
          <p:spPr>
            <a:xfrm>
              <a:off x="8075580" y="2503027"/>
              <a:ext cx="3048694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37" name="文本框 13">
              <a:extLst>
                <a:ext uri="{FF2B5EF4-FFF2-40B4-BE49-F238E27FC236}">
                  <a16:creationId xmlns:a16="http://schemas.microsoft.com/office/drawing/2014/main" id="{3D09A3C6-E285-43A9-3B3E-DBB5084D76E4}"/>
                </a:ext>
              </a:extLst>
            </p:cNvPr>
            <p:cNvSpPr txBox="1"/>
            <p:nvPr/>
          </p:nvSpPr>
          <p:spPr>
            <a:xfrm>
              <a:off x="8075580" y="2101106"/>
              <a:ext cx="183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81C08B-B740-6ECD-7A7A-729C548232AD}"/>
              </a:ext>
            </a:extLst>
          </p:cNvPr>
          <p:cNvGrpSpPr/>
          <p:nvPr/>
        </p:nvGrpSpPr>
        <p:grpSpPr>
          <a:xfrm>
            <a:off x="1029280" y="1935015"/>
            <a:ext cx="2860582" cy="1316530"/>
            <a:chOff x="1029280" y="1920831"/>
            <a:chExt cx="2860582" cy="131653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F8ACC7B-1E64-76B9-3151-1BAF2F78D351}"/>
                </a:ext>
              </a:extLst>
            </p:cNvPr>
            <p:cNvSpPr/>
            <p:nvPr/>
          </p:nvSpPr>
          <p:spPr>
            <a:xfrm>
              <a:off x="1029280" y="2322752"/>
              <a:ext cx="2860582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42" name="文本框 15">
              <a:extLst>
                <a:ext uri="{FF2B5EF4-FFF2-40B4-BE49-F238E27FC236}">
                  <a16:creationId xmlns:a16="http://schemas.microsoft.com/office/drawing/2014/main" id="{84DE617B-641D-2B93-0AC6-B67C502B0757}"/>
                </a:ext>
              </a:extLst>
            </p:cNvPr>
            <p:cNvSpPr txBox="1"/>
            <p:nvPr/>
          </p:nvSpPr>
          <p:spPr>
            <a:xfrm>
              <a:off x="2035881" y="1920831"/>
              <a:ext cx="185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DE06C29-B785-D293-B096-58FE9EB219FC}"/>
              </a:ext>
            </a:extLst>
          </p:cNvPr>
          <p:cNvGrpSpPr/>
          <p:nvPr/>
        </p:nvGrpSpPr>
        <p:grpSpPr>
          <a:xfrm>
            <a:off x="8302739" y="4064397"/>
            <a:ext cx="3048694" cy="1320514"/>
            <a:chOff x="8075580" y="4064397"/>
            <a:chExt cx="3048694" cy="1320514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A094BB4-4F75-7AD2-C930-3036256B3414}"/>
                </a:ext>
              </a:extLst>
            </p:cNvPr>
            <p:cNvSpPr/>
            <p:nvPr/>
          </p:nvSpPr>
          <p:spPr>
            <a:xfrm>
              <a:off x="8075580" y="4470302"/>
              <a:ext cx="3048694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44" name="文本框 17">
              <a:extLst>
                <a:ext uri="{FF2B5EF4-FFF2-40B4-BE49-F238E27FC236}">
                  <a16:creationId xmlns:a16="http://schemas.microsoft.com/office/drawing/2014/main" id="{19F51E82-06D4-30DA-6F77-BDC17CF6EC57}"/>
                </a:ext>
              </a:extLst>
            </p:cNvPr>
            <p:cNvSpPr txBox="1"/>
            <p:nvPr/>
          </p:nvSpPr>
          <p:spPr>
            <a:xfrm>
              <a:off x="8075580" y="4064397"/>
              <a:ext cx="1787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2917EB3-ED77-C71B-7A78-D1210AAC6245}"/>
              </a:ext>
            </a:extLst>
          </p:cNvPr>
          <p:cNvGrpSpPr/>
          <p:nvPr/>
        </p:nvGrpSpPr>
        <p:grpSpPr>
          <a:xfrm>
            <a:off x="1029281" y="4064397"/>
            <a:ext cx="2860581" cy="1320514"/>
            <a:chOff x="1269029" y="4064397"/>
            <a:chExt cx="2860581" cy="132051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C7528EF-BD67-2C20-9A89-C48303C2D9DA}"/>
                </a:ext>
              </a:extLst>
            </p:cNvPr>
            <p:cNvSpPr/>
            <p:nvPr/>
          </p:nvSpPr>
          <p:spPr>
            <a:xfrm>
              <a:off x="1269029" y="4470302"/>
              <a:ext cx="2860581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46" name="文本框 19">
              <a:extLst>
                <a:ext uri="{FF2B5EF4-FFF2-40B4-BE49-F238E27FC236}">
                  <a16:creationId xmlns:a16="http://schemas.microsoft.com/office/drawing/2014/main" id="{6039B6ED-73E2-08E3-7D7C-6C9C96DDEC80}"/>
                </a:ext>
              </a:extLst>
            </p:cNvPr>
            <p:cNvSpPr txBox="1"/>
            <p:nvPr/>
          </p:nvSpPr>
          <p:spPr>
            <a:xfrm>
              <a:off x="2341983" y="4064397"/>
              <a:ext cx="1787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关键词标题</a:t>
              </a:r>
            </a:p>
          </p:txBody>
        </p:sp>
      </p:grp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14A4414-B4A9-E6BC-8C6E-68DB4AE8BA91}"/>
              </a:ext>
            </a:extLst>
          </p:cNvPr>
          <p:cNvCxnSpPr>
            <a:cxnSpLocks/>
          </p:cNvCxnSpPr>
          <p:nvPr/>
        </p:nvCxnSpPr>
        <p:spPr>
          <a:xfrm>
            <a:off x="670719" y="3694306"/>
            <a:ext cx="10850563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94B5619-C144-C497-B905-5D0D7BE6DE86}"/>
              </a:ext>
            </a:extLst>
          </p:cNvPr>
          <p:cNvGrpSpPr/>
          <p:nvPr/>
        </p:nvGrpSpPr>
        <p:grpSpPr>
          <a:xfrm>
            <a:off x="6257667" y="1666193"/>
            <a:ext cx="1994806" cy="1782861"/>
            <a:chOff x="6257666" y="1974203"/>
            <a:chExt cx="1994806" cy="1782861"/>
          </a:xfrm>
        </p:grpSpPr>
        <p:sp>
          <p:nvSpPr>
            <p:cNvPr id="66" name="išliḑe">
              <a:extLst>
                <a:ext uri="{FF2B5EF4-FFF2-40B4-BE49-F238E27FC236}">
                  <a16:creationId xmlns:a16="http://schemas.microsoft.com/office/drawing/2014/main" id="{741956D1-391D-F95D-BFED-14F6203C5BA0}"/>
                </a:ext>
              </a:extLst>
            </p:cNvPr>
            <p:cNvSpPr/>
            <p:nvPr/>
          </p:nvSpPr>
          <p:spPr>
            <a:xfrm>
              <a:off x="6257666" y="2045516"/>
              <a:ext cx="1711326" cy="1711548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wrap="none" anchor="ctr" anchorCtr="1">
              <a:normAutofit/>
            </a:bodyPr>
            <a:lstStyle/>
            <a:p>
              <a:pPr algn="ctr">
                <a:defRPr/>
              </a:pPr>
              <a:endParaRPr lang="fr-FR" altLang="zh-CN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7" name="îS1îḓe">
              <a:extLst>
                <a:ext uri="{FF2B5EF4-FFF2-40B4-BE49-F238E27FC236}">
                  <a16:creationId xmlns:a16="http://schemas.microsoft.com/office/drawing/2014/main" id="{D405F601-71E3-55D3-35B9-8BE7FDA164BC}"/>
                </a:ext>
              </a:extLst>
            </p:cNvPr>
            <p:cNvSpPr/>
            <p:nvPr/>
          </p:nvSpPr>
          <p:spPr bwMode="auto">
            <a:xfrm>
              <a:off x="7436810" y="1974203"/>
              <a:ext cx="532180" cy="537467"/>
            </a:xfrm>
            <a:custGeom>
              <a:avLst/>
              <a:gdLst>
                <a:gd name="T0" fmla="*/ 2147483646 w 275"/>
                <a:gd name="T1" fmla="*/ 2147483646 h 275"/>
                <a:gd name="T2" fmla="*/ 2147483646 w 275"/>
                <a:gd name="T3" fmla="*/ 2147483646 h 275"/>
                <a:gd name="T4" fmla="*/ 2147483646 w 275"/>
                <a:gd name="T5" fmla="*/ 2147483646 h 275"/>
                <a:gd name="T6" fmla="*/ 2147483646 w 275"/>
                <a:gd name="T7" fmla="*/ 2147483646 h 275"/>
                <a:gd name="T8" fmla="*/ 0 w 275"/>
                <a:gd name="T9" fmla="*/ 2147483646 h 275"/>
                <a:gd name="T10" fmla="*/ 2147483646 w 275"/>
                <a:gd name="T11" fmla="*/ 2147483646 h 275"/>
                <a:gd name="T12" fmla="*/ 2147483646 w 275"/>
                <a:gd name="T13" fmla="*/ 2147483646 h 275"/>
                <a:gd name="T14" fmla="*/ 2147483646 w 275"/>
                <a:gd name="T15" fmla="*/ 2147483646 h 275"/>
                <a:gd name="T16" fmla="*/ 2147483646 w 275"/>
                <a:gd name="T17" fmla="*/ 2147483646 h 275"/>
                <a:gd name="T18" fmla="*/ 2147483646 w 275"/>
                <a:gd name="T19" fmla="*/ 2147483646 h 275"/>
                <a:gd name="T20" fmla="*/ 2147483646 w 275"/>
                <a:gd name="T21" fmla="*/ 2147483646 h 275"/>
                <a:gd name="T22" fmla="*/ 2147483646 w 275"/>
                <a:gd name="T23" fmla="*/ 2147483646 h 275"/>
                <a:gd name="T24" fmla="*/ 2147483646 w 275"/>
                <a:gd name="T25" fmla="*/ 2147483646 h 275"/>
                <a:gd name="T26" fmla="*/ 2147483646 w 275"/>
                <a:gd name="T27" fmla="*/ 2147483646 h 275"/>
                <a:gd name="T28" fmla="*/ 2147483646 w 275"/>
                <a:gd name="T29" fmla="*/ 2147483646 h 275"/>
                <a:gd name="T30" fmla="*/ 2147483646 w 275"/>
                <a:gd name="T31" fmla="*/ 2147483646 h 275"/>
                <a:gd name="T32" fmla="*/ 2147483646 w 275"/>
                <a:gd name="T33" fmla="*/ 2147483646 h 275"/>
                <a:gd name="T34" fmla="*/ 2147483646 w 275"/>
                <a:gd name="T35" fmla="*/ 2147483646 h 275"/>
                <a:gd name="T36" fmla="*/ 2147483646 w 275"/>
                <a:gd name="T37" fmla="*/ 2147483646 h 275"/>
                <a:gd name="T38" fmla="*/ 2147483646 w 275"/>
                <a:gd name="T39" fmla="*/ 0 h 275"/>
                <a:gd name="T40" fmla="*/ 2147483646 w 275"/>
                <a:gd name="T41" fmla="*/ 0 h 275"/>
                <a:gd name="T42" fmla="*/ 2147483646 w 275"/>
                <a:gd name="T43" fmla="*/ 2147483646 h 275"/>
                <a:gd name="T44" fmla="*/ 2147483646 w 275"/>
                <a:gd name="T45" fmla="*/ 2147483646 h 275"/>
                <a:gd name="T46" fmla="*/ 2147483646 w 275"/>
                <a:gd name="T47" fmla="*/ 2147483646 h 275"/>
                <a:gd name="T48" fmla="*/ 2147483646 w 275"/>
                <a:gd name="T49" fmla="*/ 2147483646 h 275"/>
                <a:gd name="T50" fmla="*/ 2147483646 w 275"/>
                <a:gd name="T51" fmla="*/ 2147483646 h 275"/>
                <a:gd name="T52" fmla="*/ 2147483646 w 275"/>
                <a:gd name="T53" fmla="*/ 2147483646 h 275"/>
                <a:gd name="T54" fmla="*/ 2147483646 w 275"/>
                <a:gd name="T55" fmla="*/ 2147483646 h 275"/>
                <a:gd name="T56" fmla="*/ 2147483646 w 275"/>
                <a:gd name="T57" fmla="*/ 2147483646 h 275"/>
                <a:gd name="T58" fmla="*/ 2147483646 w 275"/>
                <a:gd name="T59" fmla="*/ 2147483646 h 275"/>
                <a:gd name="T60" fmla="*/ 2147483646 w 275"/>
                <a:gd name="T61" fmla="*/ 2147483646 h 275"/>
                <a:gd name="T62" fmla="*/ 2147483646 w 275"/>
                <a:gd name="T63" fmla="*/ 2147483646 h 275"/>
                <a:gd name="T64" fmla="*/ 2147483646 w 275"/>
                <a:gd name="T65" fmla="*/ 2147483646 h 275"/>
                <a:gd name="T66" fmla="*/ 2147483646 w 275"/>
                <a:gd name="T67" fmla="*/ 2147483646 h 275"/>
                <a:gd name="T68" fmla="*/ 2147483646 w 275"/>
                <a:gd name="T69" fmla="*/ 2147483646 h 275"/>
                <a:gd name="T70" fmla="*/ 2147483646 w 275"/>
                <a:gd name="T71" fmla="*/ 2147483646 h 275"/>
                <a:gd name="T72" fmla="*/ 2147483646 w 275"/>
                <a:gd name="T73" fmla="*/ 2147483646 h 275"/>
                <a:gd name="T74" fmla="*/ 2147483646 w 275"/>
                <a:gd name="T75" fmla="*/ 2147483646 h 275"/>
                <a:gd name="T76" fmla="*/ 2147483646 w 275"/>
                <a:gd name="T77" fmla="*/ 2147483646 h 27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5"/>
                <a:gd name="T118" fmla="*/ 0 h 275"/>
                <a:gd name="T119" fmla="*/ 275 w 275"/>
                <a:gd name="T120" fmla="*/ 275 h 27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r>
                <a:rPr lang="fr-FR" altLang="zh-CN" sz="2000" b="1" dirty="0">
                  <a:solidFill>
                    <a:srgbClr val="F7F7F7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8" name="ïśḷïďè">
              <a:extLst>
                <a:ext uri="{FF2B5EF4-FFF2-40B4-BE49-F238E27FC236}">
                  <a16:creationId xmlns:a16="http://schemas.microsoft.com/office/drawing/2014/main" id="{29E8BE2C-A528-DB31-9E9A-7430F3E35249}"/>
                </a:ext>
              </a:extLst>
            </p:cNvPr>
            <p:cNvSpPr/>
            <p:nvPr/>
          </p:nvSpPr>
          <p:spPr bwMode="auto">
            <a:xfrm flipH="1">
              <a:off x="7702899" y="2335994"/>
              <a:ext cx="549573" cy="1365410"/>
            </a:xfrm>
            <a:custGeom>
              <a:avLst/>
              <a:gdLst>
                <a:gd name="T0" fmla="*/ 2147483646 w 283"/>
                <a:gd name="T1" fmla="*/ 2147483646 h 702"/>
                <a:gd name="T2" fmla="*/ 2147483646 w 283"/>
                <a:gd name="T3" fmla="*/ 2147483646 h 702"/>
                <a:gd name="T4" fmla="*/ 2147483646 w 283"/>
                <a:gd name="T5" fmla="*/ 2147483646 h 702"/>
                <a:gd name="T6" fmla="*/ 2147483646 w 283"/>
                <a:gd name="T7" fmla="*/ 2147483646 h 702"/>
                <a:gd name="T8" fmla="*/ 2147483646 w 283"/>
                <a:gd name="T9" fmla="*/ 2147483646 h 702"/>
                <a:gd name="T10" fmla="*/ 2147483646 w 283"/>
                <a:gd name="T11" fmla="*/ 2147483646 h 702"/>
                <a:gd name="T12" fmla="*/ 2147483646 w 283"/>
                <a:gd name="T13" fmla="*/ 2147483646 h 702"/>
                <a:gd name="T14" fmla="*/ 2147483646 w 283"/>
                <a:gd name="T15" fmla="*/ 2147483646 h 702"/>
                <a:gd name="T16" fmla="*/ 2147483646 w 283"/>
                <a:gd name="T17" fmla="*/ 2147483646 h 702"/>
                <a:gd name="T18" fmla="*/ 2147483646 w 283"/>
                <a:gd name="T19" fmla="*/ 2147483646 h 702"/>
                <a:gd name="T20" fmla="*/ 2147483646 w 283"/>
                <a:gd name="T21" fmla="*/ 2147483646 h 702"/>
                <a:gd name="T22" fmla="*/ 2147483646 w 283"/>
                <a:gd name="T23" fmla="*/ 2147483646 h 702"/>
                <a:gd name="T24" fmla="*/ 2147483646 w 283"/>
                <a:gd name="T25" fmla="*/ 2147483646 h 702"/>
                <a:gd name="T26" fmla="*/ 2147483646 w 283"/>
                <a:gd name="T27" fmla="*/ 2147483646 h 702"/>
                <a:gd name="T28" fmla="*/ 2147483646 w 283"/>
                <a:gd name="T29" fmla="*/ 2147483646 h 702"/>
                <a:gd name="T30" fmla="*/ 2147483646 w 283"/>
                <a:gd name="T31" fmla="*/ 2147483646 h 702"/>
                <a:gd name="T32" fmla="*/ 2147483646 w 283"/>
                <a:gd name="T33" fmla="*/ 2147483646 h 702"/>
                <a:gd name="T34" fmla="*/ 2147483646 w 283"/>
                <a:gd name="T35" fmla="*/ 0 h 702"/>
                <a:gd name="T36" fmla="*/ 2147483646 w 283"/>
                <a:gd name="T37" fmla="*/ 2147483646 h 702"/>
                <a:gd name="T38" fmla="*/ 2147483646 w 283"/>
                <a:gd name="T39" fmla="*/ 2147483646 h 702"/>
                <a:gd name="T40" fmla="*/ 2147483646 w 283"/>
                <a:gd name="T41" fmla="*/ 2147483646 h 702"/>
                <a:gd name="T42" fmla="*/ 2147483646 w 283"/>
                <a:gd name="T43" fmla="*/ 2147483646 h 702"/>
                <a:gd name="T44" fmla="*/ 2147483646 w 283"/>
                <a:gd name="T45" fmla="*/ 2147483646 h 702"/>
                <a:gd name="T46" fmla="*/ 0 w 283"/>
                <a:gd name="T47" fmla="*/ 2147483646 h 702"/>
                <a:gd name="T48" fmla="*/ 0 w 283"/>
                <a:gd name="T49" fmla="*/ 2147483646 h 702"/>
                <a:gd name="T50" fmla="*/ 2147483646 w 283"/>
                <a:gd name="T51" fmla="*/ 2147483646 h 702"/>
                <a:gd name="T52" fmla="*/ 2147483646 w 283"/>
                <a:gd name="T53" fmla="*/ 2147483646 h 702"/>
                <a:gd name="T54" fmla="*/ 2147483646 w 283"/>
                <a:gd name="T55" fmla="*/ 2147483646 h 702"/>
                <a:gd name="T56" fmla="*/ 2147483646 w 283"/>
                <a:gd name="T57" fmla="*/ 2147483646 h 702"/>
                <a:gd name="T58" fmla="*/ 2147483646 w 283"/>
                <a:gd name="T59" fmla="*/ 2147483646 h 702"/>
                <a:gd name="T60" fmla="*/ 2147483646 w 283"/>
                <a:gd name="T61" fmla="*/ 2147483646 h 702"/>
                <a:gd name="T62" fmla="*/ 2147483646 w 283"/>
                <a:gd name="T63" fmla="*/ 2147483646 h 702"/>
                <a:gd name="T64" fmla="*/ 2147483646 w 283"/>
                <a:gd name="T65" fmla="*/ 2147483646 h 702"/>
                <a:gd name="T66" fmla="*/ 2147483646 w 283"/>
                <a:gd name="T67" fmla="*/ 2147483646 h 702"/>
                <a:gd name="T68" fmla="*/ 2147483646 w 283"/>
                <a:gd name="T69" fmla="*/ 2147483646 h 702"/>
                <a:gd name="T70" fmla="*/ 2147483646 w 283"/>
                <a:gd name="T71" fmla="*/ 2147483646 h 702"/>
                <a:gd name="T72" fmla="*/ 2147483646 w 283"/>
                <a:gd name="T73" fmla="*/ 2147483646 h 702"/>
                <a:gd name="T74" fmla="*/ 2147483646 w 283"/>
                <a:gd name="T75" fmla="*/ 2147483646 h 70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83" y="667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iṧḷiďè">
            <a:extLst>
              <a:ext uri="{FF2B5EF4-FFF2-40B4-BE49-F238E27FC236}">
                <a16:creationId xmlns:a16="http://schemas.microsoft.com/office/drawing/2014/main" id="{B5592EC9-24F9-C824-1F6E-9F1254CBADCB}"/>
              </a:ext>
            </a:extLst>
          </p:cNvPr>
          <p:cNvSpPr/>
          <p:nvPr/>
        </p:nvSpPr>
        <p:spPr>
          <a:xfrm>
            <a:off x="4222859" y="1737506"/>
            <a:ext cx="1713064" cy="1711548"/>
          </a:xfrm>
          <a:prstGeom prst="ellipse">
            <a:avLst/>
          </a:prstGeom>
          <a:noFill/>
          <a:ln w="762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none" anchor="ctr" anchorCtr="1">
            <a:normAutofit/>
          </a:bodyPr>
          <a:lstStyle/>
          <a:p>
            <a:pPr algn="ctr">
              <a:defRPr/>
            </a:pPr>
            <a:endParaRPr lang="fr-FR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1" name="îşlïḍé">
            <a:extLst>
              <a:ext uri="{FF2B5EF4-FFF2-40B4-BE49-F238E27FC236}">
                <a16:creationId xmlns:a16="http://schemas.microsoft.com/office/drawing/2014/main" id="{090E07BC-870D-5EDA-D072-B661A704DAF1}"/>
              </a:ext>
            </a:extLst>
          </p:cNvPr>
          <p:cNvSpPr/>
          <p:nvPr/>
        </p:nvSpPr>
        <p:spPr bwMode="auto">
          <a:xfrm flipH="1">
            <a:off x="4222859" y="1666193"/>
            <a:ext cx="533919" cy="537467"/>
          </a:xfrm>
          <a:custGeom>
            <a:avLst/>
            <a:gdLst>
              <a:gd name="T0" fmla="*/ 2147483646 w 275"/>
              <a:gd name="T1" fmla="*/ 2147483646 h 275"/>
              <a:gd name="T2" fmla="*/ 2147483646 w 275"/>
              <a:gd name="T3" fmla="*/ 2147483646 h 275"/>
              <a:gd name="T4" fmla="*/ 2147483646 w 275"/>
              <a:gd name="T5" fmla="*/ 2147483646 h 275"/>
              <a:gd name="T6" fmla="*/ 2147483646 w 275"/>
              <a:gd name="T7" fmla="*/ 2147483646 h 275"/>
              <a:gd name="T8" fmla="*/ 0 w 275"/>
              <a:gd name="T9" fmla="*/ 2147483646 h 275"/>
              <a:gd name="T10" fmla="*/ 2147483646 w 275"/>
              <a:gd name="T11" fmla="*/ 2147483646 h 275"/>
              <a:gd name="T12" fmla="*/ 2147483646 w 275"/>
              <a:gd name="T13" fmla="*/ 2147483646 h 275"/>
              <a:gd name="T14" fmla="*/ 2147483646 w 275"/>
              <a:gd name="T15" fmla="*/ 2147483646 h 275"/>
              <a:gd name="T16" fmla="*/ 2147483646 w 275"/>
              <a:gd name="T17" fmla="*/ 2147483646 h 275"/>
              <a:gd name="T18" fmla="*/ 2147483646 w 275"/>
              <a:gd name="T19" fmla="*/ 2147483646 h 275"/>
              <a:gd name="T20" fmla="*/ 2147483646 w 275"/>
              <a:gd name="T21" fmla="*/ 2147483646 h 275"/>
              <a:gd name="T22" fmla="*/ 2147483646 w 275"/>
              <a:gd name="T23" fmla="*/ 2147483646 h 275"/>
              <a:gd name="T24" fmla="*/ 2147483646 w 275"/>
              <a:gd name="T25" fmla="*/ 2147483646 h 275"/>
              <a:gd name="T26" fmla="*/ 2147483646 w 275"/>
              <a:gd name="T27" fmla="*/ 2147483646 h 275"/>
              <a:gd name="T28" fmla="*/ 2147483646 w 275"/>
              <a:gd name="T29" fmla="*/ 2147483646 h 275"/>
              <a:gd name="T30" fmla="*/ 2147483646 w 275"/>
              <a:gd name="T31" fmla="*/ 2147483646 h 275"/>
              <a:gd name="T32" fmla="*/ 2147483646 w 275"/>
              <a:gd name="T33" fmla="*/ 2147483646 h 275"/>
              <a:gd name="T34" fmla="*/ 2147483646 w 275"/>
              <a:gd name="T35" fmla="*/ 2147483646 h 275"/>
              <a:gd name="T36" fmla="*/ 2147483646 w 275"/>
              <a:gd name="T37" fmla="*/ 2147483646 h 275"/>
              <a:gd name="T38" fmla="*/ 2147483646 w 275"/>
              <a:gd name="T39" fmla="*/ 0 h 275"/>
              <a:gd name="T40" fmla="*/ 2147483646 w 275"/>
              <a:gd name="T41" fmla="*/ 0 h 275"/>
              <a:gd name="T42" fmla="*/ 2147483646 w 275"/>
              <a:gd name="T43" fmla="*/ 2147483646 h 275"/>
              <a:gd name="T44" fmla="*/ 2147483646 w 275"/>
              <a:gd name="T45" fmla="*/ 2147483646 h 275"/>
              <a:gd name="T46" fmla="*/ 2147483646 w 275"/>
              <a:gd name="T47" fmla="*/ 2147483646 h 275"/>
              <a:gd name="T48" fmla="*/ 2147483646 w 275"/>
              <a:gd name="T49" fmla="*/ 2147483646 h 275"/>
              <a:gd name="T50" fmla="*/ 2147483646 w 275"/>
              <a:gd name="T51" fmla="*/ 2147483646 h 275"/>
              <a:gd name="T52" fmla="*/ 2147483646 w 275"/>
              <a:gd name="T53" fmla="*/ 2147483646 h 275"/>
              <a:gd name="T54" fmla="*/ 2147483646 w 275"/>
              <a:gd name="T55" fmla="*/ 2147483646 h 275"/>
              <a:gd name="T56" fmla="*/ 2147483646 w 275"/>
              <a:gd name="T57" fmla="*/ 2147483646 h 275"/>
              <a:gd name="T58" fmla="*/ 2147483646 w 275"/>
              <a:gd name="T59" fmla="*/ 2147483646 h 275"/>
              <a:gd name="T60" fmla="*/ 2147483646 w 275"/>
              <a:gd name="T61" fmla="*/ 2147483646 h 275"/>
              <a:gd name="T62" fmla="*/ 2147483646 w 275"/>
              <a:gd name="T63" fmla="*/ 2147483646 h 275"/>
              <a:gd name="T64" fmla="*/ 2147483646 w 275"/>
              <a:gd name="T65" fmla="*/ 2147483646 h 275"/>
              <a:gd name="T66" fmla="*/ 2147483646 w 275"/>
              <a:gd name="T67" fmla="*/ 2147483646 h 275"/>
              <a:gd name="T68" fmla="*/ 2147483646 w 275"/>
              <a:gd name="T69" fmla="*/ 2147483646 h 275"/>
              <a:gd name="T70" fmla="*/ 2147483646 w 275"/>
              <a:gd name="T71" fmla="*/ 2147483646 h 275"/>
              <a:gd name="T72" fmla="*/ 2147483646 w 275"/>
              <a:gd name="T73" fmla="*/ 2147483646 h 275"/>
              <a:gd name="T74" fmla="*/ 2147483646 w 275"/>
              <a:gd name="T75" fmla="*/ 2147483646 h 275"/>
              <a:gd name="T76" fmla="*/ 2147483646 w 275"/>
              <a:gd name="T77" fmla="*/ 2147483646 h 27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75"/>
              <a:gd name="T118" fmla="*/ 0 h 275"/>
              <a:gd name="T119" fmla="*/ 275 w 275"/>
              <a:gd name="T120" fmla="*/ 275 h 27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75" h="275">
                <a:moveTo>
                  <a:pt x="117" y="275"/>
                </a:moveTo>
                <a:lnTo>
                  <a:pt x="117" y="275"/>
                </a:lnTo>
                <a:lnTo>
                  <a:pt x="96" y="274"/>
                </a:lnTo>
                <a:lnTo>
                  <a:pt x="77" y="271"/>
                </a:lnTo>
                <a:lnTo>
                  <a:pt x="60" y="267"/>
                </a:lnTo>
                <a:lnTo>
                  <a:pt x="45" y="262"/>
                </a:lnTo>
                <a:lnTo>
                  <a:pt x="32" y="257"/>
                </a:lnTo>
                <a:lnTo>
                  <a:pt x="24" y="252"/>
                </a:lnTo>
                <a:lnTo>
                  <a:pt x="14" y="247"/>
                </a:lnTo>
                <a:lnTo>
                  <a:pt x="0" y="239"/>
                </a:lnTo>
                <a:lnTo>
                  <a:pt x="16" y="234"/>
                </a:lnTo>
                <a:lnTo>
                  <a:pt x="28" y="229"/>
                </a:lnTo>
                <a:lnTo>
                  <a:pt x="39" y="224"/>
                </a:lnTo>
                <a:lnTo>
                  <a:pt x="32" y="214"/>
                </a:lnTo>
                <a:lnTo>
                  <a:pt x="26" y="206"/>
                </a:lnTo>
                <a:lnTo>
                  <a:pt x="21" y="196"/>
                </a:lnTo>
                <a:lnTo>
                  <a:pt x="16" y="185"/>
                </a:lnTo>
                <a:lnTo>
                  <a:pt x="11" y="172"/>
                </a:lnTo>
                <a:lnTo>
                  <a:pt x="8" y="160"/>
                </a:lnTo>
                <a:lnTo>
                  <a:pt x="7" y="146"/>
                </a:lnTo>
                <a:lnTo>
                  <a:pt x="5" y="133"/>
                </a:lnTo>
                <a:lnTo>
                  <a:pt x="7" y="120"/>
                </a:lnTo>
                <a:lnTo>
                  <a:pt x="8" y="108"/>
                </a:lnTo>
                <a:lnTo>
                  <a:pt x="11" y="94"/>
                </a:lnTo>
                <a:lnTo>
                  <a:pt x="16" y="82"/>
                </a:lnTo>
                <a:lnTo>
                  <a:pt x="21" y="71"/>
                </a:lnTo>
                <a:lnTo>
                  <a:pt x="28" y="59"/>
                </a:lnTo>
                <a:lnTo>
                  <a:pt x="36" y="49"/>
                </a:lnTo>
                <a:lnTo>
                  <a:pt x="44" y="40"/>
                </a:lnTo>
                <a:lnTo>
                  <a:pt x="54" y="30"/>
                </a:lnTo>
                <a:lnTo>
                  <a:pt x="65" y="23"/>
                </a:lnTo>
                <a:lnTo>
                  <a:pt x="76" y="15"/>
                </a:lnTo>
                <a:lnTo>
                  <a:pt x="89" y="9"/>
                </a:lnTo>
                <a:lnTo>
                  <a:pt x="101" y="6"/>
                </a:lnTo>
                <a:lnTo>
                  <a:pt x="113" y="2"/>
                </a:lnTo>
                <a:lnTo>
                  <a:pt x="127" y="0"/>
                </a:lnTo>
                <a:lnTo>
                  <a:pt x="140" y="0"/>
                </a:lnTo>
                <a:lnTo>
                  <a:pt x="150" y="0"/>
                </a:lnTo>
                <a:lnTo>
                  <a:pt x="161" y="1"/>
                </a:lnTo>
                <a:lnTo>
                  <a:pt x="170" y="3"/>
                </a:lnTo>
                <a:lnTo>
                  <a:pt x="180" y="6"/>
                </a:lnTo>
                <a:lnTo>
                  <a:pt x="198" y="12"/>
                </a:lnTo>
                <a:lnTo>
                  <a:pt x="215" y="22"/>
                </a:lnTo>
                <a:lnTo>
                  <a:pt x="230" y="34"/>
                </a:lnTo>
                <a:lnTo>
                  <a:pt x="244" y="48"/>
                </a:lnTo>
                <a:lnTo>
                  <a:pt x="249" y="56"/>
                </a:lnTo>
                <a:lnTo>
                  <a:pt x="255" y="64"/>
                </a:lnTo>
                <a:lnTo>
                  <a:pt x="260" y="74"/>
                </a:lnTo>
                <a:lnTo>
                  <a:pt x="264" y="82"/>
                </a:lnTo>
                <a:lnTo>
                  <a:pt x="269" y="96"/>
                </a:lnTo>
                <a:lnTo>
                  <a:pt x="272" y="109"/>
                </a:lnTo>
                <a:lnTo>
                  <a:pt x="273" y="122"/>
                </a:lnTo>
                <a:lnTo>
                  <a:pt x="275" y="134"/>
                </a:lnTo>
                <a:lnTo>
                  <a:pt x="273" y="148"/>
                </a:lnTo>
                <a:lnTo>
                  <a:pt x="272" y="161"/>
                </a:lnTo>
                <a:lnTo>
                  <a:pt x="269" y="173"/>
                </a:lnTo>
                <a:lnTo>
                  <a:pt x="264" y="185"/>
                </a:lnTo>
                <a:lnTo>
                  <a:pt x="259" y="197"/>
                </a:lnTo>
                <a:lnTo>
                  <a:pt x="252" y="208"/>
                </a:lnTo>
                <a:lnTo>
                  <a:pt x="244" y="218"/>
                </a:lnTo>
                <a:lnTo>
                  <a:pt x="236" y="229"/>
                </a:lnTo>
                <a:lnTo>
                  <a:pt x="226" y="237"/>
                </a:lnTo>
                <a:lnTo>
                  <a:pt x="215" y="245"/>
                </a:lnTo>
                <a:lnTo>
                  <a:pt x="204" y="252"/>
                </a:lnTo>
                <a:lnTo>
                  <a:pt x="192" y="258"/>
                </a:lnTo>
                <a:lnTo>
                  <a:pt x="185" y="260"/>
                </a:lnTo>
                <a:lnTo>
                  <a:pt x="168" y="267"/>
                </a:lnTo>
                <a:lnTo>
                  <a:pt x="152" y="271"/>
                </a:lnTo>
                <a:lnTo>
                  <a:pt x="134" y="274"/>
                </a:lnTo>
                <a:lnTo>
                  <a:pt x="117" y="27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1"/>
          </a:gra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 anchorCtr="1"/>
          <a:lstStyle/>
          <a:p>
            <a:pPr eaLnBrk="1" hangingPunct="1"/>
            <a:r>
              <a:rPr lang="fr-FR" altLang="zh-CN" sz="2000" b="1" dirty="0">
                <a:solidFill>
                  <a:srgbClr val="F7F7F7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2" name="ísļîḑé">
            <a:extLst>
              <a:ext uri="{FF2B5EF4-FFF2-40B4-BE49-F238E27FC236}">
                <a16:creationId xmlns:a16="http://schemas.microsoft.com/office/drawing/2014/main" id="{35C5F052-2385-BF2A-F9B0-9420484FC607}"/>
              </a:ext>
            </a:extLst>
          </p:cNvPr>
          <p:cNvSpPr/>
          <p:nvPr/>
        </p:nvSpPr>
        <p:spPr bwMode="auto">
          <a:xfrm>
            <a:off x="3941117" y="2027984"/>
            <a:ext cx="549573" cy="1365410"/>
          </a:xfrm>
          <a:custGeom>
            <a:avLst/>
            <a:gdLst>
              <a:gd name="T0" fmla="*/ 2147483646 w 283"/>
              <a:gd name="T1" fmla="*/ 2147483646 h 702"/>
              <a:gd name="T2" fmla="*/ 2147483646 w 283"/>
              <a:gd name="T3" fmla="*/ 2147483646 h 702"/>
              <a:gd name="T4" fmla="*/ 2147483646 w 283"/>
              <a:gd name="T5" fmla="*/ 2147483646 h 702"/>
              <a:gd name="T6" fmla="*/ 2147483646 w 283"/>
              <a:gd name="T7" fmla="*/ 2147483646 h 702"/>
              <a:gd name="T8" fmla="*/ 2147483646 w 283"/>
              <a:gd name="T9" fmla="*/ 2147483646 h 702"/>
              <a:gd name="T10" fmla="*/ 2147483646 w 283"/>
              <a:gd name="T11" fmla="*/ 2147483646 h 702"/>
              <a:gd name="T12" fmla="*/ 2147483646 w 283"/>
              <a:gd name="T13" fmla="*/ 2147483646 h 702"/>
              <a:gd name="T14" fmla="*/ 2147483646 w 283"/>
              <a:gd name="T15" fmla="*/ 2147483646 h 702"/>
              <a:gd name="T16" fmla="*/ 2147483646 w 283"/>
              <a:gd name="T17" fmla="*/ 2147483646 h 702"/>
              <a:gd name="T18" fmla="*/ 2147483646 w 283"/>
              <a:gd name="T19" fmla="*/ 2147483646 h 702"/>
              <a:gd name="T20" fmla="*/ 2147483646 w 283"/>
              <a:gd name="T21" fmla="*/ 2147483646 h 702"/>
              <a:gd name="T22" fmla="*/ 2147483646 w 283"/>
              <a:gd name="T23" fmla="*/ 2147483646 h 702"/>
              <a:gd name="T24" fmla="*/ 2147483646 w 283"/>
              <a:gd name="T25" fmla="*/ 2147483646 h 702"/>
              <a:gd name="T26" fmla="*/ 2147483646 w 283"/>
              <a:gd name="T27" fmla="*/ 2147483646 h 702"/>
              <a:gd name="T28" fmla="*/ 2147483646 w 283"/>
              <a:gd name="T29" fmla="*/ 2147483646 h 702"/>
              <a:gd name="T30" fmla="*/ 2147483646 w 283"/>
              <a:gd name="T31" fmla="*/ 2147483646 h 702"/>
              <a:gd name="T32" fmla="*/ 2147483646 w 283"/>
              <a:gd name="T33" fmla="*/ 2147483646 h 702"/>
              <a:gd name="T34" fmla="*/ 2147483646 w 283"/>
              <a:gd name="T35" fmla="*/ 0 h 702"/>
              <a:gd name="T36" fmla="*/ 2147483646 w 283"/>
              <a:gd name="T37" fmla="*/ 2147483646 h 702"/>
              <a:gd name="T38" fmla="*/ 2147483646 w 283"/>
              <a:gd name="T39" fmla="*/ 2147483646 h 702"/>
              <a:gd name="T40" fmla="*/ 2147483646 w 283"/>
              <a:gd name="T41" fmla="*/ 2147483646 h 702"/>
              <a:gd name="T42" fmla="*/ 2147483646 w 283"/>
              <a:gd name="T43" fmla="*/ 2147483646 h 702"/>
              <a:gd name="T44" fmla="*/ 2147483646 w 283"/>
              <a:gd name="T45" fmla="*/ 2147483646 h 702"/>
              <a:gd name="T46" fmla="*/ 0 w 283"/>
              <a:gd name="T47" fmla="*/ 2147483646 h 702"/>
              <a:gd name="T48" fmla="*/ 0 w 283"/>
              <a:gd name="T49" fmla="*/ 2147483646 h 702"/>
              <a:gd name="T50" fmla="*/ 2147483646 w 283"/>
              <a:gd name="T51" fmla="*/ 2147483646 h 702"/>
              <a:gd name="T52" fmla="*/ 2147483646 w 283"/>
              <a:gd name="T53" fmla="*/ 2147483646 h 702"/>
              <a:gd name="T54" fmla="*/ 2147483646 w 283"/>
              <a:gd name="T55" fmla="*/ 2147483646 h 702"/>
              <a:gd name="T56" fmla="*/ 2147483646 w 283"/>
              <a:gd name="T57" fmla="*/ 2147483646 h 702"/>
              <a:gd name="T58" fmla="*/ 2147483646 w 283"/>
              <a:gd name="T59" fmla="*/ 2147483646 h 702"/>
              <a:gd name="T60" fmla="*/ 2147483646 w 283"/>
              <a:gd name="T61" fmla="*/ 2147483646 h 702"/>
              <a:gd name="T62" fmla="*/ 2147483646 w 283"/>
              <a:gd name="T63" fmla="*/ 2147483646 h 702"/>
              <a:gd name="T64" fmla="*/ 2147483646 w 283"/>
              <a:gd name="T65" fmla="*/ 2147483646 h 702"/>
              <a:gd name="T66" fmla="*/ 2147483646 w 283"/>
              <a:gd name="T67" fmla="*/ 2147483646 h 702"/>
              <a:gd name="T68" fmla="*/ 2147483646 w 283"/>
              <a:gd name="T69" fmla="*/ 2147483646 h 702"/>
              <a:gd name="T70" fmla="*/ 2147483646 w 283"/>
              <a:gd name="T71" fmla="*/ 2147483646 h 702"/>
              <a:gd name="T72" fmla="*/ 2147483646 w 283"/>
              <a:gd name="T73" fmla="*/ 2147483646 h 702"/>
              <a:gd name="T74" fmla="*/ 2147483646 w 283"/>
              <a:gd name="T75" fmla="*/ 2147483646 h 70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3" h="702">
                <a:moveTo>
                  <a:pt x="283" y="667"/>
                </a:moveTo>
                <a:lnTo>
                  <a:pt x="283" y="667"/>
                </a:lnTo>
                <a:lnTo>
                  <a:pt x="261" y="650"/>
                </a:lnTo>
                <a:lnTo>
                  <a:pt x="242" y="633"/>
                </a:lnTo>
                <a:lnTo>
                  <a:pt x="222" y="613"/>
                </a:lnTo>
                <a:lnTo>
                  <a:pt x="205" y="594"/>
                </a:lnTo>
                <a:lnTo>
                  <a:pt x="188" y="573"/>
                </a:lnTo>
                <a:lnTo>
                  <a:pt x="174" y="551"/>
                </a:lnTo>
                <a:lnTo>
                  <a:pt x="159" y="528"/>
                </a:lnTo>
                <a:lnTo>
                  <a:pt x="147" y="505"/>
                </a:lnTo>
                <a:lnTo>
                  <a:pt x="135" y="480"/>
                </a:lnTo>
                <a:lnTo>
                  <a:pt x="125" y="456"/>
                </a:lnTo>
                <a:lnTo>
                  <a:pt x="118" y="429"/>
                </a:lnTo>
                <a:lnTo>
                  <a:pt x="111" y="403"/>
                </a:lnTo>
                <a:lnTo>
                  <a:pt x="106" y="376"/>
                </a:lnTo>
                <a:lnTo>
                  <a:pt x="102" y="349"/>
                </a:lnTo>
                <a:lnTo>
                  <a:pt x="101" y="320"/>
                </a:lnTo>
                <a:lnTo>
                  <a:pt x="101" y="292"/>
                </a:lnTo>
                <a:lnTo>
                  <a:pt x="102" y="268"/>
                </a:lnTo>
                <a:lnTo>
                  <a:pt x="105" y="243"/>
                </a:lnTo>
                <a:lnTo>
                  <a:pt x="108" y="220"/>
                </a:lnTo>
                <a:lnTo>
                  <a:pt x="114" y="197"/>
                </a:lnTo>
                <a:lnTo>
                  <a:pt x="120" y="174"/>
                </a:lnTo>
                <a:lnTo>
                  <a:pt x="128" y="152"/>
                </a:lnTo>
                <a:lnTo>
                  <a:pt x="136" y="131"/>
                </a:lnTo>
                <a:lnTo>
                  <a:pt x="146" y="110"/>
                </a:lnTo>
                <a:lnTo>
                  <a:pt x="135" y="99"/>
                </a:lnTo>
                <a:lnTo>
                  <a:pt x="127" y="87"/>
                </a:lnTo>
                <a:lnTo>
                  <a:pt x="118" y="74"/>
                </a:lnTo>
                <a:lnTo>
                  <a:pt x="111" y="60"/>
                </a:lnTo>
                <a:lnTo>
                  <a:pt x="106" y="46"/>
                </a:lnTo>
                <a:lnTo>
                  <a:pt x="101" y="31"/>
                </a:lnTo>
                <a:lnTo>
                  <a:pt x="99" y="15"/>
                </a:lnTo>
                <a:lnTo>
                  <a:pt x="97" y="0"/>
                </a:lnTo>
                <a:lnTo>
                  <a:pt x="77" y="32"/>
                </a:lnTo>
                <a:lnTo>
                  <a:pt x="59" y="65"/>
                </a:lnTo>
                <a:lnTo>
                  <a:pt x="43" y="100"/>
                </a:lnTo>
                <a:lnTo>
                  <a:pt x="28" y="137"/>
                </a:lnTo>
                <a:lnTo>
                  <a:pt x="17" y="174"/>
                </a:lnTo>
                <a:lnTo>
                  <a:pt x="12" y="194"/>
                </a:lnTo>
                <a:lnTo>
                  <a:pt x="9" y="213"/>
                </a:lnTo>
                <a:lnTo>
                  <a:pt x="5" y="234"/>
                </a:lnTo>
                <a:lnTo>
                  <a:pt x="3" y="253"/>
                </a:lnTo>
                <a:lnTo>
                  <a:pt x="2" y="274"/>
                </a:lnTo>
                <a:lnTo>
                  <a:pt x="0" y="294"/>
                </a:lnTo>
                <a:lnTo>
                  <a:pt x="0" y="323"/>
                </a:lnTo>
                <a:lnTo>
                  <a:pt x="2" y="353"/>
                </a:lnTo>
                <a:lnTo>
                  <a:pt x="4" y="382"/>
                </a:lnTo>
                <a:lnTo>
                  <a:pt x="9" y="411"/>
                </a:lnTo>
                <a:lnTo>
                  <a:pt x="15" y="439"/>
                </a:lnTo>
                <a:lnTo>
                  <a:pt x="22" y="465"/>
                </a:lnTo>
                <a:lnTo>
                  <a:pt x="31" y="492"/>
                </a:lnTo>
                <a:lnTo>
                  <a:pt x="40" y="519"/>
                </a:lnTo>
                <a:lnTo>
                  <a:pt x="51" y="544"/>
                </a:lnTo>
                <a:lnTo>
                  <a:pt x="65" y="570"/>
                </a:lnTo>
                <a:lnTo>
                  <a:pt x="78" y="593"/>
                </a:lnTo>
                <a:lnTo>
                  <a:pt x="93" y="617"/>
                </a:lnTo>
                <a:lnTo>
                  <a:pt x="110" y="639"/>
                </a:lnTo>
                <a:lnTo>
                  <a:pt x="127" y="661"/>
                </a:lnTo>
                <a:lnTo>
                  <a:pt x="145" y="681"/>
                </a:lnTo>
                <a:lnTo>
                  <a:pt x="163" y="702"/>
                </a:lnTo>
                <a:lnTo>
                  <a:pt x="176" y="693"/>
                </a:lnTo>
                <a:lnTo>
                  <a:pt x="188" y="686"/>
                </a:lnTo>
                <a:lnTo>
                  <a:pt x="202" y="680"/>
                </a:lnTo>
                <a:lnTo>
                  <a:pt x="216" y="674"/>
                </a:lnTo>
                <a:lnTo>
                  <a:pt x="231" y="670"/>
                </a:lnTo>
                <a:lnTo>
                  <a:pt x="245" y="668"/>
                </a:lnTo>
                <a:lnTo>
                  <a:pt x="261" y="667"/>
                </a:lnTo>
                <a:lnTo>
                  <a:pt x="277" y="665"/>
                </a:lnTo>
                <a:lnTo>
                  <a:pt x="283" y="66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2"/>
              </a:gs>
            </a:gsLst>
            <a:lin ang="27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972EEEF-2904-27E6-F0A3-FAA3A7099B7D}"/>
              </a:ext>
            </a:extLst>
          </p:cNvPr>
          <p:cNvGrpSpPr/>
          <p:nvPr/>
        </p:nvGrpSpPr>
        <p:grpSpPr>
          <a:xfrm>
            <a:off x="6257667" y="3874870"/>
            <a:ext cx="1994806" cy="1782861"/>
            <a:chOff x="6257666" y="4182880"/>
            <a:chExt cx="1994806" cy="1782861"/>
          </a:xfrm>
        </p:grpSpPr>
        <p:sp>
          <p:nvSpPr>
            <p:cNvPr id="74" name="i$ľîdê">
              <a:extLst>
                <a:ext uri="{FF2B5EF4-FFF2-40B4-BE49-F238E27FC236}">
                  <a16:creationId xmlns:a16="http://schemas.microsoft.com/office/drawing/2014/main" id="{CE8F9B7F-645E-20C4-E0CC-78136F73784D}"/>
                </a:ext>
              </a:extLst>
            </p:cNvPr>
            <p:cNvSpPr/>
            <p:nvPr/>
          </p:nvSpPr>
          <p:spPr>
            <a:xfrm>
              <a:off x="6257666" y="4254193"/>
              <a:ext cx="1711326" cy="1711548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wrap="none" anchor="ctr" anchorCtr="1">
              <a:normAutofit/>
            </a:bodyPr>
            <a:lstStyle/>
            <a:p>
              <a:pPr algn="ctr">
                <a:defRPr/>
              </a:pPr>
              <a:endParaRPr lang="fr-FR" altLang="zh-CN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5" name="îšḻïḓé">
              <a:extLst>
                <a:ext uri="{FF2B5EF4-FFF2-40B4-BE49-F238E27FC236}">
                  <a16:creationId xmlns:a16="http://schemas.microsoft.com/office/drawing/2014/main" id="{4AD0EAE7-9D7D-81A5-C8A2-986710ADF15F}"/>
                </a:ext>
              </a:extLst>
            </p:cNvPr>
            <p:cNvSpPr/>
            <p:nvPr/>
          </p:nvSpPr>
          <p:spPr bwMode="auto">
            <a:xfrm>
              <a:off x="7436810" y="4182880"/>
              <a:ext cx="532180" cy="537467"/>
            </a:xfrm>
            <a:custGeom>
              <a:avLst/>
              <a:gdLst>
                <a:gd name="T0" fmla="*/ 117 w 275"/>
                <a:gd name="T1" fmla="*/ 275 h 275"/>
                <a:gd name="T2" fmla="*/ 77 w 275"/>
                <a:gd name="T3" fmla="*/ 271 h 275"/>
                <a:gd name="T4" fmla="*/ 45 w 275"/>
                <a:gd name="T5" fmla="*/ 262 h 275"/>
                <a:gd name="T6" fmla="*/ 24 w 275"/>
                <a:gd name="T7" fmla="*/ 252 h 275"/>
                <a:gd name="T8" fmla="*/ 0 w 275"/>
                <a:gd name="T9" fmla="*/ 239 h 275"/>
                <a:gd name="T10" fmla="*/ 16 w 275"/>
                <a:gd name="T11" fmla="*/ 234 h 275"/>
                <a:gd name="T12" fmla="*/ 39 w 275"/>
                <a:gd name="T13" fmla="*/ 224 h 275"/>
                <a:gd name="T14" fmla="*/ 32 w 275"/>
                <a:gd name="T15" fmla="*/ 214 h 275"/>
                <a:gd name="T16" fmla="*/ 21 w 275"/>
                <a:gd name="T17" fmla="*/ 196 h 275"/>
                <a:gd name="T18" fmla="*/ 16 w 275"/>
                <a:gd name="T19" fmla="*/ 185 h 275"/>
                <a:gd name="T20" fmla="*/ 8 w 275"/>
                <a:gd name="T21" fmla="*/ 160 h 275"/>
                <a:gd name="T22" fmla="*/ 5 w 275"/>
                <a:gd name="T23" fmla="*/ 133 h 275"/>
                <a:gd name="T24" fmla="*/ 8 w 275"/>
                <a:gd name="T25" fmla="*/ 108 h 275"/>
                <a:gd name="T26" fmla="*/ 16 w 275"/>
                <a:gd name="T27" fmla="*/ 82 h 275"/>
                <a:gd name="T28" fmla="*/ 28 w 275"/>
                <a:gd name="T29" fmla="*/ 59 h 275"/>
                <a:gd name="T30" fmla="*/ 44 w 275"/>
                <a:gd name="T31" fmla="*/ 40 h 275"/>
                <a:gd name="T32" fmla="*/ 65 w 275"/>
                <a:gd name="T33" fmla="*/ 23 h 275"/>
                <a:gd name="T34" fmla="*/ 89 w 275"/>
                <a:gd name="T35" fmla="*/ 9 h 275"/>
                <a:gd name="T36" fmla="*/ 101 w 275"/>
                <a:gd name="T37" fmla="*/ 6 h 275"/>
                <a:gd name="T38" fmla="*/ 127 w 275"/>
                <a:gd name="T39" fmla="*/ 0 h 275"/>
                <a:gd name="T40" fmla="*/ 140 w 275"/>
                <a:gd name="T41" fmla="*/ 0 h 275"/>
                <a:gd name="T42" fmla="*/ 161 w 275"/>
                <a:gd name="T43" fmla="*/ 1 h 275"/>
                <a:gd name="T44" fmla="*/ 180 w 275"/>
                <a:gd name="T45" fmla="*/ 6 h 275"/>
                <a:gd name="T46" fmla="*/ 215 w 275"/>
                <a:gd name="T47" fmla="*/ 22 h 275"/>
                <a:gd name="T48" fmla="*/ 244 w 275"/>
                <a:gd name="T49" fmla="*/ 48 h 275"/>
                <a:gd name="T50" fmla="*/ 255 w 275"/>
                <a:gd name="T51" fmla="*/ 64 h 275"/>
                <a:gd name="T52" fmla="*/ 264 w 275"/>
                <a:gd name="T53" fmla="*/ 82 h 275"/>
                <a:gd name="T54" fmla="*/ 269 w 275"/>
                <a:gd name="T55" fmla="*/ 96 h 275"/>
                <a:gd name="T56" fmla="*/ 273 w 275"/>
                <a:gd name="T57" fmla="*/ 122 h 275"/>
                <a:gd name="T58" fmla="*/ 273 w 275"/>
                <a:gd name="T59" fmla="*/ 148 h 275"/>
                <a:gd name="T60" fmla="*/ 269 w 275"/>
                <a:gd name="T61" fmla="*/ 173 h 275"/>
                <a:gd name="T62" fmla="*/ 259 w 275"/>
                <a:gd name="T63" fmla="*/ 197 h 275"/>
                <a:gd name="T64" fmla="*/ 244 w 275"/>
                <a:gd name="T65" fmla="*/ 218 h 275"/>
                <a:gd name="T66" fmla="*/ 226 w 275"/>
                <a:gd name="T67" fmla="*/ 237 h 275"/>
                <a:gd name="T68" fmla="*/ 204 w 275"/>
                <a:gd name="T69" fmla="*/ 252 h 275"/>
                <a:gd name="T70" fmla="*/ 192 w 275"/>
                <a:gd name="T71" fmla="*/ 258 h 275"/>
                <a:gd name="T72" fmla="*/ 185 w 275"/>
                <a:gd name="T73" fmla="*/ 260 h 275"/>
                <a:gd name="T74" fmla="*/ 152 w 275"/>
                <a:gd name="T75" fmla="*/ 271 h 275"/>
                <a:gd name="T76" fmla="*/ 117 w 275"/>
                <a:gd name="T7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lnTo>
                    <a:pt x="117" y="2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r>
                <a:rPr lang="fr-FR" sz="2000" b="1" dirty="0">
                  <a:solidFill>
                    <a:srgbClr val="F7F7F7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76" name="î$1ïḋé">
              <a:extLst>
                <a:ext uri="{FF2B5EF4-FFF2-40B4-BE49-F238E27FC236}">
                  <a16:creationId xmlns:a16="http://schemas.microsoft.com/office/drawing/2014/main" id="{ADCC9873-6647-E4D8-E86D-6E5F5F7118DC}"/>
                </a:ext>
              </a:extLst>
            </p:cNvPr>
            <p:cNvSpPr/>
            <p:nvPr/>
          </p:nvSpPr>
          <p:spPr bwMode="auto">
            <a:xfrm flipH="1">
              <a:off x="7702899" y="4544671"/>
              <a:ext cx="549573" cy="1365410"/>
            </a:xfrm>
            <a:custGeom>
              <a:avLst/>
              <a:gdLst>
                <a:gd name="T0" fmla="*/ 283 w 283"/>
                <a:gd name="T1" fmla="*/ 667 h 702"/>
                <a:gd name="T2" fmla="*/ 242 w 283"/>
                <a:gd name="T3" fmla="*/ 633 h 702"/>
                <a:gd name="T4" fmla="*/ 205 w 283"/>
                <a:gd name="T5" fmla="*/ 594 h 702"/>
                <a:gd name="T6" fmla="*/ 174 w 283"/>
                <a:gd name="T7" fmla="*/ 551 h 702"/>
                <a:gd name="T8" fmla="*/ 147 w 283"/>
                <a:gd name="T9" fmla="*/ 505 h 702"/>
                <a:gd name="T10" fmla="*/ 125 w 283"/>
                <a:gd name="T11" fmla="*/ 456 h 702"/>
                <a:gd name="T12" fmla="*/ 111 w 283"/>
                <a:gd name="T13" fmla="*/ 403 h 702"/>
                <a:gd name="T14" fmla="*/ 102 w 283"/>
                <a:gd name="T15" fmla="*/ 349 h 702"/>
                <a:gd name="T16" fmla="*/ 101 w 283"/>
                <a:gd name="T17" fmla="*/ 292 h 702"/>
                <a:gd name="T18" fmla="*/ 102 w 283"/>
                <a:gd name="T19" fmla="*/ 268 h 702"/>
                <a:gd name="T20" fmla="*/ 108 w 283"/>
                <a:gd name="T21" fmla="*/ 220 h 702"/>
                <a:gd name="T22" fmla="*/ 120 w 283"/>
                <a:gd name="T23" fmla="*/ 174 h 702"/>
                <a:gd name="T24" fmla="*/ 136 w 283"/>
                <a:gd name="T25" fmla="*/ 131 h 702"/>
                <a:gd name="T26" fmla="*/ 146 w 283"/>
                <a:gd name="T27" fmla="*/ 110 h 702"/>
                <a:gd name="T28" fmla="*/ 127 w 283"/>
                <a:gd name="T29" fmla="*/ 87 h 702"/>
                <a:gd name="T30" fmla="*/ 111 w 283"/>
                <a:gd name="T31" fmla="*/ 60 h 702"/>
                <a:gd name="T32" fmla="*/ 101 w 283"/>
                <a:gd name="T33" fmla="*/ 31 h 702"/>
                <a:gd name="T34" fmla="*/ 97 w 283"/>
                <a:gd name="T35" fmla="*/ 0 h 702"/>
                <a:gd name="T36" fmla="*/ 77 w 283"/>
                <a:gd name="T37" fmla="*/ 32 h 702"/>
                <a:gd name="T38" fmla="*/ 43 w 283"/>
                <a:gd name="T39" fmla="*/ 100 h 702"/>
                <a:gd name="T40" fmla="*/ 17 w 283"/>
                <a:gd name="T41" fmla="*/ 174 h 702"/>
                <a:gd name="T42" fmla="*/ 9 w 283"/>
                <a:gd name="T43" fmla="*/ 213 h 702"/>
                <a:gd name="T44" fmla="*/ 3 w 283"/>
                <a:gd name="T45" fmla="*/ 253 h 702"/>
                <a:gd name="T46" fmla="*/ 0 w 283"/>
                <a:gd name="T47" fmla="*/ 294 h 702"/>
                <a:gd name="T48" fmla="*/ 0 w 283"/>
                <a:gd name="T49" fmla="*/ 323 h 702"/>
                <a:gd name="T50" fmla="*/ 4 w 283"/>
                <a:gd name="T51" fmla="*/ 382 h 702"/>
                <a:gd name="T52" fmla="*/ 15 w 283"/>
                <a:gd name="T53" fmla="*/ 439 h 702"/>
                <a:gd name="T54" fmla="*/ 31 w 283"/>
                <a:gd name="T55" fmla="*/ 492 h 702"/>
                <a:gd name="T56" fmla="*/ 51 w 283"/>
                <a:gd name="T57" fmla="*/ 544 h 702"/>
                <a:gd name="T58" fmla="*/ 78 w 283"/>
                <a:gd name="T59" fmla="*/ 593 h 702"/>
                <a:gd name="T60" fmla="*/ 110 w 283"/>
                <a:gd name="T61" fmla="*/ 639 h 702"/>
                <a:gd name="T62" fmla="*/ 145 w 283"/>
                <a:gd name="T63" fmla="*/ 681 h 702"/>
                <a:gd name="T64" fmla="*/ 163 w 283"/>
                <a:gd name="T65" fmla="*/ 702 h 702"/>
                <a:gd name="T66" fmla="*/ 188 w 283"/>
                <a:gd name="T67" fmla="*/ 686 h 702"/>
                <a:gd name="T68" fmla="*/ 216 w 283"/>
                <a:gd name="T69" fmla="*/ 674 h 702"/>
                <a:gd name="T70" fmla="*/ 245 w 283"/>
                <a:gd name="T71" fmla="*/ 668 h 702"/>
                <a:gd name="T72" fmla="*/ 277 w 283"/>
                <a:gd name="T73" fmla="*/ 665 h 702"/>
                <a:gd name="T74" fmla="*/ 283 w 283"/>
                <a:gd name="T75" fmla="*/ 66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77" y="665"/>
                  </a:lnTo>
                  <a:lnTo>
                    <a:pt x="283" y="667"/>
                  </a:lnTo>
                  <a:lnTo>
                    <a:pt x="283" y="667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958FBE5-ECEE-14AE-6E3D-CA13FC47D39A}"/>
              </a:ext>
            </a:extLst>
          </p:cNvPr>
          <p:cNvGrpSpPr/>
          <p:nvPr/>
        </p:nvGrpSpPr>
        <p:grpSpPr>
          <a:xfrm>
            <a:off x="3941117" y="3874870"/>
            <a:ext cx="1994806" cy="1782861"/>
            <a:chOff x="3941116" y="4182880"/>
            <a:chExt cx="1994806" cy="1782861"/>
          </a:xfrm>
        </p:grpSpPr>
        <p:sp>
          <p:nvSpPr>
            <p:cNvPr id="85" name="íşḻïḑé">
              <a:extLst>
                <a:ext uri="{FF2B5EF4-FFF2-40B4-BE49-F238E27FC236}">
                  <a16:creationId xmlns:a16="http://schemas.microsoft.com/office/drawing/2014/main" id="{EBC1673C-20B1-8794-3A54-5B8FC4C3F38A}"/>
                </a:ext>
              </a:extLst>
            </p:cNvPr>
            <p:cNvSpPr/>
            <p:nvPr/>
          </p:nvSpPr>
          <p:spPr>
            <a:xfrm>
              <a:off x="4222858" y="4254193"/>
              <a:ext cx="1713064" cy="1711548"/>
            </a:xfrm>
            <a:prstGeom prst="ellipse">
              <a:avLst/>
            </a:prstGeom>
            <a:noFill/>
            <a:ln w="762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txBody>
            <a:bodyPr wrap="none" anchor="ctr" anchorCtr="1">
              <a:normAutofit/>
            </a:bodyPr>
            <a:lstStyle/>
            <a:p>
              <a:pPr algn="ctr">
                <a:defRPr/>
              </a:pPr>
              <a:endParaRPr lang="fr-FR" altLang="zh-CN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6" name="ïŝḷíḋé">
              <a:extLst>
                <a:ext uri="{FF2B5EF4-FFF2-40B4-BE49-F238E27FC236}">
                  <a16:creationId xmlns:a16="http://schemas.microsoft.com/office/drawing/2014/main" id="{54181AA9-E512-BDC4-4A07-023B2D8022BD}"/>
                </a:ext>
              </a:extLst>
            </p:cNvPr>
            <p:cNvSpPr/>
            <p:nvPr/>
          </p:nvSpPr>
          <p:spPr bwMode="auto">
            <a:xfrm flipH="1">
              <a:off x="4222858" y="4182880"/>
              <a:ext cx="533919" cy="537467"/>
            </a:xfrm>
            <a:custGeom>
              <a:avLst/>
              <a:gdLst>
                <a:gd name="T0" fmla="*/ 117 w 275"/>
                <a:gd name="T1" fmla="*/ 275 h 275"/>
                <a:gd name="T2" fmla="*/ 77 w 275"/>
                <a:gd name="T3" fmla="*/ 271 h 275"/>
                <a:gd name="T4" fmla="*/ 45 w 275"/>
                <a:gd name="T5" fmla="*/ 262 h 275"/>
                <a:gd name="T6" fmla="*/ 24 w 275"/>
                <a:gd name="T7" fmla="*/ 252 h 275"/>
                <a:gd name="T8" fmla="*/ 0 w 275"/>
                <a:gd name="T9" fmla="*/ 239 h 275"/>
                <a:gd name="T10" fmla="*/ 16 w 275"/>
                <a:gd name="T11" fmla="*/ 234 h 275"/>
                <a:gd name="T12" fmla="*/ 39 w 275"/>
                <a:gd name="T13" fmla="*/ 224 h 275"/>
                <a:gd name="T14" fmla="*/ 32 w 275"/>
                <a:gd name="T15" fmla="*/ 214 h 275"/>
                <a:gd name="T16" fmla="*/ 21 w 275"/>
                <a:gd name="T17" fmla="*/ 196 h 275"/>
                <a:gd name="T18" fmla="*/ 16 w 275"/>
                <a:gd name="T19" fmla="*/ 185 h 275"/>
                <a:gd name="T20" fmla="*/ 8 w 275"/>
                <a:gd name="T21" fmla="*/ 160 h 275"/>
                <a:gd name="T22" fmla="*/ 5 w 275"/>
                <a:gd name="T23" fmla="*/ 133 h 275"/>
                <a:gd name="T24" fmla="*/ 8 w 275"/>
                <a:gd name="T25" fmla="*/ 108 h 275"/>
                <a:gd name="T26" fmla="*/ 16 w 275"/>
                <a:gd name="T27" fmla="*/ 82 h 275"/>
                <a:gd name="T28" fmla="*/ 28 w 275"/>
                <a:gd name="T29" fmla="*/ 59 h 275"/>
                <a:gd name="T30" fmla="*/ 44 w 275"/>
                <a:gd name="T31" fmla="*/ 40 h 275"/>
                <a:gd name="T32" fmla="*/ 65 w 275"/>
                <a:gd name="T33" fmla="*/ 23 h 275"/>
                <a:gd name="T34" fmla="*/ 89 w 275"/>
                <a:gd name="T35" fmla="*/ 9 h 275"/>
                <a:gd name="T36" fmla="*/ 101 w 275"/>
                <a:gd name="T37" fmla="*/ 6 h 275"/>
                <a:gd name="T38" fmla="*/ 127 w 275"/>
                <a:gd name="T39" fmla="*/ 0 h 275"/>
                <a:gd name="T40" fmla="*/ 140 w 275"/>
                <a:gd name="T41" fmla="*/ 0 h 275"/>
                <a:gd name="T42" fmla="*/ 161 w 275"/>
                <a:gd name="T43" fmla="*/ 1 h 275"/>
                <a:gd name="T44" fmla="*/ 180 w 275"/>
                <a:gd name="T45" fmla="*/ 6 h 275"/>
                <a:gd name="T46" fmla="*/ 215 w 275"/>
                <a:gd name="T47" fmla="*/ 22 h 275"/>
                <a:gd name="T48" fmla="*/ 244 w 275"/>
                <a:gd name="T49" fmla="*/ 48 h 275"/>
                <a:gd name="T50" fmla="*/ 255 w 275"/>
                <a:gd name="T51" fmla="*/ 64 h 275"/>
                <a:gd name="T52" fmla="*/ 264 w 275"/>
                <a:gd name="T53" fmla="*/ 82 h 275"/>
                <a:gd name="T54" fmla="*/ 269 w 275"/>
                <a:gd name="T55" fmla="*/ 96 h 275"/>
                <a:gd name="T56" fmla="*/ 273 w 275"/>
                <a:gd name="T57" fmla="*/ 122 h 275"/>
                <a:gd name="T58" fmla="*/ 273 w 275"/>
                <a:gd name="T59" fmla="*/ 148 h 275"/>
                <a:gd name="T60" fmla="*/ 269 w 275"/>
                <a:gd name="T61" fmla="*/ 173 h 275"/>
                <a:gd name="T62" fmla="*/ 259 w 275"/>
                <a:gd name="T63" fmla="*/ 197 h 275"/>
                <a:gd name="T64" fmla="*/ 244 w 275"/>
                <a:gd name="T65" fmla="*/ 218 h 275"/>
                <a:gd name="T66" fmla="*/ 226 w 275"/>
                <a:gd name="T67" fmla="*/ 237 h 275"/>
                <a:gd name="T68" fmla="*/ 204 w 275"/>
                <a:gd name="T69" fmla="*/ 252 h 275"/>
                <a:gd name="T70" fmla="*/ 192 w 275"/>
                <a:gd name="T71" fmla="*/ 258 h 275"/>
                <a:gd name="T72" fmla="*/ 185 w 275"/>
                <a:gd name="T73" fmla="*/ 260 h 275"/>
                <a:gd name="T74" fmla="*/ 152 w 275"/>
                <a:gd name="T75" fmla="*/ 271 h 275"/>
                <a:gd name="T76" fmla="*/ 117 w 275"/>
                <a:gd name="T7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5" h="275">
                  <a:moveTo>
                    <a:pt x="117" y="275"/>
                  </a:moveTo>
                  <a:lnTo>
                    <a:pt x="117" y="275"/>
                  </a:lnTo>
                  <a:lnTo>
                    <a:pt x="96" y="274"/>
                  </a:lnTo>
                  <a:lnTo>
                    <a:pt x="77" y="271"/>
                  </a:lnTo>
                  <a:lnTo>
                    <a:pt x="60" y="267"/>
                  </a:lnTo>
                  <a:lnTo>
                    <a:pt x="45" y="262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4" y="247"/>
                  </a:lnTo>
                  <a:lnTo>
                    <a:pt x="0" y="239"/>
                  </a:lnTo>
                  <a:lnTo>
                    <a:pt x="16" y="234"/>
                  </a:lnTo>
                  <a:lnTo>
                    <a:pt x="16" y="234"/>
                  </a:lnTo>
                  <a:lnTo>
                    <a:pt x="28" y="229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2" y="214"/>
                  </a:lnTo>
                  <a:lnTo>
                    <a:pt x="26" y="206"/>
                  </a:lnTo>
                  <a:lnTo>
                    <a:pt x="21" y="196"/>
                  </a:lnTo>
                  <a:lnTo>
                    <a:pt x="16" y="185"/>
                  </a:lnTo>
                  <a:lnTo>
                    <a:pt x="16" y="185"/>
                  </a:lnTo>
                  <a:lnTo>
                    <a:pt x="11" y="172"/>
                  </a:lnTo>
                  <a:lnTo>
                    <a:pt x="8" y="160"/>
                  </a:lnTo>
                  <a:lnTo>
                    <a:pt x="7" y="146"/>
                  </a:lnTo>
                  <a:lnTo>
                    <a:pt x="5" y="133"/>
                  </a:lnTo>
                  <a:lnTo>
                    <a:pt x="7" y="120"/>
                  </a:lnTo>
                  <a:lnTo>
                    <a:pt x="8" y="108"/>
                  </a:lnTo>
                  <a:lnTo>
                    <a:pt x="11" y="94"/>
                  </a:lnTo>
                  <a:lnTo>
                    <a:pt x="16" y="82"/>
                  </a:lnTo>
                  <a:lnTo>
                    <a:pt x="21" y="71"/>
                  </a:lnTo>
                  <a:lnTo>
                    <a:pt x="28" y="59"/>
                  </a:lnTo>
                  <a:lnTo>
                    <a:pt x="36" y="49"/>
                  </a:lnTo>
                  <a:lnTo>
                    <a:pt x="44" y="40"/>
                  </a:lnTo>
                  <a:lnTo>
                    <a:pt x="54" y="30"/>
                  </a:lnTo>
                  <a:lnTo>
                    <a:pt x="65" y="23"/>
                  </a:lnTo>
                  <a:lnTo>
                    <a:pt x="76" y="15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101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0" y="0"/>
                  </a:lnTo>
                  <a:lnTo>
                    <a:pt x="161" y="1"/>
                  </a:lnTo>
                  <a:lnTo>
                    <a:pt x="170" y="3"/>
                  </a:lnTo>
                  <a:lnTo>
                    <a:pt x="180" y="6"/>
                  </a:lnTo>
                  <a:lnTo>
                    <a:pt x="198" y="12"/>
                  </a:lnTo>
                  <a:lnTo>
                    <a:pt x="215" y="22"/>
                  </a:lnTo>
                  <a:lnTo>
                    <a:pt x="230" y="34"/>
                  </a:lnTo>
                  <a:lnTo>
                    <a:pt x="244" y="48"/>
                  </a:lnTo>
                  <a:lnTo>
                    <a:pt x="249" y="56"/>
                  </a:lnTo>
                  <a:lnTo>
                    <a:pt x="255" y="64"/>
                  </a:lnTo>
                  <a:lnTo>
                    <a:pt x="260" y="74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9" y="96"/>
                  </a:lnTo>
                  <a:lnTo>
                    <a:pt x="272" y="109"/>
                  </a:lnTo>
                  <a:lnTo>
                    <a:pt x="273" y="122"/>
                  </a:lnTo>
                  <a:lnTo>
                    <a:pt x="275" y="134"/>
                  </a:lnTo>
                  <a:lnTo>
                    <a:pt x="273" y="148"/>
                  </a:lnTo>
                  <a:lnTo>
                    <a:pt x="272" y="161"/>
                  </a:lnTo>
                  <a:lnTo>
                    <a:pt x="269" y="173"/>
                  </a:lnTo>
                  <a:lnTo>
                    <a:pt x="264" y="185"/>
                  </a:lnTo>
                  <a:lnTo>
                    <a:pt x="259" y="197"/>
                  </a:lnTo>
                  <a:lnTo>
                    <a:pt x="252" y="208"/>
                  </a:lnTo>
                  <a:lnTo>
                    <a:pt x="244" y="218"/>
                  </a:lnTo>
                  <a:lnTo>
                    <a:pt x="236" y="229"/>
                  </a:lnTo>
                  <a:lnTo>
                    <a:pt x="226" y="237"/>
                  </a:lnTo>
                  <a:lnTo>
                    <a:pt x="215" y="245"/>
                  </a:lnTo>
                  <a:lnTo>
                    <a:pt x="204" y="252"/>
                  </a:lnTo>
                  <a:lnTo>
                    <a:pt x="192" y="258"/>
                  </a:lnTo>
                  <a:lnTo>
                    <a:pt x="192" y="258"/>
                  </a:lnTo>
                  <a:lnTo>
                    <a:pt x="185" y="260"/>
                  </a:lnTo>
                  <a:lnTo>
                    <a:pt x="185" y="260"/>
                  </a:lnTo>
                  <a:lnTo>
                    <a:pt x="168" y="267"/>
                  </a:lnTo>
                  <a:lnTo>
                    <a:pt x="152" y="271"/>
                  </a:lnTo>
                  <a:lnTo>
                    <a:pt x="134" y="274"/>
                  </a:lnTo>
                  <a:lnTo>
                    <a:pt x="117" y="275"/>
                  </a:lnTo>
                  <a:lnTo>
                    <a:pt x="117" y="2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r>
                <a:rPr lang="fr-FR" sz="2000" b="1" dirty="0">
                  <a:solidFill>
                    <a:srgbClr val="F7F7F7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87" name="îśḷiḓê">
              <a:extLst>
                <a:ext uri="{FF2B5EF4-FFF2-40B4-BE49-F238E27FC236}">
                  <a16:creationId xmlns:a16="http://schemas.microsoft.com/office/drawing/2014/main" id="{6D22DF86-66E0-C789-9DEB-F07DE63C5839}"/>
                </a:ext>
              </a:extLst>
            </p:cNvPr>
            <p:cNvSpPr/>
            <p:nvPr/>
          </p:nvSpPr>
          <p:spPr bwMode="auto">
            <a:xfrm>
              <a:off x="3941116" y="4544671"/>
              <a:ext cx="549573" cy="1365410"/>
            </a:xfrm>
            <a:custGeom>
              <a:avLst/>
              <a:gdLst>
                <a:gd name="T0" fmla="*/ 283 w 283"/>
                <a:gd name="T1" fmla="*/ 667 h 702"/>
                <a:gd name="T2" fmla="*/ 242 w 283"/>
                <a:gd name="T3" fmla="*/ 633 h 702"/>
                <a:gd name="T4" fmla="*/ 205 w 283"/>
                <a:gd name="T5" fmla="*/ 594 h 702"/>
                <a:gd name="T6" fmla="*/ 174 w 283"/>
                <a:gd name="T7" fmla="*/ 551 h 702"/>
                <a:gd name="T8" fmla="*/ 147 w 283"/>
                <a:gd name="T9" fmla="*/ 505 h 702"/>
                <a:gd name="T10" fmla="*/ 125 w 283"/>
                <a:gd name="T11" fmla="*/ 456 h 702"/>
                <a:gd name="T12" fmla="*/ 111 w 283"/>
                <a:gd name="T13" fmla="*/ 403 h 702"/>
                <a:gd name="T14" fmla="*/ 102 w 283"/>
                <a:gd name="T15" fmla="*/ 349 h 702"/>
                <a:gd name="T16" fmla="*/ 101 w 283"/>
                <a:gd name="T17" fmla="*/ 292 h 702"/>
                <a:gd name="T18" fmla="*/ 102 w 283"/>
                <a:gd name="T19" fmla="*/ 268 h 702"/>
                <a:gd name="T20" fmla="*/ 108 w 283"/>
                <a:gd name="T21" fmla="*/ 220 h 702"/>
                <a:gd name="T22" fmla="*/ 120 w 283"/>
                <a:gd name="T23" fmla="*/ 174 h 702"/>
                <a:gd name="T24" fmla="*/ 136 w 283"/>
                <a:gd name="T25" fmla="*/ 131 h 702"/>
                <a:gd name="T26" fmla="*/ 146 w 283"/>
                <a:gd name="T27" fmla="*/ 110 h 702"/>
                <a:gd name="T28" fmla="*/ 127 w 283"/>
                <a:gd name="T29" fmla="*/ 87 h 702"/>
                <a:gd name="T30" fmla="*/ 111 w 283"/>
                <a:gd name="T31" fmla="*/ 60 h 702"/>
                <a:gd name="T32" fmla="*/ 101 w 283"/>
                <a:gd name="T33" fmla="*/ 31 h 702"/>
                <a:gd name="T34" fmla="*/ 97 w 283"/>
                <a:gd name="T35" fmla="*/ 0 h 702"/>
                <a:gd name="T36" fmla="*/ 77 w 283"/>
                <a:gd name="T37" fmla="*/ 32 h 702"/>
                <a:gd name="T38" fmla="*/ 43 w 283"/>
                <a:gd name="T39" fmla="*/ 100 h 702"/>
                <a:gd name="T40" fmla="*/ 17 w 283"/>
                <a:gd name="T41" fmla="*/ 174 h 702"/>
                <a:gd name="T42" fmla="*/ 9 w 283"/>
                <a:gd name="T43" fmla="*/ 213 h 702"/>
                <a:gd name="T44" fmla="*/ 3 w 283"/>
                <a:gd name="T45" fmla="*/ 253 h 702"/>
                <a:gd name="T46" fmla="*/ 0 w 283"/>
                <a:gd name="T47" fmla="*/ 294 h 702"/>
                <a:gd name="T48" fmla="*/ 0 w 283"/>
                <a:gd name="T49" fmla="*/ 323 h 702"/>
                <a:gd name="T50" fmla="*/ 4 w 283"/>
                <a:gd name="T51" fmla="*/ 382 h 702"/>
                <a:gd name="T52" fmla="*/ 15 w 283"/>
                <a:gd name="T53" fmla="*/ 439 h 702"/>
                <a:gd name="T54" fmla="*/ 31 w 283"/>
                <a:gd name="T55" fmla="*/ 492 h 702"/>
                <a:gd name="T56" fmla="*/ 51 w 283"/>
                <a:gd name="T57" fmla="*/ 544 h 702"/>
                <a:gd name="T58" fmla="*/ 78 w 283"/>
                <a:gd name="T59" fmla="*/ 593 h 702"/>
                <a:gd name="T60" fmla="*/ 110 w 283"/>
                <a:gd name="T61" fmla="*/ 639 h 702"/>
                <a:gd name="T62" fmla="*/ 145 w 283"/>
                <a:gd name="T63" fmla="*/ 681 h 702"/>
                <a:gd name="T64" fmla="*/ 163 w 283"/>
                <a:gd name="T65" fmla="*/ 702 h 702"/>
                <a:gd name="T66" fmla="*/ 188 w 283"/>
                <a:gd name="T67" fmla="*/ 686 h 702"/>
                <a:gd name="T68" fmla="*/ 216 w 283"/>
                <a:gd name="T69" fmla="*/ 674 h 702"/>
                <a:gd name="T70" fmla="*/ 245 w 283"/>
                <a:gd name="T71" fmla="*/ 668 h 702"/>
                <a:gd name="T72" fmla="*/ 277 w 283"/>
                <a:gd name="T73" fmla="*/ 665 h 702"/>
                <a:gd name="T74" fmla="*/ 283 w 283"/>
                <a:gd name="T75" fmla="*/ 66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3" h="702">
                  <a:moveTo>
                    <a:pt x="283" y="667"/>
                  </a:moveTo>
                  <a:lnTo>
                    <a:pt x="283" y="667"/>
                  </a:lnTo>
                  <a:lnTo>
                    <a:pt x="261" y="650"/>
                  </a:lnTo>
                  <a:lnTo>
                    <a:pt x="242" y="633"/>
                  </a:lnTo>
                  <a:lnTo>
                    <a:pt x="222" y="613"/>
                  </a:lnTo>
                  <a:lnTo>
                    <a:pt x="205" y="594"/>
                  </a:lnTo>
                  <a:lnTo>
                    <a:pt x="188" y="573"/>
                  </a:lnTo>
                  <a:lnTo>
                    <a:pt x="174" y="551"/>
                  </a:lnTo>
                  <a:lnTo>
                    <a:pt x="159" y="528"/>
                  </a:lnTo>
                  <a:lnTo>
                    <a:pt x="147" y="505"/>
                  </a:lnTo>
                  <a:lnTo>
                    <a:pt x="135" y="480"/>
                  </a:lnTo>
                  <a:lnTo>
                    <a:pt x="125" y="456"/>
                  </a:lnTo>
                  <a:lnTo>
                    <a:pt x="118" y="429"/>
                  </a:lnTo>
                  <a:lnTo>
                    <a:pt x="111" y="403"/>
                  </a:lnTo>
                  <a:lnTo>
                    <a:pt x="106" y="376"/>
                  </a:lnTo>
                  <a:lnTo>
                    <a:pt x="102" y="349"/>
                  </a:lnTo>
                  <a:lnTo>
                    <a:pt x="101" y="320"/>
                  </a:lnTo>
                  <a:lnTo>
                    <a:pt x="101" y="292"/>
                  </a:lnTo>
                  <a:lnTo>
                    <a:pt x="101" y="292"/>
                  </a:lnTo>
                  <a:lnTo>
                    <a:pt x="102" y="268"/>
                  </a:lnTo>
                  <a:lnTo>
                    <a:pt x="105" y="243"/>
                  </a:lnTo>
                  <a:lnTo>
                    <a:pt x="108" y="220"/>
                  </a:lnTo>
                  <a:lnTo>
                    <a:pt x="114" y="197"/>
                  </a:lnTo>
                  <a:lnTo>
                    <a:pt x="120" y="174"/>
                  </a:lnTo>
                  <a:lnTo>
                    <a:pt x="128" y="152"/>
                  </a:lnTo>
                  <a:lnTo>
                    <a:pt x="136" y="131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35" y="99"/>
                  </a:lnTo>
                  <a:lnTo>
                    <a:pt x="127" y="87"/>
                  </a:lnTo>
                  <a:lnTo>
                    <a:pt x="118" y="74"/>
                  </a:lnTo>
                  <a:lnTo>
                    <a:pt x="111" y="60"/>
                  </a:lnTo>
                  <a:lnTo>
                    <a:pt x="106" y="46"/>
                  </a:lnTo>
                  <a:lnTo>
                    <a:pt x="101" y="31"/>
                  </a:lnTo>
                  <a:lnTo>
                    <a:pt x="99" y="15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9" y="65"/>
                  </a:lnTo>
                  <a:lnTo>
                    <a:pt x="43" y="100"/>
                  </a:lnTo>
                  <a:lnTo>
                    <a:pt x="28" y="137"/>
                  </a:lnTo>
                  <a:lnTo>
                    <a:pt x="17" y="174"/>
                  </a:lnTo>
                  <a:lnTo>
                    <a:pt x="12" y="194"/>
                  </a:lnTo>
                  <a:lnTo>
                    <a:pt x="9" y="213"/>
                  </a:lnTo>
                  <a:lnTo>
                    <a:pt x="5" y="234"/>
                  </a:lnTo>
                  <a:lnTo>
                    <a:pt x="3" y="253"/>
                  </a:lnTo>
                  <a:lnTo>
                    <a:pt x="2" y="27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0" y="323"/>
                  </a:lnTo>
                  <a:lnTo>
                    <a:pt x="2" y="353"/>
                  </a:lnTo>
                  <a:lnTo>
                    <a:pt x="4" y="382"/>
                  </a:lnTo>
                  <a:lnTo>
                    <a:pt x="9" y="411"/>
                  </a:lnTo>
                  <a:lnTo>
                    <a:pt x="15" y="439"/>
                  </a:lnTo>
                  <a:lnTo>
                    <a:pt x="22" y="465"/>
                  </a:lnTo>
                  <a:lnTo>
                    <a:pt x="31" y="492"/>
                  </a:lnTo>
                  <a:lnTo>
                    <a:pt x="40" y="519"/>
                  </a:lnTo>
                  <a:lnTo>
                    <a:pt x="51" y="544"/>
                  </a:lnTo>
                  <a:lnTo>
                    <a:pt x="65" y="570"/>
                  </a:lnTo>
                  <a:lnTo>
                    <a:pt x="78" y="593"/>
                  </a:lnTo>
                  <a:lnTo>
                    <a:pt x="93" y="617"/>
                  </a:lnTo>
                  <a:lnTo>
                    <a:pt x="110" y="639"/>
                  </a:lnTo>
                  <a:lnTo>
                    <a:pt x="127" y="661"/>
                  </a:lnTo>
                  <a:lnTo>
                    <a:pt x="145" y="681"/>
                  </a:lnTo>
                  <a:lnTo>
                    <a:pt x="163" y="702"/>
                  </a:lnTo>
                  <a:lnTo>
                    <a:pt x="163" y="702"/>
                  </a:lnTo>
                  <a:lnTo>
                    <a:pt x="176" y="693"/>
                  </a:lnTo>
                  <a:lnTo>
                    <a:pt x="188" y="686"/>
                  </a:lnTo>
                  <a:lnTo>
                    <a:pt x="202" y="680"/>
                  </a:lnTo>
                  <a:lnTo>
                    <a:pt x="216" y="674"/>
                  </a:lnTo>
                  <a:lnTo>
                    <a:pt x="231" y="670"/>
                  </a:lnTo>
                  <a:lnTo>
                    <a:pt x="245" y="668"/>
                  </a:lnTo>
                  <a:lnTo>
                    <a:pt x="261" y="667"/>
                  </a:lnTo>
                  <a:lnTo>
                    <a:pt x="277" y="665"/>
                  </a:lnTo>
                  <a:lnTo>
                    <a:pt x="277" y="665"/>
                  </a:lnTo>
                  <a:lnTo>
                    <a:pt x="283" y="667"/>
                  </a:lnTo>
                  <a:lnTo>
                    <a:pt x="283" y="667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27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>
                <a:cs typeface="+mn-ea"/>
                <a:sym typeface="+mn-lt"/>
              </a:endParaRPr>
            </a:p>
          </p:txBody>
        </p:sp>
      </p:grp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F424A276-AE76-8B36-6492-E5D7731284F7}"/>
              </a:ext>
            </a:extLst>
          </p:cNvPr>
          <p:cNvCxnSpPr/>
          <p:nvPr/>
        </p:nvCxnSpPr>
        <p:spPr>
          <a:xfrm>
            <a:off x="6097664" y="1560090"/>
            <a:ext cx="0" cy="4285827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browser_155532">
            <a:extLst>
              <a:ext uri="{FF2B5EF4-FFF2-40B4-BE49-F238E27FC236}">
                <a16:creationId xmlns:a16="http://schemas.microsoft.com/office/drawing/2014/main" id="{9FE27F3F-89BB-3976-5DC6-1E702DDB6798}"/>
              </a:ext>
            </a:extLst>
          </p:cNvPr>
          <p:cNvSpPr/>
          <p:nvPr/>
        </p:nvSpPr>
        <p:spPr>
          <a:xfrm>
            <a:off x="4597601" y="2289196"/>
            <a:ext cx="920164" cy="689050"/>
          </a:xfrm>
          <a:custGeom>
            <a:avLst/>
            <a:gdLst>
              <a:gd name="connsiteX0" fmla="*/ 311602 w 606580"/>
              <a:gd name="connsiteY0" fmla="*/ 294605 h 454229"/>
              <a:gd name="connsiteX1" fmla="*/ 311602 w 606580"/>
              <a:gd name="connsiteY1" fmla="*/ 337526 h 454229"/>
              <a:gd name="connsiteX2" fmla="*/ 324976 w 606580"/>
              <a:gd name="connsiteY2" fmla="*/ 329832 h 454229"/>
              <a:gd name="connsiteX3" fmla="*/ 330176 w 606580"/>
              <a:gd name="connsiteY3" fmla="*/ 315556 h 454229"/>
              <a:gd name="connsiteX4" fmla="*/ 325811 w 606580"/>
              <a:gd name="connsiteY4" fmla="*/ 302855 h 454229"/>
              <a:gd name="connsiteX5" fmla="*/ 311602 w 606580"/>
              <a:gd name="connsiteY5" fmla="*/ 294605 h 454229"/>
              <a:gd name="connsiteX6" fmla="*/ 295628 w 606580"/>
              <a:gd name="connsiteY6" fmla="*/ 220443 h 454229"/>
              <a:gd name="connsiteX7" fmla="*/ 285226 w 606580"/>
              <a:gd name="connsiteY7" fmla="*/ 227952 h 454229"/>
              <a:gd name="connsiteX8" fmla="*/ 281326 w 606580"/>
              <a:gd name="connsiteY8" fmla="*/ 239632 h 454229"/>
              <a:gd name="connsiteX9" fmla="*/ 284855 w 606580"/>
              <a:gd name="connsiteY9" fmla="*/ 250386 h 454229"/>
              <a:gd name="connsiteX10" fmla="*/ 295628 w 606580"/>
              <a:gd name="connsiteY10" fmla="*/ 258544 h 454229"/>
              <a:gd name="connsiteX11" fmla="*/ 295628 w 606580"/>
              <a:gd name="connsiteY11" fmla="*/ 185587 h 454229"/>
              <a:gd name="connsiteX12" fmla="*/ 311602 w 606580"/>
              <a:gd name="connsiteY12" fmla="*/ 185587 h 454229"/>
              <a:gd name="connsiteX13" fmla="*/ 311602 w 606580"/>
              <a:gd name="connsiteY13" fmla="*/ 196433 h 454229"/>
              <a:gd name="connsiteX14" fmla="*/ 339464 w 606580"/>
              <a:gd name="connsiteY14" fmla="*/ 208392 h 454229"/>
              <a:gd name="connsiteX15" fmla="*/ 352744 w 606580"/>
              <a:gd name="connsiteY15" fmla="*/ 234719 h 454229"/>
              <a:gd name="connsiteX16" fmla="*/ 324790 w 606580"/>
              <a:gd name="connsiteY16" fmla="*/ 238335 h 454229"/>
              <a:gd name="connsiteX17" fmla="*/ 311602 w 606580"/>
              <a:gd name="connsiteY17" fmla="*/ 220721 h 454229"/>
              <a:gd name="connsiteX18" fmla="*/ 311602 w 606580"/>
              <a:gd name="connsiteY18" fmla="*/ 263828 h 454229"/>
              <a:gd name="connsiteX19" fmla="*/ 347543 w 606580"/>
              <a:gd name="connsiteY19" fmla="*/ 282276 h 454229"/>
              <a:gd name="connsiteX20" fmla="*/ 357202 w 606580"/>
              <a:gd name="connsiteY20" fmla="*/ 311569 h 454229"/>
              <a:gd name="connsiteX21" fmla="*/ 345129 w 606580"/>
              <a:gd name="connsiteY21" fmla="*/ 345128 h 454229"/>
              <a:gd name="connsiteX22" fmla="*/ 311509 w 606580"/>
              <a:gd name="connsiteY22" fmla="*/ 361814 h 454229"/>
              <a:gd name="connsiteX23" fmla="*/ 311509 w 606580"/>
              <a:gd name="connsiteY23" fmla="*/ 382394 h 454229"/>
              <a:gd name="connsiteX24" fmla="*/ 295535 w 606580"/>
              <a:gd name="connsiteY24" fmla="*/ 382394 h 454229"/>
              <a:gd name="connsiteX25" fmla="*/ 295535 w 606580"/>
              <a:gd name="connsiteY25" fmla="*/ 362370 h 454229"/>
              <a:gd name="connsiteX26" fmla="*/ 264609 w 606580"/>
              <a:gd name="connsiteY26" fmla="*/ 348187 h 454229"/>
              <a:gd name="connsiteX27" fmla="*/ 249378 w 606580"/>
              <a:gd name="connsiteY27" fmla="*/ 314629 h 454229"/>
              <a:gd name="connsiteX28" fmla="*/ 278168 w 606580"/>
              <a:gd name="connsiteY28" fmla="*/ 311569 h 454229"/>
              <a:gd name="connsiteX29" fmla="*/ 284762 w 606580"/>
              <a:gd name="connsiteY29" fmla="*/ 326680 h 454229"/>
              <a:gd name="connsiteX30" fmla="*/ 295535 w 606580"/>
              <a:gd name="connsiteY30" fmla="*/ 335950 h 454229"/>
              <a:gd name="connsiteX31" fmla="*/ 295535 w 606580"/>
              <a:gd name="connsiteY31" fmla="*/ 289877 h 454229"/>
              <a:gd name="connsiteX32" fmla="*/ 263866 w 606580"/>
              <a:gd name="connsiteY32" fmla="*/ 271244 h 454229"/>
              <a:gd name="connsiteX33" fmla="*/ 253836 w 606580"/>
              <a:gd name="connsiteY33" fmla="*/ 240930 h 454229"/>
              <a:gd name="connsiteX34" fmla="*/ 265166 w 606580"/>
              <a:gd name="connsiteY34" fmla="*/ 210617 h 454229"/>
              <a:gd name="connsiteX35" fmla="*/ 295628 w 606580"/>
              <a:gd name="connsiteY35" fmla="*/ 196433 h 454229"/>
              <a:gd name="connsiteX36" fmla="*/ 75858 w 606580"/>
              <a:gd name="connsiteY36" fmla="*/ 113540 h 454229"/>
              <a:gd name="connsiteX37" fmla="*/ 530793 w 606580"/>
              <a:gd name="connsiteY37" fmla="*/ 113540 h 454229"/>
              <a:gd name="connsiteX38" fmla="*/ 530793 w 606580"/>
              <a:gd name="connsiteY38" fmla="*/ 151363 h 454229"/>
              <a:gd name="connsiteX39" fmla="*/ 75858 w 606580"/>
              <a:gd name="connsiteY39" fmla="*/ 151363 h 454229"/>
              <a:gd name="connsiteX40" fmla="*/ 209297 w 606580"/>
              <a:gd name="connsiteY40" fmla="*/ 56876 h 454229"/>
              <a:gd name="connsiteX41" fmla="*/ 228279 w 606580"/>
              <a:gd name="connsiteY41" fmla="*/ 75788 h 454229"/>
              <a:gd name="connsiteX42" fmla="*/ 209297 w 606580"/>
              <a:gd name="connsiteY42" fmla="*/ 94700 h 454229"/>
              <a:gd name="connsiteX43" fmla="*/ 190315 w 606580"/>
              <a:gd name="connsiteY43" fmla="*/ 75788 h 454229"/>
              <a:gd name="connsiteX44" fmla="*/ 209297 w 606580"/>
              <a:gd name="connsiteY44" fmla="*/ 56876 h 454229"/>
              <a:gd name="connsiteX45" fmla="*/ 152034 w 606580"/>
              <a:gd name="connsiteY45" fmla="*/ 56876 h 454229"/>
              <a:gd name="connsiteX46" fmla="*/ 171052 w 606580"/>
              <a:gd name="connsiteY46" fmla="*/ 75788 h 454229"/>
              <a:gd name="connsiteX47" fmla="*/ 152034 w 606580"/>
              <a:gd name="connsiteY47" fmla="*/ 94700 h 454229"/>
              <a:gd name="connsiteX48" fmla="*/ 133016 w 606580"/>
              <a:gd name="connsiteY48" fmla="*/ 75788 h 454229"/>
              <a:gd name="connsiteX49" fmla="*/ 152034 w 606580"/>
              <a:gd name="connsiteY49" fmla="*/ 56876 h 454229"/>
              <a:gd name="connsiteX50" fmla="*/ 94805 w 606580"/>
              <a:gd name="connsiteY50" fmla="*/ 56876 h 454229"/>
              <a:gd name="connsiteX51" fmla="*/ 113752 w 606580"/>
              <a:gd name="connsiteY51" fmla="*/ 75788 h 454229"/>
              <a:gd name="connsiteX52" fmla="*/ 94805 w 606580"/>
              <a:gd name="connsiteY52" fmla="*/ 94700 h 454229"/>
              <a:gd name="connsiteX53" fmla="*/ 75858 w 606580"/>
              <a:gd name="connsiteY53" fmla="*/ 75788 h 454229"/>
              <a:gd name="connsiteX54" fmla="*/ 94805 w 606580"/>
              <a:gd name="connsiteY54" fmla="*/ 56876 h 454229"/>
              <a:gd name="connsiteX55" fmla="*/ 37882 w 606580"/>
              <a:gd name="connsiteY55" fmla="*/ 37822 h 454229"/>
              <a:gd name="connsiteX56" fmla="*/ 37882 w 606580"/>
              <a:gd name="connsiteY56" fmla="*/ 416315 h 454229"/>
              <a:gd name="connsiteX57" fmla="*/ 568698 w 606580"/>
              <a:gd name="connsiteY57" fmla="*/ 416315 h 454229"/>
              <a:gd name="connsiteX58" fmla="*/ 568698 w 606580"/>
              <a:gd name="connsiteY58" fmla="*/ 37822 h 454229"/>
              <a:gd name="connsiteX59" fmla="*/ 18755 w 606580"/>
              <a:gd name="connsiteY59" fmla="*/ 0 h 454229"/>
              <a:gd name="connsiteX60" fmla="*/ 587825 w 606580"/>
              <a:gd name="connsiteY60" fmla="*/ 0 h 454229"/>
              <a:gd name="connsiteX61" fmla="*/ 606580 w 606580"/>
              <a:gd name="connsiteY61" fmla="*/ 18725 h 454229"/>
              <a:gd name="connsiteX62" fmla="*/ 606580 w 606580"/>
              <a:gd name="connsiteY62" fmla="*/ 435411 h 454229"/>
              <a:gd name="connsiteX63" fmla="*/ 587825 w 606580"/>
              <a:gd name="connsiteY63" fmla="*/ 454229 h 454229"/>
              <a:gd name="connsiteX64" fmla="*/ 18755 w 606580"/>
              <a:gd name="connsiteY64" fmla="*/ 454229 h 454229"/>
              <a:gd name="connsiteX65" fmla="*/ 0 w 606580"/>
              <a:gd name="connsiteY65" fmla="*/ 435411 h 454229"/>
              <a:gd name="connsiteX66" fmla="*/ 0 w 606580"/>
              <a:gd name="connsiteY66" fmla="*/ 18725 h 454229"/>
              <a:gd name="connsiteX67" fmla="*/ 18755 w 606580"/>
              <a:gd name="connsiteY67" fmla="*/ 0 h 45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6580" h="454229">
                <a:moveTo>
                  <a:pt x="311602" y="294605"/>
                </a:moveTo>
                <a:lnTo>
                  <a:pt x="311602" y="337526"/>
                </a:lnTo>
                <a:cubicBezTo>
                  <a:pt x="317081" y="336506"/>
                  <a:pt x="321539" y="333911"/>
                  <a:pt x="324976" y="329832"/>
                </a:cubicBezTo>
                <a:cubicBezTo>
                  <a:pt x="328505" y="325846"/>
                  <a:pt x="330176" y="321025"/>
                  <a:pt x="330176" y="315556"/>
                </a:cubicBezTo>
                <a:cubicBezTo>
                  <a:pt x="330176" y="310642"/>
                  <a:pt x="328783" y="306378"/>
                  <a:pt x="325811" y="302855"/>
                </a:cubicBezTo>
                <a:cubicBezTo>
                  <a:pt x="322932" y="299240"/>
                  <a:pt x="318196" y="296552"/>
                  <a:pt x="311602" y="294605"/>
                </a:cubicBezTo>
                <a:close/>
                <a:moveTo>
                  <a:pt x="295628" y="220443"/>
                </a:moveTo>
                <a:cubicBezTo>
                  <a:pt x="291263" y="221926"/>
                  <a:pt x="287827" y="224429"/>
                  <a:pt x="285226" y="227952"/>
                </a:cubicBezTo>
                <a:cubicBezTo>
                  <a:pt x="282626" y="231475"/>
                  <a:pt x="281326" y="235368"/>
                  <a:pt x="281326" y="239632"/>
                </a:cubicBezTo>
                <a:cubicBezTo>
                  <a:pt x="281326" y="243433"/>
                  <a:pt x="282533" y="247049"/>
                  <a:pt x="284855" y="250386"/>
                </a:cubicBezTo>
                <a:cubicBezTo>
                  <a:pt x="287270" y="253816"/>
                  <a:pt x="290799" y="256504"/>
                  <a:pt x="295628" y="258544"/>
                </a:cubicBezTo>
                <a:close/>
                <a:moveTo>
                  <a:pt x="295628" y="185587"/>
                </a:moveTo>
                <a:lnTo>
                  <a:pt x="311602" y="185587"/>
                </a:lnTo>
                <a:lnTo>
                  <a:pt x="311602" y="196433"/>
                </a:lnTo>
                <a:cubicBezTo>
                  <a:pt x="323211" y="197824"/>
                  <a:pt x="332498" y="201810"/>
                  <a:pt x="339464" y="208392"/>
                </a:cubicBezTo>
                <a:cubicBezTo>
                  <a:pt x="346429" y="214974"/>
                  <a:pt x="350794" y="223780"/>
                  <a:pt x="352744" y="234719"/>
                </a:cubicBezTo>
                <a:lnTo>
                  <a:pt x="324790" y="238335"/>
                </a:lnTo>
                <a:cubicBezTo>
                  <a:pt x="323118" y="229713"/>
                  <a:pt x="318660" y="223873"/>
                  <a:pt x="311602" y="220721"/>
                </a:cubicBezTo>
                <a:lnTo>
                  <a:pt x="311602" y="263828"/>
                </a:lnTo>
                <a:cubicBezTo>
                  <a:pt x="329248" y="268556"/>
                  <a:pt x="341228" y="274767"/>
                  <a:pt x="347543" y="282276"/>
                </a:cubicBezTo>
                <a:cubicBezTo>
                  <a:pt x="353952" y="289877"/>
                  <a:pt x="357202" y="299611"/>
                  <a:pt x="357202" y="311569"/>
                </a:cubicBezTo>
                <a:cubicBezTo>
                  <a:pt x="357202" y="324826"/>
                  <a:pt x="353116" y="335950"/>
                  <a:pt x="345129" y="345128"/>
                </a:cubicBezTo>
                <a:cubicBezTo>
                  <a:pt x="337049" y="354213"/>
                  <a:pt x="325904" y="359775"/>
                  <a:pt x="311509" y="361814"/>
                </a:cubicBezTo>
                <a:lnTo>
                  <a:pt x="311509" y="382394"/>
                </a:lnTo>
                <a:lnTo>
                  <a:pt x="295535" y="382394"/>
                </a:lnTo>
                <a:lnTo>
                  <a:pt x="295535" y="362370"/>
                </a:lnTo>
                <a:cubicBezTo>
                  <a:pt x="282812" y="360887"/>
                  <a:pt x="272503" y="356067"/>
                  <a:pt x="264609" y="348187"/>
                </a:cubicBezTo>
                <a:cubicBezTo>
                  <a:pt x="256622" y="340214"/>
                  <a:pt x="251607" y="329090"/>
                  <a:pt x="249378" y="314629"/>
                </a:cubicBezTo>
                <a:lnTo>
                  <a:pt x="278168" y="311569"/>
                </a:lnTo>
                <a:cubicBezTo>
                  <a:pt x="279283" y="317410"/>
                  <a:pt x="281512" y="322508"/>
                  <a:pt x="284762" y="326680"/>
                </a:cubicBezTo>
                <a:cubicBezTo>
                  <a:pt x="288013" y="330944"/>
                  <a:pt x="291542" y="334003"/>
                  <a:pt x="295535" y="335950"/>
                </a:cubicBezTo>
                <a:lnTo>
                  <a:pt x="295535" y="289877"/>
                </a:lnTo>
                <a:cubicBezTo>
                  <a:pt x="281140" y="285706"/>
                  <a:pt x="270553" y="279494"/>
                  <a:pt x="263866" y="271244"/>
                </a:cubicBezTo>
                <a:cubicBezTo>
                  <a:pt x="257179" y="262901"/>
                  <a:pt x="253836" y="252796"/>
                  <a:pt x="253836" y="240930"/>
                </a:cubicBezTo>
                <a:cubicBezTo>
                  <a:pt x="253836" y="228879"/>
                  <a:pt x="257644" y="218774"/>
                  <a:pt x="265166" y="210617"/>
                </a:cubicBezTo>
                <a:cubicBezTo>
                  <a:pt x="272782" y="202366"/>
                  <a:pt x="282905" y="197731"/>
                  <a:pt x="295628" y="196433"/>
                </a:cubicBezTo>
                <a:close/>
                <a:moveTo>
                  <a:pt x="75858" y="113540"/>
                </a:moveTo>
                <a:lnTo>
                  <a:pt x="530793" y="113540"/>
                </a:lnTo>
                <a:lnTo>
                  <a:pt x="530793" y="151363"/>
                </a:lnTo>
                <a:lnTo>
                  <a:pt x="75858" y="151363"/>
                </a:lnTo>
                <a:close/>
                <a:moveTo>
                  <a:pt x="209297" y="56876"/>
                </a:moveTo>
                <a:cubicBezTo>
                  <a:pt x="219780" y="56876"/>
                  <a:pt x="228279" y="65343"/>
                  <a:pt x="228279" y="75788"/>
                </a:cubicBezTo>
                <a:cubicBezTo>
                  <a:pt x="228279" y="86233"/>
                  <a:pt x="219780" y="94700"/>
                  <a:pt x="209297" y="94700"/>
                </a:cubicBezTo>
                <a:cubicBezTo>
                  <a:pt x="198814" y="94700"/>
                  <a:pt x="190315" y="86233"/>
                  <a:pt x="190315" y="75788"/>
                </a:cubicBezTo>
                <a:cubicBezTo>
                  <a:pt x="190315" y="65343"/>
                  <a:pt x="198814" y="56876"/>
                  <a:pt x="209297" y="56876"/>
                </a:cubicBezTo>
                <a:close/>
                <a:moveTo>
                  <a:pt x="152034" y="56876"/>
                </a:moveTo>
                <a:cubicBezTo>
                  <a:pt x="162537" y="56876"/>
                  <a:pt x="171052" y="65343"/>
                  <a:pt x="171052" y="75788"/>
                </a:cubicBezTo>
                <a:cubicBezTo>
                  <a:pt x="171052" y="86233"/>
                  <a:pt x="162537" y="94700"/>
                  <a:pt x="152034" y="94700"/>
                </a:cubicBezTo>
                <a:cubicBezTo>
                  <a:pt x="141531" y="94700"/>
                  <a:pt x="133016" y="86233"/>
                  <a:pt x="133016" y="75788"/>
                </a:cubicBezTo>
                <a:cubicBezTo>
                  <a:pt x="133016" y="65343"/>
                  <a:pt x="141531" y="56876"/>
                  <a:pt x="152034" y="56876"/>
                </a:cubicBezTo>
                <a:close/>
                <a:moveTo>
                  <a:pt x="94805" y="56876"/>
                </a:moveTo>
                <a:cubicBezTo>
                  <a:pt x="105269" y="56876"/>
                  <a:pt x="113752" y="65343"/>
                  <a:pt x="113752" y="75788"/>
                </a:cubicBezTo>
                <a:cubicBezTo>
                  <a:pt x="113752" y="86233"/>
                  <a:pt x="105269" y="94700"/>
                  <a:pt x="94805" y="94700"/>
                </a:cubicBezTo>
                <a:cubicBezTo>
                  <a:pt x="84341" y="94700"/>
                  <a:pt x="75858" y="86233"/>
                  <a:pt x="75858" y="75788"/>
                </a:cubicBezTo>
                <a:cubicBezTo>
                  <a:pt x="75858" y="65343"/>
                  <a:pt x="84341" y="56876"/>
                  <a:pt x="94805" y="56876"/>
                </a:cubicBezTo>
                <a:close/>
                <a:moveTo>
                  <a:pt x="37882" y="37822"/>
                </a:moveTo>
                <a:lnTo>
                  <a:pt x="37882" y="416315"/>
                </a:lnTo>
                <a:lnTo>
                  <a:pt x="568698" y="416315"/>
                </a:lnTo>
                <a:lnTo>
                  <a:pt x="568698" y="37822"/>
                </a:lnTo>
                <a:close/>
                <a:moveTo>
                  <a:pt x="18755" y="0"/>
                </a:moveTo>
                <a:lnTo>
                  <a:pt x="587825" y="0"/>
                </a:lnTo>
                <a:cubicBezTo>
                  <a:pt x="598131" y="0"/>
                  <a:pt x="606580" y="8436"/>
                  <a:pt x="606580" y="18725"/>
                </a:cubicBezTo>
                <a:lnTo>
                  <a:pt x="606580" y="435411"/>
                </a:lnTo>
                <a:cubicBezTo>
                  <a:pt x="606580" y="445793"/>
                  <a:pt x="598131" y="454229"/>
                  <a:pt x="587825" y="454229"/>
                </a:cubicBezTo>
                <a:lnTo>
                  <a:pt x="18755" y="454229"/>
                </a:lnTo>
                <a:cubicBezTo>
                  <a:pt x="8449" y="454229"/>
                  <a:pt x="0" y="445793"/>
                  <a:pt x="0" y="435411"/>
                </a:cubicBezTo>
                <a:lnTo>
                  <a:pt x="0" y="18725"/>
                </a:lnTo>
                <a:cubicBezTo>
                  <a:pt x="0" y="8436"/>
                  <a:pt x="8449" y="0"/>
                  <a:pt x="187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aparments-building_78161">
            <a:extLst>
              <a:ext uri="{FF2B5EF4-FFF2-40B4-BE49-F238E27FC236}">
                <a16:creationId xmlns:a16="http://schemas.microsoft.com/office/drawing/2014/main" id="{71477964-FBD0-8472-44E9-15018438CB28}"/>
              </a:ext>
            </a:extLst>
          </p:cNvPr>
          <p:cNvSpPr/>
          <p:nvPr/>
        </p:nvSpPr>
        <p:spPr>
          <a:xfrm>
            <a:off x="6609166" y="2289196"/>
            <a:ext cx="1038596" cy="686276"/>
          </a:xfrm>
          <a:custGeom>
            <a:avLst/>
            <a:gdLst>
              <a:gd name="T0" fmla="*/ 774 w 881"/>
              <a:gd name="T1" fmla="*/ 543 h 583"/>
              <a:gd name="T2" fmla="*/ 754 w 881"/>
              <a:gd name="T3" fmla="*/ 0 h 583"/>
              <a:gd name="T4" fmla="*/ 107 w 881"/>
              <a:gd name="T5" fmla="*/ 20 h 583"/>
              <a:gd name="T6" fmla="*/ 20 w 881"/>
              <a:gd name="T7" fmla="*/ 543 h 583"/>
              <a:gd name="T8" fmla="*/ 20 w 881"/>
              <a:gd name="T9" fmla="*/ 583 h 583"/>
              <a:gd name="T10" fmla="*/ 881 w 881"/>
              <a:gd name="T11" fmla="*/ 563 h 583"/>
              <a:gd name="T12" fmla="*/ 523 w 881"/>
              <a:gd name="T13" fmla="*/ 543 h 583"/>
              <a:gd name="T14" fmla="*/ 486 w 881"/>
              <a:gd name="T15" fmla="*/ 315 h 583"/>
              <a:gd name="T16" fmla="*/ 358 w 881"/>
              <a:gd name="T17" fmla="*/ 353 h 583"/>
              <a:gd name="T18" fmla="*/ 147 w 881"/>
              <a:gd name="T19" fmla="*/ 543 h 583"/>
              <a:gd name="T20" fmla="*/ 734 w 881"/>
              <a:gd name="T21" fmla="*/ 40 h 583"/>
              <a:gd name="T22" fmla="*/ 523 w 881"/>
              <a:gd name="T23" fmla="*/ 543 h 583"/>
              <a:gd name="T24" fmla="*/ 320 w 881"/>
              <a:gd name="T25" fmla="*/ 126 h 583"/>
              <a:gd name="T26" fmla="*/ 213 w 881"/>
              <a:gd name="T27" fmla="*/ 143 h 583"/>
              <a:gd name="T28" fmla="*/ 196 w 881"/>
              <a:gd name="T29" fmla="*/ 91 h 583"/>
              <a:gd name="T30" fmla="*/ 303 w 881"/>
              <a:gd name="T31" fmla="*/ 74 h 583"/>
              <a:gd name="T32" fmla="*/ 686 w 881"/>
              <a:gd name="T33" fmla="*/ 91 h 583"/>
              <a:gd name="T34" fmla="*/ 668 w 881"/>
              <a:gd name="T35" fmla="*/ 143 h 583"/>
              <a:gd name="T36" fmla="*/ 561 w 881"/>
              <a:gd name="T37" fmla="*/ 126 h 583"/>
              <a:gd name="T38" fmla="*/ 579 w 881"/>
              <a:gd name="T39" fmla="*/ 74 h 583"/>
              <a:gd name="T40" fmla="*/ 686 w 881"/>
              <a:gd name="T41" fmla="*/ 91 h 583"/>
              <a:gd name="T42" fmla="*/ 503 w 881"/>
              <a:gd name="T43" fmla="*/ 126 h 583"/>
              <a:gd name="T44" fmla="*/ 396 w 881"/>
              <a:gd name="T45" fmla="*/ 143 h 583"/>
              <a:gd name="T46" fmla="*/ 378 w 881"/>
              <a:gd name="T47" fmla="*/ 91 h 583"/>
              <a:gd name="T48" fmla="*/ 486 w 881"/>
              <a:gd name="T49" fmla="*/ 74 h 583"/>
              <a:gd name="T50" fmla="*/ 320 w 881"/>
              <a:gd name="T51" fmla="*/ 213 h 583"/>
              <a:gd name="T52" fmla="*/ 303 w 881"/>
              <a:gd name="T53" fmla="*/ 265 h 583"/>
              <a:gd name="T54" fmla="*/ 196 w 881"/>
              <a:gd name="T55" fmla="*/ 248 h 583"/>
              <a:gd name="T56" fmla="*/ 213 w 881"/>
              <a:gd name="T57" fmla="*/ 196 h 583"/>
              <a:gd name="T58" fmla="*/ 320 w 881"/>
              <a:gd name="T59" fmla="*/ 213 h 583"/>
              <a:gd name="T60" fmla="*/ 686 w 881"/>
              <a:gd name="T61" fmla="*/ 248 h 583"/>
              <a:gd name="T62" fmla="*/ 579 w 881"/>
              <a:gd name="T63" fmla="*/ 265 h 583"/>
              <a:gd name="T64" fmla="*/ 561 w 881"/>
              <a:gd name="T65" fmla="*/ 213 h 583"/>
              <a:gd name="T66" fmla="*/ 668 w 881"/>
              <a:gd name="T67" fmla="*/ 196 h 583"/>
              <a:gd name="T68" fmla="*/ 503 w 881"/>
              <a:gd name="T69" fmla="*/ 213 h 583"/>
              <a:gd name="T70" fmla="*/ 486 w 881"/>
              <a:gd name="T71" fmla="*/ 265 h 583"/>
              <a:gd name="T72" fmla="*/ 378 w 881"/>
              <a:gd name="T73" fmla="*/ 248 h 583"/>
              <a:gd name="T74" fmla="*/ 396 w 881"/>
              <a:gd name="T75" fmla="*/ 196 h 583"/>
              <a:gd name="T76" fmla="*/ 503 w 881"/>
              <a:gd name="T77" fmla="*/ 213 h 583"/>
              <a:gd name="T78" fmla="*/ 320 w 881"/>
              <a:gd name="T79" fmla="*/ 370 h 583"/>
              <a:gd name="T80" fmla="*/ 213 w 881"/>
              <a:gd name="T81" fmla="*/ 387 h 583"/>
              <a:gd name="T82" fmla="*/ 196 w 881"/>
              <a:gd name="T83" fmla="*/ 335 h 583"/>
              <a:gd name="T84" fmla="*/ 303 w 881"/>
              <a:gd name="T85" fmla="*/ 318 h 583"/>
              <a:gd name="T86" fmla="*/ 686 w 881"/>
              <a:gd name="T87" fmla="*/ 335 h 583"/>
              <a:gd name="T88" fmla="*/ 668 w 881"/>
              <a:gd name="T89" fmla="*/ 387 h 583"/>
              <a:gd name="T90" fmla="*/ 561 w 881"/>
              <a:gd name="T91" fmla="*/ 370 h 583"/>
              <a:gd name="T92" fmla="*/ 579 w 881"/>
              <a:gd name="T93" fmla="*/ 318 h 583"/>
              <a:gd name="T94" fmla="*/ 686 w 881"/>
              <a:gd name="T95" fmla="*/ 335 h 583"/>
              <a:gd name="T96" fmla="*/ 320 w 881"/>
              <a:gd name="T97" fmla="*/ 492 h 583"/>
              <a:gd name="T98" fmla="*/ 213 w 881"/>
              <a:gd name="T99" fmla="*/ 509 h 583"/>
              <a:gd name="T100" fmla="*/ 196 w 881"/>
              <a:gd name="T101" fmla="*/ 457 h 583"/>
              <a:gd name="T102" fmla="*/ 303 w 881"/>
              <a:gd name="T103" fmla="*/ 440 h 583"/>
              <a:gd name="T104" fmla="*/ 686 w 881"/>
              <a:gd name="T105" fmla="*/ 457 h 583"/>
              <a:gd name="T106" fmla="*/ 668 w 881"/>
              <a:gd name="T107" fmla="*/ 509 h 583"/>
              <a:gd name="T108" fmla="*/ 561 w 881"/>
              <a:gd name="T109" fmla="*/ 492 h 583"/>
              <a:gd name="T110" fmla="*/ 579 w 881"/>
              <a:gd name="T111" fmla="*/ 440 h 583"/>
              <a:gd name="T112" fmla="*/ 686 w 881"/>
              <a:gd name="T113" fmla="*/ 457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1" h="583">
                <a:moveTo>
                  <a:pt x="861" y="543"/>
                </a:moveTo>
                <a:lnTo>
                  <a:pt x="774" y="543"/>
                </a:lnTo>
                <a:lnTo>
                  <a:pt x="774" y="20"/>
                </a:lnTo>
                <a:cubicBezTo>
                  <a:pt x="774" y="9"/>
                  <a:pt x="765" y="0"/>
                  <a:pt x="754" y="0"/>
                </a:cubicBezTo>
                <a:lnTo>
                  <a:pt x="127" y="0"/>
                </a:lnTo>
                <a:cubicBezTo>
                  <a:pt x="116" y="0"/>
                  <a:pt x="107" y="9"/>
                  <a:pt x="107" y="20"/>
                </a:cubicBezTo>
                <a:lnTo>
                  <a:pt x="107" y="543"/>
                </a:lnTo>
                <a:lnTo>
                  <a:pt x="20" y="543"/>
                </a:lnTo>
                <a:cubicBezTo>
                  <a:pt x="9" y="543"/>
                  <a:pt x="0" y="552"/>
                  <a:pt x="0" y="563"/>
                </a:cubicBezTo>
                <a:cubicBezTo>
                  <a:pt x="0" y="574"/>
                  <a:pt x="9" y="583"/>
                  <a:pt x="20" y="583"/>
                </a:cubicBezTo>
                <a:lnTo>
                  <a:pt x="861" y="583"/>
                </a:lnTo>
                <a:cubicBezTo>
                  <a:pt x="872" y="583"/>
                  <a:pt x="881" y="574"/>
                  <a:pt x="881" y="563"/>
                </a:cubicBezTo>
                <a:cubicBezTo>
                  <a:pt x="881" y="552"/>
                  <a:pt x="872" y="543"/>
                  <a:pt x="861" y="543"/>
                </a:cubicBezTo>
                <a:close/>
                <a:moveTo>
                  <a:pt x="523" y="543"/>
                </a:moveTo>
                <a:lnTo>
                  <a:pt x="523" y="353"/>
                </a:lnTo>
                <a:cubicBezTo>
                  <a:pt x="523" y="332"/>
                  <a:pt x="506" y="315"/>
                  <a:pt x="486" y="315"/>
                </a:cubicBezTo>
                <a:lnTo>
                  <a:pt x="396" y="315"/>
                </a:lnTo>
                <a:cubicBezTo>
                  <a:pt x="375" y="315"/>
                  <a:pt x="358" y="332"/>
                  <a:pt x="358" y="353"/>
                </a:cubicBezTo>
                <a:lnTo>
                  <a:pt x="358" y="543"/>
                </a:lnTo>
                <a:lnTo>
                  <a:pt x="147" y="543"/>
                </a:lnTo>
                <a:lnTo>
                  <a:pt x="147" y="40"/>
                </a:lnTo>
                <a:lnTo>
                  <a:pt x="734" y="40"/>
                </a:lnTo>
                <a:lnTo>
                  <a:pt x="734" y="543"/>
                </a:lnTo>
                <a:lnTo>
                  <a:pt x="523" y="543"/>
                </a:lnTo>
                <a:close/>
                <a:moveTo>
                  <a:pt x="320" y="91"/>
                </a:moveTo>
                <a:lnTo>
                  <a:pt x="320" y="126"/>
                </a:lnTo>
                <a:cubicBezTo>
                  <a:pt x="320" y="135"/>
                  <a:pt x="312" y="143"/>
                  <a:pt x="303" y="143"/>
                </a:cubicBezTo>
                <a:lnTo>
                  <a:pt x="213" y="143"/>
                </a:lnTo>
                <a:cubicBezTo>
                  <a:pt x="203" y="143"/>
                  <a:pt x="196" y="135"/>
                  <a:pt x="196" y="126"/>
                </a:cubicBezTo>
                <a:lnTo>
                  <a:pt x="196" y="91"/>
                </a:lnTo>
                <a:cubicBezTo>
                  <a:pt x="196" y="82"/>
                  <a:pt x="203" y="74"/>
                  <a:pt x="213" y="74"/>
                </a:cubicBezTo>
                <a:lnTo>
                  <a:pt x="303" y="74"/>
                </a:lnTo>
                <a:cubicBezTo>
                  <a:pt x="312" y="74"/>
                  <a:pt x="320" y="82"/>
                  <a:pt x="320" y="91"/>
                </a:cubicBezTo>
                <a:close/>
                <a:moveTo>
                  <a:pt x="686" y="91"/>
                </a:moveTo>
                <a:lnTo>
                  <a:pt x="686" y="126"/>
                </a:lnTo>
                <a:cubicBezTo>
                  <a:pt x="686" y="135"/>
                  <a:pt x="678" y="143"/>
                  <a:pt x="668" y="143"/>
                </a:cubicBezTo>
                <a:lnTo>
                  <a:pt x="579" y="143"/>
                </a:lnTo>
                <a:cubicBezTo>
                  <a:pt x="569" y="143"/>
                  <a:pt x="561" y="135"/>
                  <a:pt x="561" y="126"/>
                </a:cubicBezTo>
                <a:lnTo>
                  <a:pt x="561" y="91"/>
                </a:lnTo>
                <a:cubicBezTo>
                  <a:pt x="561" y="82"/>
                  <a:pt x="569" y="74"/>
                  <a:pt x="579" y="74"/>
                </a:cubicBezTo>
                <a:lnTo>
                  <a:pt x="668" y="74"/>
                </a:lnTo>
                <a:cubicBezTo>
                  <a:pt x="678" y="74"/>
                  <a:pt x="686" y="82"/>
                  <a:pt x="686" y="91"/>
                </a:cubicBezTo>
                <a:close/>
                <a:moveTo>
                  <a:pt x="503" y="91"/>
                </a:moveTo>
                <a:lnTo>
                  <a:pt x="503" y="126"/>
                </a:lnTo>
                <a:cubicBezTo>
                  <a:pt x="503" y="135"/>
                  <a:pt x="495" y="143"/>
                  <a:pt x="486" y="143"/>
                </a:cubicBezTo>
                <a:lnTo>
                  <a:pt x="396" y="143"/>
                </a:lnTo>
                <a:cubicBezTo>
                  <a:pt x="386" y="143"/>
                  <a:pt x="378" y="135"/>
                  <a:pt x="378" y="126"/>
                </a:cubicBezTo>
                <a:lnTo>
                  <a:pt x="378" y="91"/>
                </a:lnTo>
                <a:cubicBezTo>
                  <a:pt x="378" y="82"/>
                  <a:pt x="386" y="74"/>
                  <a:pt x="396" y="74"/>
                </a:cubicBezTo>
                <a:lnTo>
                  <a:pt x="486" y="74"/>
                </a:lnTo>
                <a:cubicBezTo>
                  <a:pt x="495" y="74"/>
                  <a:pt x="503" y="82"/>
                  <a:pt x="503" y="91"/>
                </a:cubicBezTo>
                <a:close/>
                <a:moveTo>
                  <a:pt x="320" y="213"/>
                </a:moveTo>
                <a:lnTo>
                  <a:pt x="320" y="248"/>
                </a:lnTo>
                <a:cubicBezTo>
                  <a:pt x="320" y="257"/>
                  <a:pt x="312" y="265"/>
                  <a:pt x="303" y="265"/>
                </a:cubicBezTo>
                <a:lnTo>
                  <a:pt x="213" y="265"/>
                </a:lnTo>
                <a:cubicBezTo>
                  <a:pt x="203" y="265"/>
                  <a:pt x="196" y="257"/>
                  <a:pt x="196" y="248"/>
                </a:cubicBezTo>
                <a:lnTo>
                  <a:pt x="196" y="213"/>
                </a:lnTo>
                <a:cubicBezTo>
                  <a:pt x="196" y="204"/>
                  <a:pt x="203" y="196"/>
                  <a:pt x="213" y="196"/>
                </a:cubicBezTo>
                <a:lnTo>
                  <a:pt x="303" y="196"/>
                </a:lnTo>
                <a:cubicBezTo>
                  <a:pt x="312" y="196"/>
                  <a:pt x="320" y="204"/>
                  <a:pt x="320" y="213"/>
                </a:cubicBezTo>
                <a:close/>
                <a:moveTo>
                  <a:pt x="686" y="213"/>
                </a:moveTo>
                <a:lnTo>
                  <a:pt x="686" y="248"/>
                </a:lnTo>
                <a:cubicBezTo>
                  <a:pt x="686" y="257"/>
                  <a:pt x="678" y="265"/>
                  <a:pt x="668" y="265"/>
                </a:cubicBezTo>
                <a:lnTo>
                  <a:pt x="579" y="265"/>
                </a:lnTo>
                <a:cubicBezTo>
                  <a:pt x="569" y="265"/>
                  <a:pt x="561" y="257"/>
                  <a:pt x="561" y="248"/>
                </a:cubicBezTo>
                <a:lnTo>
                  <a:pt x="561" y="213"/>
                </a:lnTo>
                <a:cubicBezTo>
                  <a:pt x="561" y="204"/>
                  <a:pt x="569" y="196"/>
                  <a:pt x="579" y="196"/>
                </a:cubicBezTo>
                <a:lnTo>
                  <a:pt x="668" y="196"/>
                </a:lnTo>
                <a:cubicBezTo>
                  <a:pt x="678" y="196"/>
                  <a:pt x="686" y="204"/>
                  <a:pt x="686" y="213"/>
                </a:cubicBezTo>
                <a:close/>
                <a:moveTo>
                  <a:pt x="503" y="213"/>
                </a:moveTo>
                <a:lnTo>
                  <a:pt x="503" y="248"/>
                </a:lnTo>
                <a:cubicBezTo>
                  <a:pt x="503" y="257"/>
                  <a:pt x="495" y="265"/>
                  <a:pt x="486" y="265"/>
                </a:cubicBezTo>
                <a:lnTo>
                  <a:pt x="396" y="265"/>
                </a:lnTo>
                <a:cubicBezTo>
                  <a:pt x="386" y="265"/>
                  <a:pt x="378" y="257"/>
                  <a:pt x="378" y="248"/>
                </a:cubicBezTo>
                <a:lnTo>
                  <a:pt x="378" y="213"/>
                </a:lnTo>
                <a:cubicBezTo>
                  <a:pt x="378" y="204"/>
                  <a:pt x="386" y="196"/>
                  <a:pt x="396" y="196"/>
                </a:cubicBezTo>
                <a:lnTo>
                  <a:pt x="486" y="196"/>
                </a:lnTo>
                <a:cubicBezTo>
                  <a:pt x="495" y="196"/>
                  <a:pt x="503" y="204"/>
                  <a:pt x="503" y="213"/>
                </a:cubicBezTo>
                <a:close/>
                <a:moveTo>
                  <a:pt x="320" y="335"/>
                </a:moveTo>
                <a:lnTo>
                  <a:pt x="320" y="370"/>
                </a:lnTo>
                <a:cubicBezTo>
                  <a:pt x="320" y="379"/>
                  <a:pt x="312" y="387"/>
                  <a:pt x="303" y="387"/>
                </a:cubicBezTo>
                <a:lnTo>
                  <a:pt x="213" y="387"/>
                </a:lnTo>
                <a:cubicBezTo>
                  <a:pt x="203" y="387"/>
                  <a:pt x="196" y="379"/>
                  <a:pt x="196" y="370"/>
                </a:cubicBezTo>
                <a:lnTo>
                  <a:pt x="196" y="335"/>
                </a:lnTo>
                <a:cubicBezTo>
                  <a:pt x="196" y="326"/>
                  <a:pt x="203" y="318"/>
                  <a:pt x="213" y="318"/>
                </a:cubicBezTo>
                <a:lnTo>
                  <a:pt x="303" y="318"/>
                </a:lnTo>
                <a:cubicBezTo>
                  <a:pt x="312" y="318"/>
                  <a:pt x="320" y="326"/>
                  <a:pt x="320" y="335"/>
                </a:cubicBezTo>
                <a:close/>
                <a:moveTo>
                  <a:pt x="686" y="335"/>
                </a:moveTo>
                <a:lnTo>
                  <a:pt x="686" y="370"/>
                </a:lnTo>
                <a:cubicBezTo>
                  <a:pt x="686" y="379"/>
                  <a:pt x="678" y="387"/>
                  <a:pt x="668" y="387"/>
                </a:cubicBezTo>
                <a:lnTo>
                  <a:pt x="579" y="387"/>
                </a:lnTo>
                <a:cubicBezTo>
                  <a:pt x="569" y="387"/>
                  <a:pt x="561" y="379"/>
                  <a:pt x="561" y="370"/>
                </a:cubicBezTo>
                <a:lnTo>
                  <a:pt x="561" y="335"/>
                </a:lnTo>
                <a:cubicBezTo>
                  <a:pt x="561" y="326"/>
                  <a:pt x="569" y="318"/>
                  <a:pt x="579" y="318"/>
                </a:cubicBezTo>
                <a:lnTo>
                  <a:pt x="668" y="318"/>
                </a:lnTo>
                <a:cubicBezTo>
                  <a:pt x="678" y="318"/>
                  <a:pt x="686" y="326"/>
                  <a:pt x="686" y="335"/>
                </a:cubicBezTo>
                <a:close/>
                <a:moveTo>
                  <a:pt x="320" y="457"/>
                </a:moveTo>
                <a:lnTo>
                  <a:pt x="320" y="492"/>
                </a:lnTo>
                <a:cubicBezTo>
                  <a:pt x="320" y="502"/>
                  <a:pt x="312" y="509"/>
                  <a:pt x="303" y="509"/>
                </a:cubicBezTo>
                <a:lnTo>
                  <a:pt x="213" y="509"/>
                </a:lnTo>
                <a:cubicBezTo>
                  <a:pt x="203" y="509"/>
                  <a:pt x="196" y="502"/>
                  <a:pt x="196" y="492"/>
                </a:cubicBezTo>
                <a:lnTo>
                  <a:pt x="196" y="457"/>
                </a:lnTo>
                <a:cubicBezTo>
                  <a:pt x="196" y="448"/>
                  <a:pt x="203" y="440"/>
                  <a:pt x="213" y="440"/>
                </a:cubicBezTo>
                <a:lnTo>
                  <a:pt x="303" y="440"/>
                </a:lnTo>
                <a:cubicBezTo>
                  <a:pt x="312" y="440"/>
                  <a:pt x="320" y="448"/>
                  <a:pt x="320" y="457"/>
                </a:cubicBezTo>
                <a:close/>
                <a:moveTo>
                  <a:pt x="686" y="457"/>
                </a:moveTo>
                <a:lnTo>
                  <a:pt x="686" y="492"/>
                </a:lnTo>
                <a:cubicBezTo>
                  <a:pt x="686" y="502"/>
                  <a:pt x="678" y="509"/>
                  <a:pt x="668" y="509"/>
                </a:cubicBezTo>
                <a:lnTo>
                  <a:pt x="579" y="509"/>
                </a:lnTo>
                <a:cubicBezTo>
                  <a:pt x="569" y="509"/>
                  <a:pt x="561" y="502"/>
                  <a:pt x="561" y="492"/>
                </a:cubicBezTo>
                <a:lnTo>
                  <a:pt x="561" y="457"/>
                </a:lnTo>
                <a:cubicBezTo>
                  <a:pt x="561" y="448"/>
                  <a:pt x="569" y="440"/>
                  <a:pt x="579" y="440"/>
                </a:cubicBezTo>
                <a:lnTo>
                  <a:pt x="668" y="440"/>
                </a:lnTo>
                <a:cubicBezTo>
                  <a:pt x="678" y="440"/>
                  <a:pt x="686" y="448"/>
                  <a:pt x="686" y="4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browser_141201">
            <a:extLst>
              <a:ext uri="{FF2B5EF4-FFF2-40B4-BE49-F238E27FC236}">
                <a16:creationId xmlns:a16="http://schemas.microsoft.com/office/drawing/2014/main" id="{E27E9A2D-7CD3-E5CF-BC57-BC2DF71A9B6C}"/>
              </a:ext>
            </a:extLst>
          </p:cNvPr>
          <p:cNvSpPr/>
          <p:nvPr/>
        </p:nvSpPr>
        <p:spPr>
          <a:xfrm>
            <a:off x="4623001" y="4469654"/>
            <a:ext cx="920164" cy="794402"/>
          </a:xfrm>
          <a:custGeom>
            <a:avLst/>
            <a:gdLst>
              <a:gd name="connsiteX0" fmla="*/ 70667 w 607614"/>
              <a:gd name="connsiteY0" fmla="*/ 394395 h 606761"/>
              <a:gd name="connsiteX1" fmla="*/ 415473 w 607614"/>
              <a:gd name="connsiteY1" fmla="*/ 394395 h 606761"/>
              <a:gd name="connsiteX2" fmla="*/ 415473 w 607614"/>
              <a:gd name="connsiteY2" fmla="*/ 536216 h 606761"/>
              <a:gd name="connsiteX3" fmla="*/ 70667 w 607614"/>
              <a:gd name="connsiteY3" fmla="*/ 536216 h 606761"/>
              <a:gd name="connsiteX4" fmla="*/ 50888 w 607614"/>
              <a:gd name="connsiteY4" fmla="*/ 373916 h 606761"/>
              <a:gd name="connsiteX5" fmla="*/ 50888 w 607614"/>
              <a:gd name="connsiteY5" fmla="*/ 555945 h 606761"/>
              <a:gd name="connsiteX6" fmla="*/ 435204 w 607614"/>
              <a:gd name="connsiteY6" fmla="*/ 555945 h 606761"/>
              <a:gd name="connsiteX7" fmla="*/ 435204 w 607614"/>
              <a:gd name="connsiteY7" fmla="*/ 373916 h 606761"/>
              <a:gd name="connsiteX8" fmla="*/ 476271 w 607614"/>
              <a:gd name="connsiteY8" fmla="*/ 191897 h 606761"/>
              <a:gd name="connsiteX9" fmla="*/ 536947 w 607614"/>
              <a:gd name="connsiteY9" fmla="*/ 191897 h 606761"/>
              <a:gd name="connsiteX10" fmla="*/ 536947 w 607614"/>
              <a:gd name="connsiteY10" fmla="*/ 536216 h 606761"/>
              <a:gd name="connsiteX11" fmla="*/ 476271 w 607614"/>
              <a:gd name="connsiteY11" fmla="*/ 536216 h 606761"/>
              <a:gd name="connsiteX12" fmla="*/ 70667 w 607614"/>
              <a:gd name="connsiteY12" fmla="*/ 191897 h 606761"/>
              <a:gd name="connsiteX13" fmla="*/ 415473 w 607614"/>
              <a:gd name="connsiteY13" fmla="*/ 191897 h 606761"/>
              <a:gd name="connsiteX14" fmla="*/ 415473 w 607614"/>
              <a:gd name="connsiteY14" fmla="*/ 333718 h 606761"/>
              <a:gd name="connsiteX15" fmla="*/ 70667 w 607614"/>
              <a:gd name="connsiteY15" fmla="*/ 333718 h 606761"/>
              <a:gd name="connsiteX16" fmla="*/ 455711 w 607614"/>
              <a:gd name="connsiteY16" fmla="*/ 172168 h 606761"/>
              <a:gd name="connsiteX17" fmla="*/ 455711 w 607614"/>
              <a:gd name="connsiteY17" fmla="*/ 555945 h 606761"/>
              <a:gd name="connsiteX18" fmla="*/ 556726 w 607614"/>
              <a:gd name="connsiteY18" fmla="*/ 555945 h 606761"/>
              <a:gd name="connsiteX19" fmla="*/ 556726 w 607614"/>
              <a:gd name="connsiteY19" fmla="*/ 172168 h 606761"/>
              <a:gd name="connsiteX20" fmla="*/ 50888 w 607614"/>
              <a:gd name="connsiteY20" fmla="*/ 172168 h 606761"/>
              <a:gd name="connsiteX21" fmla="*/ 50888 w 607614"/>
              <a:gd name="connsiteY21" fmla="*/ 354197 h 606761"/>
              <a:gd name="connsiteX22" fmla="*/ 435204 w 607614"/>
              <a:gd name="connsiteY22" fmla="*/ 354197 h 606761"/>
              <a:gd name="connsiteX23" fmla="*/ 435204 w 607614"/>
              <a:gd name="connsiteY23" fmla="*/ 172168 h 606761"/>
              <a:gd name="connsiteX24" fmla="*/ 252986 w 607614"/>
              <a:gd name="connsiteY24" fmla="*/ 50814 h 606761"/>
              <a:gd name="connsiteX25" fmla="*/ 233239 w 607614"/>
              <a:gd name="connsiteY25" fmla="*/ 70531 h 606761"/>
              <a:gd name="connsiteX26" fmla="*/ 252986 w 607614"/>
              <a:gd name="connsiteY26" fmla="*/ 91007 h 606761"/>
              <a:gd name="connsiteX27" fmla="*/ 273492 w 607614"/>
              <a:gd name="connsiteY27" fmla="*/ 70531 h 606761"/>
              <a:gd name="connsiteX28" fmla="*/ 252986 w 607614"/>
              <a:gd name="connsiteY28" fmla="*/ 50814 h 606761"/>
              <a:gd name="connsiteX29" fmla="*/ 161728 w 607614"/>
              <a:gd name="connsiteY29" fmla="*/ 50814 h 606761"/>
              <a:gd name="connsiteX30" fmla="*/ 141981 w 607614"/>
              <a:gd name="connsiteY30" fmla="*/ 70531 h 606761"/>
              <a:gd name="connsiteX31" fmla="*/ 161728 w 607614"/>
              <a:gd name="connsiteY31" fmla="*/ 91007 h 606761"/>
              <a:gd name="connsiteX32" fmla="*/ 182234 w 607614"/>
              <a:gd name="connsiteY32" fmla="*/ 70531 h 606761"/>
              <a:gd name="connsiteX33" fmla="*/ 161728 w 607614"/>
              <a:gd name="connsiteY33" fmla="*/ 50814 h 606761"/>
              <a:gd name="connsiteX34" fmla="*/ 70592 w 607614"/>
              <a:gd name="connsiteY34" fmla="*/ 50814 h 606761"/>
              <a:gd name="connsiteX35" fmla="*/ 50845 w 607614"/>
              <a:gd name="connsiteY35" fmla="*/ 70531 h 606761"/>
              <a:gd name="connsiteX36" fmla="*/ 70592 w 607614"/>
              <a:gd name="connsiteY36" fmla="*/ 91007 h 606761"/>
              <a:gd name="connsiteX37" fmla="*/ 91098 w 607614"/>
              <a:gd name="connsiteY37" fmla="*/ 70531 h 606761"/>
              <a:gd name="connsiteX38" fmla="*/ 70592 w 607614"/>
              <a:gd name="connsiteY38" fmla="*/ 50814 h 606761"/>
              <a:gd name="connsiteX39" fmla="*/ 252986 w 607614"/>
              <a:gd name="connsiteY39" fmla="*/ 30338 h 606761"/>
              <a:gd name="connsiteX40" fmla="*/ 293999 w 607614"/>
              <a:gd name="connsiteY40" fmla="*/ 70531 h 606761"/>
              <a:gd name="connsiteX41" fmla="*/ 252986 w 607614"/>
              <a:gd name="connsiteY41" fmla="*/ 111483 h 606761"/>
              <a:gd name="connsiteX42" fmla="*/ 212732 w 607614"/>
              <a:gd name="connsiteY42" fmla="*/ 70531 h 606761"/>
              <a:gd name="connsiteX43" fmla="*/ 252986 w 607614"/>
              <a:gd name="connsiteY43" fmla="*/ 30338 h 606761"/>
              <a:gd name="connsiteX44" fmla="*/ 161728 w 607614"/>
              <a:gd name="connsiteY44" fmla="*/ 30338 h 606761"/>
              <a:gd name="connsiteX45" fmla="*/ 202741 w 607614"/>
              <a:gd name="connsiteY45" fmla="*/ 70531 h 606761"/>
              <a:gd name="connsiteX46" fmla="*/ 161728 w 607614"/>
              <a:gd name="connsiteY46" fmla="*/ 111483 h 606761"/>
              <a:gd name="connsiteX47" fmla="*/ 121474 w 607614"/>
              <a:gd name="connsiteY47" fmla="*/ 70531 h 606761"/>
              <a:gd name="connsiteX48" fmla="*/ 161728 w 607614"/>
              <a:gd name="connsiteY48" fmla="*/ 30338 h 606761"/>
              <a:gd name="connsiteX49" fmla="*/ 70592 w 607614"/>
              <a:gd name="connsiteY49" fmla="*/ 30338 h 606761"/>
              <a:gd name="connsiteX50" fmla="*/ 111605 w 607614"/>
              <a:gd name="connsiteY50" fmla="*/ 70531 h 606761"/>
              <a:gd name="connsiteX51" fmla="*/ 70592 w 607614"/>
              <a:gd name="connsiteY51" fmla="*/ 111483 h 606761"/>
              <a:gd name="connsiteX52" fmla="*/ 30338 w 607614"/>
              <a:gd name="connsiteY52" fmla="*/ 70531 h 606761"/>
              <a:gd name="connsiteX53" fmla="*/ 70592 w 607614"/>
              <a:gd name="connsiteY53" fmla="*/ 30338 h 606761"/>
              <a:gd name="connsiteX54" fmla="*/ 20507 w 607614"/>
              <a:gd name="connsiteY54" fmla="*/ 20478 h 606761"/>
              <a:gd name="connsiteX55" fmla="*/ 20507 w 607614"/>
              <a:gd name="connsiteY55" fmla="*/ 121352 h 606761"/>
              <a:gd name="connsiteX56" fmla="*/ 587107 w 607614"/>
              <a:gd name="connsiteY56" fmla="*/ 121352 h 606761"/>
              <a:gd name="connsiteX57" fmla="*/ 587107 w 607614"/>
              <a:gd name="connsiteY57" fmla="*/ 20478 h 606761"/>
              <a:gd name="connsiteX58" fmla="*/ 0 w 607614"/>
              <a:gd name="connsiteY58" fmla="*/ 0 h 606761"/>
              <a:gd name="connsiteX59" fmla="*/ 607614 w 607614"/>
              <a:gd name="connsiteY59" fmla="*/ 0 h 606761"/>
              <a:gd name="connsiteX60" fmla="*/ 607614 w 607614"/>
              <a:gd name="connsiteY60" fmla="*/ 121352 h 606761"/>
              <a:gd name="connsiteX61" fmla="*/ 607614 w 607614"/>
              <a:gd name="connsiteY61" fmla="*/ 141830 h 606761"/>
              <a:gd name="connsiteX62" fmla="*/ 607614 w 607614"/>
              <a:gd name="connsiteY62" fmla="*/ 606761 h 606761"/>
              <a:gd name="connsiteX63" fmla="*/ 0 w 607614"/>
              <a:gd name="connsiteY63" fmla="*/ 606761 h 606761"/>
              <a:gd name="connsiteX64" fmla="*/ 0 w 607614"/>
              <a:gd name="connsiteY64" fmla="*/ 141830 h 606761"/>
              <a:gd name="connsiteX65" fmla="*/ 0 w 607614"/>
              <a:gd name="connsiteY65" fmla="*/ 121352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7614" h="606761">
                <a:moveTo>
                  <a:pt x="70667" y="394395"/>
                </a:moveTo>
                <a:lnTo>
                  <a:pt x="415473" y="394395"/>
                </a:lnTo>
                <a:lnTo>
                  <a:pt x="415473" y="536216"/>
                </a:lnTo>
                <a:lnTo>
                  <a:pt x="70667" y="536216"/>
                </a:lnTo>
                <a:close/>
                <a:moveTo>
                  <a:pt x="50888" y="373916"/>
                </a:moveTo>
                <a:lnTo>
                  <a:pt x="50888" y="555945"/>
                </a:lnTo>
                <a:lnTo>
                  <a:pt x="435204" y="555945"/>
                </a:lnTo>
                <a:lnTo>
                  <a:pt x="435204" y="373916"/>
                </a:lnTo>
                <a:close/>
                <a:moveTo>
                  <a:pt x="476271" y="191897"/>
                </a:moveTo>
                <a:lnTo>
                  <a:pt x="536947" y="191897"/>
                </a:lnTo>
                <a:lnTo>
                  <a:pt x="536947" y="536216"/>
                </a:lnTo>
                <a:lnTo>
                  <a:pt x="476271" y="536216"/>
                </a:lnTo>
                <a:close/>
                <a:moveTo>
                  <a:pt x="70667" y="191897"/>
                </a:moveTo>
                <a:lnTo>
                  <a:pt x="415473" y="191897"/>
                </a:lnTo>
                <a:lnTo>
                  <a:pt x="415473" y="333718"/>
                </a:lnTo>
                <a:lnTo>
                  <a:pt x="70667" y="333718"/>
                </a:lnTo>
                <a:close/>
                <a:moveTo>
                  <a:pt x="455711" y="172168"/>
                </a:moveTo>
                <a:lnTo>
                  <a:pt x="455711" y="555945"/>
                </a:lnTo>
                <a:lnTo>
                  <a:pt x="556726" y="555945"/>
                </a:lnTo>
                <a:lnTo>
                  <a:pt x="556726" y="172168"/>
                </a:lnTo>
                <a:close/>
                <a:moveTo>
                  <a:pt x="50888" y="172168"/>
                </a:moveTo>
                <a:lnTo>
                  <a:pt x="50888" y="354197"/>
                </a:lnTo>
                <a:lnTo>
                  <a:pt x="435204" y="354197"/>
                </a:lnTo>
                <a:lnTo>
                  <a:pt x="435204" y="172168"/>
                </a:lnTo>
                <a:close/>
                <a:moveTo>
                  <a:pt x="252986" y="50814"/>
                </a:moveTo>
                <a:cubicBezTo>
                  <a:pt x="242353" y="50814"/>
                  <a:pt x="233239" y="59914"/>
                  <a:pt x="233239" y="70531"/>
                </a:cubicBezTo>
                <a:cubicBezTo>
                  <a:pt x="233239" y="81907"/>
                  <a:pt x="242353" y="91007"/>
                  <a:pt x="252986" y="91007"/>
                </a:cubicBezTo>
                <a:cubicBezTo>
                  <a:pt x="264378" y="91007"/>
                  <a:pt x="273492" y="81907"/>
                  <a:pt x="273492" y="70531"/>
                </a:cubicBezTo>
                <a:cubicBezTo>
                  <a:pt x="273492" y="59914"/>
                  <a:pt x="264378" y="50814"/>
                  <a:pt x="252986" y="50814"/>
                </a:cubicBezTo>
                <a:close/>
                <a:moveTo>
                  <a:pt x="161728" y="50814"/>
                </a:moveTo>
                <a:cubicBezTo>
                  <a:pt x="151095" y="50814"/>
                  <a:pt x="141981" y="59914"/>
                  <a:pt x="141981" y="70531"/>
                </a:cubicBezTo>
                <a:cubicBezTo>
                  <a:pt x="141981" y="81907"/>
                  <a:pt x="151095" y="91007"/>
                  <a:pt x="161728" y="91007"/>
                </a:cubicBezTo>
                <a:cubicBezTo>
                  <a:pt x="173120" y="91007"/>
                  <a:pt x="182234" y="81907"/>
                  <a:pt x="182234" y="70531"/>
                </a:cubicBezTo>
                <a:cubicBezTo>
                  <a:pt x="182234" y="59914"/>
                  <a:pt x="173120" y="50814"/>
                  <a:pt x="161728" y="50814"/>
                </a:cubicBezTo>
                <a:close/>
                <a:moveTo>
                  <a:pt x="70592" y="50814"/>
                </a:moveTo>
                <a:cubicBezTo>
                  <a:pt x="59959" y="50814"/>
                  <a:pt x="50845" y="59914"/>
                  <a:pt x="50845" y="70531"/>
                </a:cubicBezTo>
                <a:cubicBezTo>
                  <a:pt x="50845" y="81907"/>
                  <a:pt x="59959" y="91007"/>
                  <a:pt x="70592" y="91007"/>
                </a:cubicBezTo>
                <a:cubicBezTo>
                  <a:pt x="81984" y="91007"/>
                  <a:pt x="91098" y="81907"/>
                  <a:pt x="91098" y="70531"/>
                </a:cubicBezTo>
                <a:cubicBezTo>
                  <a:pt x="91098" y="59914"/>
                  <a:pt x="81984" y="50814"/>
                  <a:pt x="70592" y="50814"/>
                </a:cubicBezTo>
                <a:close/>
                <a:moveTo>
                  <a:pt x="252986" y="30338"/>
                </a:moveTo>
                <a:cubicBezTo>
                  <a:pt x="275771" y="30338"/>
                  <a:pt x="293999" y="48539"/>
                  <a:pt x="293999" y="70531"/>
                </a:cubicBezTo>
                <a:cubicBezTo>
                  <a:pt x="293999" y="93282"/>
                  <a:pt x="275771" y="111483"/>
                  <a:pt x="252986" y="111483"/>
                </a:cubicBezTo>
                <a:cubicBezTo>
                  <a:pt x="230960" y="111483"/>
                  <a:pt x="212732" y="93282"/>
                  <a:pt x="212732" y="70531"/>
                </a:cubicBezTo>
                <a:cubicBezTo>
                  <a:pt x="212732" y="48539"/>
                  <a:pt x="230960" y="30338"/>
                  <a:pt x="252986" y="30338"/>
                </a:cubicBezTo>
                <a:close/>
                <a:moveTo>
                  <a:pt x="161728" y="30338"/>
                </a:moveTo>
                <a:cubicBezTo>
                  <a:pt x="184513" y="30338"/>
                  <a:pt x="202741" y="48539"/>
                  <a:pt x="202741" y="70531"/>
                </a:cubicBezTo>
                <a:cubicBezTo>
                  <a:pt x="202741" y="93282"/>
                  <a:pt x="184513" y="111483"/>
                  <a:pt x="161728" y="111483"/>
                </a:cubicBezTo>
                <a:cubicBezTo>
                  <a:pt x="139702" y="111483"/>
                  <a:pt x="121474" y="93282"/>
                  <a:pt x="121474" y="70531"/>
                </a:cubicBezTo>
                <a:cubicBezTo>
                  <a:pt x="121474" y="48539"/>
                  <a:pt x="139702" y="30338"/>
                  <a:pt x="161728" y="30338"/>
                </a:cubicBezTo>
                <a:close/>
                <a:moveTo>
                  <a:pt x="70592" y="30338"/>
                </a:moveTo>
                <a:cubicBezTo>
                  <a:pt x="93377" y="30338"/>
                  <a:pt x="111605" y="48539"/>
                  <a:pt x="111605" y="70531"/>
                </a:cubicBezTo>
                <a:cubicBezTo>
                  <a:pt x="111605" y="93282"/>
                  <a:pt x="93377" y="111483"/>
                  <a:pt x="70592" y="111483"/>
                </a:cubicBezTo>
                <a:cubicBezTo>
                  <a:pt x="48566" y="111483"/>
                  <a:pt x="30338" y="93282"/>
                  <a:pt x="30338" y="70531"/>
                </a:cubicBezTo>
                <a:cubicBezTo>
                  <a:pt x="30338" y="48539"/>
                  <a:pt x="48566" y="30338"/>
                  <a:pt x="70592" y="30338"/>
                </a:cubicBezTo>
                <a:close/>
                <a:moveTo>
                  <a:pt x="20507" y="20478"/>
                </a:moveTo>
                <a:lnTo>
                  <a:pt x="20507" y="121352"/>
                </a:lnTo>
                <a:lnTo>
                  <a:pt x="587107" y="121352"/>
                </a:lnTo>
                <a:lnTo>
                  <a:pt x="587107" y="20478"/>
                </a:lnTo>
                <a:close/>
                <a:moveTo>
                  <a:pt x="0" y="0"/>
                </a:moveTo>
                <a:lnTo>
                  <a:pt x="607614" y="0"/>
                </a:lnTo>
                <a:lnTo>
                  <a:pt x="607614" y="121352"/>
                </a:lnTo>
                <a:lnTo>
                  <a:pt x="607614" y="141830"/>
                </a:lnTo>
                <a:lnTo>
                  <a:pt x="607614" y="606761"/>
                </a:lnTo>
                <a:lnTo>
                  <a:pt x="0" y="606761"/>
                </a:lnTo>
                <a:lnTo>
                  <a:pt x="0" y="141830"/>
                </a:lnTo>
                <a:lnTo>
                  <a:pt x="0" y="1213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mixing_339424">
            <a:extLst>
              <a:ext uri="{FF2B5EF4-FFF2-40B4-BE49-F238E27FC236}">
                <a16:creationId xmlns:a16="http://schemas.microsoft.com/office/drawing/2014/main" id="{A59F7381-2DDB-BE05-3ECA-141B9C50DEEB}"/>
              </a:ext>
            </a:extLst>
          </p:cNvPr>
          <p:cNvSpPr/>
          <p:nvPr/>
        </p:nvSpPr>
        <p:spPr>
          <a:xfrm>
            <a:off x="6718573" y="4431175"/>
            <a:ext cx="821860" cy="82061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639" h="606722">
                <a:moveTo>
                  <a:pt x="50644" y="505587"/>
                </a:moveTo>
                <a:lnTo>
                  <a:pt x="50644" y="556154"/>
                </a:lnTo>
                <a:lnTo>
                  <a:pt x="556995" y="556154"/>
                </a:lnTo>
                <a:lnTo>
                  <a:pt x="556995" y="505587"/>
                </a:lnTo>
                <a:close/>
                <a:moveTo>
                  <a:pt x="417703" y="252730"/>
                </a:moveTo>
                <a:cubicBezTo>
                  <a:pt x="396780" y="252730"/>
                  <a:pt x="379776" y="269708"/>
                  <a:pt x="379776" y="290686"/>
                </a:cubicBezTo>
                <a:cubicBezTo>
                  <a:pt x="379776" y="311663"/>
                  <a:pt x="396780" y="328641"/>
                  <a:pt x="417703" y="328641"/>
                </a:cubicBezTo>
                <a:cubicBezTo>
                  <a:pt x="438714" y="328641"/>
                  <a:pt x="455719" y="311663"/>
                  <a:pt x="455719" y="290686"/>
                </a:cubicBezTo>
                <a:cubicBezTo>
                  <a:pt x="455719" y="269708"/>
                  <a:pt x="438714" y="252730"/>
                  <a:pt x="417703" y="252730"/>
                </a:cubicBezTo>
                <a:close/>
                <a:moveTo>
                  <a:pt x="417703" y="202241"/>
                </a:moveTo>
                <a:cubicBezTo>
                  <a:pt x="466669" y="202241"/>
                  <a:pt x="506377" y="241797"/>
                  <a:pt x="506377" y="290686"/>
                </a:cubicBezTo>
                <a:cubicBezTo>
                  <a:pt x="506377" y="339575"/>
                  <a:pt x="466669" y="379219"/>
                  <a:pt x="417703" y="379219"/>
                </a:cubicBezTo>
                <a:cubicBezTo>
                  <a:pt x="368736" y="379219"/>
                  <a:pt x="329117" y="339575"/>
                  <a:pt x="329117" y="290686"/>
                </a:cubicBezTo>
                <a:cubicBezTo>
                  <a:pt x="329117" y="241797"/>
                  <a:pt x="368736" y="202241"/>
                  <a:pt x="417703" y="202241"/>
                </a:cubicBezTo>
                <a:close/>
                <a:moveTo>
                  <a:pt x="253145" y="202241"/>
                </a:moveTo>
                <a:cubicBezTo>
                  <a:pt x="267214" y="202241"/>
                  <a:pt x="278522" y="213531"/>
                  <a:pt x="278522" y="227488"/>
                </a:cubicBezTo>
                <a:lnTo>
                  <a:pt x="278522" y="379235"/>
                </a:lnTo>
                <a:cubicBezTo>
                  <a:pt x="278522" y="393192"/>
                  <a:pt x="267214" y="404482"/>
                  <a:pt x="253145" y="404482"/>
                </a:cubicBezTo>
                <a:cubicBezTo>
                  <a:pt x="239165" y="404482"/>
                  <a:pt x="227856" y="393192"/>
                  <a:pt x="227856" y="379235"/>
                </a:cubicBezTo>
                <a:lnTo>
                  <a:pt x="227856" y="227488"/>
                </a:lnTo>
                <a:cubicBezTo>
                  <a:pt x="227856" y="213531"/>
                  <a:pt x="239165" y="202241"/>
                  <a:pt x="253145" y="202241"/>
                </a:cubicBezTo>
                <a:close/>
                <a:moveTo>
                  <a:pt x="126549" y="202241"/>
                </a:moveTo>
                <a:cubicBezTo>
                  <a:pt x="140529" y="202241"/>
                  <a:pt x="151927" y="213531"/>
                  <a:pt x="151927" y="227488"/>
                </a:cubicBezTo>
                <a:lnTo>
                  <a:pt x="151927" y="379235"/>
                </a:lnTo>
                <a:cubicBezTo>
                  <a:pt x="151927" y="393192"/>
                  <a:pt x="140529" y="404482"/>
                  <a:pt x="126549" y="404482"/>
                </a:cubicBezTo>
                <a:cubicBezTo>
                  <a:pt x="112569" y="404482"/>
                  <a:pt x="101261" y="393192"/>
                  <a:pt x="101261" y="379235"/>
                </a:cubicBezTo>
                <a:lnTo>
                  <a:pt x="101261" y="227488"/>
                </a:lnTo>
                <a:cubicBezTo>
                  <a:pt x="101261" y="213531"/>
                  <a:pt x="112569" y="202241"/>
                  <a:pt x="126549" y="202241"/>
                </a:cubicBezTo>
                <a:close/>
                <a:moveTo>
                  <a:pt x="50644" y="151703"/>
                </a:moveTo>
                <a:lnTo>
                  <a:pt x="50644" y="455019"/>
                </a:lnTo>
                <a:lnTo>
                  <a:pt x="556995" y="455019"/>
                </a:lnTo>
                <a:lnTo>
                  <a:pt x="556995" y="151703"/>
                </a:lnTo>
                <a:close/>
                <a:moveTo>
                  <a:pt x="50644" y="50568"/>
                </a:moveTo>
                <a:lnTo>
                  <a:pt x="50644" y="101135"/>
                </a:lnTo>
                <a:lnTo>
                  <a:pt x="556995" y="101135"/>
                </a:lnTo>
                <a:lnTo>
                  <a:pt x="556995" y="50568"/>
                </a:lnTo>
                <a:close/>
                <a:moveTo>
                  <a:pt x="25277" y="0"/>
                </a:moveTo>
                <a:lnTo>
                  <a:pt x="582273" y="0"/>
                </a:lnTo>
                <a:cubicBezTo>
                  <a:pt x="596246" y="0"/>
                  <a:pt x="607639" y="11287"/>
                  <a:pt x="607639" y="25239"/>
                </a:cubicBezTo>
                <a:lnTo>
                  <a:pt x="607639" y="126374"/>
                </a:lnTo>
                <a:lnTo>
                  <a:pt x="607639" y="480259"/>
                </a:lnTo>
                <a:lnTo>
                  <a:pt x="607639" y="581394"/>
                </a:lnTo>
                <a:cubicBezTo>
                  <a:pt x="607639" y="595347"/>
                  <a:pt x="596246" y="606722"/>
                  <a:pt x="582273" y="606722"/>
                </a:cubicBezTo>
                <a:lnTo>
                  <a:pt x="25277" y="606722"/>
                </a:lnTo>
                <a:cubicBezTo>
                  <a:pt x="11304" y="606722"/>
                  <a:pt x="0" y="595347"/>
                  <a:pt x="0" y="581394"/>
                </a:cubicBezTo>
                <a:lnTo>
                  <a:pt x="0" y="480259"/>
                </a:lnTo>
                <a:lnTo>
                  <a:pt x="0" y="126374"/>
                </a:lnTo>
                <a:lnTo>
                  <a:pt x="0" y="25239"/>
                </a:lnTo>
                <a:cubicBezTo>
                  <a:pt x="0" y="11287"/>
                  <a:pt x="11304" y="0"/>
                  <a:pt x="252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0424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1">
            <a:extLst>
              <a:ext uri="{FF2B5EF4-FFF2-40B4-BE49-F238E27FC236}">
                <a16:creationId xmlns:a16="http://schemas.microsoft.com/office/drawing/2014/main" id="{BF0FDE07-308E-62BC-AAF8-35F1839791FE}"/>
              </a:ext>
            </a:extLst>
          </p:cNvPr>
          <p:cNvSpPr/>
          <p:nvPr/>
        </p:nvSpPr>
        <p:spPr>
          <a:xfrm>
            <a:off x="1306286" y="2269313"/>
            <a:ext cx="9601200" cy="2869165"/>
          </a:xfrm>
          <a:prstGeom prst="roundRect">
            <a:avLst>
              <a:gd name="adj" fmla="val 3128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" name="任意形状 33">
            <a:extLst>
              <a:ext uri="{FF2B5EF4-FFF2-40B4-BE49-F238E27FC236}">
                <a16:creationId xmlns:a16="http://schemas.microsoft.com/office/drawing/2014/main" id="{54F36F87-A39A-17C0-3DB3-E764DA93298E}"/>
              </a:ext>
            </a:extLst>
          </p:cNvPr>
          <p:cNvSpPr/>
          <p:nvPr/>
        </p:nvSpPr>
        <p:spPr>
          <a:xfrm>
            <a:off x="1306286" y="2269314"/>
            <a:ext cx="9601200" cy="2468529"/>
          </a:xfrm>
          <a:custGeom>
            <a:avLst/>
            <a:gdLst>
              <a:gd name="connsiteX0" fmla="*/ 9579427 w 9601200"/>
              <a:gd name="connsiteY0" fmla="*/ 1514421 h 2468529"/>
              <a:gd name="connsiteX1" fmla="*/ 9601200 w 9601200"/>
              <a:gd name="connsiteY1" fmla="*/ 1516616 h 2468529"/>
              <a:gd name="connsiteX2" fmla="*/ 9601200 w 9601200"/>
              <a:gd name="connsiteY2" fmla="*/ 1663253 h 2468529"/>
              <a:gd name="connsiteX3" fmla="*/ 9579427 w 9601200"/>
              <a:gd name="connsiteY3" fmla="*/ 1661058 h 2468529"/>
              <a:gd name="connsiteX4" fmla="*/ 9249010 w 9601200"/>
              <a:gd name="connsiteY4" fmla="*/ 1991475 h 2468529"/>
              <a:gd name="connsiteX5" fmla="*/ 9579427 w 9601200"/>
              <a:gd name="connsiteY5" fmla="*/ 2321892 h 2468529"/>
              <a:gd name="connsiteX6" fmla="*/ 9601200 w 9601200"/>
              <a:gd name="connsiteY6" fmla="*/ 2319697 h 2468529"/>
              <a:gd name="connsiteX7" fmla="*/ 9601200 w 9601200"/>
              <a:gd name="connsiteY7" fmla="*/ 2466334 h 2468529"/>
              <a:gd name="connsiteX8" fmla="*/ 9579427 w 9601200"/>
              <a:gd name="connsiteY8" fmla="*/ 2468529 h 2468529"/>
              <a:gd name="connsiteX9" fmla="*/ 9102373 w 9601200"/>
              <a:gd name="connsiteY9" fmla="*/ 1991475 h 2468529"/>
              <a:gd name="connsiteX10" fmla="*/ 9579427 w 9601200"/>
              <a:gd name="connsiteY10" fmla="*/ 1514421 h 2468529"/>
              <a:gd name="connsiteX11" fmla="*/ 7419924 w 9601200"/>
              <a:gd name="connsiteY11" fmla="*/ 619941 h 2468529"/>
              <a:gd name="connsiteX12" fmla="*/ 7256473 w 9601200"/>
              <a:gd name="connsiteY12" fmla="*/ 783392 h 2468529"/>
              <a:gd name="connsiteX13" fmla="*/ 7419924 w 9601200"/>
              <a:gd name="connsiteY13" fmla="*/ 946843 h 2468529"/>
              <a:gd name="connsiteX14" fmla="*/ 7583375 w 9601200"/>
              <a:gd name="connsiteY14" fmla="*/ 783392 h 2468529"/>
              <a:gd name="connsiteX15" fmla="*/ 7419924 w 9601200"/>
              <a:gd name="connsiteY15" fmla="*/ 619941 h 2468529"/>
              <a:gd name="connsiteX16" fmla="*/ 7419924 w 9601200"/>
              <a:gd name="connsiteY16" fmla="*/ 547403 h 2468529"/>
              <a:gd name="connsiteX17" fmla="*/ 7655913 w 9601200"/>
              <a:gd name="connsiteY17" fmla="*/ 783392 h 2468529"/>
              <a:gd name="connsiteX18" fmla="*/ 7419924 w 9601200"/>
              <a:gd name="connsiteY18" fmla="*/ 1019381 h 2468529"/>
              <a:gd name="connsiteX19" fmla="*/ 7183935 w 9601200"/>
              <a:gd name="connsiteY19" fmla="*/ 783392 h 2468529"/>
              <a:gd name="connsiteX20" fmla="*/ 7419924 w 9601200"/>
              <a:gd name="connsiteY20" fmla="*/ 547403 h 2468529"/>
              <a:gd name="connsiteX21" fmla="*/ 571710 w 9601200"/>
              <a:gd name="connsiteY21" fmla="*/ 0 h 2468529"/>
              <a:gd name="connsiteX22" fmla="*/ 774245 w 9601200"/>
              <a:gd name="connsiteY22" fmla="*/ 0 h 2468529"/>
              <a:gd name="connsiteX23" fmla="*/ 777487 w 9601200"/>
              <a:gd name="connsiteY23" fmla="*/ 32157 h 2468529"/>
              <a:gd name="connsiteX24" fmla="*/ 118581 w 9601200"/>
              <a:gd name="connsiteY24" fmla="*/ 691063 h 2468529"/>
              <a:gd name="connsiteX25" fmla="*/ 0 w 9601200"/>
              <a:gd name="connsiteY25" fmla="*/ 679109 h 2468529"/>
              <a:gd name="connsiteX26" fmla="*/ 0 w 9601200"/>
              <a:gd name="connsiteY26" fmla="*/ 470997 h 2468529"/>
              <a:gd name="connsiteX27" fmla="*/ 26606 w 9601200"/>
              <a:gd name="connsiteY27" fmla="*/ 479256 h 2468529"/>
              <a:gd name="connsiteX28" fmla="*/ 118581 w 9601200"/>
              <a:gd name="connsiteY28" fmla="*/ 488528 h 2468529"/>
              <a:gd name="connsiteX29" fmla="*/ 574952 w 9601200"/>
              <a:gd name="connsiteY29" fmla="*/ 32157 h 24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601200" h="2468529">
                <a:moveTo>
                  <a:pt x="9579427" y="1514421"/>
                </a:moveTo>
                <a:lnTo>
                  <a:pt x="9601200" y="1516616"/>
                </a:lnTo>
                <a:lnTo>
                  <a:pt x="9601200" y="1663253"/>
                </a:lnTo>
                <a:lnTo>
                  <a:pt x="9579427" y="1661058"/>
                </a:lnTo>
                <a:cubicBezTo>
                  <a:pt x="9396943" y="1661058"/>
                  <a:pt x="9249010" y="1808991"/>
                  <a:pt x="9249010" y="1991475"/>
                </a:cubicBezTo>
                <a:cubicBezTo>
                  <a:pt x="9249010" y="2173959"/>
                  <a:pt x="9396943" y="2321892"/>
                  <a:pt x="9579427" y="2321892"/>
                </a:cubicBezTo>
                <a:lnTo>
                  <a:pt x="9601200" y="2319697"/>
                </a:lnTo>
                <a:lnTo>
                  <a:pt x="9601200" y="2466334"/>
                </a:lnTo>
                <a:lnTo>
                  <a:pt x="9579427" y="2468529"/>
                </a:lnTo>
                <a:cubicBezTo>
                  <a:pt x="9315957" y="2468529"/>
                  <a:pt x="9102373" y="2254945"/>
                  <a:pt x="9102373" y="1991475"/>
                </a:cubicBezTo>
                <a:cubicBezTo>
                  <a:pt x="9102373" y="1728005"/>
                  <a:pt x="9315957" y="1514421"/>
                  <a:pt x="9579427" y="1514421"/>
                </a:cubicBezTo>
                <a:close/>
                <a:moveTo>
                  <a:pt x="7419924" y="619941"/>
                </a:moveTo>
                <a:cubicBezTo>
                  <a:pt x="7329653" y="619941"/>
                  <a:pt x="7256473" y="693121"/>
                  <a:pt x="7256473" y="783392"/>
                </a:cubicBezTo>
                <a:cubicBezTo>
                  <a:pt x="7256473" y="873663"/>
                  <a:pt x="7329653" y="946843"/>
                  <a:pt x="7419924" y="946843"/>
                </a:cubicBezTo>
                <a:cubicBezTo>
                  <a:pt x="7510195" y="946843"/>
                  <a:pt x="7583375" y="873663"/>
                  <a:pt x="7583375" y="783392"/>
                </a:cubicBezTo>
                <a:cubicBezTo>
                  <a:pt x="7583375" y="693121"/>
                  <a:pt x="7510195" y="619941"/>
                  <a:pt x="7419924" y="619941"/>
                </a:cubicBezTo>
                <a:close/>
                <a:moveTo>
                  <a:pt x="7419924" y="547403"/>
                </a:moveTo>
                <a:cubicBezTo>
                  <a:pt x="7550257" y="547403"/>
                  <a:pt x="7655913" y="653059"/>
                  <a:pt x="7655913" y="783392"/>
                </a:cubicBezTo>
                <a:cubicBezTo>
                  <a:pt x="7655913" y="913725"/>
                  <a:pt x="7550257" y="1019381"/>
                  <a:pt x="7419924" y="1019381"/>
                </a:cubicBezTo>
                <a:cubicBezTo>
                  <a:pt x="7289591" y="1019381"/>
                  <a:pt x="7183935" y="913725"/>
                  <a:pt x="7183935" y="783392"/>
                </a:cubicBezTo>
                <a:cubicBezTo>
                  <a:pt x="7183935" y="653059"/>
                  <a:pt x="7289591" y="547403"/>
                  <a:pt x="7419924" y="547403"/>
                </a:cubicBezTo>
                <a:close/>
                <a:moveTo>
                  <a:pt x="571710" y="0"/>
                </a:moveTo>
                <a:lnTo>
                  <a:pt x="774245" y="0"/>
                </a:lnTo>
                <a:lnTo>
                  <a:pt x="777487" y="32157"/>
                </a:lnTo>
                <a:cubicBezTo>
                  <a:pt x="777487" y="396061"/>
                  <a:pt x="482485" y="691063"/>
                  <a:pt x="118581" y="691063"/>
                </a:cubicBezTo>
                <a:lnTo>
                  <a:pt x="0" y="679109"/>
                </a:lnTo>
                <a:lnTo>
                  <a:pt x="0" y="470997"/>
                </a:lnTo>
                <a:lnTo>
                  <a:pt x="26606" y="479256"/>
                </a:lnTo>
                <a:cubicBezTo>
                  <a:pt x="56315" y="485336"/>
                  <a:pt x="87075" y="488528"/>
                  <a:pt x="118581" y="488528"/>
                </a:cubicBezTo>
                <a:cubicBezTo>
                  <a:pt x="370628" y="488528"/>
                  <a:pt x="574952" y="284204"/>
                  <a:pt x="574952" y="3215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B736A2-D123-2899-5E91-B9961F87F6CE}"/>
              </a:ext>
            </a:extLst>
          </p:cNvPr>
          <p:cNvGrpSpPr/>
          <p:nvPr/>
        </p:nvGrpSpPr>
        <p:grpSpPr>
          <a:xfrm>
            <a:off x="4470949" y="2828139"/>
            <a:ext cx="3250103" cy="1751512"/>
            <a:chOff x="3426599" y="3006305"/>
            <a:chExt cx="3250103" cy="175151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79F5A9F-EA6E-06CB-D8E4-DAD53573E0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5191" y="3382947"/>
              <a:ext cx="72000" cy="72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E9C2877-A6E6-D4DC-FE53-FFFC0E24BC9C}"/>
                </a:ext>
              </a:extLst>
            </p:cNvPr>
            <p:cNvSpPr/>
            <p:nvPr/>
          </p:nvSpPr>
          <p:spPr>
            <a:xfrm>
              <a:off x="3426599" y="3995726"/>
              <a:ext cx="154003" cy="154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E64F874-225D-7790-0FFD-183938BDDE56}"/>
                </a:ext>
              </a:extLst>
            </p:cNvPr>
            <p:cNvSpPr/>
            <p:nvPr/>
          </p:nvSpPr>
          <p:spPr>
            <a:xfrm>
              <a:off x="5031209" y="4260050"/>
              <a:ext cx="96954" cy="969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4C90297-B018-08FF-954B-424D7BA42A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22411" y="3006305"/>
              <a:ext cx="36000" cy="36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D189B5-1E5F-A879-A4E8-848E86125E20}"/>
                </a:ext>
              </a:extLst>
            </p:cNvPr>
            <p:cNvSpPr txBox="1"/>
            <p:nvPr/>
          </p:nvSpPr>
          <p:spPr>
            <a:xfrm>
              <a:off x="3598602" y="3403600"/>
              <a:ext cx="1587809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04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DF0089-4F67-FAE2-41D4-A09B3B2C76FE}"/>
                </a:ext>
              </a:extLst>
            </p:cNvPr>
            <p:cNvSpPr txBox="1"/>
            <p:nvPr/>
          </p:nvSpPr>
          <p:spPr>
            <a:xfrm>
              <a:off x="5240411" y="3471063"/>
              <a:ext cx="1436291" cy="86177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1" lang="zh-CN" altLang="en-US" sz="5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总结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880812-6B0F-8328-7A23-14C72958F5A2}"/>
                </a:ext>
              </a:extLst>
            </p:cNvPr>
            <p:cNvSpPr txBox="1"/>
            <p:nvPr/>
          </p:nvSpPr>
          <p:spPr>
            <a:xfrm>
              <a:off x="5258411" y="4332837"/>
              <a:ext cx="139301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defRPr/>
              </a:pPr>
              <a:r>
                <a:rPr lang="en" altLang="zh-CN" sz="18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Conclusion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8732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总结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16398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6567E0B-616B-6847-BFF5-6BED963659D3}"/>
              </a:ext>
            </a:extLst>
          </p:cNvPr>
          <p:cNvGrpSpPr/>
          <p:nvPr/>
        </p:nvGrpSpPr>
        <p:grpSpPr>
          <a:xfrm>
            <a:off x="777464" y="1568001"/>
            <a:ext cx="5215509" cy="3978750"/>
            <a:chOff x="397891" y="1530170"/>
            <a:chExt cx="5215509" cy="397875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0915DD3-9E11-60A8-B57C-2077175F90CE}"/>
                </a:ext>
              </a:extLst>
            </p:cNvPr>
            <p:cNvSpPr/>
            <p:nvPr/>
          </p:nvSpPr>
          <p:spPr>
            <a:xfrm>
              <a:off x="397891" y="1924464"/>
              <a:ext cx="5215509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5A543B8-6695-4E9C-B798-1D8C371BC3CF}"/>
                </a:ext>
              </a:extLst>
            </p:cNvPr>
            <p:cNvSpPr/>
            <p:nvPr/>
          </p:nvSpPr>
          <p:spPr>
            <a:xfrm>
              <a:off x="397892" y="1530170"/>
              <a:ext cx="48940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AF4D5ED-0AC1-6774-F223-45439DACB3D0}"/>
                </a:ext>
              </a:extLst>
            </p:cNvPr>
            <p:cNvSpPr/>
            <p:nvPr/>
          </p:nvSpPr>
          <p:spPr>
            <a:xfrm>
              <a:off x="397891" y="4796866"/>
              <a:ext cx="5215509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FA79CA8-D101-E9C7-4066-B1396063FA00}"/>
                </a:ext>
              </a:extLst>
            </p:cNvPr>
            <p:cNvSpPr/>
            <p:nvPr/>
          </p:nvSpPr>
          <p:spPr>
            <a:xfrm>
              <a:off x="397892" y="4402572"/>
              <a:ext cx="48940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关键词标题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67DCBBC-1B98-4BC8-2923-7BFDD6C6B10B}"/>
                </a:ext>
              </a:extLst>
            </p:cNvPr>
            <p:cNvSpPr/>
            <p:nvPr/>
          </p:nvSpPr>
          <p:spPr>
            <a:xfrm>
              <a:off x="397891" y="3361787"/>
              <a:ext cx="5215509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latin typeface="+mn-ea"/>
                  <a:sym typeface="微软雅黑" panose="020B0503020204020204" pitchFamily="34" charset="-122"/>
                </a:rPr>
                <a:t>在这里输入你的正文，阐述与关键词标题相关的具体内容，若字数太多酌情先删减文案缩小字号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27DEAE0-F152-7731-07A2-8FF29485884F}"/>
                </a:ext>
              </a:extLst>
            </p:cNvPr>
            <p:cNvSpPr/>
            <p:nvPr/>
          </p:nvSpPr>
          <p:spPr>
            <a:xfrm>
              <a:off x="397891" y="2967493"/>
              <a:ext cx="48940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关键词标题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1428CD5-F925-7345-D813-F4DA870E6668}"/>
              </a:ext>
            </a:extLst>
          </p:cNvPr>
          <p:cNvGrpSpPr/>
          <p:nvPr/>
        </p:nvGrpSpPr>
        <p:grpSpPr>
          <a:xfrm>
            <a:off x="7356732" y="1424442"/>
            <a:ext cx="4393834" cy="4259180"/>
            <a:chOff x="4657841" y="2431139"/>
            <a:chExt cx="2750492" cy="266620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3883500-4846-4F13-7DCD-4CADC0B194C7}"/>
                </a:ext>
              </a:extLst>
            </p:cNvPr>
            <p:cNvGrpSpPr/>
            <p:nvPr/>
          </p:nvGrpSpPr>
          <p:grpSpPr>
            <a:xfrm>
              <a:off x="4657841" y="2431139"/>
              <a:ext cx="2750492" cy="2666200"/>
              <a:chOff x="898525" y="4818063"/>
              <a:chExt cx="1398588" cy="1355726"/>
            </a:xfrm>
          </p:grpSpPr>
          <p:sp>
            <p:nvSpPr>
              <p:cNvPr id="55" name="Freeform 5">
                <a:extLst>
                  <a:ext uri="{FF2B5EF4-FFF2-40B4-BE49-F238E27FC236}">
                    <a16:creationId xmlns:a16="http://schemas.microsoft.com/office/drawing/2014/main" id="{A26A5653-2CC4-B136-78A5-90AC05B04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5288" y="5607051"/>
                <a:ext cx="631825" cy="566738"/>
              </a:xfrm>
              <a:custGeom>
                <a:avLst/>
                <a:gdLst>
                  <a:gd name="T0" fmla="*/ 85 w 326"/>
                  <a:gd name="T1" fmla="*/ 63 h 294"/>
                  <a:gd name="T2" fmla="*/ 85 w 326"/>
                  <a:gd name="T3" fmla="*/ 0 h 294"/>
                  <a:gd name="T4" fmla="*/ 0 w 326"/>
                  <a:gd name="T5" fmla="*/ 147 h 294"/>
                  <a:gd name="T6" fmla="*/ 85 w 326"/>
                  <a:gd name="T7" fmla="*/ 294 h 294"/>
                  <a:gd name="T8" fmla="*/ 85 w 326"/>
                  <a:gd name="T9" fmla="*/ 231 h 294"/>
                  <a:gd name="T10" fmla="*/ 170 w 326"/>
                  <a:gd name="T11" fmla="*/ 231 h 294"/>
                  <a:gd name="T12" fmla="*/ 221 w 326"/>
                  <a:gd name="T13" fmla="*/ 202 h 294"/>
                  <a:gd name="T14" fmla="*/ 326 w 326"/>
                  <a:gd name="T15" fmla="*/ 21 h 294"/>
                  <a:gd name="T16" fmla="*/ 251 w 326"/>
                  <a:gd name="T17" fmla="*/ 63 h 294"/>
                  <a:gd name="T18" fmla="*/ 85 w 326"/>
                  <a:gd name="T19" fmla="*/ 6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6" h="294">
                    <a:moveTo>
                      <a:pt x="85" y="63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85" y="294"/>
                      <a:pt x="85" y="294"/>
                      <a:pt x="85" y="294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170" y="231"/>
                      <a:pt x="170" y="231"/>
                      <a:pt x="170" y="231"/>
                    </a:cubicBezTo>
                    <a:cubicBezTo>
                      <a:pt x="190" y="232"/>
                      <a:pt x="210" y="221"/>
                      <a:pt x="221" y="202"/>
                    </a:cubicBezTo>
                    <a:cubicBezTo>
                      <a:pt x="326" y="21"/>
                      <a:pt x="326" y="21"/>
                      <a:pt x="326" y="21"/>
                    </a:cubicBezTo>
                    <a:cubicBezTo>
                      <a:pt x="310" y="47"/>
                      <a:pt x="282" y="64"/>
                      <a:pt x="251" y="63"/>
                    </a:cubicBezTo>
                    <a:cubicBezTo>
                      <a:pt x="85" y="63"/>
                      <a:pt x="85" y="63"/>
                      <a:pt x="85" y="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Freeform 6">
                <a:extLst>
                  <a:ext uri="{FF2B5EF4-FFF2-40B4-BE49-F238E27FC236}">
                    <a16:creationId xmlns:a16="http://schemas.microsoft.com/office/drawing/2014/main" id="{607E9859-994C-12B8-0229-7B13DA54A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2263" y="4851401"/>
                <a:ext cx="493713" cy="387350"/>
              </a:xfrm>
              <a:custGeom>
                <a:avLst/>
                <a:gdLst>
                  <a:gd name="T0" fmla="*/ 170 w 254"/>
                  <a:gd name="T1" fmla="*/ 34 h 201"/>
                  <a:gd name="T2" fmla="*/ 112 w 254"/>
                  <a:gd name="T3" fmla="*/ 0 h 201"/>
                  <a:gd name="T4" fmla="*/ 54 w 254"/>
                  <a:gd name="T5" fmla="*/ 34 h 201"/>
                  <a:gd name="T6" fmla="*/ 15 w 254"/>
                  <a:gd name="T7" fmla="*/ 102 h 201"/>
                  <a:gd name="T8" fmla="*/ 54 w 254"/>
                  <a:gd name="T9" fmla="*/ 171 h 201"/>
                  <a:gd name="T10" fmla="*/ 0 w 254"/>
                  <a:gd name="T11" fmla="*/ 201 h 201"/>
                  <a:gd name="T12" fmla="*/ 169 w 254"/>
                  <a:gd name="T13" fmla="*/ 201 h 201"/>
                  <a:gd name="T14" fmla="*/ 254 w 254"/>
                  <a:gd name="T15" fmla="*/ 54 h 201"/>
                  <a:gd name="T16" fmla="*/ 200 w 254"/>
                  <a:gd name="T17" fmla="*/ 86 h 201"/>
                  <a:gd name="T18" fmla="*/ 170 w 254"/>
                  <a:gd name="T19" fmla="*/ 3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4" h="201">
                    <a:moveTo>
                      <a:pt x="170" y="34"/>
                    </a:moveTo>
                    <a:cubicBezTo>
                      <a:pt x="158" y="13"/>
                      <a:pt x="136" y="0"/>
                      <a:pt x="112" y="0"/>
                    </a:cubicBezTo>
                    <a:cubicBezTo>
                      <a:pt x="88" y="0"/>
                      <a:pt x="66" y="13"/>
                      <a:pt x="54" y="34"/>
                    </a:cubicBezTo>
                    <a:cubicBezTo>
                      <a:pt x="54" y="34"/>
                      <a:pt x="35" y="68"/>
                      <a:pt x="15" y="102"/>
                    </a:cubicBezTo>
                    <a:cubicBezTo>
                      <a:pt x="54" y="171"/>
                      <a:pt x="54" y="171"/>
                      <a:pt x="54" y="17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169" y="201"/>
                      <a:pt x="169" y="201"/>
                      <a:pt x="169" y="201"/>
                    </a:cubicBezTo>
                    <a:cubicBezTo>
                      <a:pt x="254" y="54"/>
                      <a:pt x="254" y="54"/>
                      <a:pt x="254" y="54"/>
                    </a:cubicBezTo>
                    <a:cubicBezTo>
                      <a:pt x="200" y="86"/>
                      <a:pt x="200" y="86"/>
                      <a:pt x="200" y="86"/>
                    </a:cubicBezTo>
                    <a:cubicBezTo>
                      <a:pt x="200" y="86"/>
                      <a:pt x="178" y="49"/>
                      <a:pt x="170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Freeform 7">
                <a:extLst>
                  <a:ext uri="{FF2B5EF4-FFF2-40B4-BE49-F238E27FC236}">
                    <a16:creationId xmlns:a16="http://schemas.microsoft.com/office/drawing/2014/main" id="{0D7A5E38-64FB-A129-0981-368AB2AFF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9913" y="5246688"/>
                <a:ext cx="454025" cy="449263"/>
              </a:xfrm>
              <a:custGeom>
                <a:avLst/>
                <a:gdLst>
                  <a:gd name="T0" fmla="*/ 222 w 234"/>
                  <a:gd name="T1" fmla="*/ 198 h 232"/>
                  <a:gd name="T2" fmla="*/ 222 w 234"/>
                  <a:gd name="T3" fmla="*/ 131 h 232"/>
                  <a:gd name="T4" fmla="*/ 146 w 234"/>
                  <a:gd name="T5" fmla="*/ 0 h 232"/>
                  <a:gd name="T6" fmla="*/ 0 w 234"/>
                  <a:gd name="T7" fmla="*/ 84 h 232"/>
                  <a:gd name="T8" fmla="*/ 85 w 234"/>
                  <a:gd name="T9" fmla="*/ 231 h 232"/>
                  <a:gd name="T10" fmla="*/ 164 w 234"/>
                  <a:gd name="T11" fmla="*/ 231 h 232"/>
                  <a:gd name="T12" fmla="*/ 222 w 234"/>
                  <a:gd name="T13" fmla="*/ 198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2">
                    <a:moveTo>
                      <a:pt x="222" y="198"/>
                    </a:moveTo>
                    <a:cubicBezTo>
                      <a:pt x="234" y="177"/>
                      <a:pt x="234" y="152"/>
                      <a:pt x="222" y="131"/>
                    </a:cubicBezTo>
                    <a:cubicBezTo>
                      <a:pt x="221" y="131"/>
                      <a:pt x="179" y="58"/>
                      <a:pt x="146" y="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125" y="231"/>
                      <a:pt x="163" y="231"/>
                      <a:pt x="164" y="231"/>
                    </a:cubicBezTo>
                    <a:cubicBezTo>
                      <a:pt x="187" y="232"/>
                      <a:pt x="210" y="219"/>
                      <a:pt x="222" y="19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D791AA74-37F0-16D1-C8CE-E135574D6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525" y="5341938"/>
                <a:ext cx="495300" cy="666750"/>
              </a:xfrm>
              <a:custGeom>
                <a:avLst/>
                <a:gdLst>
                  <a:gd name="T0" fmla="*/ 200 w 255"/>
                  <a:gd name="T1" fmla="*/ 115 h 345"/>
                  <a:gd name="T2" fmla="*/ 255 w 255"/>
                  <a:gd name="T3" fmla="*/ 147 h 345"/>
                  <a:gd name="T4" fmla="*/ 170 w 255"/>
                  <a:gd name="T5" fmla="*/ 0 h 345"/>
                  <a:gd name="T6" fmla="*/ 0 w 255"/>
                  <a:gd name="T7" fmla="*/ 0 h 345"/>
                  <a:gd name="T8" fmla="*/ 54 w 255"/>
                  <a:gd name="T9" fmla="*/ 31 h 345"/>
                  <a:gd name="T10" fmla="*/ 12 w 255"/>
                  <a:gd name="T11" fmla="*/ 104 h 345"/>
                  <a:gd name="T12" fmla="*/ 12 w 255"/>
                  <a:gd name="T13" fmla="*/ 163 h 345"/>
                  <a:gd name="T14" fmla="*/ 117 w 255"/>
                  <a:gd name="T15" fmla="*/ 345 h 345"/>
                  <a:gd name="T16" fmla="*/ 117 w 255"/>
                  <a:gd name="T17" fmla="*/ 259 h 345"/>
                  <a:gd name="T18" fmla="*/ 200 w 255"/>
                  <a:gd name="T19" fmla="*/ 11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345">
                    <a:moveTo>
                      <a:pt x="200" y="115"/>
                    </a:moveTo>
                    <a:cubicBezTo>
                      <a:pt x="255" y="147"/>
                      <a:pt x="255" y="147"/>
                      <a:pt x="255" y="147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2" y="122"/>
                      <a:pt x="1" y="144"/>
                      <a:pt x="12" y="163"/>
                    </a:cubicBezTo>
                    <a:cubicBezTo>
                      <a:pt x="117" y="345"/>
                      <a:pt x="117" y="345"/>
                      <a:pt x="117" y="345"/>
                    </a:cubicBezTo>
                    <a:cubicBezTo>
                      <a:pt x="101" y="318"/>
                      <a:pt x="101" y="285"/>
                      <a:pt x="117" y="259"/>
                    </a:cubicBezTo>
                    <a:cubicBezTo>
                      <a:pt x="200" y="115"/>
                      <a:pt x="200" y="115"/>
                      <a:pt x="200" y="11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Freeform 9">
                <a:extLst>
                  <a:ext uri="{FF2B5EF4-FFF2-40B4-BE49-F238E27FC236}">
                    <a16:creationId xmlns:a16="http://schemas.microsoft.com/office/drawing/2014/main" id="{675BC4AC-4473-CF50-D646-11299237D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8713" y="5732463"/>
                <a:ext cx="428625" cy="323850"/>
              </a:xfrm>
              <a:custGeom>
                <a:avLst/>
                <a:gdLst>
                  <a:gd name="T0" fmla="*/ 12 w 221"/>
                  <a:gd name="T1" fmla="*/ 135 h 168"/>
                  <a:gd name="T2" fmla="*/ 70 w 221"/>
                  <a:gd name="T3" fmla="*/ 168 h 168"/>
                  <a:gd name="T4" fmla="*/ 221 w 221"/>
                  <a:gd name="T5" fmla="*/ 168 h 168"/>
                  <a:gd name="T6" fmla="*/ 221 w 221"/>
                  <a:gd name="T7" fmla="*/ 0 h 168"/>
                  <a:gd name="T8" fmla="*/ 51 w 221"/>
                  <a:gd name="T9" fmla="*/ 0 h 168"/>
                  <a:gd name="T10" fmla="*/ 12 w 221"/>
                  <a:gd name="T11" fmla="*/ 68 h 168"/>
                  <a:gd name="T12" fmla="*/ 12 w 221"/>
                  <a:gd name="T13" fmla="*/ 135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168">
                    <a:moveTo>
                      <a:pt x="12" y="135"/>
                    </a:moveTo>
                    <a:cubicBezTo>
                      <a:pt x="24" y="156"/>
                      <a:pt x="46" y="168"/>
                      <a:pt x="70" y="168"/>
                    </a:cubicBezTo>
                    <a:cubicBezTo>
                      <a:pt x="70" y="168"/>
                      <a:pt x="154" y="168"/>
                      <a:pt x="221" y="168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2" y="34"/>
                      <a:pt x="12" y="68"/>
                      <a:pt x="12" y="68"/>
                    </a:cubicBezTo>
                    <a:cubicBezTo>
                      <a:pt x="0" y="88"/>
                      <a:pt x="0" y="114"/>
                      <a:pt x="12" y="13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Freeform 10">
                <a:extLst>
                  <a:ext uri="{FF2B5EF4-FFF2-40B4-BE49-F238E27FC236}">
                    <a16:creationId xmlns:a16="http://schemas.microsoft.com/office/drawing/2014/main" id="{C972DE30-8675-E3BD-9779-30CFB2343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475" y="4818063"/>
                <a:ext cx="676275" cy="515938"/>
              </a:xfrm>
              <a:custGeom>
                <a:avLst/>
                <a:gdLst>
                  <a:gd name="T0" fmla="*/ 0 w 349"/>
                  <a:gd name="T1" fmla="*/ 183 h 267"/>
                  <a:gd name="T2" fmla="*/ 146 w 349"/>
                  <a:gd name="T3" fmla="*/ 267 h 267"/>
                  <a:gd name="T4" fmla="*/ 276 w 349"/>
                  <a:gd name="T5" fmla="*/ 43 h 267"/>
                  <a:gd name="T6" fmla="*/ 349 w 349"/>
                  <a:gd name="T7" fmla="*/ 0 h 267"/>
                  <a:gd name="T8" fmla="*/ 140 w 349"/>
                  <a:gd name="T9" fmla="*/ 0 h 267"/>
                  <a:gd name="T10" fmla="*/ 89 w 349"/>
                  <a:gd name="T11" fmla="*/ 30 h 267"/>
                  <a:gd name="T12" fmla="*/ 0 w 349"/>
                  <a:gd name="T13" fmla="*/ 18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67">
                    <a:moveTo>
                      <a:pt x="0" y="183"/>
                    </a:moveTo>
                    <a:cubicBezTo>
                      <a:pt x="146" y="267"/>
                      <a:pt x="146" y="267"/>
                      <a:pt x="146" y="267"/>
                    </a:cubicBezTo>
                    <a:cubicBezTo>
                      <a:pt x="146" y="267"/>
                      <a:pt x="256" y="77"/>
                      <a:pt x="276" y="43"/>
                    </a:cubicBezTo>
                    <a:cubicBezTo>
                      <a:pt x="292" y="16"/>
                      <a:pt x="319" y="0"/>
                      <a:pt x="349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18" y="0"/>
                      <a:pt x="99" y="13"/>
                      <a:pt x="89" y="30"/>
                    </a:cubicBezTo>
                    <a:cubicBezTo>
                      <a:pt x="70" y="60"/>
                      <a:pt x="0" y="183"/>
                      <a:pt x="0" y="18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CAD526C-48D1-E15C-1D62-51524CC6DBBE}"/>
                </a:ext>
              </a:extLst>
            </p:cNvPr>
            <p:cNvGrpSpPr/>
            <p:nvPr/>
          </p:nvGrpSpPr>
          <p:grpSpPr>
            <a:xfrm>
              <a:off x="6405721" y="4392124"/>
              <a:ext cx="297256" cy="295870"/>
              <a:chOff x="5973763" y="1336676"/>
              <a:chExt cx="1022350" cy="1017588"/>
            </a:xfrm>
            <a:solidFill>
              <a:schemeClr val="bg1"/>
            </a:solidFill>
          </p:grpSpPr>
          <p:sp>
            <p:nvSpPr>
              <p:cNvPr id="53" name="Freeform 17">
                <a:extLst>
                  <a:ext uri="{FF2B5EF4-FFF2-40B4-BE49-F238E27FC236}">
                    <a16:creationId xmlns:a16="http://schemas.microsoft.com/office/drawing/2014/main" id="{01F90C93-8944-5C92-CAAF-58536A9B75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73763" y="1336676"/>
                <a:ext cx="1022350" cy="1017588"/>
              </a:xfrm>
              <a:custGeom>
                <a:avLst/>
                <a:gdLst>
                  <a:gd name="T0" fmla="*/ 13 w 140"/>
                  <a:gd name="T1" fmla="*/ 127 h 140"/>
                  <a:gd name="T2" fmla="*/ 13 w 140"/>
                  <a:gd name="T3" fmla="*/ 13 h 140"/>
                  <a:gd name="T4" fmla="*/ 127 w 140"/>
                  <a:gd name="T5" fmla="*/ 13 h 140"/>
                  <a:gd name="T6" fmla="*/ 128 w 140"/>
                  <a:gd name="T7" fmla="*/ 127 h 140"/>
                  <a:gd name="T8" fmla="*/ 13 w 140"/>
                  <a:gd name="T9" fmla="*/ 127 h 140"/>
                  <a:gd name="T10" fmla="*/ 13 w 140"/>
                  <a:gd name="T11" fmla="*/ 127 h 140"/>
                  <a:gd name="T12" fmla="*/ 128 w 140"/>
                  <a:gd name="T13" fmla="*/ 0 h 140"/>
                  <a:gd name="T14" fmla="*/ 12 w 140"/>
                  <a:gd name="T15" fmla="*/ 0 h 140"/>
                  <a:gd name="T16" fmla="*/ 0 w 140"/>
                  <a:gd name="T17" fmla="*/ 13 h 140"/>
                  <a:gd name="T18" fmla="*/ 0 w 140"/>
                  <a:gd name="T19" fmla="*/ 127 h 140"/>
                  <a:gd name="T20" fmla="*/ 12 w 140"/>
                  <a:gd name="T21" fmla="*/ 140 h 140"/>
                  <a:gd name="T22" fmla="*/ 128 w 140"/>
                  <a:gd name="T23" fmla="*/ 140 h 140"/>
                  <a:gd name="T24" fmla="*/ 140 w 140"/>
                  <a:gd name="T25" fmla="*/ 127 h 140"/>
                  <a:gd name="T26" fmla="*/ 140 w 140"/>
                  <a:gd name="T27" fmla="*/ 13 h 140"/>
                  <a:gd name="T28" fmla="*/ 128 w 140"/>
                  <a:gd name="T2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140">
                    <a:moveTo>
                      <a:pt x="13" y="127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3" y="127"/>
                      <a:pt x="13" y="127"/>
                      <a:pt x="13" y="127"/>
                    </a:cubicBezTo>
                    <a:close/>
                    <a:moveTo>
                      <a:pt x="12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4"/>
                      <a:pt x="5" y="140"/>
                      <a:pt x="12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35" y="140"/>
                      <a:pt x="140" y="134"/>
                      <a:pt x="140" y="127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40" y="6"/>
                      <a:pt x="135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Freeform 18">
                <a:extLst>
                  <a:ext uri="{FF2B5EF4-FFF2-40B4-BE49-F238E27FC236}">
                    <a16:creationId xmlns:a16="http://schemas.microsoft.com/office/drawing/2014/main" id="{A1245BF2-B1D8-1AC0-C9BA-481E82DC3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6326" y="1728788"/>
                <a:ext cx="714375" cy="341313"/>
              </a:xfrm>
              <a:custGeom>
                <a:avLst/>
                <a:gdLst>
                  <a:gd name="T0" fmla="*/ 86 w 98"/>
                  <a:gd name="T1" fmla="*/ 2 h 47"/>
                  <a:gd name="T2" fmla="*/ 63 w 98"/>
                  <a:gd name="T3" fmla="*/ 25 h 47"/>
                  <a:gd name="T4" fmla="*/ 43 w 98"/>
                  <a:gd name="T5" fmla="*/ 5 h 47"/>
                  <a:gd name="T6" fmla="*/ 34 w 98"/>
                  <a:gd name="T7" fmla="*/ 5 h 47"/>
                  <a:gd name="T8" fmla="*/ 2 w 98"/>
                  <a:gd name="T9" fmla="*/ 36 h 47"/>
                  <a:gd name="T10" fmla="*/ 2 w 98"/>
                  <a:gd name="T11" fmla="*/ 45 h 47"/>
                  <a:gd name="T12" fmla="*/ 11 w 98"/>
                  <a:gd name="T13" fmla="*/ 45 h 47"/>
                  <a:gd name="T14" fmla="*/ 38 w 98"/>
                  <a:gd name="T15" fmla="*/ 19 h 47"/>
                  <a:gd name="T16" fmla="*/ 58 w 98"/>
                  <a:gd name="T17" fmla="*/ 39 h 47"/>
                  <a:gd name="T18" fmla="*/ 67 w 98"/>
                  <a:gd name="T19" fmla="*/ 39 h 47"/>
                  <a:gd name="T20" fmla="*/ 95 w 98"/>
                  <a:gd name="T21" fmla="*/ 11 h 47"/>
                  <a:gd name="T22" fmla="*/ 95 w 98"/>
                  <a:gd name="T23" fmla="*/ 2 h 47"/>
                  <a:gd name="T24" fmla="*/ 86 w 98"/>
                  <a:gd name="T25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47">
                    <a:moveTo>
                      <a:pt x="86" y="2"/>
                    </a:moveTo>
                    <a:cubicBezTo>
                      <a:pt x="63" y="25"/>
                      <a:pt x="63" y="25"/>
                      <a:pt x="63" y="2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3"/>
                      <a:pt x="36" y="3"/>
                      <a:pt x="34" y="5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9"/>
                      <a:pt x="0" y="43"/>
                      <a:pt x="2" y="45"/>
                    </a:cubicBezTo>
                    <a:cubicBezTo>
                      <a:pt x="5" y="47"/>
                      <a:pt x="9" y="47"/>
                      <a:pt x="11" y="45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61" y="41"/>
                      <a:pt x="65" y="41"/>
                      <a:pt x="67" y="39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98" y="9"/>
                      <a:pt x="98" y="5"/>
                      <a:pt x="95" y="2"/>
                    </a:cubicBezTo>
                    <a:cubicBezTo>
                      <a:pt x="93" y="0"/>
                      <a:pt x="89" y="0"/>
                      <a:pt x="8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56944365-C7D2-80F4-301A-8E7FC15CB271}"/>
                </a:ext>
              </a:extLst>
            </p:cNvPr>
            <p:cNvGrpSpPr/>
            <p:nvPr/>
          </p:nvGrpSpPr>
          <p:grpSpPr>
            <a:xfrm>
              <a:off x="4961279" y="3597275"/>
              <a:ext cx="298508" cy="339638"/>
              <a:chOff x="9358313" y="2149475"/>
              <a:chExt cx="403225" cy="458788"/>
            </a:xfrm>
            <a:solidFill>
              <a:schemeClr val="bg1"/>
            </a:solidFill>
          </p:grpSpPr>
          <p:sp>
            <p:nvSpPr>
              <p:cNvPr id="51" name="Freeform 22">
                <a:extLst>
                  <a:ext uri="{FF2B5EF4-FFF2-40B4-BE49-F238E27FC236}">
                    <a16:creationId xmlns:a16="http://schemas.microsoft.com/office/drawing/2014/main" id="{C4F3D055-140A-60C7-B795-BAEC42CD3B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8313" y="2149475"/>
                <a:ext cx="403225" cy="458788"/>
              </a:xfrm>
              <a:custGeom>
                <a:avLst/>
                <a:gdLst>
                  <a:gd name="T0" fmla="*/ 116 w 128"/>
                  <a:gd name="T1" fmla="*/ 135 h 147"/>
                  <a:gd name="T2" fmla="*/ 116 w 128"/>
                  <a:gd name="T3" fmla="*/ 136 h 147"/>
                  <a:gd name="T4" fmla="*/ 12 w 128"/>
                  <a:gd name="T5" fmla="*/ 136 h 147"/>
                  <a:gd name="T6" fmla="*/ 12 w 128"/>
                  <a:gd name="T7" fmla="*/ 135 h 147"/>
                  <a:gd name="T8" fmla="*/ 12 w 128"/>
                  <a:gd name="T9" fmla="*/ 49 h 147"/>
                  <a:gd name="T10" fmla="*/ 116 w 128"/>
                  <a:gd name="T11" fmla="*/ 49 h 147"/>
                  <a:gd name="T12" fmla="*/ 116 w 128"/>
                  <a:gd name="T13" fmla="*/ 135 h 147"/>
                  <a:gd name="T14" fmla="*/ 116 w 128"/>
                  <a:gd name="T15" fmla="*/ 135 h 147"/>
                  <a:gd name="T16" fmla="*/ 12 w 128"/>
                  <a:gd name="T17" fmla="*/ 21 h 147"/>
                  <a:gd name="T18" fmla="*/ 12 w 128"/>
                  <a:gd name="T19" fmla="*/ 20 h 147"/>
                  <a:gd name="T20" fmla="*/ 35 w 128"/>
                  <a:gd name="T21" fmla="*/ 20 h 147"/>
                  <a:gd name="T22" fmla="*/ 35 w 128"/>
                  <a:gd name="T23" fmla="*/ 23 h 147"/>
                  <a:gd name="T24" fmla="*/ 41 w 128"/>
                  <a:gd name="T25" fmla="*/ 29 h 147"/>
                  <a:gd name="T26" fmla="*/ 47 w 128"/>
                  <a:gd name="T27" fmla="*/ 23 h 147"/>
                  <a:gd name="T28" fmla="*/ 47 w 128"/>
                  <a:gd name="T29" fmla="*/ 20 h 147"/>
                  <a:gd name="T30" fmla="*/ 81 w 128"/>
                  <a:gd name="T31" fmla="*/ 20 h 147"/>
                  <a:gd name="T32" fmla="*/ 81 w 128"/>
                  <a:gd name="T33" fmla="*/ 23 h 147"/>
                  <a:gd name="T34" fmla="*/ 87 w 128"/>
                  <a:gd name="T35" fmla="*/ 29 h 147"/>
                  <a:gd name="T36" fmla="*/ 93 w 128"/>
                  <a:gd name="T37" fmla="*/ 23 h 147"/>
                  <a:gd name="T38" fmla="*/ 93 w 128"/>
                  <a:gd name="T39" fmla="*/ 20 h 147"/>
                  <a:gd name="T40" fmla="*/ 116 w 128"/>
                  <a:gd name="T41" fmla="*/ 20 h 147"/>
                  <a:gd name="T42" fmla="*/ 116 w 128"/>
                  <a:gd name="T43" fmla="*/ 21 h 147"/>
                  <a:gd name="T44" fmla="*/ 116 w 128"/>
                  <a:gd name="T45" fmla="*/ 37 h 147"/>
                  <a:gd name="T46" fmla="*/ 12 w 128"/>
                  <a:gd name="T47" fmla="*/ 37 h 147"/>
                  <a:gd name="T48" fmla="*/ 12 w 128"/>
                  <a:gd name="T49" fmla="*/ 21 h 147"/>
                  <a:gd name="T50" fmla="*/ 12 w 128"/>
                  <a:gd name="T51" fmla="*/ 21 h 147"/>
                  <a:gd name="T52" fmla="*/ 116 w 128"/>
                  <a:gd name="T53" fmla="*/ 8 h 147"/>
                  <a:gd name="T54" fmla="*/ 93 w 128"/>
                  <a:gd name="T55" fmla="*/ 8 h 147"/>
                  <a:gd name="T56" fmla="*/ 93 w 128"/>
                  <a:gd name="T57" fmla="*/ 6 h 147"/>
                  <a:gd name="T58" fmla="*/ 87 w 128"/>
                  <a:gd name="T59" fmla="*/ 0 h 147"/>
                  <a:gd name="T60" fmla="*/ 81 w 128"/>
                  <a:gd name="T61" fmla="*/ 6 h 147"/>
                  <a:gd name="T62" fmla="*/ 81 w 128"/>
                  <a:gd name="T63" fmla="*/ 8 h 147"/>
                  <a:gd name="T64" fmla="*/ 47 w 128"/>
                  <a:gd name="T65" fmla="*/ 8 h 147"/>
                  <a:gd name="T66" fmla="*/ 47 w 128"/>
                  <a:gd name="T67" fmla="*/ 6 h 147"/>
                  <a:gd name="T68" fmla="*/ 41 w 128"/>
                  <a:gd name="T69" fmla="*/ 0 h 147"/>
                  <a:gd name="T70" fmla="*/ 35 w 128"/>
                  <a:gd name="T71" fmla="*/ 6 h 147"/>
                  <a:gd name="T72" fmla="*/ 35 w 128"/>
                  <a:gd name="T73" fmla="*/ 8 h 147"/>
                  <a:gd name="T74" fmla="*/ 12 w 128"/>
                  <a:gd name="T75" fmla="*/ 8 h 147"/>
                  <a:gd name="T76" fmla="*/ 0 w 128"/>
                  <a:gd name="T77" fmla="*/ 21 h 147"/>
                  <a:gd name="T78" fmla="*/ 0 w 128"/>
                  <a:gd name="T79" fmla="*/ 135 h 147"/>
                  <a:gd name="T80" fmla="*/ 12 w 128"/>
                  <a:gd name="T81" fmla="*/ 147 h 147"/>
                  <a:gd name="T82" fmla="*/ 116 w 128"/>
                  <a:gd name="T83" fmla="*/ 147 h 147"/>
                  <a:gd name="T84" fmla="*/ 128 w 128"/>
                  <a:gd name="T85" fmla="*/ 135 h 147"/>
                  <a:gd name="T86" fmla="*/ 128 w 128"/>
                  <a:gd name="T87" fmla="*/ 21 h 147"/>
                  <a:gd name="T88" fmla="*/ 116 w 128"/>
                  <a:gd name="T89" fmla="*/ 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8" h="147">
                    <a:moveTo>
                      <a:pt x="116" y="135"/>
                    </a:move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36"/>
                      <a:pt x="12" y="136"/>
                      <a:pt x="12" y="13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16" y="135"/>
                      <a:pt x="116" y="135"/>
                      <a:pt x="116" y="135"/>
                    </a:cubicBezTo>
                    <a:cubicBezTo>
                      <a:pt x="116" y="135"/>
                      <a:pt x="116" y="135"/>
                      <a:pt x="116" y="135"/>
                    </a:cubicBezTo>
                    <a:close/>
                    <a:moveTo>
                      <a:pt x="12" y="21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6"/>
                      <a:pt x="38" y="29"/>
                      <a:pt x="41" y="29"/>
                    </a:cubicBezTo>
                    <a:cubicBezTo>
                      <a:pt x="44" y="29"/>
                      <a:pt x="47" y="26"/>
                      <a:pt x="47" y="23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6"/>
                      <a:pt x="84" y="29"/>
                      <a:pt x="87" y="29"/>
                    </a:cubicBezTo>
                    <a:cubicBezTo>
                      <a:pt x="91" y="29"/>
                      <a:pt x="93" y="26"/>
                      <a:pt x="93" y="23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1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lose/>
                    <a:moveTo>
                      <a:pt x="116" y="8"/>
                    </a:moveTo>
                    <a:cubicBezTo>
                      <a:pt x="93" y="8"/>
                      <a:pt x="93" y="8"/>
                      <a:pt x="93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2"/>
                      <a:pt x="91" y="0"/>
                      <a:pt x="87" y="0"/>
                    </a:cubicBezTo>
                    <a:cubicBezTo>
                      <a:pt x="84" y="0"/>
                      <a:pt x="81" y="2"/>
                      <a:pt x="81" y="6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2"/>
                      <a:pt x="44" y="0"/>
                      <a:pt x="41" y="0"/>
                    </a:cubicBezTo>
                    <a:cubicBezTo>
                      <a:pt x="38" y="0"/>
                      <a:pt x="35" y="2"/>
                      <a:pt x="35" y="6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5" y="8"/>
                      <a:pt x="0" y="14"/>
                      <a:pt x="0" y="2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2"/>
                      <a:pt x="5" y="147"/>
                      <a:pt x="12" y="147"/>
                    </a:cubicBezTo>
                    <a:cubicBezTo>
                      <a:pt x="116" y="147"/>
                      <a:pt x="116" y="147"/>
                      <a:pt x="116" y="147"/>
                    </a:cubicBezTo>
                    <a:cubicBezTo>
                      <a:pt x="123" y="147"/>
                      <a:pt x="128" y="142"/>
                      <a:pt x="128" y="135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8" y="14"/>
                      <a:pt x="123" y="8"/>
                      <a:pt x="1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Freeform 23">
                <a:extLst>
                  <a:ext uri="{FF2B5EF4-FFF2-40B4-BE49-F238E27FC236}">
                    <a16:creationId xmlns:a16="http://schemas.microsoft.com/office/drawing/2014/main" id="{4E9F7CD2-1349-408E-F832-E128F43234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69438" y="2373313"/>
                <a:ext cx="180975" cy="128588"/>
              </a:xfrm>
              <a:custGeom>
                <a:avLst/>
                <a:gdLst>
                  <a:gd name="T0" fmla="*/ 6 w 58"/>
                  <a:gd name="T1" fmla="*/ 12 h 41"/>
                  <a:gd name="T2" fmla="*/ 52 w 58"/>
                  <a:gd name="T3" fmla="*/ 12 h 41"/>
                  <a:gd name="T4" fmla="*/ 58 w 58"/>
                  <a:gd name="T5" fmla="*/ 6 h 41"/>
                  <a:gd name="T6" fmla="*/ 52 w 58"/>
                  <a:gd name="T7" fmla="*/ 0 h 41"/>
                  <a:gd name="T8" fmla="*/ 6 w 58"/>
                  <a:gd name="T9" fmla="*/ 0 h 41"/>
                  <a:gd name="T10" fmla="*/ 0 w 58"/>
                  <a:gd name="T11" fmla="*/ 6 h 41"/>
                  <a:gd name="T12" fmla="*/ 6 w 58"/>
                  <a:gd name="T13" fmla="*/ 12 h 41"/>
                  <a:gd name="T14" fmla="*/ 6 w 58"/>
                  <a:gd name="T15" fmla="*/ 41 h 41"/>
                  <a:gd name="T16" fmla="*/ 52 w 58"/>
                  <a:gd name="T17" fmla="*/ 41 h 41"/>
                  <a:gd name="T18" fmla="*/ 58 w 58"/>
                  <a:gd name="T19" fmla="*/ 35 h 41"/>
                  <a:gd name="T20" fmla="*/ 52 w 58"/>
                  <a:gd name="T21" fmla="*/ 29 h 41"/>
                  <a:gd name="T22" fmla="*/ 6 w 58"/>
                  <a:gd name="T23" fmla="*/ 29 h 41"/>
                  <a:gd name="T24" fmla="*/ 0 w 58"/>
                  <a:gd name="T25" fmla="*/ 35 h 41"/>
                  <a:gd name="T26" fmla="*/ 6 w 58"/>
                  <a:gd name="T2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41">
                    <a:moveTo>
                      <a:pt x="6" y="12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6" y="12"/>
                      <a:pt x="58" y="9"/>
                      <a:pt x="58" y="6"/>
                    </a:cubicBezTo>
                    <a:cubicBezTo>
                      <a:pt x="58" y="3"/>
                      <a:pt x="56" y="0"/>
                      <a:pt x="5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moveTo>
                      <a:pt x="6" y="41"/>
                    </a:moveTo>
                    <a:cubicBezTo>
                      <a:pt x="52" y="41"/>
                      <a:pt x="52" y="41"/>
                      <a:pt x="52" y="41"/>
                    </a:cubicBezTo>
                    <a:cubicBezTo>
                      <a:pt x="56" y="41"/>
                      <a:pt x="58" y="38"/>
                      <a:pt x="58" y="35"/>
                    </a:cubicBezTo>
                    <a:cubicBezTo>
                      <a:pt x="58" y="32"/>
                      <a:pt x="56" y="29"/>
                      <a:pt x="52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0" y="32"/>
                      <a:pt x="0" y="35"/>
                    </a:cubicBezTo>
                    <a:cubicBezTo>
                      <a:pt x="0" y="38"/>
                      <a:pt x="3" y="41"/>
                      <a:pt x="6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Group 4">
              <a:extLst>
                <a:ext uri="{FF2B5EF4-FFF2-40B4-BE49-F238E27FC236}">
                  <a16:creationId xmlns:a16="http://schemas.microsoft.com/office/drawing/2014/main" id="{8AA6F1FC-0C59-8C08-B262-23A0482B73A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63883" y="2788264"/>
              <a:ext cx="287500" cy="307196"/>
              <a:chOff x="3469" y="-6"/>
              <a:chExt cx="1299" cy="1388"/>
            </a:xfrm>
            <a:solidFill>
              <a:schemeClr val="bg1"/>
            </a:solidFill>
          </p:grpSpPr>
          <p:sp>
            <p:nvSpPr>
              <p:cNvPr id="46" name="Freeform 5">
                <a:extLst>
                  <a:ext uri="{FF2B5EF4-FFF2-40B4-BE49-F238E27FC236}">
                    <a16:creationId xmlns:a16="http://schemas.microsoft.com/office/drawing/2014/main" id="{F29636D1-8480-CBD7-2079-BA70D393D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-6"/>
                <a:ext cx="103" cy="249"/>
              </a:xfrm>
              <a:custGeom>
                <a:avLst/>
                <a:gdLst>
                  <a:gd name="T0" fmla="*/ 0 w 103"/>
                  <a:gd name="T1" fmla="*/ 0 h 249"/>
                  <a:gd name="T2" fmla="*/ 103 w 103"/>
                  <a:gd name="T3" fmla="*/ 0 h 249"/>
                  <a:gd name="T4" fmla="*/ 103 w 103"/>
                  <a:gd name="T5" fmla="*/ 249 h 249"/>
                  <a:gd name="T6" fmla="*/ 0 w 103"/>
                  <a:gd name="T7" fmla="*/ 249 h 249"/>
                  <a:gd name="T8" fmla="*/ 0 w 103"/>
                  <a:gd name="T9" fmla="*/ 0 h 249"/>
                  <a:gd name="T10" fmla="*/ 0 w 103"/>
                  <a:gd name="T1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49">
                    <a:moveTo>
                      <a:pt x="0" y="0"/>
                    </a:moveTo>
                    <a:lnTo>
                      <a:pt x="103" y="0"/>
                    </a:lnTo>
                    <a:lnTo>
                      <a:pt x="103" y="249"/>
                    </a:lnTo>
                    <a:lnTo>
                      <a:pt x="0" y="24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3ECD9DE0-B500-0B10-8025-CC8DE0EBE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2" y="191"/>
                <a:ext cx="998" cy="103"/>
              </a:xfrm>
              <a:custGeom>
                <a:avLst/>
                <a:gdLst>
                  <a:gd name="T0" fmla="*/ 0 w 998"/>
                  <a:gd name="T1" fmla="*/ 0 h 103"/>
                  <a:gd name="T2" fmla="*/ 998 w 998"/>
                  <a:gd name="T3" fmla="*/ 0 h 103"/>
                  <a:gd name="T4" fmla="*/ 998 w 998"/>
                  <a:gd name="T5" fmla="*/ 103 h 103"/>
                  <a:gd name="T6" fmla="*/ 0 w 998"/>
                  <a:gd name="T7" fmla="*/ 103 h 103"/>
                  <a:gd name="T8" fmla="*/ 0 w 998"/>
                  <a:gd name="T9" fmla="*/ 0 h 103"/>
                  <a:gd name="T10" fmla="*/ 0 w 998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8" h="103">
                    <a:moveTo>
                      <a:pt x="0" y="0"/>
                    </a:moveTo>
                    <a:lnTo>
                      <a:pt x="998" y="0"/>
                    </a:lnTo>
                    <a:lnTo>
                      <a:pt x="998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Freeform 7">
                <a:extLst>
                  <a:ext uri="{FF2B5EF4-FFF2-40B4-BE49-F238E27FC236}">
                    <a16:creationId xmlns:a16="http://schemas.microsoft.com/office/drawing/2014/main" id="{B48A98B4-5E45-F011-DF41-49C84D947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" y="-6"/>
                <a:ext cx="103" cy="249"/>
              </a:xfrm>
              <a:custGeom>
                <a:avLst/>
                <a:gdLst>
                  <a:gd name="T0" fmla="*/ 0 w 103"/>
                  <a:gd name="T1" fmla="*/ 0 h 249"/>
                  <a:gd name="T2" fmla="*/ 103 w 103"/>
                  <a:gd name="T3" fmla="*/ 0 h 249"/>
                  <a:gd name="T4" fmla="*/ 103 w 103"/>
                  <a:gd name="T5" fmla="*/ 249 h 249"/>
                  <a:gd name="T6" fmla="*/ 0 w 103"/>
                  <a:gd name="T7" fmla="*/ 249 h 249"/>
                  <a:gd name="T8" fmla="*/ 0 w 103"/>
                  <a:gd name="T9" fmla="*/ 0 h 249"/>
                  <a:gd name="T10" fmla="*/ 0 w 103"/>
                  <a:gd name="T1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49">
                    <a:moveTo>
                      <a:pt x="0" y="0"/>
                    </a:moveTo>
                    <a:lnTo>
                      <a:pt x="103" y="0"/>
                    </a:lnTo>
                    <a:lnTo>
                      <a:pt x="103" y="249"/>
                    </a:lnTo>
                    <a:lnTo>
                      <a:pt x="0" y="24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Freeform 8">
                <a:extLst>
                  <a:ext uri="{FF2B5EF4-FFF2-40B4-BE49-F238E27FC236}">
                    <a16:creationId xmlns:a16="http://schemas.microsoft.com/office/drawing/2014/main" id="{616E7255-02C8-0943-B299-209F5D0647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7" y="440"/>
                <a:ext cx="800" cy="300"/>
              </a:xfrm>
              <a:custGeom>
                <a:avLst/>
                <a:gdLst>
                  <a:gd name="T0" fmla="*/ 0 w 800"/>
                  <a:gd name="T1" fmla="*/ 0 h 300"/>
                  <a:gd name="T2" fmla="*/ 800 w 800"/>
                  <a:gd name="T3" fmla="*/ 0 h 300"/>
                  <a:gd name="T4" fmla="*/ 800 w 800"/>
                  <a:gd name="T5" fmla="*/ 103 h 300"/>
                  <a:gd name="T6" fmla="*/ 0 w 800"/>
                  <a:gd name="T7" fmla="*/ 103 h 300"/>
                  <a:gd name="T8" fmla="*/ 0 w 800"/>
                  <a:gd name="T9" fmla="*/ 0 h 300"/>
                  <a:gd name="T10" fmla="*/ 0 w 800"/>
                  <a:gd name="T11" fmla="*/ 0 h 300"/>
                  <a:gd name="T12" fmla="*/ 0 w 800"/>
                  <a:gd name="T13" fmla="*/ 197 h 300"/>
                  <a:gd name="T14" fmla="*/ 352 w 800"/>
                  <a:gd name="T15" fmla="*/ 197 h 300"/>
                  <a:gd name="T16" fmla="*/ 352 w 800"/>
                  <a:gd name="T17" fmla="*/ 300 h 300"/>
                  <a:gd name="T18" fmla="*/ 0 w 800"/>
                  <a:gd name="T19" fmla="*/ 300 h 300"/>
                  <a:gd name="T20" fmla="*/ 0 w 800"/>
                  <a:gd name="T21" fmla="*/ 197 h 300"/>
                  <a:gd name="T22" fmla="*/ 0 w 800"/>
                  <a:gd name="T23" fmla="*/ 1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0" h="300">
                    <a:moveTo>
                      <a:pt x="0" y="0"/>
                    </a:moveTo>
                    <a:lnTo>
                      <a:pt x="800" y="0"/>
                    </a:lnTo>
                    <a:lnTo>
                      <a:pt x="800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197"/>
                    </a:moveTo>
                    <a:lnTo>
                      <a:pt x="352" y="197"/>
                    </a:lnTo>
                    <a:lnTo>
                      <a:pt x="352" y="300"/>
                    </a:lnTo>
                    <a:lnTo>
                      <a:pt x="0" y="300"/>
                    </a:lnTo>
                    <a:lnTo>
                      <a:pt x="0" y="197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58F52FB3-018D-158B-BDE2-A7903A9BAA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9" y="97"/>
                <a:ext cx="1299" cy="1285"/>
              </a:xfrm>
              <a:custGeom>
                <a:avLst/>
                <a:gdLst>
                  <a:gd name="T0" fmla="*/ 119 w 151"/>
                  <a:gd name="T1" fmla="*/ 86 h 150"/>
                  <a:gd name="T2" fmla="*/ 116 w 151"/>
                  <a:gd name="T3" fmla="*/ 86 h 150"/>
                  <a:gd name="T4" fmla="*/ 116 w 151"/>
                  <a:gd name="T5" fmla="*/ 104 h 150"/>
                  <a:gd name="T6" fmla="*/ 119 w 151"/>
                  <a:gd name="T7" fmla="*/ 104 h 150"/>
                  <a:gd name="T8" fmla="*/ 128 w 151"/>
                  <a:gd name="T9" fmla="*/ 95 h 150"/>
                  <a:gd name="T10" fmla="*/ 119 w 151"/>
                  <a:gd name="T11" fmla="*/ 86 h 150"/>
                  <a:gd name="T12" fmla="*/ 140 w 151"/>
                  <a:gd name="T13" fmla="*/ 73 h 150"/>
                  <a:gd name="T14" fmla="*/ 140 w 151"/>
                  <a:gd name="T15" fmla="*/ 11 h 150"/>
                  <a:gd name="T16" fmla="*/ 128 w 151"/>
                  <a:gd name="T17" fmla="*/ 0 h 150"/>
                  <a:gd name="T18" fmla="*/ 12 w 151"/>
                  <a:gd name="T19" fmla="*/ 0 h 150"/>
                  <a:gd name="T20" fmla="*/ 0 w 151"/>
                  <a:gd name="T21" fmla="*/ 11 h 150"/>
                  <a:gd name="T22" fmla="*/ 0 w 151"/>
                  <a:gd name="T23" fmla="*/ 127 h 150"/>
                  <a:gd name="T24" fmla="*/ 12 w 151"/>
                  <a:gd name="T25" fmla="*/ 139 h 150"/>
                  <a:gd name="T26" fmla="*/ 74 w 151"/>
                  <a:gd name="T27" fmla="*/ 139 h 150"/>
                  <a:gd name="T28" fmla="*/ 105 w 151"/>
                  <a:gd name="T29" fmla="*/ 150 h 150"/>
                  <a:gd name="T30" fmla="*/ 151 w 151"/>
                  <a:gd name="T31" fmla="*/ 104 h 150"/>
                  <a:gd name="T32" fmla="*/ 140 w 151"/>
                  <a:gd name="T33" fmla="*/ 73 h 150"/>
                  <a:gd name="T34" fmla="*/ 93 w 151"/>
                  <a:gd name="T35" fmla="*/ 133 h 150"/>
                  <a:gd name="T36" fmla="*/ 82 w 151"/>
                  <a:gd name="T37" fmla="*/ 133 h 150"/>
                  <a:gd name="T38" fmla="*/ 82 w 151"/>
                  <a:gd name="T39" fmla="*/ 75 h 150"/>
                  <a:gd name="T40" fmla="*/ 93 w 151"/>
                  <a:gd name="T41" fmla="*/ 75 h 150"/>
                  <a:gd name="T42" fmla="*/ 93 w 151"/>
                  <a:gd name="T43" fmla="*/ 133 h 150"/>
                  <a:gd name="T44" fmla="*/ 58 w 151"/>
                  <a:gd name="T45" fmla="*/ 104 h 150"/>
                  <a:gd name="T46" fmla="*/ 65 w 151"/>
                  <a:gd name="T47" fmla="*/ 127 h 150"/>
                  <a:gd name="T48" fmla="*/ 65 w 151"/>
                  <a:gd name="T49" fmla="*/ 127 h 150"/>
                  <a:gd name="T50" fmla="*/ 12 w 151"/>
                  <a:gd name="T51" fmla="*/ 127 h 150"/>
                  <a:gd name="T52" fmla="*/ 12 w 151"/>
                  <a:gd name="T53" fmla="*/ 127 h 150"/>
                  <a:gd name="T54" fmla="*/ 12 w 151"/>
                  <a:gd name="T55" fmla="*/ 11 h 150"/>
                  <a:gd name="T56" fmla="*/ 12 w 151"/>
                  <a:gd name="T57" fmla="*/ 11 h 150"/>
                  <a:gd name="T58" fmla="*/ 128 w 151"/>
                  <a:gd name="T59" fmla="*/ 11 h 150"/>
                  <a:gd name="T60" fmla="*/ 128 w 151"/>
                  <a:gd name="T61" fmla="*/ 11 h 150"/>
                  <a:gd name="T62" fmla="*/ 128 w 151"/>
                  <a:gd name="T63" fmla="*/ 64 h 150"/>
                  <a:gd name="T64" fmla="*/ 128 w 151"/>
                  <a:gd name="T65" fmla="*/ 64 h 150"/>
                  <a:gd name="T66" fmla="*/ 105 w 151"/>
                  <a:gd name="T67" fmla="*/ 57 h 150"/>
                  <a:gd name="T68" fmla="*/ 58 w 151"/>
                  <a:gd name="T69" fmla="*/ 104 h 150"/>
                  <a:gd name="T70" fmla="*/ 119 w 151"/>
                  <a:gd name="T71" fmla="*/ 115 h 150"/>
                  <a:gd name="T72" fmla="*/ 116 w 151"/>
                  <a:gd name="T73" fmla="*/ 115 h 150"/>
                  <a:gd name="T74" fmla="*/ 116 w 151"/>
                  <a:gd name="T75" fmla="*/ 133 h 150"/>
                  <a:gd name="T76" fmla="*/ 105 w 151"/>
                  <a:gd name="T77" fmla="*/ 133 h 150"/>
                  <a:gd name="T78" fmla="*/ 105 w 151"/>
                  <a:gd name="T79" fmla="*/ 75 h 150"/>
                  <a:gd name="T80" fmla="*/ 119 w 151"/>
                  <a:gd name="T81" fmla="*/ 75 h 150"/>
                  <a:gd name="T82" fmla="*/ 140 w 151"/>
                  <a:gd name="T83" fmla="*/ 95 h 150"/>
                  <a:gd name="T84" fmla="*/ 119 w 151"/>
                  <a:gd name="T85" fmla="*/ 115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1" h="150">
                    <a:moveTo>
                      <a:pt x="119" y="86"/>
                    </a:move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24" y="104"/>
                      <a:pt x="128" y="100"/>
                      <a:pt x="128" y="95"/>
                    </a:cubicBezTo>
                    <a:cubicBezTo>
                      <a:pt x="128" y="90"/>
                      <a:pt x="124" y="86"/>
                      <a:pt x="119" y="86"/>
                    </a:cubicBezTo>
                    <a:close/>
                    <a:moveTo>
                      <a:pt x="140" y="73"/>
                    </a:move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5"/>
                      <a:pt x="135" y="0"/>
                      <a:pt x="1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3"/>
                      <a:pt x="5" y="138"/>
                      <a:pt x="12" y="139"/>
                    </a:cubicBezTo>
                    <a:cubicBezTo>
                      <a:pt x="74" y="139"/>
                      <a:pt x="74" y="139"/>
                      <a:pt x="74" y="139"/>
                    </a:cubicBezTo>
                    <a:cubicBezTo>
                      <a:pt x="83" y="146"/>
                      <a:pt x="93" y="150"/>
                      <a:pt x="105" y="150"/>
                    </a:cubicBezTo>
                    <a:cubicBezTo>
                      <a:pt x="131" y="150"/>
                      <a:pt x="151" y="129"/>
                      <a:pt x="151" y="104"/>
                    </a:cubicBezTo>
                    <a:cubicBezTo>
                      <a:pt x="151" y="92"/>
                      <a:pt x="147" y="82"/>
                      <a:pt x="140" y="73"/>
                    </a:cubicBezTo>
                    <a:close/>
                    <a:moveTo>
                      <a:pt x="93" y="133"/>
                    </a:move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93" y="75"/>
                      <a:pt x="93" y="75"/>
                      <a:pt x="93" y="75"/>
                    </a:cubicBezTo>
                    <a:cubicBezTo>
                      <a:pt x="93" y="133"/>
                      <a:pt x="93" y="133"/>
                      <a:pt x="93" y="133"/>
                    </a:cubicBezTo>
                    <a:close/>
                    <a:moveTo>
                      <a:pt x="58" y="104"/>
                    </a:moveTo>
                    <a:cubicBezTo>
                      <a:pt x="58" y="112"/>
                      <a:pt x="60" y="120"/>
                      <a:pt x="65" y="127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8" y="64"/>
                      <a:pt x="128" y="64"/>
                      <a:pt x="128" y="64"/>
                    </a:cubicBezTo>
                    <a:cubicBezTo>
                      <a:pt x="121" y="60"/>
                      <a:pt x="113" y="57"/>
                      <a:pt x="105" y="57"/>
                    </a:cubicBezTo>
                    <a:cubicBezTo>
                      <a:pt x="79" y="57"/>
                      <a:pt x="58" y="78"/>
                      <a:pt x="58" y="104"/>
                    </a:cubicBezTo>
                    <a:close/>
                    <a:moveTo>
                      <a:pt x="119" y="115"/>
                    </a:move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33"/>
                      <a:pt x="116" y="133"/>
                      <a:pt x="116" y="133"/>
                    </a:cubicBezTo>
                    <a:cubicBezTo>
                      <a:pt x="105" y="133"/>
                      <a:pt x="105" y="133"/>
                      <a:pt x="105" y="133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31" y="75"/>
                      <a:pt x="140" y="84"/>
                      <a:pt x="140" y="95"/>
                    </a:cubicBezTo>
                    <a:cubicBezTo>
                      <a:pt x="140" y="106"/>
                      <a:pt x="131" y="115"/>
                      <a:pt x="119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ea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9027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7CAFB7E-5331-CE2C-4F32-40F9EF49FB37}"/>
              </a:ext>
            </a:extLst>
          </p:cNvPr>
          <p:cNvGrpSpPr/>
          <p:nvPr/>
        </p:nvGrpSpPr>
        <p:grpSpPr>
          <a:xfrm>
            <a:off x="2958483" y="2580608"/>
            <a:ext cx="6275034" cy="1696783"/>
            <a:chOff x="2958483" y="2451661"/>
            <a:chExt cx="6275034" cy="16967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DCEEBF-6D95-46B9-9935-6B248046DA91}"/>
                </a:ext>
              </a:extLst>
            </p:cNvPr>
            <p:cNvSpPr txBox="1"/>
            <p:nvPr/>
          </p:nvSpPr>
          <p:spPr>
            <a:xfrm>
              <a:off x="4887467" y="3379003"/>
              <a:ext cx="2564805" cy="76944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5000" dirty="0">
                  <a:gradFill>
                    <a:gsLst>
                      <a:gs pos="100000">
                        <a:schemeClr val="bg1">
                          <a:lumMod val="95000"/>
                        </a:schemeClr>
                      </a:gs>
                      <a:gs pos="0">
                        <a:schemeClr val="bg1">
                          <a:lumMod val="80000"/>
                          <a:lumOff val="20000"/>
                        </a:schemeClr>
                      </a:gs>
                    </a:gsLst>
                    <a:lin ang="4200000" scaled="0"/>
                  </a:gradFill>
                  <a:latin typeface="+mj-ea"/>
                  <a:ea typeface="+mj-ea"/>
                  <a:sym typeface="微软雅黑" panose="020B0503020204020204" pitchFamily="34" charset="-122"/>
                </a:rPr>
                <a:t>感谢观看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D74E13-40A1-4F76-829C-572749EEDBE3}"/>
                </a:ext>
              </a:extLst>
            </p:cNvPr>
            <p:cNvSpPr txBox="1"/>
            <p:nvPr/>
          </p:nvSpPr>
          <p:spPr>
            <a:xfrm>
              <a:off x="2958483" y="2451661"/>
              <a:ext cx="6275034" cy="83099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54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  <a:sym typeface="微软雅黑" panose="020B0503020204020204" pitchFamily="34" charset="-122"/>
                </a:rPr>
                <a:t>20XX</a:t>
              </a:r>
              <a:endParaRPr lang="zh-CN" altLang="en-US" sz="54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103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阿里巴巴普惠体 B" panose="00020600040101010101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0" y="2678556"/>
            <a:ext cx="5113977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期盼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ps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5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:q2386984991</a:t>
            </a:r>
            <a:endParaRPr lang="zh-CN" altLang="en-US" sz="1400" spc="100" dirty="0">
              <a:solidFill>
                <a:srgbClr val="00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男孩手上拿着手机&#10;&#10;中度可信度描述已自动生成">
            <a:extLst>
              <a:ext uri="{FF2B5EF4-FFF2-40B4-BE49-F238E27FC236}">
                <a16:creationId xmlns:a16="http://schemas.microsoft.com/office/drawing/2014/main" id="{E51CBEC2-0F56-EDD1-16B9-C1347E9EFA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2" y="704428"/>
            <a:ext cx="1830408" cy="18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1585D5A-6C31-92B6-2021-A7CE32C8BB2E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期盼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B6D6DB8-0E39-B4CA-F89B-EB2C3BAA0C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61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对角圆角矩形 10">
            <a:extLst>
              <a:ext uri="{FF2B5EF4-FFF2-40B4-BE49-F238E27FC236}">
                <a16:creationId xmlns:a16="http://schemas.microsoft.com/office/drawing/2014/main" id="{FC5B9935-A7C9-0125-072B-43B41B500968}"/>
              </a:ext>
            </a:extLst>
          </p:cNvPr>
          <p:cNvSpPr/>
          <p:nvPr/>
        </p:nvSpPr>
        <p:spPr>
          <a:xfrm>
            <a:off x="1602941" y="1093075"/>
            <a:ext cx="8986118" cy="4582511"/>
          </a:xfrm>
          <a:prstGeom prst="round2DiagRect">
            <a:avLst>
              <a:gd name="adj1" fmla="val 94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E8F283-FBF9-10AA-F8E4-555523AD7FE5}"/>
              </a:ext>
            </a:extLst>
          </p:cNvPr>
          <p:cNvGrpSpPr/>
          <p:nvPr/>
        </p:nvGrpSpPr>
        <p:grpSpPr>
          <a:xfrm>
            <a:off x="5264989" y="1655278"/>
            <a:ext cx="1662023" cy="960495"/>
            <a:chOff x="7479577" y="1655278"/>
            <a:chExt cx="1662023" cy="96049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5654F4B-07DE-EABE-C48F-98F087B9CEE3}"/>
                </a:ext>
              </a:extLst>
            </p:cNvPr>
            <p:cNvSpPr txBox="1"/>
            <p:nvPr userDrawn="1"/>
          </p:nvSpPr>
          <p:spPr>
            <a:xfrm>
              <a:off x="7570643" y="1745832"/>
              <a:ext cx="14798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4400" b="1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目 录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AE30BFD-3635-90A1-A7E4-EFB57A7509DE}"/>
                </a:ext>
              </a:extLst>
            </p:cNvPr>
            <p:cNvGrpSpPr/>
            <p:nvPr userDrawn="1"/>
          </p:nvGrpSpPr>
          <p:grpSpPr>
            <a:xfrm>
              <a:off x="7479577" y="1655278"/>
              <a:ext cx="1662023" cy="960495"/>
              <a:chOff x="7716814" y="1515582"/>
              <a:chExt cx="1662023" cy="960495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CECCD172-7A3A-3B76-4059-D2671495A495}"/>
                  </a:ext>
                </a:extLst>
              </p:cNvPr>
              <p:cNvSpPr/>
              <p:nvPr/>
            </p:nvSpPr>
            <p:spPr>
              <a:xfrm>
                <a:off x="7716814" y="1515582"/>
                <a:ext cx="1662023" cy="954658"/>
              </a:xfrm>
              <a:prstGeom prst="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+mj-ea"/>
                  <a:ea typeface="+mj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直角三角形 31">
                <a:extLst>
                  <a:ext uri="{FF2B5EF4-FFF2-40B4-BE49-F238E27FC236}">
                    <a16:creationId xmlns:a16="http://schemas.microsoft.com/office/drawing/2014/main" id="{3282FF89-AD4F-7264-2C46-5B1015C028E3}"/>
                  </a:ext>
                </a:extLst>
              </p:cNvPr>
              <p:cNvSpPr/>
              <p:nvPr/>
            </p:nvSpPr>
            <p:spPr>
              <a:xfrm>
                <a:off x="7719864" y="2277495"/>
                <a:ext cx="198582" cy="19858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+mj-ea"/>
                  <a:ea typeface="+mj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E7725BDC-284D-D045-A51C-FB66DD30F761}"/>
              </a:ext>
            </a:extLst>
          </p:cNvPr>
          <p:cNvSpPr txBox="1"/>
          <p:nvPr/>
        </p:nvSpPr>
        <p:spPr>
          <a:xfrm>
            <a:off x="3989643" y="323866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课题背景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BFDEFF5-238F-0643-B190-05BB4C14A5D1}"/>
              </a:ext>
            </a:extLst>
          </p:cNvPr>
          <p:cNvSpPr txBox="1"/>
          <p:nvPr/>
        </p:nvSpPr>
        <p:spPr>
          <a:xfrm>
            <a:off x="7301848" y="323866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研究内容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0AA9CDC-E492-8249-8F77-6653B2D951BA}"/>
              </a:ext>
            </a:extLst>
          </p:cNvPr>
          <p:cNvSpPr txBox="1"/>
          <p:nvPr/>
        </p:nvSpPr>
        <p:spPr>
          <a:xfrm>
            <a:off x="4004686" y="442571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结果讨论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43EAC48-F42A-4F48-888F-8992AE9A3611}"/>
              </a:ext>
            </a:extLst>
          </p:cNvPr>
          <p:cNvSpPr txBox="1"/>
          <p:nvPr/>
        </p:nvSpPr>
        <p:spPr>
          <a:xfrm>
            <a:off x="7301848" y="4425718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总结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5C2A78F-B073-444A-AED8-E9B09695D78E}"/>
              </a:ext>
            </a:extLst>
          </p:cNvPr>
          <p:cNvSpPr txBox="1"/>
          <p:nvPr/>
        </p:nvSpPr>
        <p:spPr>
          <a:xfrm>
            <a:off x="3376919" y="3210089"/>
            <a:ext cx="48891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01</a:t>
            </a:r>
            <a:endParaRPr kumimoji="1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7BE18B-B2BE-9448-82CD-5061DB0E245F}"/>
              </a:ext>
            </a:extLst>
          </p:cNvPr>
          <p:cNvSpPr txBox="1"/>
          <p:nvPr/>
        </p:nvSpPr>
        <p:spPr>
          <a:xfrm>
            <a:off x="4004686" y="3649308"/>
            <a:ext cx="1707199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Subject Background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uLnTx/>
              <a:uFillTx/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798FE1D-5402-624A-B6D4-0D160F561752}"/>
              </a:ext>
            </a:extLst>
          </p:cNvPr>
          <p:cNvSpPr txBox="1"/>
          <p:nvPr/>
        </p:nvSpPr>
        <p:spPr>
          <a:xfrm>
            <a:off x="6657867" y="3216337"/>
            <a:ext cx="55784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en-US" altLang="zh-CN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02</a:t>
            </a:r>
            <a:endParaRPr kumimoji="1" lang="zh-CN" altLang="en-US" sz="3200" dirty="0">
              <a:solidFill>
                <a:schemeClr val="accent1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51F4B4-3439-1A4C-9B3D-EA77D117D53F}"/>
              </a:ext>
            </a:extLst>
          </p:cNvPr>
          <p:cNvSpPr txBox="1"/>
          <p:nvPr/>
        </p:nvSpPr>
        <p:spPr>
          <a:xfrm>
            <a:off x="7301847" y="3649308"/>
            <a:ext cx="151323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" altLang="zh-CN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Research Content</a:t>
            </a:r>
            <a:endParaRPr lang="zh-CN" altLang="en-US" sz="12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76737D4-56B5-C948-B134-5ECD0D0AFE8A}"/>
              </a:ext>
            </a:extLst>
          </p:cNvPr>
          <p:cNvSpPr txBox="1"/>
          <p:nvPr/>
        </p:nvSpPr>
        <p:spPr>
          <a:xfrm>
            <a:off x="3376919" y="4392740"/>
            <a:ext cx="55784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en-US" altLang="zh-CN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03</a:t>
            </a:r>
            <a:endParaRPr kumimoji="1" lang="zh-CN" altLang="en-US" sz="3200" dirty="0">
              <a:solidFill>
                <a:schemeClr val="accent1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D9939C9-D258-DD4F-8A00-BE6080C3AD14}"/>
              </a:ext>
            </a:extLst>
          </p:cNvPr>
          <p:cNvSpPr txBox="1"/>
          <p:nvPr/>
        </p:nvSpPr>
        <p:spPr>
          <a:xfrm>
            <a:off x="4004686" y="4813796"/>
            <a:ext cx="167994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" altLang="zh-CN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Results and Discuss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7B1C04B-B3E4-3042-810D-092B1E19BCCB}"/>
              </a:ext>
            </a:extLst>
          </p:cNvPr>
          <p:cNvSpPr txBox="1"/>
          <p:nvPr/>
        </p:nvSpPr>
        <p:spPr>
          <a:xfrm>
            <a:off x="6657866" y="4392740"/>
            <a:ext cx="55784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en-US" altLang="zh-CN" sz="32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04</a:t>
            </a:r>
            <a:endParaRPr kumimoji="1" lang="zh-CN" altLang="en-US" sz="3200" dirty="0">
              <a:solidFill>
                <a:schemeClr val="accent1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589D0C-49D5-E64F-A01A-68609B0C1A68}"/>
              </a:ext>
            </a:extLst>
          </p:cNvPr>
          <p:cNvSpPr txBox="1"/>
          <p:nvPr/>
        </p:nvSpPr>
        <p:spPr>
          <a:xfrm>
            <a:off x="7301848" y="4813796"/>
            <a:ext cx="92974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lang="en" altLang="zh-CN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634119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1">
            <a:extLst>
              <a:ext uri="{FF2B5EF4-FFF2-40B4-BE49-F238E27FC236}">
                <a16:creationId xmlns:a16="http://schemas.microsoft.com/office/drawing/2014/main" id="{BF0FDE07-308E-62BC-AAF8-35F1839791FE}"/>
              </a:ext>
            </a:extLst>
          </p:cNvPr>
          <p:cNvSpPr/>
          <p:nvPr/>
        </p:nvSpPr>
        <p:spPr>
          <a:xfrm>
            <a:off x="1306286" y="2269313"/>
            <a:ext cx="9601200" cy="2869165"/>
          </a:xfrm>
          <a:prstGeom prst="roundRect">
            <a:avLst>
              <a:gd name="adj" fmla="val 3128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" name="任意形状 33">
            <a:extLst>
              <a:ext uri="{FF2B5EF4-FFF2-40B4-BE49-F238E27FC236}">
                <a16:creationId xmlns:a16="http://schemas.microsoft.com/office/drawing/2014/main" id="{54F36F87-A39A-17C0-3DB3-E764DA93298E}"/>
              </a:ext>
            </a:extLst>
          </p:cNvPr>
          <p:cNvSpPr/>
          <p:nvPr/>
        </p:nvSpPr>
        <p:spPr>
          <a:xfrm>
            <a:off x="1306286" y="2269314"/>
            <a:ext cx="9601200" cy="2468529"/>
          </a:xfrm>
          <a:custGeom>
            <a:avLst/>
            <a:gdLst>
              <a:gd name="connsiteX0" fmla="*/ 9579427 w 9601200"/>
              <a:gd name="connsiteY0" fmla="*/ 1514421 h 2468529"/>
              <a:gd name="connsiteX1" fmla="*/ 9601200 w 9601200"/>
              <a:gd name="connsiteY1" fmla="*/ 1516616 h 2468529"/>
              <a:gd name="connsiteX2" fmla="*/ 9601200 w 9601200"/>
              <a:gd name="connsiteY2" fmla="*/ 1663253 h 2468529"/>
              <a:gd name="connsiteX3" fmla="*/ 9579427 w 9601200"/>
              <a:gd name="connsiteY3" fmla="*/ 1661058 h 2468529"/>
              <a:gd name="connsiteX4" fmla="*/ 9249010 w 9601200"/>
              <a:gd name="connsiteY4" fmla="*/ 1991475 h 2468529"/>
              <a:gd name="connsiteX5" fmla="*/ 9579427 w 9601200"/>
              <a:gd name="connsiteY5" fmla="*/ 2321892 h 2468529"/>
              <a:gd name="connsiteX6" fmla="*/ 9601200 w 9601200"/>
              <a:gd name="connsiteY6" fmla="*/ 2319697 h 2468529"/>
              <a:gd name="connsiteX7" fmla="*/ 9601200 w 9601200"/>
              <a:gd name="connsiteY7" fmla="*/ 2466334 h 2468529"/>
              <a:gd name="connsiteX8" fmla="*/ 9579427 w 9601200"/>
              <a:gd name="connsiteY8" fmla="*/ 2468529 h 2468529"/>
              <a:gd name="connsiteX9" fmla="*/ 9102373 w 9601200"/>
              <a:gd name="connsiteY9" fmla="*/ 1991475 h 2468529"/>
              <a:gd name="connsiteX10" fmla="*/ 9579427 w 9601200"/>
              <a:gd name="connsiteY10" fmla="*/ 1514421 h 2468529"/>
              <a:gd name="connsiteX11" fmla="*/ 7419924 w 9601200"/>
              <a:gd name="connsiteY11" fmla="*/ 619941 h 2468529"/>
              <a:gd name="connsiteX12" fmla="*/ 7256473 w 9601200"/>
              <a:gd name="connsiteY12" fmla="*/ 783392 h 2468529"/>
              <a:gd name="connsiteX13" fmla="*/ 7419924 w 9601200"/>
              <a:gd name="connsiteY13" fmla="*/ 946843 h 2468529"/>
              <a:gd name="connsiteX14" fmla="*/ 7583375 w 9601200"/>
              <a:gd name="connsiteY14" fmla="*/ 783392 h 2468529"/>
              <a:gd name="connsiteX15" fmla="*/ 7419924 w 9601200"/>
              <a:gd name="connsiteY15" fmla="*/ 619941 h 2468529"/>
              <a:gd name="connsiteX16" fmla="*/ 7419924 w 9601200"/>
              <a:gd name="connsiteY16" fmla="*/ 547403 h 2468529"/>
              <a:gd name="connsiteX17" fmla="*/ 7655913 w 9601200"/>
              <a:gd name="connsiteY17" fmla="*/ 783392 h 2468529"/>
              <a:gd name="connsiteX18" fmla="*/ 7419924 w 9601200"/>
              <a:gd name="connsiteY18" fmla="*/ 1019381 h 2468529"/>
              <a:gd name="connsiteX19" fmla="*/ 7183935 w 9601200"/>
              <a:gd name="connsiteY19" fmla="*/ 783392 h 2468529"/>
              <a:gd name="connsiteX20" fmla="*/ 7419924 w 9601200"/>
              <a:gd name="connsiteY20" fmla="*/ 547403 h 2468529"/>
              <a:gd name="connsiteX21" fmla="*/ 571710 w 9601200"/>
              <a:gd name="connsiteY21" fmla="*/ 0 h 2468529"/>
              <a:gd name="connsiteX22" fmla="*/ 774245 w 9601200"/>
              <a:gd name="connsiteY22" fmla="*/ 0 h 2468529"/>
              <a:gd name="connsiteX23" fmla="*/ 777487 w 9601200"/>
              <a:gd name="connsiteY23" fmla="*/ 32157 h 2468529"/>
              <a:gd name="connsiteX24" fmla="*/ 118581 w 9601200"/>
              <a:gd name="connsiteY24" fmla="*/ 691063 h 2468529"/>
              <a:gd name="connsiteX25" fmla="*/ 0 w 9601200"/>
              <a:gd name="connsiteY25" fmla="*/ 679109 h 2468529"/>
              <a:gd name="connsiteX26" fmla="*/ 0 w 9601200"/>
              <a:gd name="connsiteY26" fmla="*/ 470997 h 2468529"/>
              <a:gd name="connsiteX27" fmla="*/ 26606 w 9601200"/>
              <a:gd name="connsiteY27" fmla="*/ 479256 h 2468529"/>
              <a:gd name="connsiteX28" fmla="*/ 118581 w 9601200"/>
              <a:gd name="connsiteY28" fmla="*/ 488528 h 2468529"/>
              <a:gd name="connsiteX29" fmla="*/ 574952 w 9601200"/>
              <a:gd name="connsiteY29" fmla="*/ 32157 h 24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601200" h="2468529">
                <a:moveTo>
                  <a:pt x="9579427" y="1514421"/>
                </a:moveTo>
                <a:lnTo>
                  <a:pt x="9601200" y="1516616"/>
                </a:lnTo>
                <a:lnTo>
                  <a:pt x="9601200" y="1663253"/>
                </a:lnTo>
                <a:lnTo>
                  <a:pt x="9579427" y="1661058"/>
                </a:lnTo>
                <a:cubicBezTo>
                  <a:pt x="9396943" y="1661058"/>
                  <a:pt x="9249010" y="1808991"/>
                  <a:pt x="9249010" y="1991475"/>
                </a:cubicBezTo>
                <a:cubicBezTo>
                  <a:pt x="9249010" y="2173959"/>
                  <a:pt x="9396943" y="2321892"/>
                  <a:pt x="9579427" y="2321892"/>
                </a:cubicBezTo>
                <a:lnTo>
                  <a:pt x="9601200" y="2319697"/>
                </a:lnTo>
                <a:lnTo>
                  <a:pt x="9601200" y="2466334"/>
                </a:lnTo>
                <a:lnTo>
                  <a:pt x="9579427" y="2468529"/>
                </a:lnTo>
                <a:cubicBezTo>
                  <a:pt x="9315957" y="2468529"/>
                  <a:pt x="9102373" y="2254945"/>
                  <a:pt x="9102373" y="1991475"/>
                </a:cubicBezTo>
                <a:cubicBezTo>
                  <a:pt x="9102373" y="1728005"/>
                  <a:pt x="9315957" y="1514421"/>
                  <a:pt x="9579427" y="1514421"/>
                </a:cubicBezTo>
                <a:close/>
                <a:moveTo>
                  <a:pt x="7419924" y="619941"/>
                </a:moveTo>
                <a:cubicBezTo>
                  <a:pt x="7329653" y="619941"/>
                  <a:pt x="7256473" y="693121"/>
                  <a:pt x="7256473" y="783392"/>
                </a:cubicBezTo>
                <a:cubicBezTo>
                  <a:pt x="7256473" y="873663"/>
                  <a:pt x="7329653" y="946843"/>
                  <a:pt x="7419924" y="946843"/>
                </a:cubicBezTo>
                <a:cubicBezTo>
                  <a:pt x="7510195" y="946843"/>
                  <a:pt x="7583375" y="873663"/>
                  <a:pt x="7583375" y="783392"/>
                </a:cubicBezTo>
                <a:cubicBezTo>
                  <a:pt x="7583375" y="693121"/>
                  <a:pt x="7510195" y="619941"/>
                  <a:pt x="7419924" y="619941"/>
                </a:cubicBezTo>
                <a:close/>
                <a:moveTo>
                  <a:pt x="7419924" y="547403"/>
                </a:moveTo>
                <a:cubicBezTo>
                  <a:pt x="7550257" y="547403"/>
                  <a:pt x="7655913" y="653059"/>
                  <a:pt x="7655913" y="783392"/>
                </a:cubicBezTo>
                <a:cubicBezTo>
                  <a:pt x="7655913" y="913725"/>
                  <a:pt x="7550257" y="1019381"/>
                  <a:pt x="7419924" y="1019381"/>
                </a:cubicBezTo>
                <a:cubicBezTo>
                  <a:pt x="7289591" y="1019381"/>
                  <a:pt x="7183935" y="913725"/>
                  <a:pt x="7183935" y="783392"/>
                </a:cubicBezTo>
                <a:cubicBezTo>
                  <a:pt x="7183935" y="653059"/>
                  <a:pt x="7289591" y="547403"/>
                  <a:pt x="7419924" y="547403"/>
                </a:cubicBezTo>
                <a:close/>
                <a:moveTo>
                  <a:pt x="571710" y="0"/>
                </a:moveTo>
                <a:lnTo>
                  <a:pt x="774245" y="0"/>
                </a:lnTo>
                <a:lnTo>
                  <a:pt x="777487" y="32157"/>
                </a:lnTo>
                <a:cubicBezTo>
                  <a:pt x="777487" y="396061"/>
                  <a:pt x="482485" y="691063"/>
                  <a:pt x="118581" y="691063"/>
                </a:cubicBezTo>
                <a:lnTo>
                  <a:pt x="0" y="679109"/>
                </a:lnTo>
                <a:lnTo>
                  <a:pt x="0" y="470997"/>
                </a:lnTo>
                <a:lnTo>
                  <a:pt x="26606" y="479256"/>
                </a:lnTo>
                <a:cubicBezTo>
                  <a:pt x="56315" y="485336"/>
                  <a:pt x="87075" y="488528"/>
                  <a:pt x="118581" y="488528"/>
                </a:cubicBezTo>
                <a:cubicBezTo>
                  <a:pt x="370628" y="488528"/>
                  <a:pt x="574952" y="284204"/>
                  <a:pt x="574952" y="3215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AD6618A-68C6-0F04-C6EE-6EDCCF04F223}"/>
              </a:ext>
            </a:extLst>
          </p:cNvPr>
          <p:cNvGrpSpPr/>
          <p:nvPr/>
        </p:nvGrpSpPr>
        <p:grpSpPr>
          <a:xfrm>
            <a:off x="3752419" y="2828139"/>
            <a:ext cx="4708934" cy="1751512"/>
            <a:chOff x="3426599" y="3006305"/>
            <a:chExt cx="4708934" cy="175151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79F5A9F-EA6E-06CB-D8E4-DAD53573E0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5191" y="3382947"/>
              <a:ext cx="72000" cy="72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E9C2877-A6E6-D4DC-FE53-FFFC0E24BC9C}"/>
                </a:ext>
              </a:extLst>
            </p:cNvPr>
            <p:cNvSpPr/>
            <p:nvPr/>
          </p:nvSpPr>
          <p:spPr>
            <a:xfrm>
              <a:off x="3426599" y="3995726"/>
              <a:ext cx="154003" cy="154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E64F874-225D-7790-0FFD-183938BDDE56}"/>
                </a:ext>
              </a:extLst>
            </p:cNvPr>
            <p:cNvSpPr/>
            <p:nvPr/>
          </p:nvSpPr>
          <p:spPr>
            <a:xfrm>
              <a:off x="5031209" y="4260050"/>
              <a:ext cx="96954" cy="969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4C90297-B018-08FF-954B-424D7BA42A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22411" y="3006305"/>
              <a:ext cx="36000" cy="36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D189B5-1E5F-A879-A4E8-848E86125E20}"/>
                </a:ext>
              </a:extLst>
            </p:cNvPr>
            <p:cNvSpPr txBox="1"/>
            <p:nvPr/>
          </p:nvSpPr>
          <p:spPr>
            <a:xfrm>
              <a:off x="3787191" y="3403600"/>
              <a:ext cx="1399220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01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DF0089-4F67-FAE2-41D4-A09B3B2C76FE}"/>
                </a:ext>
              </a:extLst>
            </p:cNvPr>
            <p:cNvSpPr txBox="1"/>
            <p:nvPr/>
          </p:nvSpPr>
          <p:spPr>
            <a:xfrm>
              <a:off x="5240411" y="3471063"/>
              <a:ext cx="289512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kumimoji="1" lang="zh-CN" altLang="en-US" sz="5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课题背景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880812-6B0F-8328-7A23-14C72958F5A2}"/>
                </a:ext>
              </a:extLst>
            </p:cNvPr>
            <p:cNvSpPr txBox="1"/>
            <p:nvPr/>
          </p:nvSpPr>
          <p:spPr>
            <a:xfrm>
              <a:off x="5258411" y="4332837"/>
              <a:ext cx="262251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kumimoji="0" lang="e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Subject  Background</a:t>
              </a: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58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课题背景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AFB882F5-7A2D-4EC7-A66C-07905BF44F07}"/>
              </a:ext>
            </a:extLst>
          </p:cNvPr>
          <p:cNvSpPr/>
          <p:nvPr/>
        </p:nvSpPr>
        <p:spPr>
          <a:xfrm>
            <a:off x="1074032" y="2047001"/>
            <a:ext cx="2936221" cy="3471767"/>
          </a:xfrm>
          <a:prstGeom prst="roundRect">
            <a:avLst>
              <a:gd name="adj" fmla="val 990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286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B989E985-8050-4BBA-8569-D65BC328BF8E}"/>
              </a:ext>
            </a:extLst>
          </p:cNvPr>
          <p:cNvSpPr/>
          <p:nvPr/>
        </p:nvSpPr>
        <p:spPr>
          <a:xfrm>
            <a:off x="1996558" y="1964271"/>
            <a:ext cx="85957" cy="82730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7C1F96F8-012F-4233-BCF2-569DCC7E964D}"/>
              </a:ext>
            </a:extLst>
          </p:cNvPr>
          <p:cNvSpPr/>
          <p:nvPr/>
        </p:nvSpPr>
        <p:spPr>
          <a:xfrm>
            <a:off x="995164" y="2970110"/>
            <a:ext cx="78868" cy="79065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BC8392D-7C29-41B5-B69F-C0310E63BF9A}"/>
              </a:ext>
            </a:extLst>
          </p:cNvPr>
          <p:cNvSpPr/>
          <p:nvPr/>
        </p:nvSpPr>
        <p:spPr>
          <a:xfrm rot="18900000">
            <a:off x="630933" y="2163937"/>
            <a:ext cx="1534286" cy="401599"/>
          </a:xfrm>
          <a:custGeom>
            <a:avLst/>
            <a:gdLst>
              <a:gd name="connsiteX0" fmla="*/ 1132688 w 1534286"/>
              <a:gd name="connsiteY0" fmla="*/ 0 h 401599"/>
              <a:gd name="connsiteX1" fmla="*/ 1534286 w 1534286"/>
              <a:gd name="connsiteY1" fmla="*/ 401599 h 401599"/>
              <a:gd name="connsiteX2" fmla="*/ 0 w 1534286"/>
              <a:gd name="connsiteY2" fmla="*/ 401599 h 401599"/>
              <a:gd name="connsiteX3" fmla="*/ 401599 w 1534286"/>
              <a:gd name="connsiteY3" fmla="*/ 0 h 4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286" h="401599">
                <a:moveTo>
                  <a:pt x="1132688" y="0"/>
                </a:moveTo>
                <a:lnTo>
                  <a:pt x="1534286" y="401599"/>
                </a:lnTo>
                <a:lnTo>
                  <a:pt x="0" y="401599"/>
                </a:lnTo>
                <a:lnTo>
                  <a:pt x="40159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>
                  <a:lumMod val="90000"/>
                  <a:lumOff val="10000"/>
                </a:schemeClr>
              </a:gs>
              <a:gs pos="63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932FEE-5102-4B93-AC40-0D4D80E7E7DB}"/>
              </a:ext>
            </a:extLst>
          </p:cNvPr>
          <p:cNvSpPr txBox="1"/>
          <p:nvPr/>
        </p:nvSpPr>
        <p:spPr>
          <a:xfrm>
            <a:off x="1737568" y="2711295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1C1DF15-5742-4E82-8B8A-24A0883876D0}"/>
              </a:ext>
            </a:extLst>
          </p:cNvPr>
          <p:cNvSpPr txBox="1"/>
          <p:nvPr/>
        </p:nvSpPr>
        <p:spPr>
          <a:xfrm>
            <a:off x="1202673" y="3219630"/>
            <a:ext cx="266189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36EEAA8-C145-4A49-B0F5-1DB20B5EEA5D}"/>
              </a:ext>
            </a:extLst>
          </p:cNvPr>
          <p:cNvSpPr txBox="1"/>
          <p:nvPr/>
        </p:nvSpPr>
        <p:spPr>
          <a:xfrm>
            <a:off x="1202316" y="4223293"/>
            <a:ext cx="2662652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C70B2FE1-6E0E-4726-B321-E992A2B21CB8}"/>
              </a:ext>
            </a:extLst>
          </p:cNvPr>
          <p:cNvSpPr/>
          <p:nvPr/>
        </p:nvSpPr>
        <p:spPr>
          <a:xfrm>
            <a:off x="4673574" y="2047001"/>
            <a:ext cx="2936221" cy="3471767"/>
          </a:xfrm>
          <a:prstGeom prst="roundRect">
            <a:avLst>
              <a:gd name="adj" fmla="val 990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286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5" name="等腰三角形 64">
            <a:extLst>
              <a:ext uri="{FF2B5EF4-FFF2-40B4-BE49-F238E27FC236}">
                <a16:creationId xmlns:a16="http://schemas.microsoft.com/office/drawing/2014/main" id="{C363267B-535D-4DEC-957F-07DF873664AB}"/>
              </a:ext>
            </a:extLst>
          </p:cNvPr>
          <p:cNvSpPr/>
          <p:nvPr/>
        </p:nvSpPr>
        <p:spPr>
          <a:xfrm>
            <a:off x="5596100" y="1964271"/>
            <a:ext cx="85957" cy="82730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4730904E-6D82-4701-95B1-7F4B5C7B3EE3}"/>
              </a:ext>
            </a:extLst>
          </p:cNvPr>
          <p:cNvSpPr/>
          <p:nvPr/>
        </p:nvSpPr>
        <p:spPr>
          <a:xfrm>
            <a:off x="4594706" y="2970110"/>
            <a:ext cx="78868" cy="79065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CB17498F-E4C3-4914-A050-5C3268CC059E}"/>
              </a:ext>
            </a:extLst>
          </p:cNvPr>
          <p:cNvSpPr/>
          <p:nvPr/>
        </p:nvSpPr>
        <p:spPr>
          <a:xfrm rot="18900000">
            <a:off x="4230475" y="2163937"/>
            <a:ext cx="1534286" cy="401599"/>
          </a:xfrm>
          <a:custGeom>
            <a:avLst/>
            <a:gdLst>
              <a:gd name="connsiteX0" fmla="*/ 1132688 w 1534286"/>
              <a:gd name="connsiteY0" fmla="*/ 0 h 401599"/>
              <a:gd name="connsiteX1" fmla="*/ 1534286 w 1534286"/>
              <a:gd name="connsiteY1" fmla="*/ 401599 h 401599"/>
              <a:gd name="connsiteX2" fmla="*/ 0 w 1534286"/>
              <a:gd name="connsiteY2" fmla="*/ 401599 h 401599"/>
              <a:gd name="connsiteX3" fmla="*/ 401599 w 1534286"/>
              <a:gd name="connsiteY3" fmla="*/ 0 h 4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286" h="401599">
                <a:moveTo>
                  <a:pt x="1132688" y="0"/>
                </a:moveTo>
                <a:lnTo>
                  <a:pt x="1534286" y="401599"/>
                </a:lnTo>
                <a:lnTo>
                  <a:pt x="0" y="401599"/>
                </a:lnTo>
                <a:lnTo>
                  <a:pt x="40159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>
                  <a:lumMod val="90000"/>
                  <a:lumOff val="10000"/>
                </a:schemeClr>
              </a:gs>
              <a:gs pos="63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B7B7DD7-537D-4D68-A2A9-C6FF5B973361}"/>
              </a:ext>
            </a:extLst>
          </p:cNvPr>
          <p:cNvSpPr txBox="1"/>
          <p:nvPr/>
        </p:nvSpPr>
        <p:spPr>
          <a:xfrm>
            <a:off x="5337110" y="2711295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270C647-EFBF-44CD-B10D-D567B0A9D0D2}"/>
              </a:ext>
            </a:extLst>
          </p:cNvPr>
          <p:cNvSpPr txBox="1"/>
          <p:nvPr/>
        </p:nvSpPr>
        <p:spPr>
          <a:xfrm>
            <a:off x="4802215" y="3219630"/>
            <a:ext cx="266189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547CD59-8483-4845-BE84-6581AC39B11D}"/>
              </a:ext>
            </a:extLst>
          </p:cNvPr>
          <p:cNvSpPr txBox="1"/>
          <p:nvPr/>
        </p:nvSpPr>
        <p:spPr>
          <a:xfrm>
            <a:off x="4801858" y="4223293"/>
            <a:ext cx="2662652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963E1664-A95A-4154-A728-D489B73A82FF}"/>
              </a:ext>
            </a:extLst>
          </p:cNvPr>
          <p:cNvSpPr/>
          <p:nvPr/>
        </p:nvSpPr>
        <p:spPr>
          <a:xfrm>
            <a:off x="8273117" y="2047001"/>
            <a:ext cx="2936221" cy="3471767"/>
          </a:xfrm>
          <a:prstGeom prst="roundRect">
            <a:avLst>
              <a:gd name="adj" fmla="val 9906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2286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3ECE0424-42BD-4C87-81DD-7E59FCAAD3A1}"/>
              </a:ext>
            </a:extLst>
          </p:cNvPr>
          <p:cNvSpPr/>
          <p:nvPr/>
        </p:nvSpPr>
        <p:spPr>
          <a:xfrm>
            <a:off x="9195643" y="1964271"/>
            <a:ext cx="85957" cy="82730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3" name="等腰三角形 72">
            <a:extLst>
              <a:ext uri="{FF2B5EF4-FFF2-40B4-BE49-F238E27FC236}">
                <a16:creationId xmlns:a16="http://schemas.microsoft.com/office/drawing/2014/main" id="{7A086780-8A43-4B45-B7BA-5AEE276E1C8D}"/>
              </a:ext>
            </a:extLst>
          </p:cNvPr>
          <p:cNvSpPr/>
          <p:nvPr/>
        </p:nvSpPr>
        <p:spPr>
          <a:xfrm>
            <a:off x="8194249" y="2970110"/>
            <a:ext cx="78868" cy="79065"/>
          </a:xfrm>
          <a:prstGeom prst="triangle">
            <a:avLst>
              <a:gd name="adj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"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3859D78B-0059-41BE-BDBF-BC8B0B493942}"/>
              </a:ext>
            </a:extLst>
          </p:cNvPr>
          <p:cNvSpPr/>
          <p:nvPr/>
        </p:nvSpPr>
        <p:spPr>
          <a:xfrm rot="18900000">
            <a:off x="7830018" y="2163937"/>
            <a:ext cx="1534286" cy="401599"/>
          </a:xfrm>
          <a:custGeom>
            <a:avLst/>
            <a:gdLst>
              <a:gd name="connsiteX0" fmla="*/ 1132688 w 1534286"/>
              <a:gd name="connsiteY0" fmla="*/ 0 h 401599"/>
              <a:gd name="connsiteX1" fmla="*/ 1534286 w 1534286"/>
              <a:gd name="connsiteY1" fmla="*/ 401599 h 401599"/>
              <a:gd name="connsiteX2" fmla="*/ 0 w 1534286"/>
              <a:gd name="connsiteY2" fmla="*/ 401599 h 401599"/>
              <a:gd name="connsiteX3" fmla="*/ 401599 w 1534286"/>
              <a:gd name="connsiteY3" fmla="*/ 0 h 4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286" h="401599">
                <a:moveTo>
                  <a:pt x="1132688" y="0"/>
                </a:moveTo>
                <a:lnTo>
                  <a:pt x="1534286" y="401599"/>
                </a:lnTo>
                <a:lnTo>
                  <a:pt x="0" y="401599"/>
                </a:lnTo>
                <a:lnTo>
                  <a:pt x="401599" y="0"/>
                </a:lnTo>
                <a:close/>
              </a:path>
            </a:pathLst>
          </a:custGeom>
          <a:gradFill flip="none" rotWithShape="0">
            <a:gsLst>
              <a:gs pos="5000">
                <a:schemeClr val="accent1">
                  <a:lumMod val="90000"/>
                  <a:lumOff val="10000"/>
                </a:schemeClr>
              </a:gs>
              <a:gs pos="63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dist="152400" dir="5400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/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1C2ABE0-8056-4A48-8A7F-1C93186D1C2F}"/>
              </a:ext>
            </a:extLst>
          </p:cNvPr>
          <p:cNvSpPr txBox="1"/>
          <p:nvPr/>
        </p:nvSpPr>
        <p:spPr>
          <a:xfrm>
            <a:off x="8936653" y="2711295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E64D112-C120-4058-BEDB-40FA1982AD75}"/>
              </a:ext>
            </a:extLst>
          </p:cNvPr>
          <p:cNvSpPr txBox="1"/>
          <p:nvPr/>
        </p:nvSpPr>
        <p:spPr>
          <a:xfrm>
            <a:off x="8401758" y="3219630"/>
            <a:ext cx="2661893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5A733B1-98A4-4F6F-8709-4F9DC0FD12A3}"/>
              </a:ext>
            </a:extLst>
          </p:cNvPr>
          <p:cNvSpPr txBox="1"/>
          <p:nvPr/>
        </p:nvSpPr>
        <p:spPr>
          <a:xfrm>
            <a:off x="8401401" y="4223293"/>
            <a:ext cx="2662652" cy="70487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246248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课题背景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56" name="Freeform 3">
            <a:extLst>
              <a:ext uri="{FF2B5EF4-FFF2-40B4-BE49-F238E27FC236}">
                <a16:creationId xmlns:a16="http://schemas.microsoft.com/office/drawing/2014/main" id="{A656D0E1-21BE-D0BC-8B0D-92AC621DB141}"/>
              </a:ext>
            </a:extLst>
          </p:cNvPr>
          <p:cNvSpPr>
            <a:spLocks/>
          </p:cNvSpPr>
          <p:nvPr/>
        </p:nvSpPr>
        <p:spPr bwMode="auto">
          <a:xfrm>
            <a:off x="5841035" y="1445341"/>
            <a:ext cx="2299495" cy="2038635"/>
          </a:xfrm>
          <a:custGeom>
            <a:avLst/>
            <a:gdLst>
              <a:gd name="T0" fmla="*/ 0 w 1912"/>
              <a:gd name="T1" fmla="*/ 144 h 1669"/>
              <a:gd name="T2" fmla="*/ 291 w 1912"/>
              <a:gd name="T3" fmla="*/ 464 h 1669"/>
              <a:gd name="T4" fmla="*/ 184 w 1912"/>
              <a:gd name="T5" fmla="*/ 820 h 1669"/>
              <a:gd name="T6" fmla="*/ 1070 w 1912"/>
              <a:gd name="T7" fmla="*/ 1477 h 1669"/>
              <a:gd name="T8" fmla="*/ 876 w 1912"/>
              <a:gd name="T9" fmla="*/ 1513 h 1669"/>
              <a:gd name="T10" fmla="*/ 1435 w 1912"/>
              <a:gd name="T11" fmla="*/ 1669 h 1669"/>
              <a:gd name="T12" fmla="*/ 1912 w 1912"/>
              <a:gd name="T13" fmla="*/ 1264 h 1669"/>
              <a:gd name="T14" fmla="*/ 1728 w 1912"/>
              <a:gd name="T15" fmla="*/ 1304 h 1669"/>
              <a:gd name="T16" fmla="*/ 0 w 1912"/>
              <a:gd name="T17" fmla="*/ 144 h 1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2" h="1669">
                <a:moveTo>
                  <a:pt x="0" y="144"/>
                </a:moveTo>
                <a:lnTo>
                  <a:pt x="291" y="464"/>
                </a:lnTo>
                <a:lnTo>
                  <a:pt x="184" y="820"/>
                </a:lnTo>
                <a:cubicBezTo>
                  <a:pt x="616" y="811"/>
                  <a:pt x="940" y="1054"/>
                  <a:pt x="1070" y="1477"/>
                </a:cubicBezTo>
                <a:lnTo>
                  <a:pt x="876" y="1513"/>
                </a:lnTo>
                <a:lnTo>
                  <a:pt x="1435" y="1669"/>
                </a:lnTo>
                <a:lnTo>
                  <a:pt x="1912" y="1264"/>
                </a:lnTo>
                <a:lnTo>
                  <a:pt x="1728" y="1304"/>
                </a:lnTo>
                <a:cubicBezTo>
                  <a:pt x="1666" y="982"/>
                  <a:pt x="1173" y="0"/>
                  <a:pt x="0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01882" tIns="50941" rIns="101882" bIns="50941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Freeform 4">
            <a:extLst>
              <a:ext uri="{FF2B5EF4-FFF2-40B4-BE49-F238E27FC236}">
                <a16:creationId xmlns:a16="http://schemas.microsoft.com/office/drawing/2014/main" id="{FE0FB6B4-9E5C-EF72-6E76-E32535D5215A}"/>
              </a:ext>
            </a:extLst>
          </p:cNvPr>
          <p:cNvSpPr>
            <a:spLocks/>
          </p:cNvSpPr>
          <p:nvPr/>
        </p:nvSpPr>
        <p:spPr bwMode="auto">
          <a:xfrm>
            <a:off x="6187402" y="3277547"/>
            <a:ext cx="1930277" cy="2276821"/>
          </a:xfrm>
          <a:custGeom>
            <a:avLst/>
            <a:gdLst>
              <a:gd name="T0" fmla="*/ 1509 w 1605"/>
              <a:gd name="T1" fmla="*/ 0 h 1864"/>
              <a:gd name="T2" fmla="*/ 1161 w 1605"/>
              <a:gd name="T3" fmla="*/ 246 h 1864"/>
              <a:gd name="T4" fmla="*/ 802 w 1605"/>
              <a:gd name="T5" fmla="*/ 145 h 1864"/>
              <a:gd name="T6" fmla="*/ 176 w 1605"/>
              <a:gd name="T7" fmla="*/ 1012 h 1864"/>
              <a:gd name="T8" fmla="*/ 144 w 1605"/>
              <a:gd name="T9" fmla="*/ 836 h 1864"/>
              <a:gd name="T10" fmla="*/ 0 w 1605"/>
              <a:gd name="T11" fmla="*/ 1396 h 1864"/>
              <a:gd name="T12" fmla="*/ 388 w 1605"/>
              <a:gd name="T13" fmla="*/ 1864 h 1864"/>
              <a:gd name="T14" fmla="*/ 363 w 1605"/>
              <a:gd name="T15" fmla="*/ 1692 h 1864"/>
              <a:gd name="T16" fmla="*/ 1509 w 1605"/>
              <a:gd name="T17" fmla="*/ 0 h 1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5" h="1864">
                <a:moveTo>
                  <a:pt x="1509" y="0"/>
                </a:moveTo>
                <a:cubicBezTo>
                  <a:pt x="1509" y="0"/>
                  <a:pt x="1161" y="246"/>
                  <a:pt x="1161" y="246"/>
                </a:cubicBezTo>
                <a:lnTo>
                  <a:pt x="802" y="145"/>
                </a:lnTo>
                <a:cubicBezTo>
                  <a:pt x="826" y="548"/>
                  <a:pt x="584" y="868"/>
                  <a:pt x="176" y="1012"/>
                </a:cubicBezTo>
                <a:lnTo>
                  <a:pt x="144" y="836"/>
                </a:lnTo>
                <a:lnTo>
                  <a:pt x="0" y="1396"/>
                </a:lnTo>
                <a:lnTo>
                  <a:pt x="388" y="1864"/>
                </a:lnTo>
                <a:lnTo>
                  <a:pt x="363" y="1692"/>
                </a:lnTo>
                <a:cubicBezTo>
                  <a:pt x="897" y="1554"/>
                  <a:pt x="1605" y="960"/>
                  <a:pt x="15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01882" tIns="50941" rIns="101882" bIns="50941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Freeform 5">
            <a:extLst>
              <a:ext uri="{FF2B5EF4-FFF2-40B4-BE49-F238E27FC236}">
                <a16:creationId xmlns:a16="http://schemas.microsoft.com/office/drawing/2014/main" id="{FFA05460-B79F-D8BA-A549-0D7012B19F9B}"/>
              </a:ext>
            </a:extLst>
          </p:cNvPr>
          <p:cNvSpPr>
            <a:spLocks/>
          </p:cNvSpPr>
          <p:nvPr/>
        </p:nvSpPr>
        <p:spPr bwMode="auto">
          <a:xfrm>
            <a:off x="4157304" y="3565814"/>
            <a:ext cx="2200877" cy="1927481"/>
          </a:xfrm>
          <a:custGeom>
            <a:avLst/>
            <a:gdLst>
              <a:gd name="T0" fmla="*/ 1830 w 1830"/>
              <a:gd name="T1" fmla="*/ 1466 h 1578"/>
              <a:gd name="T2" fmla="*/ 1578 w 1830"/>
              <a:gd name="T3" fmla="*/ 1148 h 1578"/>
              <a:gd name="T4" fmla="*/ 1680 w 1830"/>
              <a:gd name="T5" fmla="*/ 800 h 1578"/>
              <a:gd name="T6" fmla="*/ 787 w 1830"/>
              <a:gd name="T7" fmla="*/ 181 h 1578"/>
              <a:gd name="T8" fmla="*/ 980 w 1830"/>
              <a:gd name="T9" fmla="*/ 148 h 1578"/>
              <a:gd name="T10" fmla="*/ 421 w 1830"/>
              <a:gd name="T11" fmla="*/ 0 h 1578"/>
              <a:gd name="T12" fmla="*/ 0 w 1830"/>
              <a:gd name="T13" fmla="*/ 392 h 1578"/>
              <a:gd name="T14" fmla="*/ 152 w 1830"/>
              <a:gd name="T15" fmla="*/ 368 h 1578"/>
              <a:gd name="T16" fmla="*/ 1830 w 1830"/>
              <a:gd name="T17" fmla="*/ 1466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0" h="1578">
                <a:moveTo>
                  <a:pt x="1830" y="1466"/>
                </a:moveTo>
                <a:lnTo>
                  <a:pt x="1578" y="1148"/>
                </a:lnTo>
                <a:lnTo>
                  <a:pt x="1680" y="800"/>
                </a:lnTo>
                <a:cubicBezTo>
                  <a:pt x="1494" y="853"/>
                  <a:pt x="896" y="600"/>
                  <a:pt x="787" y="181"/>
                </a:cubicBezTo>
                <a:lnTo>
                  <a:pt x="980" y="148"/>
                </a:lnTo>
                <a:lnTo>
                  <a:pt x="421" y="0"/>
                </a:lnTo>
                <a:lnTo>
                  <a:pt x="0" y="392"/>
                </a:lnTo>
                <a:lnTo>
                  <a:pt x="152" y="368"/>
                </a:lnTo>
                <a:cubicBezTo>
                  <a:pt x="174" y="764"/>
                  <a:pt x="782" y="1578"/>
                  <a:pt x="1830" y="14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01882" tIns="50941" rIns="101882" bIns="50941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Freeform 2">
            <a:extLst>
              <a:ext uri="{FF2B5EF4-FFF2-40B4-BE49-F238E27FC236}">
                <a16:creationId xmlns:a16="http://schemas.microsoft.com/office/drawing/2014/main" id="{48918AD6-6AFE-757D-ECE2-89C3C1A4C001}"/>
              </a:ext>
            </a:extLst>
          </p:cNvPr>
          <p:cNvSpPr>
            <a:spLocks/>
          </p:cNvSpPr>
          <p:nvPr/>
        </p:nvSpPr>
        <p:spPr bwMode="auto">
          <a:xfrm>
            <a:off x="4051469" y="1464885"/>
            <a:ext cx="2018072" cy="2315908"/>
          </a:xfrm>
          <a:custGeom>
            <a:avLst/>
            <a:gdLst>
              <a:gd name="T0" fmla="*/ 184 w 1678"/>
              <a:gd name="T1" fmla="*/ 1896 h 1896"/>
              <a:gd name="T2" fmla="*/ 490 w 1678"/>
              <a:gd name="T3" fmla="*/ 1632 h 1896"/>
              <a:gd name="T4" fmla="*/ 850 w 1678"/>
              <a:gd name="T5" fmla="*/ 1740 h 1896"/>
              <a:gd name="T6" fmla="*/ 1498 w 1678"/>
              <a:gd name="T7" fmla="*/ 828 h 1896"/>
              <a:gd name="T8" fmla="*/ 1540 w 1678"/>
              <a:gd name="T9" fmla="*/ 1020 h 1896"/>
              <a:gd name="T10" fmla="*/ 1678 w 1678"/>
              <a:gd name="T11" fmla="*/ 456 h 1896"/>
              <a:gd name="T12" fmla="*/ 1296 w 1678"/>
              <a:gd name="T13" fmla="*/ 0 h 1896"/>
              <a:gd name="T14" fmla="*/ 1336 w 1678"/>
              <a:gd name="T15" fmla="*/ 168 h 1896"/>
              <a:gd name="T16" fmla="*/ 184 w 1678"/>
              <a:gd name="T17" fmla="*/ 1896 h 1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8" h="1896">
                <a:moveTo>
                  <a:pt x="184" y="1896"/>
                </a:moveTo>
                <a:lnTo>
                  <a:pt x="490" y="1632"/>
                </a:lnTo>
                <a:lnTo>
                  <a:pt x="850" y="1740"/>
                </a:lnTo>
                <a:cubicBezTo>
                  <a:pt x="826" y="1308"/>
                  <a:pt x="1044" y="922"/>
                  <a:pt x="1498" y="828"/>
                </a:cubicBezTo>
                <a:lnTo>
                  <a:pt x="1540" y="1020"/>
                </a:lnTo>
                <a:lnTo>
                  <a:pt x="1678" y="456"/>
                </a:lnTo>
                <a:lnTo>
                  <a:pt x="1296" y="0"/>
                </a:lnTo>
                <a:lnTo>
                  <a:pt x="1336" y="168"/>
                </a:lnTo>
                <a:cubicBezTo>
                  <a:pt x="1114" y="180"/>
                  <a:pt x="0" y="728"/>
                  <a:pt x="184" y="18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01882" tIns="50941" rIns="101882" bIns="50941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B77EE97-6BEE-40E6-795E-34E77099DFD6}"/>
              </a:ext>
            </a:extLst>
          </p:cNvPr>
          <p:cNvSpPr txBox="1"/>
          <p:nvPr/>
        </p:nvSpPr>
        <p:spPr>
          <a:xfrm>
            <a:off x="1342474" y="146247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AADE29D-19BB-449B-D8F0-58613C3FACB8}"/>
              </a:ext>
            </a:extLst>
          </p:cNvPr>
          <p:cNvSpPr/>
          <p:nvPr/>
        </p:nvSpPr>
        <p:spPr>
          <a:xfrm>
            <a:off x="1228724" y="2016899"/>
            <a:ext cx="2928579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5F1457D-D1FC-AF65-D3DF-6D304A24D8CE}"/>
              </a:ext>
            </a:extLst>
          </p:cNvPr>
          <p:cNvCxnSpPr/>
          <p:nvPr/>
        </p:nvCxnSpPr>
        <p:spPr>
          <a:xfrm>
            <a:off x="3668231" y="1977307"/>
            <a:ext cx="265814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5A5F8CEF-D18E-4173-EDE6-B3323E908036}"/>
              </a:ext>
            </a:extLst>
          </p:cNvPr>
          <p:cNvSpPr txBox="1"/>
          <p:nvPr/>
        </p:nvSpPr>
        <p:spPr>
          <a:xfrm>
            <a:off x="1342474" y="404177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关键词标题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C8E032FE-66F1-1092-01F1-E857F82C03AE}"/>
              </a:ext>
            </a:extLst>
          </p:cNvPr>
          <p:cNvSpPr/>
          <p:nvPr/>
        </p:nvSpPr>
        <p:spPr>
          <a:xfrm>
            <a:off x="1228724" y="4596197"/>
            <a:ext cx="2928580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2904E98B-1F3F-0719-D746-934C4A951005}"/>
              </a:ext>
            </a:extLst>
          </p:cNvPr>
          <p:cNvCxnSpPr/>
          <p:nvPr/>
        </p:nvCxnSpPr>
        <p:spPr>
          <a:xfrm>
            <a:off x="3668231" y="4556605"/>
            <a:ext cx="265814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>
            <a:extLst>
              <a:ext uri="{FF2B5EF4-FFF2-40B4-BE49-F238E27FC236}">
                <a16:creationId xmlns:a16="http://schemas.microsoft.com/office/drawing/2014/main" id="{C1DB9191-35C3-D7D1-D414-7FFF3AB67C33}"/>
              </a:ext>
            </a:extLst>
          </p:cNvPr>
          <p:cNvSpPr txBox="1"/>
          <p:nvPr/>
        </p:nvSpPr>
        <p:spPr>
          <a:xfrm>
            <a:off x="8204859" y="146247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关键词标题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48A66EA1-5CA6-1F31-0638-F01B20EFBC95}"/>
              </a:ext>
            </a:extLst>
          </p:cNvPr>
          <p:cNvSpPr/>
          <p:nvPr/>
        </p:nvSpPr>
        <p:spPr>
          <a:xfrm>
            <a:off x="8204860" y="2016899"/>
            <a:ext cx="2872716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7F209246-216D-96CE-FB35-A6A76756EAF3}"/>
              </a:ext>
            </a:extLst>
          </p:cNvPr>
          <p:cNvCxnSpPr/>
          <p:nvPr/>
        </p:nvCxnSpPr>
        <p:spPr>
          <a:xfrm>
            <a:off x="8311189" y="1977307"/>
            <a:ext cx="265814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26A14617-E90F-0BF9-AFD1-3961C7633AEE}"/>
              </a:ext>
            </a:extLst>
          </p:cNvPr>
          <p:cNvSpPr txBox="1"/>
          <p:nvPr/>
        </p:nvSpPr>
        <p:spPr>
          <a:xfrm>
            <a:off x="8204859" y="404177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关键词标题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0AD682A3-6978-965B-3FCC-9903462797FE}"/>
              </a:ext>
            </a:extLst>
          </p:cNvPr>
          <p:cNvSpPr/>
          <p:nvPr/>
        </p:nvSpPr>
        <p:spPr>
          <a:xfrm>
            <a:off x="8204859" y="4596197"/>
            <a:ext cx="2872717" cy="914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在这里输入你的正文阐述与关键词标题相关的具体内容若，字数太多酌情先删减文案，再缩小字号</a:t>
            </a: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C39726D4-C7FD-4ABA-FC46-AFC32EE93000}"/>
              </a:ext>
            </a:extLst>
          </p:cNvPr>
          <p:cNvCxnSpPr/>
          <p:nvPr/>
        </p:nvCxnSpPr>
        <p:spPr>
          <a:xfrm>
            <a:off x="8311189" y="4556605"/>
            <a:ext cx="265814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D368DACA-8D62-0153-4EF7-07EE81DD060D}"/>
              </a:ext>
            </a:extLst>
          </p:cNvPr>
          <p:cNvSpPr txBox="1"/>
          <p:nvPr/>
        </p:nvSpPr>
        <p:spPr>
          <a:xfrm>
            <a:off x="4670900" y="2349500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2400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B29881F-5419-496E-1C23-562D806902C4}"/>
              </a:ext>
            </a:extLst>
          </p:cNvPr>
          <p:cNvSpPr txBox="1"/>
          <p:nvPr/>
        </p:nvSpPr>
        <p:spPr>
          <a:xfrm>
            <a:off x="6879309" y="2349500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2400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B6CD4B3-AE22-2DAF-294C-F5081EAEFCE4}"/>
              </a:ext>
            </a:extLst>
          </p:cNvPr>
          <p:cNvSpPr txBox="1"/>
          <p:nvPr/>
        </p:nvSpPr>
        <p:spPr>
          <a:xfrm>
            <a:off x="4670900" y="4223287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2400" b="1" spc="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77E48F3-8578-E364-8484-F0CC4900CFF1}"/>
              </a:ext>
            </a:extLst>
          </p:cNvPr>
          <p:cNvSpPr txBox="1"/>
          <p:nvPr/>
        </p:nvSpPr>
        <p:spPr>
          <a:xfrm>
            <a:off x="6879309" y="4223287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2400" b="1" spc="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8244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1">
            <a:extLst>
              <a:ext uri="{FF2B5EF4-FFF2-40B4-BE49-F238E27FC236}">
                <a16:creationId xmlns:a16="http://schemas.microsoft.com/office/drawing/2014/main" id="{BF0FDE07-308E-62BC-AAF8-35F1839791FE}"/>
              </a:ext>
            </a:extLst>
          </p:cNvPr>
          <p:cNvSpPr/>
          <p:nvPr/>
        </p:nvSpPr>
        <p:spPr>
          <a:xfrm>
            <a:off x="1306286" y="2269313"/>
            <a:ext cx="9601200" cy="2869165"/>
          </a:xfrm>
          <a:prstGeom prst="roundRect">
            <a:avLst>
              <a:gd name="adj" fmla="val 3128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" name="任意形状 33">
            <a:extLst>
              <a:ext uri="{FF2B5EF4-FFF2-40B4-BE49-F238E27FC236}">
                <a16:creationId xmlns:a16="http://schemas.microsoft.com/office/drawing/2014/main" id="{54F36F87-A39A-17C0-3DB3-E764DA93298E}"/>
              </a:ext>
            </a:extLst>
          </p:cNvPr>
          <p:cNvSpPr/>
          <p:nvPr/>
        </p:nvSpPr>
        <p:spPr>
          <a:xfrm>
            <a:off x="1306286" y="2269314"/>
            <a:ext cx="9601200" cy="2468529"/>
          </a:xfrm>
          <a:custGeom>
            <a:avLst/>
            <a:gdLst>
              <a:gd name="connsiteX0" fmla="*/ 9579427 w 9601200"/>
              <a:gd name="connsiteY0" fmla="*/ 1514421 h 2468529"/>
              <a:gd name="connsiteX1" fmla="*/ 9601200 w 9601200"/>
              <a:gd name="connsiteY1" fmla="*/ 1516616 h 2468529"/>
              <a:gd name="connsiteX2" fmla="*/ 9601200 w 9601200"/>
              <a:gd name="connsiteY2" fmla="*/ 1663253 h 2468529"/>
              <a:gd name="connsiteX3" fmla="*/ 9579427 w 9601200"/>
              <a:gd name="connsiteY3" fmla="*/ 1661058 h 2468529"/>
              <a:gd name="connsiteX4" fmla="*/ 9249010 w 9601200"/>
              <a:gd name="connsiteY4" fmla="*/ 1991475 h 2468529"/>
              <a:gd name="connsiteX5" fmla="*/ 9579427 w 9601200"/>
              <a:gd name="connsiteY5" fmla="*/ 2321892 h 2468529"/>
              <a:gd name="connsiteX6" fmla="*/ 9601200 w 9601200"/>
              <a:gd name="connsiteY6" fmla="*/ 2319697 h 2468529"/>
              <a:gd name="connsiteX7" fmla="*/ 9601200 w 9601200"/>
              <a:gd name="connsiteY7" fmla="*/ 2466334 h 2468529"/>
              <a:gd name="connsiteX8" fmla="*/ 9579427 w 9601200"/>
              <a:gd name="connsiteY8" fmla="*/ 2468529 h 2468529"/>
              <a:gd name="connsiteX9" fmla="*/ 9102373 w 9601200"/>
              <a:gd name="connsiteY9" fmla="*/ 1991475 h 2468529"/>
              <a:gd name="connsiteX10" fmla="*/ 9579427 w 9601200"/>
              <a:gd name="connsiteY10" fmla="*/ 1514421 h 2468529"/>
              <a:gd name="connsiteX11" fmla="*/ 7419924 w 9601200"/>
              <a:gd name="connsiteY11" fmla="*/ 619941 h 2468529"/>
              <a:gd name="connsiteX12" fmla="*/ 7256473 w 9601200"/>
              <a:gd name="connsiteY12" fmla="*/ 783392 h 2468529"/>
              <a:gd name="connsiteX13" fmla="*/ 7419924 w 9601200"/>
              <a:gd name="connsiteY13" fmla="*/ 946843 h 2468529"/>
              <a:gd name="connsiteX14" fmla="*/ 7583375 w 9601200"/>
              <a:gd name="connsiteY14" fmla="*/ 783392 h 2468529"/>
              <a:gd name="connsiteX15" fmla="*/ 7419924 w 9601200"/>
              <a:gd name="connsiteY15" fmla="*/ 619941 h 2468529"/>
              <a:gd name="connsiteX16" fmla="*/ 7419924 w 9601200"/>
              <a:gd name="connsiteY16" fmla="*/ 547403 h 2468529"/>
              <a:gd name="connsiteX17" fmla="*/ 7655913 w 9601200"/>
              <a:gd name="connsiteY17" fmla="*/ 783392 h 2468529"/>
              <a:gd name="connsiteX18" fmla="*/ 7419924 w 9601200"/>
              <a:gd name="connsiteY18" fmla="*/ 1019381 h 2468529"/>
              <a:gd name="connsiteX19" fmla="*/ 7183935 w 9601200"/>
              <a:gd name="connsiteY19" fmla="*/ 783392 h 2468529"/>
              <a:gd name="connsiteX20" fmla="*/ 7419924 w 9601200"/>
              <a:gd name="connsiteY20" fmla="*/ 547403 h 2468529"/>
              <a:gd name="connsiteX21" fmla="*/ 571710 w 9601200"/>
              <a:gd name="connsiteY21" fmla="*/ 0 h 2468529"/>
              <a:gd name="connsiteX22" fmla="*/ 774245 w 9601200"/>
              <a:gd name="connsiteY22" fmla="*/ 0 h 2468529"/>
              <a:gd name="connsiteX23" fmla="*/ 777487 w 9601200"/>
              <a:gd name="connsiteY23" fmla="*/ 32157 h 2468529"/>
              <a:gd name="connsiteX24" fmla="*/ 118581 w 9601200"/>
              <a:gd name="connsiteY24" fmla="*/ 691063 h 2468529"/>
              <a:gd name="connsiteX25" fmla="*/ 0 w 9601200"/>
              <a:gd name="connsiteY25" fmla="*/ 679109 h 2468529"/>
              <a:gd name="connsiteX26" fmla="*/ 0 w 9601200"/>
              <a:gd name="connsiteY26" fmla="*/ 470997 h 2468529"/>
              <a:gd name="connsiteX27" fmla="*/ 26606 w 9601200"/>
              <a:gd name="connsiteY27" fmla="*/ 479256 h 2468529"/>
              <a:gd name="connsiteX28" fmla="*/ 118581 w 9601200"/>
              <a:gd name="connsiteY28" fmla="*/ 488528 h 2468529"/>
              <a:gd name="connsiteX29" fmla="*/ 574952 w 9601200"/>
              <a:gd name="connsiteY29" fmla="*/ 32157 h 24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601200" h="2468529">
                <a:moveTo>
                  <a:pt x="9579427" y="1514421"/>
                </a:moveTo>
                <a:lnTo>
                  <a:pt x="9601200" y="1516616"/>
                </a:lnTo>
                <a:lnTo>
                  <a:pt x="9601200" y="1663253"/>
                </a:lnTo>
                <a:lnTo>
                  <a:pt x="9579427" y="1661058"/>
                </a:lnTo>
                <a:cubicBezTo>
                  <a:pt x="9396943" y="1661058"/>
                  <a:pt x="9249010" y="1808991"/>
                  <a:pt x="9249010" y="1991475"/>
                </a:cubicBezTo>
                <a:cubicBezTo>
                  <a:pt x="9249010" y="2173959"/>
                  <a:pt x="9396943" y="2321892"/>
                  <a:pt x="9579427" y="2321892"/>
                </a:cubicBezTo>
                <a:lnTo>
                  <a:pt x="9601200" y="2319697"/>
                </a:lnTo>
                <a:lnTo>
                  <a:pt x="9601200" y="2466334"/>
                </a:lnTo>
                <a:lnTo>
                  <a:pt x="9579427" y="2468529"/>
                </a:lnTo>
                <a:cubicBezTo>
                  <a:pt x="9315957" y="2468529"/>
                  <a:pt x="9102373" y="2254945"/>
                  <a:pt x="9102373" y="1991475"/>
                </a:cubicBezTo>
                <a:cubicBezTo>
                  <a:pt x="9102373" y="1728005"/>
                  <a:pt x="9315957" y="1514421"/>
                  <a:pt x="9579427" y="1514421"/>
                </a:cubicBezTo>
                <a:close/>
                <a:moveTo>
                  <a:pt x="7419924" y="619941"/>
                </a:moveTo>
                <a:cubicBezTo>
                  <a:pt x="7329653" y="619941"/>
                  <a:pt x="7256473" y="693121"/>
                  <a:pt x="7256473" y="783392"/>
                </a:cubicBezTo>
                <a:cubicBezTo>
                  <a:pt x="7256473" y="873663"/>
                  <a:pt x="7329653" y="946843"/>
                  <a:pt x="7419924" y="946843"/>
                </a:cubicBezTo>
                <a:cubicBezTo>
                  <a:pt x="7510195" y="946843"/>
                  <a:pt x="7583375" y="873663"/>
                  <a:pt x="7583375" y="783392"/>
                </a:cubicBezTo>
                <a:cubicBezTo>
                  <a:pt x="7583375" y="693121"/>
                  <a:pt x="7510195" y="619941"/>
                  <a:pt x="7419924" y="619941"/>
                </a:cubicBezTo>
                <a:close/>
                <a:moveTo>
                  <a:pt x="7419924" y="547403"/>
                </a:moveTo>
                <a:cubicBezTo>
                  <a:pt x="7550257" y="547403"/>
                  <a:pt x="7655913" y="653059"/>
                  <a:pt x="7655913" y="783392"/>
                </a:cubicBezTo>
                <a:cubicBezTo>
                  <a:pt x="7655913" y="913725"/>
                  <a:pt x="7550257" y="1019381"/>
                  <a:pt x="7419924" y="1019381"/>
                </a:cubicBezTo>
                <a:cubicBezTo>
                  <a:pt x="7289591" y="1019381"/>
                  <a:pt x="7183935" y="913725"/>
                  <a:pt x="7183935" y="783392"/>
                </a:cubicBezTo>
                <a:cubicBezTo>
                  <a:pt x="7183935" y="653059"/>
                  <a:pt x="7289591" y="547403"/>
                  <a:pt x="7419924" y="547403"/>
                </a:cubicBezTo>
                <a:close/>
                <a:moveTo>
                  <a:pt x="571710" y="0"/>
                </a:moveTo>
                <a:lnTo>
                  <a:pt x="774245" y="0"/>
                </a:lnTo>
                <a:lnTo>
                  <a:pt x="777487" y="32157"/>
                </a:lnTo>
                <a:cubicBezTo>
                  <a:pt x="777487" y="396061"/>
                  <a:pt x="482485" y="691063"/>
                  <a:pt x="118581" y="691063"/>
                </a:cubicBezTo>
                <a:lnTo>
                  <a:pt x="0" y="679109"/>
                </a:lnTo>
                <a:lnTo>
                  <a:pt x="0" y="470997"/>
                </a:lnTo>
                <a:lnTo>
                  <a:pt x="26606" y="479256"/>
                </a:lnTo>
                <a:cubicBezTo>
                  <a:pt x="56315" y="485336"/>
                  <a:pt x="87075" y="488528"/>
                  <a:pt x="118581" y="488528"/>
                </a:cubicBezTo>
                <a:cubicBezTo>
                  <a:pt x="370628" y="488528"/>
                  <a:pt x="574952" y="284204"/>
                  <a:pt x="574952" y="3215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096A0B3-F593-338A-D989-ED8820015D3A}"/>
              </a:ext>
            </a:extLst>
          </p:cNvPr>
          <p:cNvGrpSpPr/>
          <p:nvPr/>
        </p:nvGrpSpPr>
        <p:grpSpPr>
          <a:xfrm>
            <a:off x="3752419" y="2828139"/>
            <a:ext cx="4708934" cy="1751512"/>
            <a:chOff x="3426599" y="3006305"/>
            <a:chExt cx="4708934" cy="175151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79F5A9F-EA6E-06CB-D8E4-DAD53573E0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5191" y="3382947"/>
              <a:ext cx="72000" cy="72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E9C2877-A6E6-D4DC-FE53-FFFC0E24BC9C}"/>
                </a:ext>
              </a:extLst>
            </p:cNvPr>
            <p:cNvSpPr/>
            <p:nvPr/>
          </p:nvSpPr>
          <p:spPr>
            <a:xfrm>
              <a:off x="3426599" y="3995726"/>
              <a:ext cx="154003" cy="154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E64F874-225D-7790-0FFD-183938BDDE56}"/>
                </a:ext>
              </a:extLst>
            </p:cNvPr>
            <p:cNvSpPr/>
            <p:nvPr/>
          </p:nvSpPr>
          <p:spPr>
            <a:xfrm>
              <a:off x="5031209" y="4260050"/>
              <a:ext cx="96954" cy="969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4C90297-B018-08FF-954B-424D7BA42A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22411" y="3006305"/>
              <a:ext cx="36000" cy="36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D189B5-1E5F-A879-A4E8-848E86125E20}"/>
                </a:ext>
              </a:extLst>
            </p:cNvPr>
            <p:cNvSpPr txBox="1"/>
            <p:nvPr/>
          </p:nvSpPr>
          <p:spPr>
            <a:xfrm>
              <a:off x="3598602" y="3403600"/>
              <a:ext cx="1587809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02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DF0089-4F67-FAE2-41D4-A09B3B2C76FE}"/>
                </a:ext>
              </a:extLst>
            </p:cNvPr>
            <p:cNvSpPr txBox="1"/>
            <p:nvPr/>
          </p:nvSpPr>
          <p:spPr>
            <a:xfrm>
              <a:off x="5240411" y="3471063"/>
              <a:ext cx="289512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kumimoji="1" lang="zh-CN" altLang="en-US" sz="5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研究内容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880812-6B0F-8328-7A23-14C72958F5A2}"/>
                </a:ext>
              </a:extLst>
            </p:cNvPr>
            <p:cNvSpPr txBox="1"/>
            <p:nvPr/>
          </p:nvSpPr>
          <p:spPr>
            <a:xfrm>
              <a:off x="5258411" y="4332837"/>
              <a:ext cx="225702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defRPr/>
              </a:pPr>
              <a:r>
                <a:rPr lang="en" altLang="zh-CN" sz="18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Research Content</a:t>
              </a:r>
              <a:endParaRPr lang="zh-CN" altLang="en-US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7654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研究内容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A046BC1-7F25-AE5E-CE3B-9D967147AED5}"/>
              </a:ext>
            </a:extLst>
          </p:cNvPr>
          <p:cNvGrpSpPr/>
          <p:nvPr/>
        </p:nvGrpSpPr>
        <p:grpSpPr>
          <a:xfrm>
            <a:off x="1272931" y="1910328"/>
            <a:ext cx="2124580" cy="2812952"/>
            <a:chOff x="1138109" y="2580015"/>
            <a:chExt cx="2202056" cy="291552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5F3EC2-B49E-9C6D-DAE9-C9899FEDDADE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B1D203C-02B9-2A8D-1C8A-E2E7E1D6EC58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630A909-DA90-BA04-1551-579315AD44F6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844F2DE-3BE6-5AA1-FF4C-378A108E3550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E1C496B-4392-654D-EF63-EFE54106D90C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梯形 5">
              <a:extLst>
                <a:ext uri="{FF2B5EF4-FFF2-40B4-BE49-F238E27FC236}">
                  <a16:creationId xmlns:a16="http://schemas.microsoft.com/office/drawing/2014/main" id="{7753EDE3-E10A-98E6-4CE9-128E86711D6D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49EA1DC-C84F-9164-ABEE-B77A6F806432}"/>
              </a:ext>
            </a:extLst>
          </p:cNvPr>
          <p:cNvSpPr txBox="1"/>
          <p:nvPr/>
        </p:nvSpPr>
        <p:spPr>
          <a:xfrm>
            <a:off x="1566244" y="2218043"/>
            <a:ext cx="1537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ADF4C46-26CD-3D1F-E709-9025847FF98F}"/>
              </a:ext>
            </a:extLst>
          </p:cNvPr>
          <p:cNvSpPr txBox="1"/>
          <p:nvPr/>
        </p:nvSpPr>
        <p:spPr>
          <a:xfrm>
            <a:off x="1434350" y="3326143"/>
            <a:ext cx="1660148" cy="13824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2EF5828-638A-FD65-E94E-AD90C80A3421}"/>
              </a:ext>
            </a:extLst>
          </p:cNvPr>
          <p:cNvGrpSpPr/>
          <p:nvPr/>
        </p:nvGrpSpPr>
        <p:grpSpPr>
          <a:xfrm>
            <a:off x="3801734" y="2678782"/>
            <a:ext cx="2124580" cy="2812952"/>
            <a:chOff x="1138109" y="2580015"/>
            <a:chExt cx="2202056" cy="2915529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0529AC23-310A-2472-D747-C699FAF00B9E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8981135-3132-0E5A-602C-A06F5C71EDFB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96ECADF-5E15-1C8D-A096-883C0F0937C9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A93E077-30AE-81A3-B2A4-E4939ED4CA1D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E202797-1E47-8A64-7981-A2DC0CB5CECD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9" name="梯形 5">
              <a:extLst>
                <a:ext uri="{FF2B5EF4-FFF2-40B4-BE49-F238E27FC236}">
                  <a16:creationId xmlns:a16="http://schemas.microsoft.com/office/drawing/2014/main" id="{C24EC661-EFC7-9E71-45A4-F3093483F216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AA40400E-7DF3-C2D4-69D6-A45517114BAB}"/>
              </a:ext>
            </a:extLst>
          </p:cNvPr>
          <p:cNvSpPr txBox="1"/>
          <p:nvPr/>
        </p:nvSpPr>
        <p:spPr>
          <a:xfrm>
            <a:off x="4007752" y="2902339"/>
            <a:ext cx="1712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222BD76-CA85-F782-F02C-E01A599B3DED}"/>
              </a:ext>
            </a:extLst>
          </p:cNvPr>
          <p:cNvSpPr txBox="1"/>
          <p:nvPr/>
        </p:nvSpPr>
        <p:spPr>
          <a:xfrm>
            <a:off x="4033950" y="4082093"/>
            <a:ext cx="1660148" cy="13824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A4E2F19-E1F4-8375-3E9E-596392A8224D}"/>
              </a:ext>
            </a:extLst>
          </p:cNvPr>
          <p:cNvGrpSpPr/>
          <p:nvPr/>
        </p:nvGrpSpPr>
        <p:grpSpPr>
          <a:xfrm>
            <a:off x="6330537" y="1910328"/>
            <a:ext cx="2124580" cy="2812952"/>
            <a:chOff x="1138109" y="2580015"/>
            <a:chExt cx="2202056" cy="2915529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AD58FF7-127C-0362-83F5-0EAB89ACF9B0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6194AC4-023C-F5C4-C669-DECC989D4EBC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F96F7CC-D6FD-5C6C-F7AB-4829CEA3A5A7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F7CCB83-6F18-6157-F9BE-BC8295C77FE3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00ECB825-C3EB-91CD-821C-44B503A25A73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" name="梯形 5">
              <a:extLst>
                <a:ext uri="{FF2B5EF4-FFF2-40B4-BE49-F238E27FC236}">
                  <a16:creationId xmlns:a16="http://schemas.microsoft.com/office/drawing/2014/main" id="{558E14B7-4CF6-2CFA-1EE4-D97CA35ED651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43B1B84-590D-D3D6-D2A1-7CB5F60D0B31}"/>
              </a:ext>
            </a:extLst>
          </p:cNvPr>
          <p:cNvSpPr txBox="1"/>
          <p:nvPr/>
        </p:nvSpPr>
        <p:spPr>
          <a:xfrm>
            <a:off x="6359879" y="2121698"/>
            <a:ext cx="2065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0B27DCE-964E-9197-DC4F-78AF67062D0A}"/>
              </a:ext>
            </a:extLst>
          </p:cNvPr>
          <p:cNvSpPr txBox="1"/>
          <p:nvPr/>
        </p:nvSpPr>
        <p:spPr>
          <a:xfrm>
            <a:off x="6562753" y="3326143"/>
            <a:ext cx="1660148" cy="13824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A22C70E-4F94-0095-DDDB-C9AF859CF40F}"/>
              </a:ext>
            </a:extLst>
          </p:cNvPr>
          <p:cNvGrpSpPr/>
          <p:nvPr/>
        </p:nvGrpSpPr>
        <p:grpSpPr>
          <a:xfrm>
            <a:off x="8859339" y="2678782"/>
            <a:ext cx="2124580" cy="2812952"/>
            <a:chOff x="1138109" y="2580015"/>
            <a:chExt cx="2202056" cy="2915529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D604D66-DB9D-F871-D73F-525393DDFDC3}"/>
                </a:ext>
              </a:extLst>
            </p:cNvPr>
            <p:cNvSpPr/>
            <p:nvPr/>
          </p:nvSpPr>
          <p:spPr>
            <a:xfrm>
              <a:off x="1138109" y="3608926"/>
              <a:ext cx="2202056" cy="1886618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AF553A9C-60C3-0048-BF2A-B7511B23492B}"/>
                </a:ext>
              </a:extLst>
            </p:cNvPr>
            <p:cNvSpPr/>
            <p:nvPr/>
          </p:nvSpPr>
          <p:spPr>
            <a:xfrm>
              <a:off x="1138109" y="3361558"/>
              <a:ext cx="2202056" cy="5653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27AE411-50E0-EFE2-BD24-4A9451936737}"/>
                </a:ext>
              </a:extLst>
            </p:cNvPr>
            <p:cNvSpPr/>
            <p:nvPr/>
          </p:nvSpPr>
          <p:spPr>
            <a:xfrm>
              <a:off x="1138109" y="3315894"/>
              <a:ext cx="2202056" cy="565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86206F7A-2C02-B09A-6FCB-55953A59F7EA}"/>
                </a:ext>
              </a:extLst>
            </p:cNvPr>
            <p:cNvSpPr/>
            <p:nvPr/>
          </p:nvSpPr>
          <p:spPr>
            <a:xfrm>
              <a:off x="1344158" y="3366622"/>
              <a:ext cx="1789958" cy="459562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9A383B3-8DCC-28DA-4085-D794758B2F3C}"/>
                </a:ext>
              </a:extLst>
            </p:cNvPr>
            <p:cNvSpPr/>
            <p:nvPr/>
          </p:nvSpPr>
          <p:spPr>
            <a:xfrm>
              <a:off x="1570859" y="3385686"/>
              <a:ext cx="1336556" cy="343152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1" name="梯形 5">
              <a:extLst>
                <a:ext uri="{FF2B5EF4-FFF2-40B4-BE49-F238E27FC236}">
                  <a16:creationId xmlns:a16="http://schemas.microsoft.com/office/drawing/2014/main" id="{FAA1F6A8-4B18-FCB5-4068-3D627166D587}"/>
                </a:ext>
              </a:extLst>
            </p:cNvPr>
            <p:cNvSpPr/>
            <p:nvPr/>
          </p:nvSpPr>
          <p:spPr>
            <a:xfrm rot="10800000">
              <a:off x="1357566" y="2580015"/>
              <a:ext cx="1776158" cy="1280924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42471">
                  <a:schemeClr val="accent1">
                    <a:lumMod val="75000"/>
                    <a:alpha val="10000"/>
                  </a:schemeClr>
                </a:gs>
                <a:gs pos="99000">
                  <a:schemeClr val="accent1">
                    <a:alpha val="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BBDA80A2-6DB5-50B5-03F5-884F4D98E8FD}"/>
              </a:ext>
            </a:extLst>
          </p:cNvPr>
          <p:cNvSpPr txBox="1"/>
          <p:nvPr/>
        </p:nvSpPr>
        <p:spPr>
          <a:xfrm>
            <a:off x="9036227" y="2972295"/>
            <a:ext cx="1770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关键词标题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B3F8AAB-C7DA-5437-280C-50BE960C9C90}"/>
              </a:ext>
            </a:extLst>
          </p:cNvPr>
          <p:cNvSpPr txBox="1"/>
          <p:nvPr/>
        </p:nvSpPr>
        <p:spPr>
          <a:xfrm>
            <a:off x="9091554" y="4077049"/>
            <a:ext cx="1660148" cy="13824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55723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B6C5542-688B-AC9A-0260-1723767EBBC4}"/>
              </a:ext>
            </a:extLst>
          </p:cNvPr>
          <p:cNvSpPr/>
          <p:nvPr/>
        </p:nvSpPr>
        <p:spPr>
          <a:xfrm>
            <a:off x="359400" y="358200"/>
            <a:ext cx="11473200" cy="6141600"/>
          </a:xfrm>
          <a:prstGeom prst="roundRect">
            <a:avLst>
              <a:gd name="adj" fmla="val 3703"/>
            </a:avLst>
          </a:prstGeom>
          <a:solidFill>
            <a:schemeClr val="bg1"/>
          </a:solidFill>
          <a:ln w="38100" cap="flat" cmpd="sng" algn="ctr"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26" name="图片 25" descr="背景图案&#10;&#10;描述已自动生成">
            <a:extLst>
              <a:ext uri="{FF2B5EF4-FFF2-40B4-BE49-F238E27FC236}">
                <a16:creationId xmlns:a16="http://schemas.microsoft.com/office/drawing/2014/main" id="{286F4071-1827-8013-078D-1D8799D5C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8" t="12318" r="2948" b="12122"/>
          <a:stretch/>
        </p:blipFill>
        <p:spPr>
          <a:xfrm>
            <a:off x="359400" y="351149"/>
            <a:ext cx="11473200" cy="6141600"/>
          </a:xfrm>
          <a:custGeom>
            <a:avLst/>
            <a:gdLst>
              <a:gd name="connsiteX0" fmla="*/ 227423 w 11473200"/>
              <a:gd name="connsiteY0" fmla="*/ 0 h 6141600"/>
              <a:gd name="connsiteX1" fmla="*/ 11245777 w 11473200"/>
              <a:gd name="connsiteY1" fmla="*/ 0 h 6141600"/>
              <a:gd name="connsiteX2" fmla="*/ 11473200 w 11473200"/>
              <a:gd name="connsiteY2" fmla="*/ 227423 h 6141600"/>
              <a:gd name="connsiteX3" fmla="*/ 11473200 w 11473200"/>
              <a:gd name="connsiteY3" fmla="*/ 5914177 h 6141600"/>
              <a:gd name="connsiteX4" fmla="*/ 11245777 w 11473200"/>
              <a:gd name="connsiteY4" fmla="*/ 6141600 h 6141600"/>
              <a:gd name="connsiteX5" fmla="*/ 227423 w 11473200"/>
              <a:gd name="connsiteY5" fmla="*/ 6141600 h 6141600"/>
              <a:gd name="connsiteX6" fmla="*/ 0 w 11473200"/>
              <a:gd name="connsiteY6" fmla="*/ 5914177 h 6141600"/>
              <a:gd name="connsiteX7" fmla="*/ 0 w 11473200"/>
              <a:gd name="connsiteY7" fmla="*/ 227423 h 6141600"/>
              <a:gd name="connsiteX8" fmla="*/ 227423 w 11473200"/>
              <a:gd name="connsiteY8" fmla="*/ 0 h 61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3200" h="6141600">
                <a:moveTo>
                  <a:pt x="227423" y="0"/>
                </a:moveTo>
                <a:lnTo>
                  <a:pt x="11245777" y="0"/>
                </a:lnTo>
                <a:cubicBezTo>
                  <a:pt x="11371379" y="0"/>
                  <a:pt x="11473200" y="101821"/>
                  <a:pt x="11473200" y="227423"/>
                </a:cubicBezTo>
                <a:lnTo>
                  <a:pt x="11473200" y="5914177"/>
                </a:lnTo>
                <a:cubicBezTo>
                  <a:pt x="11473200" y="6039779"/>
                  <a:pt x="11371379" y="6141600"/>
                  <a:pt x="11245777" y="6141600"/>
                </a:cubicBezTo>
                <a:lnTo>
                  <a:pt x="227423" y="6141600"/>
                </a:lnTo>
                <a:cubicBezTo>
                  <a:pt x="101821" y="6141600"/>
                  <a:pt x="0" y="6039779"/>
                  <a:pt x="0" y="5914177"/>
                </a:cubicBezTo>
                <a:lnTo>
                  <a:pt x="0" y="227423"/>
                </a:lnTo>
                <a:cubicBezTo>
                  <a:pt x="0" y="101821"/>
                  <a:pt x="101821" y="0"/>
                  <a:pt x="227423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05E54-6A72-480B-9DED-BDCC74FFA5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4114" y="506568"/>
            <a:ext cx="4397829" cy="493713"/>
          </a:xfrm>
        </p:spPr>
        <p:txBody>
          <a:bodyPr/>
          <a:lstStyle/>
          <a:p>
            <a:r>
              <a:rPr lang="zh-CN" altLang="en-US" dirty="0">
                <a:latin typeface="+mj-ea"/>
                <a:ea typeface="+mj-ea"/>
                <a:sym typeface="微软雅黑" panose="020B0503020204020204" pitchFamily="34" charset="-122"/>
              </a:rPr>
              <a:t>研究内容</a:t>
            </a:r>
            <a:endParaRPr lang="en-US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4" name="任意形状 31">
            <a:extLst>
              <a:ext uri="{FF2B5EF4-FFF2-40B4-BE49-F238E27FC236}">
                <a16:creationId xmlns:a16="http://schemas.microsoft.com/office/drawing/2014/main" id="{CC835FD3-15AF-4CFE-9D4D-D934C8B43B8F}"/>
              </a:ext>
            </a:extLst>
          </p:cNvPr>
          <p:cNvSpPr/>
          <p:nvPr/>
        </p:nvSpPr>
        <p:spPr>
          <a:xfrm>
            <a:off x="2452628" y="621117"/>
            <a:ext cx="1987494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  <a:gd name="connsiteX0" fmla="*/ 0 w 2593689"/>
              <a:gd name="connsiteY0" fmla="*/ 147234 h 278970"/>
              <a:gd name="connsiteX1" fmla="*/ 216976 w 2593689"/>
              <a:gd name="connsiteY1" fmla="*/ 147234 h 278970"/>
              <a:gd name="connsiteX2" fmla="*/ 309966 w 2593689"/>
              <a:gd name="connsiteY2" fmla="*/ 0 h 278970"/>
              <a:gd name="connsiteX3" fmla="*/ 449450 w 2593689"/>
              <a:gd name="connsiteY3" fmla="*/ 278970 h 278970"/>
              <a:gd name="connsiteX4" fmla="*/ 557939 w 2593689"/>
              <a:gd name="connsiteY4" fmla="*/ 46495 h 278970"/>
              <a:gd name="connsiteX5" fmla="*/ 627681 w 2593689"/>
              <a:gd name="connsiteY5" fmla="*/ 193729 h 278970"/>
              <a:gd name="connsiteX6" fmla="*/ 681925 w 2593689"/>
              <a:gd name="connsiteY6" fmla="*/ 69743 h 278970"/>
              <a:gd name="connsiteX7" fmla="*/ 720671 w 2593689"/>
              <a:gd name="connsiteY7" fmla="*/ 139485 h 278970"/>
              <a:gd name="connsiteX8" fmla="*/ 2593689 w 2593689"/>
              <a:gd name="connsiteY8" fmla="*/ 139486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3689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2593689" y="139486"/>
                </a:lnTo>
              </a:path>
            </a:pathLst>
          </a:custGeom>
          <a:ln w="31750">
            <a:gradFill>
              <a:gsLst>
                <a:gs pos="0">
                  <a:schemeClr val="bg1">
                    <a:lumMod val="100000"/>
                  </a:schemeClr>
                </a:gs>
                <a:gs pos="96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40DD557-41C4-181F-F542-29498423160C}"/>
              </a:ext>
            </a:extLst>
          </p:cNvPr>
          <p:cNvSpPr txBox="1"/>
          <p:nvPr/>
        </p:nvSpPr>
        <p:spPr>
          <a:xfrm>
            <a:off x="1408879" y="2986203"/>
            <a:ext cx="1801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输入标题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72DD6A5-A163-806C-B26C-A8E262B6EF2B}"/>
              </a:ext>
            </a:extLst>
          </p:cNvPr>
          <p:cNvSpPr>
            <a:spLocks/>
          </p:cNvSpPr>
          <p:nvPr/>
        </p:nvSpPr>
        <p:spPr>
          <a:xfrm>
            <a:off x="1679813" y="1581978"/>
            <a:ext cx="1260000" cy="12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66" name="图形 65" descr="书">
            <a:extLst>
              <a:ext uri="{FF2B5EF4-FFF2-40B4-BE49-F238E27FC236}">
                <a16:creationId xmlns:a16="http://schemas.microsoft.com/office/drawing/2014/main" id="{8F7BEF7E-C910-3F37-B440-A2C81CB261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83402" y="1893877"/>
            <a:ext cx="652822" cy="636203"/>
          </a:xfrm>
          <a:prstGeom prst="rect">
            <a:avLst/>
          </a:prstGeom>
        </p:spPr>
      </p:pic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9175B6A-6B27-5A12-6ED9-7A8F104E1295}"/>
              </a:ext>
            </a:extLst>
          </p:cNvPr>
          <p:cNvCxnSpPr>
            <a:cxnSpLocks/>
          </p:cNvCxnSpPr>
          <p:nvPr/>
        </p:nvCxnSpPr>
        <p:spPr>
          <a:xfrm>
            <a:off x="1983402" y="3615479"/>
            <a:ext cx="652822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154B4E3-3CE7-38D5-5909-510827E8A6A0}"/>
              </a:ext>
            </a:extLst>
          </p:cNvPr>
          <p:cNvSpPr txBox="1"/>
          <p:nvPr/>
        </p:nvSpPr>
        <p:spPr>
          <a:xfrm>
            <a:off x="5065486" y="2986203"/>
            <a:ext cx="206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输入标题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2DFE0147-93C5-400E-BAE1-D0E21F8B7573}"/>
              </a:ext>
            </a:extLst>
          </p:cNvPr>
          <p:cNvSpPr>
            <a:spLocks/>
          </p:cNvSpPr>
          <p:nvPr/>
        </p:nvSpPr>
        <p:spPr>
          <a:xfrm>
            <a:off x="5466000" y="1581978"/>
            <a:ext cx="1260000" cy="12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70" name="图形 69" descr="书架上的书籍">
            <a:extLst>
              <a:ext uri="{FF2B5EF4-FFF2-40B4-BE49-F238E27FC236}">
                <a16:creationId xmlns:a16="http://schemas.microsoft.com/office/drawing/2014/main" id="{4A0DD813-60E9-199D-EC36-F691808FD0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4104" y="1859294"/>
            <a:ext cx="723793" cy="705368"/>
          </a:xfrm>
          <a:prstGeom prst="rect">
            <a:avLst/>
          </a:prstGeom>
        </p:spPr>
      </p:pic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FC18321-F503-C64B-790E-8C7B776963E4}"/>
              </a:ext>
            </a:extLst>
          </p:cNvPr>
          <p:cNvCxnSpPr>
            <a:cxnSpLocks/>
          </p:cNvCxnSpPr>
          <p:nvPr/>
        </p:nvCxnSpPr>
        <p:spPr>
          <a:xfrm>
            <a:off x="5734104" y="3615479"/>
            <a:ext cx="723793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0C5F600F-4AC4-A932-393C-BF2130645626}"/>
              </a:ext>
            </a:extLst>
          </p:cNvPr>
          <p:cNvSpPr txBox="1"/>
          <p:nvPr/>
        </p:nvSpPr>
        <p:spPr>
          <a:xfrm>
            <a:off x="8847883" y="2986203"/>
            <a:ext cx="2061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</a:rPr>
              <a:t>输入标题</a:t>
            </a: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38D9991C-E2F1-5AF6-D133-76EE9D2210F8}"/>
              </a:ext>
            </a:extLst>
          </p:cNvPr>
          <p:cNvSpPr>
            <a:spLocks/>
          </p:cNvSpPr>
          <p:nvPr/>
        </p:nvSpPr>
        <p:spPr>
          <a:xfrm>
            <a:off x="9248396" y="1581978"/>
            <a:ext cx="1260000" cy="126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74" name="图形 73" descr="打开的书">
            <a:extLst>
              <a:ext uri="{FF2B5EF4-FFF2-40B4-BE49-F238E27FC236}">
                <a16:creationId xmlns:a16="http://schemas.microsoft.com/office/drawing/2014/main" id="{2AD421A2-42E0-7ADC-D445-F1D7C32116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51985" y="1893877"/>
            <a:ext cx="652822" cy="636203"/>
          </a:xfrm>
          <a:prstGeom prst="rect">
            <a:avLst/>
          </a:prstGeom>
        </p:spPr>
      </p:pic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913220EB-6646-374B-2010-2822F0421BEA}"/>
              </a:ext>
            </a:extLst>
          </p:cNvPr>
          <p:cNvCxnSpPr>
            <a:cxnSpLocks/>
          </p:cNvCxnSpPr>
          <p:nvPr/>
        </p:nvCxnSpPr>
        <p:spPr>
          <a:xfrm>
            <a:off x="9551985" y="3615479"/>
            <a:ext cx="652822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28E471E7-E039-54D4-2A3A-57A00EB0E4FB}"/>
              </a:ext>
            </a:extLst>
          </p:cNvPr>
          <p:cNvCxnSpPr>
            <a:cxnSpLocks/>
          </p:cNvCxnSpPr>
          <p:nvPr/>
        </p:nvCxnSpPr>
        <p:spPr>
          <a:xfrm>
            <a:off x="4138118" y="1442875"/>
            <a:ext cx="0" cy="4487561"/>
          </a:xfrm>
          <a:prstGeom prst="line">
            <a:avLst/>
          </a:prstGeom>
          <a:ln>
            <a:solidFill>
              <a:schemeClr val="accent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D51AD4C-532B-A6F8-EA06-3C7E09905792}"/>
              </a:ext>
            </a:extLst>
          </p:cNvPr>
          <p:cNvCxnSpPr>
            <a:cxnSpLocks/>
          </p:cNvCxnSpPr>
          <p:nvPr/>
        </p:nvCxnSpPr>
        <p:spPr>
          <a:xfrm>
            <a:off x="8046300" y="1482922"/>
            <a:ext cx="0" cy="4447514"/>
          </a:xfrm>
          <a:prstGeom prst="line">
            <a:avLst/>
          </a:prstGeom>
          <a:ln>
            <a:solidFill>
              <a:schemeClr val="accent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43A97C6-BC77-9F5C-DB24-CC21BDE1D54B}"/>
              </a:ext>
            </a:extLst>
          </p:cNvPr>
          <p:cNvSpPr txBox="1"/>
          <p:nvPr/>
        </p:nvSpPr>
        <p:spPr>
          <a:xfrm>
            <a:off x="1169563" y="3973207"/>
            <a:ext cx="228050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B9B39EF2-AE25-C038-408D-3FD2F1CFF0EB}"/>
              </a:ext>
            </a:extLst>
          </p:cNvPr>
          <p:cNvSpPr txBox="1"/>
          <p:nvPr/>
        </p:nvSpPr>
        <p:spPr>
          <a:xfrm>
            <a:off x="4969295" y="3973207"/>
            <a:ext cx="2253411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E13A7B4-D478-2130-A326-FB278D4D3919}"/>
              </a:ext>
            </a:extLst>
          </p:cNvPr>
          <p:cNvSpPr txBox="1"/>
          <p:nvPr/>
        </p:nvSpPr>
        <p:spPr>
          <a:xfrm>
            <a:off x="8756568" y="3973207"/>
            <a:ext cx="2243657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948130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1">
            <a:extLst>
              <a:ext uri="{FF2B5EF4-FFF2-40B4-BE49-F238E27FC236}">
                <a16:creationId xmlns:a16="http://schemas.microsoft.com/office/drawing/2014/main" id="{BF0FDE07-308E-62BC-AAF8-35F1839791FE}"/>
              </a:ext>
            </a:extLst>
          </p:cNvPr>
          <p:cNvSpPr/>
          <p:nvPr/>
        </p:nvSpPr>
        <p:spPr>
          <a:xfrm>
            <a:off x="1306286" y="2269313"/>
            <a:ext cx="9601200" cy="2869165"/>
          </a:xfrm>
          <a:prstGeom prst="roundRect">
            <a:avLst>
              <a:gd name="adj" fmla="val 3128"/>
            </a:avLst>
          </a:prstGeom>
          <a:solidFill>
            <a:schemeClr val="bg1"/>
          </a:solidFill>
          <a:ln>
            <a:noFill/>
          </a:ln>
          <a:effectLst>
            <a:outerShdw blurRad="228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" name="任意形状 33">
            <a:extLst>
              <a:ext uri="{FF2B5EF4-FFF2-40B4-BE49-F238E27FC236}">
                <a16:creationId xmlns:a16="http://schemas.microsoft.com/office/drawing/2014/main" id="{54F36F87-A39A-17C0-3DB3-E764DA93298E}"/>
              </a:ext>
            </a:extLst>
          </p:cNvPr>
          <p:cNvSpPr/>
          <p:nvPr/>
        </p:nvSpPr>
        <p:spPr>
          <a:xfrm>
            <a:off x="1306286" y="2269314"/>
            <a:ext cx="9601200" cy="2468529"/>
          </a:xfrm>
          <a:custGeom>
            <a:avLst/>
            <a:gdLst>
              <a:gd name="connsiteX0" fmla="*/ 9579427 w 9601200"/>
              <a:gd name="connsiteY0" fmla="*/ 1514421 h 2468529"/>
              <a:gd name="connsiteX1" fmla="*/ 9601200 w 9601200"/>
              <a:gd name="connsiteY1" fmla="*/ 1516616 h 2468529"/>
              <a:gd name="connsiteX2" fmla="*/ 9601200 w 9601200"/>
              <a:gd name="connsiteY2" fmla="*/ 1663253 h 2468529"/>
              <a:gd name="connsiteX3" fmla="*/ 9579427 w 9601200"/>
              <a:gd name="connsiteY3" fmla="*/ 1661058 h 2468529"/>
              <a:gd name="connsiteX4" fmla="*/ 9249010 w 9601200"/>
              <a:gd name="connsiteY4" fmla="*/ 1991475 h 2468529"/>
              <a:gd name="connsiteX5" fmla="*/ 9579427 w 9601200"/>
              <a:gd name="connsiteY5" fmla="*/ 2321892 h 2468529"/>
              <a:gd name="connsiteX6" fmla="*/ 9601200 w 9601200"/>
              <a:gd name="connsiteY6" fmla="*/ 2319697 h 2468529"/>
              <a:gd name="connsiteX7" fmla="*/ 9601200 w 9601200"/>
              <a:gd name="connsiteY7" fmla="*/ 2466334 h 2468529"/>
              <a:gd name="connsiteX8" fmla="*/ 9579427 w 9601200"/>
              <a:gd name="connsiteY8" fmla="*/ 2468529 h 2468529"/>
              <a:gd name="connsiteX9" fmla="*/ 9102373 w 9601200"/>
              <a:gd name="connsiteY9" fmla="*/ 1991475 h 2468529"/>
              <a:gd name="connsiteX10" fmla="*/ 9579427 w 9601200"/>
              <a:gd name="connsiteY10" fmla="*/ 1514421 h 2468529"/>
              <a:gd name="connsiteX11" fmla="*/ 7419924 w 9601200"/>
              <a:gd name="connsiteY11" fmla="*/ 619941 h 2468529"/>
              <a:gd name="connsiteX12" fmla="*/ 7256473 w 9601200"/>
              <a:gd name="connsiteY12" fmla="*/ 783392 h 2468529"/>
              <a:gd name="connsiteX13" fmla="*/ 7419924 w 9601200"/>
              <a:gd name="connsiteY13" fmla="*/ 946843 h 2468529"/>
              <a:gd name="connsiteX14" fmla="*/ 7583375 w 9601200"/>
              <a:gd name="connsiteY14" fmla="*/ 783392 h 2468529"/>
              <a:gd name="connsiteX15" fmla="*/ 7419924 w 9601200"/>
              <a:gd name="connsiteY15" fmla="*/ 619941 h 2468529"/>
              <a:gd name="connsiteX16" fmla="*/ 7419924 w 9601200"/>
              <a:gd name="connsiteY16" fmla="*/ 547403 h 2468529"/>
              <a:gd name="connsiteX17" fmla="*/ 7655913 w 9601200"/>
              <a:gd name="connsiteY17" fmla="*/ 783392 h 2468529"/>
              <a:gd name="connsiteX18" fmla="*/ 7419924 w 9601200"/>
              <a:gd name="connsiteY18" fmla="*/ 1019381 h 2468529"/>
              <a:gd name="connsiteX19" fmla="*/ 7183935 w 9601200"/>
              <a:gd name="connsiteY19" fmla="*/ 783392 h 2468529"/>
              <a:gd name="connsiteX20" fmla="*/ 7419924 w 9601200"/>
              <a:gd name="connsiteY20" fmla="*/ 547403 h 2468529"/>
              <a:gd name="connsiteX21" fmla="*/ 571710 w 9601200"/>
              <a:gd name="connsiteY21" fmla="*/ 0 h 2468529"/>
              <a:gd name="connsiteX22" fmla="*/ 774245 w 9601200"/>
              <a:gd name="connsiteY22" fmla="*/ 0 h 2468529"/>
              <a:gd name="connsiteX23" fmla="*/ 777487 w 9601200"/>
              <a:gd name="connsiteY23" fmla="*/ 32157 h 2468529"/>
              <a:gd name="connsiteX24" fmla="*/ 118581 w 9601200"/>
              <a:gd name="connsiteY24" fmla="*/ 691063 h 2468529"/>
              <a:gd name="connsiteX25" fmla="*/ 0 w 9601200"/>
              <a:gd name="connsiteY25" fmla="*/ 679109 h 2468529"/>
              <a:gd name="connsiteX26" fmla="*/ 0 w 9601200"/>
              <a:gd name="connsiteY26" fmla="*/ 470997 h 2468529"/>
              <a:gd name="connsiteX27" fmla="*/ 26606 w 9601200"/>
              <a:gd name="connsiteY27" fmla="*/ 479256 h 2468529"/>
              <a:gd name="connsiteX28" fmla="*/ 118581 w 9601200"/>
              <a:gd name="connsiteY28" fmla="*/ 488528 h 2468529"/>
              <a:gd name="connsiteX29" fmla="*/ 574952 w 9601200"/>
              <a:gd name="connsiteY29" fmla="*/ 32157 h 246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601200" h="2468529">
                <a:moveTo>
                  <a:pt x="9579427" y="1514421"/>
                </a:moveTo>
                <a:lnTo>
                  <a:pt x="9601200" y="1516616"/>
                </a:lnTo>
                <a:lnTo>
                  <a:pt x="9601200" y="1663253"/>
                </a:lnTo>
                <a:lnTo>
                  <a:pt x="9579427" y="1661058"/>
                </a:lnTo>
                <a:cubicBezTo>
                  <a:pt x="9396943" y="1661058"/>
                  <a:pt x="9249010" y="1808991"/>
                  <a:pt x="9249010" y="1991475"/>
                </a:cubicBezTo>
                <a:cubicBezTo>
                  <a:pt x="9249010" y="2173959"/>
                  <a:pt x="9396943" y="2321892"/>
                  <a:pt x="9579427" y="2321892"/>
                </a:cubicBezTo>
                <a:lnTo>
                  <a:pt x="9601200" y="2319697"/>
                </a:lnTo>
                <a:lnTo>
                  <a:pt x="9601200" y="2466334"/>
                </a:lnTo>
                <a:lnTo>
                  <a:pt x="9579427" y="2468529"/>
                </a:lnTo>
                <a:cubicBezTo>
                  <a:pt x="9315957" y="2468529"/>
                  <a:pt x="9102373" y="2254945"/>
                  <a:pt x="9102373" y="1991475"/>
                </a:cubicBezTo>
                <a:cubicBezTo>
                  <a:pt x="9102373" y="1728005"/>
                  <a:pt x="9315957" y="1514421"/>
                  <a:pt x="9579427" y="1514421"/>
                </a:cubicBezTo>
                <a:close/>
                <a:moveTo>
                  <a:pt x="7419924" y="619941"/>
                </a:moveTo>
                <a:cubicBezTo>
                  <a:pt x="7329653" y="619941"/>
                  <a:pt x="7256473" y="693121"/>
                  <a:pt x="7256473" y="783392"/>
                </a:cubicBezTo>
                <a:cubicBezTo>
                  <a:pt x="7256473" y="873663"/>
                  <a:pt x="7329653" y="946843"/>
                  <a:pt x="7419924" y="946843"/>
                </a:cubicBezTo>
                <a:cubicBezTo>
                  <a:pt x="7510195" y="946843"/>
                  <a:pt x="7583375" y="873663"/>
                  <a:pt x="7583375" y="783392"/>
                </a:cubicBezTo>
                <a:cubicBezTo>
                  <a:pt x="7583375" y="693121"/>
                  <a:pt x="7510195" y="619941"/>
                  <a:pt x="7419924" y="619941"/>
                </a:cubicBezTo>
                <a:close/>
                <a:moveTo>
                  <a:pt x="7419924" y="547403"/>
                </a:moveTo>
                <a:cubicBezTo>
                  <a:pt x="7550257" y="547403"/>
                  <a:pt x="7655913" y="653059"/>
                  <a:pt x="7655913" y="783392"/>
                </a:cubicBezTo>
                <a:cubicBezTo>
                  <a:pt x="7655913" y="913725"/>
                  <a:pt x="7550257" y="1019381"/>
                  <a:pt x="7419924" y="1019381"/>
                </a:cubicBezTo>
                <a:cubicBezTo>
                  <a:pt x="7289591" y="1019381"/>
                  <a:pt x="7183935" y="913725"/>
                  <a:pt x="7183935" y="783392"/>
                </a:cubicBezTo>
                <a:cubicBezTo>
                  <a:pt x="7183935" y="653059"/>
                  <a:pt x="7289591" y="547403"/>
                  <a:pt x="7419924" y="547403"/>
                </a:cubicBezTo>
                <a:close/>
                <a:moveTo>
                  <a:pt x="571710" y="0"/>
                </a:moveTo>
                <a:lnTo>
                  <a:pt x="774245" y="0"/>
                </a:lnTo>
                <a:lnTo>
                  <a:pt x="777487" y="32157"/>
                </a:lnTo>
                <a:cubicBezTo>
                  <a:pt x="777487" y="396061"/>
                  <a:pt x="482485" y="691063"/>
                  <a:pt x="118581" y="691063"/>
                </a:cubicBezTo>
                <a:lnTo>
                  <a:pt x="0" y="679109"/>
                </a:lnTo>
                <a:lnTo>
                  <a:pt x="0" y="470997"/>
                </a:lnTo>
                <a:lnTo>
                  <a:pt x="26606" y="479256"/>
                </a:lnTo>
                <a:cubicBezTo>
                  <a:pt x="56315" y="485336"/>
                  <a:pt x="87075" y="488528"/>
                  <a:pt x="118581" y="488528"/>
                </a:cubicBezTo>
                <a:cubicBezTo>
                  <a:pt x="370628" y="488528"/>
                  <a:pt x="574952" y="284204"/>
                  <a:pt x="574952" y="3215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4C90297-B018-08FF-954B-424D7BA42A44}"/>
              </a:ext>
            </a:extLst>
          </p:cNvPr>
          <p:cNvSpPr>
            <a:spLocks noChangeAspect="1"/>
          </p:cNvSpPr>
          <p:nvPr/>
        </p:nvSpPr>
        <p:spPr>
          <a:xfrm>
            <a:off x="5222411" y="3006305"/>
            <a:ext cx="36000" cy="36000"/>
          </a:xfrm>
          <a:prstGeom prst="ellipse">
            <a:avLst/>
          </a:prstGeom>
          <a:solidFill>
            <a:schemeClr val="accent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E0C92B-CAEF-2550-E089-B7E0C8220187}"/>
              </a:ext>
            </a:extLst>
          </p:cNvPr>
          <p:cNvGrpSpPr/>
          <p:nvPr/>
        </p:nvGrpSpPr>
        <p:grpSpPr>
          <a:xfrm>
            <a:off x="3752419" y="3016460"/>
            <a:ext cx="4708934" cy="1374870"/>
            <a:chOff x="3426599" y="3382947"/>
            <a:chExt cx="4708934" cy="137487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79F5A9F-EA6E-06CB-D8E4-DAD53573E0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15191" y="3382947"/>
              <a:ext cx="72000" cy="72000"/>
            </a:xfrm>
            <a:prstGeom prst="ellipse">
              <a:avLst/>
            </a:prstGeom>
            <a:solidFill>
              <a:schemeClr val="accent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E9C2877-A6E6-D4DC-FE53-FFFC0E24BC9C}"/>
                </a:ext>
              </a:extLst>
            </p:cNvPr>
            <p:cNvSpPr/>
            <p:nvPr/>
          </p:nvSpPr>
          <p:spPr>
            <a:xfrm>
              <a:off x="3426599" y="3995726"/>
              <a:ext cx="154003" cy="154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E64F874-225D-7790-0FFD-183938BDDE56}"/>
                </a:ext>
              </a:extLst>
            </p:cNvPr>
            <p:cNvSpPr/>
            <p:nvPr/>
          </p:nvSpPr>
          <p:spPr>
            <a:xfrm>
              <a:off x="5031209" y="4260050"/>
              <a:ext cx="96954" cy="969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D189B5-1E5F-A879-A4E8-848E86125E20}"/>
                </a:ext>
              </a:extLst>
            </p:cNvPr>
            <p:cNvSpPr txBox="1"/>
            <p:nvPr/>
          </p:nvSpPr>
          <p:spPr>
            <a:xfrm>
              <a:off x="3670602" y="3403600"/>
              <a:ext cx="1515809" cy="13542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8800" dirty="0">
                  <a:solidFill>
                    <a:schemeClr val="accent1"/>
                  </a:solidFill>
                  <a:latin typeface="+mj-ea"/>
                  <a:ea typeface="+mj-ea"/>
                  <a:sym typeface="微软雅黑" panose="020B0503020204020204" pitchFamily="34" charset="-122"/>
                </a:rPr>
                <a:t>03</a:t>
              </a:r>
              <a:endParaRPr lang="zh-CN" altLang="en-US" sz="8800" dirty="0">
                <a:solidFill>
                  <a:schemeClr val="accent1"/>
                </a:solidFill>
                <a:latin typeface="+mj-ea"/>
                <a:ea typeface="+mj-ea"/>
                <a:sym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BDF0089-4F67-FAE2-41D4-A09B3B2C76FE}"/>
                </a:ext>
              </a:extLst>
            </p:cNvPr>
            <p:cNvSpPr txBox="1"/>
            <p:nvPr/>
          </p:nvSpPr>
          <p:spPr>
            <a:xfrm>
              <a:off x="5240411" y="3471063"/>
              <a:ext cx="2895122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kumimoji="1" lang="zh-CN" altLang="en-US" sz="56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结果讨论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880812-6B0F-8328-7A23-14C72958F5A2}"/>
                </a:ext>
              </a:extLst>
            </p:cNvPr>
            <p:cNvSpPr txBox="1"/>
            <p:nvPr/>
          </p:nvSpPr>
          <p:spPr>
            <a:xfrm>
              <a:off x="5258411" y="4332837"/>
              <a:ext cx="250549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defRPr/>
              </a:pPr>
              <a:r>
                <a:rPr lang="en" altLang="zh-CN" sz="18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+mn-ea"/>
                  <a:sym typeface="微软雅黑" panose="020B0503020204020204" pitchFamily="34" charset="-122"/>
                </a:rPr>
                <a:t>Results and Discuss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6263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400;#6424;#9752;#53270;"/>
</p:tagLst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22DDC7"/>
      </a:accent1>
      <a:accent2>
        <a:srgbClr val="2BC3E3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918</Words>
  <Application>Microsoft Office PowerPoint</Application>
  <PresentationFormat>宽屏</PresentationFormat>
  <Paragraphs>122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OPPOSans B</vt:lpstr>
      <vt:lpstr>OPPOSans H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Arial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青春毕业季绿色毕业答疑ppt模板</dc:title>
  <dc:creator>期盼</dc:creator>
  <cp:keywords>P界达人</cp:keywords>
  <dc:description>www.51pptmoban.com</dc:description>
  <cp:lastModifiedBy>Win user</cp:lastModifiedBy>
  <cp:revision>9</cp:revision>
  <dcterms:created xsi:type="dcterms:W3CDTF">2022-07-03T06:32:19Z</dcterms:created>
  <dcterms:modified xsi:type="dcterms:W3CDTF">2022-10-20T13:32:39Z</dcterms:modified>
</cp:coreProperties>
</file>