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7"/>
  </p:notesMasterIdLst>
  <p:handoutMasterIdLst>
    <p:handoutMasterId r:id="rId18"/>
  </p:handoutMasterIdLst>
  <p:sldIdLst>
    <p:sldId id="556" r:id="rId2"/>
    <p:sldId id="311" r:id="rId3"/>
    <p:sldId id="559" r:id="rId4"/>
    <p:sldId id="533" r:id="rId5"/>
    <p:sldId id="14195" r:id="rId6"/>
    <p:sldId id="14199" r:id="rId7"/>
    <p:sldId id="549" r:id="rId8"/>
    <p:sldId id="14197" r:id="rId9"/>
    <p:sldId id="14200" r:id="rId10"/>
    <p:sldId id="546" r:id="rId11"/>
    <p:sldId id="540" r:id="rId12"/>
    <p:sldId id="14201" r:id="rId13"/>
    <p:sldId id="558" r:id="rId14"/>
    <p:sldId id="1126" r:id="rId15"/>
    <p:sldId id="14202" r:id="rId16"/>
  </p:sldIdLst>
  <p:sldSz cx="12192000" cy="6858000"/>
  <p:notesSz cx="6858000" cy="9144000"/>
  <p:custDataLst>
    <p:tags r:id="rId19"/>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orient="horz" pos="1389" userDrawn="1">
          <p15:clr>
            <a:srgbClr val="A4A3A4"/>
          </p15:clr>
        </p15:guide>
        <p15:guide id="3" orient="horz" pos="4315">
          <p15:clr>
            <a:srgbClr val="A4A3A4"/>
          </p15:clr>
        </p15:guide>
        <p15:guide id="4" pos="359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77194"/>
    <a:srgbClr val="335B8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9" autoAdjust="0"/>
    <p:restoredTop sz="94660"/>
  </p:normalViewPr>
  <p:slideViewPr>
    <p:cSldViewPr snapToGrid="0" showGuides="1">
      <p:cViewPr varScale="1">
        <p:scale>
          <a:sx n="95" d="100"/>
          <a:sy n="95" d="100"/>
        </p:scale>
        <p:origin x="84" y="270"/>
      </p:cViewPr>
      <p:guideLst>
        <p:guide orient="horz" pos="2160"/>
        <p:guide orient="horz" pos="1389"/>
        <p:guide orient="horz" pos="4315"/>
        <p:guide pos="3591"/>
      </p:guideLst>
    </p:cSldViewPr>
  </p:slideViewPr>
  <p:notesTextViewPr>
    <p:cViewPr>
      <p:scale>
        <a:sx n="1" d="1"/>
        <a:sy n="1" d="1"/>
      </p:scale>
      <p:origin x="0" y="0"/>
    </p:cViewPr>
  </p:notesTextViewPr>
  <p:notesViewPr>
    <p:cSldViewPr snapToGrid="0">
      <p:cViewPr varScale="1">
        <p:scale>
          <a:sx n="73" d="100"/>
          <a:sy n="73" d="100"/>
        </p:scale>
        <p:origin x="2624" y="44"/>
      </p:cViewPr>
      <p:guideLst/>
    </p:cSldViewPr>
  </p:notesViewPr>
  <p:gridSpacing cx="72000" cy="720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2022/10/20</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2022/10/20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23931101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36025355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19249552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1D6671C-4D17-4C6A-8509-406BC44999D1}"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3572376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6350541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2862512696"/>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microsoft.com/office/2007/relationships/hdphoto" Target="../media/hdphoto2.wdp"/><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bg>
      <p:bgPr>
        <a:gradFill>
          <a:gsLst>
            <a:gs pos="100000">
              <a:schemeClr val="accent1">
                <a:lumMod val="40000"/>
                <a:lumOff val="60000"/>
                <a:alpha val="0"/>
              </a:schemeClr>
            </a:gs>
            <a:gs pos="0">
              <a:schemeClr val="accent1">
                <a:lumMod val="20000"/>
                <a:lumOff val="80000"/>
                <a:alpha val="98000"/>
              </a:schemeClr>
            </a:gs>
          </a:gsLst>
          <a:path path="circle">
            <a:fillToRect t="100000" r="100000"/>
          </a:path>
        </a:gra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A55C6E33-F86D-E554-BA89-558F3118F4E6}"/>
              </a:ext>
            </a:extLst>
          </p:cNvPr>
          <p:cNvPicPr>
            <a:picLocks noChangeAspect="1"/>
          </p:cNvPicPr>
          <p:nvPr userDrawn="1"/>
        </p:nvPicPr>
        <p:blipFill rotWithShape="1">
          <a:blip r:embed="rId2" cstate="print">
            <a:grayscl/>
            <a:extLst>
              <a:ext uri="{BEBA8EAE-BF5A-486C-A8C5-ECC9F3942E4B}">
                <a14:imgProps xmlns:a14="http://schemas.microsoft.com/office/drawing/2010/main">
                  <a14:imgLayer r:embed="rId3">
                    <a14:imgEffect>
                      <a14:brightnessContrast bright="44000" contrast="8000"/>
                    </a14:imgEffect>
                    <a14:imgEffect>
                      <a14:colorTemperature colorTemp="11200"/>
                    </a14:imgEffect>
                    <a14:imgEffect>
                      <a14:saturation sat="300000"/>
                    </a14:imgEffect>
                  </a14:imgLayer>
                </a14:imgProps>
              </a:ext>
              <a:ext uri="{28A0092B-C50C-407E-A947-70E740481C1C}">
                <a14:useLocalDpi xmlns:a14="http://schemas.microsoft.com/office/drawing/2010/main" val="0"/>
              </a:ext>
            </a:extLst>
          </a:blip>
          <a:srcRect/>
          <a:stretch>
            <a:fillRect/>
          </a:stretch>
        </p:blipFill>
        <p:spPr>
          <a:xfrm>
            <a:off x="-685839" y="262526"/>
            <a:ext cx="10571909" cy="5072062"/>
          </a:xfrm>
          <a:prstGeom prst="rect">
            <a:avLst/>
          </a:prstGeom>
          <a:noFill/>
        </p:spPr>
      </p:pic>
      <p:pic>
        <p:nvPicPr>
          <p:cNvPr id="4" name="图片 3" descr="建筑的高楼&#10;&#10;描述已自动生成">
            <a:extLst>
              <a:ext uri="{FF2B5EF4-FFF2-40B4-BE49-F238E27FC236}">
                <a16:creationId xmlns:a16="http://schemas.microsoft.com/office/drawing/2014/main" id="{C47E5B8B-A677-4F1B-0FE0-AA0586D2E409}"/>
              </a:ext>
            </a:extLst>
          </p:cNvPr>
          <p:cNvPicPr>
            <a:picLocks noChangeAspect="1"/>
          </p:cNvPicPr>
          <p:nvPr userDrawn="1"/>
        </p:nvPicPr>
        <p:blipFill>
          <a:blip r:embed="rId4" cstate="print">
            <a:extLst>
              <a:ext uri="{BEBA8EAE-BF5A-486C-A8C5-ECC9F3942E4B}">
                <a14:imgProps xmlns:a14="http://schemas.microsoft.com/office/drawing/2010/main">
                  <a14:imgLayer r:embed="rId5">
                    <a14:imgEffect>
                      <a14:backgroundRemoval t="6177" b="99637" l="1319" r="89987">
                        <a14:foregroundMark x1="63257" y1="74122" x2="65599" y2="92329"/>
                        <a14:foregroundMark x1="65599" y1="92329" x2="60646" y2="94671"/>
                        <a14:foregroundMark x1="60646" y1="94671" x2="10336" y2="92208"/>
                        <a14:foregroundMark x1="10336" y1="92208" x2="3822" y2="78280"/>
                        <a14:foregroundMark x1="3822" y1="78280" x2="1857" y2="38272"/>
                        <a14:foregroundMark x1="1857" y1="38272" x2="4172" y2="30480"/>
                        <a14:foregroundMark x1="4172" y1="30480" x2="12840" y2="59790"/>
                        <a14:foregroundMark x1="12840" y1="59790" x2="5087" y2="68389"/>
                        <a14:foregroundMark x1="5087" y1="68389" x2="4011" y2="71659"/>
                        <a14:foregroundMark x1="64307" y1="74405" x2="67214" y2="94832"/>
                        <a14:foregroundMark x1="67214" y1="94832" x2="68668" y2="99112"/>
                        <a14:foregroundMark x1="66487" y1="78563" x2="68506" y2="92975"/>
                        <a14:foregroundMark x1="68506" y1="89705" x2="69098" y2="93985"/>
                        <a14:foregroundMark x1="1561" y1="46023" x2="1319" y2="99233"/>
                        <a14:foregroundMark x1="4280" y1="97255" x2="5141" y2="99637"/>
                        <a14:foregroundMark x1="31198" y1="9043" x2="27456" y2="13080"/>
                        <a14:foregroundMark x1="30336" y1="6177" x2="29448" y2="6823"/>
                        <a14:foregroundMark x1="21884" y1="17239" x2="21642" y2="19015"/>
                        <a14:foregroundMark x1="66756" y1="79128" x2="68022" y2="86193"/>
                        <a14:foregroundMark x1="69125" y1="91966" x2="69637" y2="94146"/>
                      </a14:backgroundRemoval>
                    </a14:imgEffect>
                  </a14:imgLayer>
                </a14:imgProps>
              </a:ext>
              <a:ext uri="{28A0092B-C50C-407E-A947-70E740481C1C}">
                <a14:useLocalDpi xmlns:a14="http://schemas.microsoft.com/office/drawing/2010/main" val="0"/>
              </a:ext>
            </a:extLst>
          </a:blip>
          <a:stretch>
            <a:fillRect/>
          </a:stretch>
        </p:blipFill>
        <p:spPr>
          <a:xfrm flipH="1">
            <a:off x="1905000" y="7938"/>
            <a:ext cx="10287000" cy="6858000"/>
          </a:xfrm>
          <a:prstGeom prst="rect">
            <a:avLst/>
          </a:prstGeom>
        </p:spPr>
      </p:pic>
    </p:spTree>
    <p:extLst>
      <p:ext uri="{BB962C8B-B14F-4D97-AF65-F5344CB8AC3E}">
        <p14:creationId xmlns:p14="http://schemas.microsoft.com/office/powerpoint/2010/main" val="32312823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目录页">
    <p:spTree>
      <p:nvGrpSpPr>
        <p:cNvPr id="1" name=""/>
        <p:cNvGrpSpPr/>
        <p:nvPr/>
      </p:nvGrpSpPr>
      <p:grpSpPr>
        <a:xfrm>
          <a:off x="0" y="0"/>
          <a:ext cx="0" cy="0"/>
          <a:chOff x="0" y="0"/>
          <a:chExt cx="0" cy="0"/>
        </a:xfrm>
      </p:grpSpPr>
      <p:sp>
        <p:nvSpPr>
          <p:cNvPr id="2" name="箭头: 五边形 1">
            <a:extLst>
              <a:ext uri="{FF2B5EF4-FFF2-40B4-BE49-F238E27FC236}">
                <a16:creationId xmlns:a16="http://schemas.microsoft.com/office/drawing/2014/main" id="{047A4F9B-51BB-41B0-AA6F-6FB8B3091257}"/>
              </a:ext>
            </a:extLst>
          </p:cNvPr>
          <p:cNvSpPr/>
          <p:nvPr userDrawn="1"/>
        </p:nvSpPr>
        <p:spPr>
          <a:xfrm>
            <a:off x="-1262" y="1245571"/>
            <a:ext cx="5529331" cy="4410636"/>
          </a:xfrm>
          <a:prstGeom prst="homePlate">
            <a:avLst>
              <a:gd name="adj" fmla="val 31991"/>
            </a:avLst>
          </a:pr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dirty="0"/>
          </a:p>
        </p:txBody>
      </p:sp>
      <p:cxnSp>
        <p:nvCxnSpPr>
          <p:cNvPr id="3" name="直接连接符 2">
            <a:extLst>
              <a:ext uri="{FF2B5EF4-FFF2-40B4-BE49-F238E27FC236}">
                <a16:creationId xmlns:a16="http://schemas.microsoft.com/office/drawing/2014/main" id="{FC5085AD-8169-471E-6574-0090F78087B8}"/>
              </a:ext>
            </a:extLst>
          </p:cNvPr>
          <p:cNvCxnSpPr/>
          <p:nvPr userDrawn="1"/>
        </p:nvCxnSpPr>
        <p:spPr>
          <a:xfrm>
            <a:off x="4302041" y="1842254"/>
            <a:ext cx="720380" cy="1123684"/>
          </a:xfrm>
          <a:prstGeom prst="lin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cxnSp>
        <p:nvCxnSpPr>
          <p:cNvPr id="4" name="直接连接符 3">
            <a:extLst>
              <a:ext uri="{FF2B5EF4-FFF2-40B4-BE49-F238E27FC236}">
                <a16:creationId xmlns:a16="http://schemas.microsoft.com/office/drawing/2014/main" id="{FAD9D0FD-0B1F-F99D-FF72-046024D2EB72}"/>
              </a:ext>
            </a:extLst>
          </p:cNvPr>
          <p:cNvCxnSpPr/>
          <p:nvPr userDrawn="1"/>
        </p:nvCxnSpPr>
        <p:spPr>
          <a:xfrm>
            <a:off x="1036836" y="5453198"/>
            <a:ext cx="2284068" cy="0"/>
          </a:xfrm>
          <a:prstGeom prst="lin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过渡页">
    <p:bg>
      <p:bgPr>
        <a:solidFill>
          <a:schemeClr val="bg1">
            <a:alpha val="34000"/>
          </a:schemeClr>
        </a:solidFill>
        <a:effectLst/>
      </p:bgPr>
    </p:bg>
    <p:spTree>
      <p:nvGrpSpPr>
        <p:cNvPr id="1" name=""/>
        <p:cNvGrpSpPr/>
        <p:nvPr/>
      </p:nvGrpSpPr>
      <p:grpSpPr>
        <a:xfrm>
          <a:off x="0" y="0"/>
          <a:ext cx="0" cy="0"/>
          <a:chOff x="0" y="0"/>
          <a:chExt cx="0" cy="0"/>
        </a:xfrm>
      </p:grpSpPr>
      <p:sp>
        <p:nvSpPr>
          <p:cNvPr id="10" name="六边形 9"/>
          <p:cNvSpPr/>
          <p:nvPr userDrawn="1"/>
        </p:nvSpPr>
        <p:spPr>
          <a:xfrm rot="13500000">
            <a:off x="11462265" y="-665532"/>
            <a:ext cx="1216062" cy="1150542"/>
          </a:xfrm>
          <a:prstGeom prst="hexagon">
            <a:avLst/>
          </a:prstGeom>
          <a:noFill/>
          <a:ln>
            <a:gradFill>
              <a:gsLst>
                <a:gs pos="57000">
                  <a:schemeClr val="accent1">
                    <a:lumMod val="5000"/>
                    <a:lumOff val="95000"/>
                  </a:schemeClr>
                </a:gs>
                <a:gs pos="25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11" name="六边形 10"/>
          <p:cNvSpPr/>
          <p:nvPr userDrawn="1"/>
        </p:nvSpPr>
        <p:spPr>
          <a:xfrm rot="13500000">
            <a:off x="11570624" y="-229726"/>
            <a:ext cx="1216062" cy="1150542"/>
          </a:xfrm>
          <a:prstGeom prst="hexagon">
            <a:avLst/>
          </a:prstGeom>
          <a:noFill/>
          <a:ln>
            <a:gradFill>
              <a:gsLst>
                <a:gs pos="63000">
                  <a:schemeClr val="accent1">
                    <a:lumMod val="5000"/>
                    <a:lumOff val="95000"/>
                  </a:schemeClr>
                </a:gs>
                <a:gs pos="29000">
                  <a:schemeClr val="accent1">
                    <a:lumMod val="45000"/>
                    <a:lumOff val="55000"/>
                  </a:schemeClr>
                </a:gs>
                <a:gs pos="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14" name="六边形 13"/>
          <p:cNvSpPr/>
          <p:nvPr userDrawn="1"/>
        </p:nvSpPr>
        <p:spPr>
          <a:xfrm rot="19762302">
            <a:off x="3107395" y="852616"/>
            <a:ext cx="5977211" cy="5152768"/>
          </a:xfrm>
          <a:prstGeom prst="hexagon">
            <a:avLst>
              <a:gd name="adj" fmla="val 27804"/>
              <a:gd name="vf" fmla="val 115470"/>
            </a:avLst>
          </a:prstGeom>
          <a:solidFill>
            <a:schemeClr val="accent1">
              <a:lumMod val="20000"/>
              <a:lumOff val="8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8" name="组合 17"/>
          <p:cNvGrpSpPr/>
          <p:nvPr userDrawn="1"/>
        </p:nvGrpSpPr>
        <p:grpSpPr>
          <a:xfrm>
            <a:off x="4172713" y="4327717"/>
            <a:ext cx="3846574" cy="1334902"/>
            <a:chOff x="4172713" y="4327717"/>
            <a:chExt cx="3846574" cy="1334902"/>
          </a:xfrm>
        </p:grpSpPr>
        <p:sp>
          <p:nvSpPr>
            <p:cNvPr id="19" name="任意多边形: 形状 18"/>
            <p:cNvSpPr/>
            <p:nvPr/>
          </p:nvSpPr>
          <p:spPr>
            <a:xfrm rot="16200000" flipV="1">
              <a:off x="5428549" y="3071881"/>
              <a:ext cx="1334902" cy="3846574"/>
            </a:xfrm>
            <a:custGeom>
              <a:avLst/>
              <a:gdLst>
                <a:gd name="connsiteX0" fmla="*/ 0 w 1334902"/>
                <a:gd name="connsiteY0" fmla="*/ 1923287 h 3846574"/>
                <a:gd name="connsiteX1" fmla="*/ 961644 w 1334902"/>
                <a:gd name="connsiteY1" fmla="*/ 0 h 3846574"/>
                <a:gd name="connsiteX2" fmla="*/ 1334902 w 1334902"/>
                <a:gd name="connsiteY2" fmla="*/ 0 h 3846574"/>
                <a:gd name="connsiteX3" fmla="*/ 1334902 w 1334902"/>
                <a:gd name="connsiteY3" fmla="*/ 3846574 h 3846574"/>
                <a:gd name="connsiteX4" fmla="*/ 961644 w 1334902"/>
                <a:gd name="connsiteY4" fmla="*/ 3846574 h 3846574"/>
                <a:gd name="connsiteX0-1" fmla="*/ 1334902 w 1426342"/>
                <a:gd name="connsiteY0-2" fmla="*/ 3846574 h 3938014"/>
                <a:gd name="connsiteX1-3" fmla="*/ 961644 w 1426342"/>
                <a:gd name="connsiteY1-4" fmla="*/ 3846574 h 3938014"/>
                <a:gd name="connsiteX2-5" fmla="*/ 0 w 1426342"/>
                <a:gd name="connsiteY2-6" fmla="*/ 1923287 h 3938014"/>
                <a:gd name="connsiteX3-7" fmla="*/ 961644 w 1426342"/>
                <a:gd name="connsiteY3-8" fmla="*/ 0 h 3938014"/>
                <a:gd name="connsiteX4-9" fmla="*/ 1334902 w 1426342"/>
                <a:gd name="connsiteY4-10" fmla="*/ 0 h 3938014"/>
                <a:gd name="connsiteX5" fmla="*/ 1426342 w 1426342"/>
                <a:gd name="connsiteY5" fmla="*/ 3938014 h 3938014"/>
                <a:gd name="connsiteX0-11" fmla="*/ 1334902 w 1334902"/>
                <a:gd name="connsiteY0-12" fmla="*/ 3846574 h 3846574"/>
                <a:gd name="connsiteX1-13" fmla="*/ 961644 w 1334902"/>
                <a:gd name="connsiteY1-14" fmla="*/ 3846574 h 3846574"/>
                <a:gd name="connsiteX2-15" fmla="*/ 0 w 1334902"/>
                <a:gd name="connsiteY2-16" fmla="*/ 1923287 h 3846574"/>
                <a:gd name="connsiteX3-17" fmla="*/ 961644 w 1334902"/>
                <a:gd name="connsiteY3-18" fmla="*/ 0 h 3846574"/>
                <a:gd name="connsiteX4-19" fmla="*/ 1334902 w 1334902"/>
                <a:gd name="connsiteY4-20" fmla="*/ 0 h 384657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34902" h="3846574">
                  <a:moveTo>
                    <a:pt x="1334902" y="3846574"/>
                  </a:moveTo>
                  <a:lnTo>
                    <a:pt x="961644" y="3846574"/>
                  </a:lnTo>
                  <a:lnTo>
                    <a:pt x="0" y="1923287"/>
                  </a:lnTo>
                  <a:lnTo>
                    <a:pt x="961644" y="0"/>
                  </a:lnTo>
                  <a:lnTo>
                    <a:pt x="1334902" y="0"/>
                  </a:lnTo>
                </a:path>
              </a:pathLst>
            </a:cu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l"/>
              <a:endParaRPr lang="zh-CN" altLang="en-US" sz="1600">
                <a:solidFill>
                  <a:schemeClr val="accent1"/>
                </a:solidFill>
                <a:latin typeface="+mj-ea"/>
                <a:ea typeface="+mj-ea"/>
              </a:endParaRPr>
            </a:p>
          </p:txBody>
        </p:sp>
        <p:cxnSp>
          <p:nvCxnSpPr>
            <p:cNvPr id="20" name="直接连接符 19"/>
            <p:cNvCxnSpPr/>
            <p:nvPr/>
          </p:nvCxnSpPr>
          <p:spPr>
            <a:xfrm>
              <a:off x="4960990" y="4930139"/>
              <a:ext cx="915988" cy="455613"/>
            </a:xfrm>
            <a:prstGeom prst="lin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1" name="组合 20"/>
          <p:cNvGrpSpPr/>
          <p:nvPr userDrawn="1"/>
        </p:nvGrpSpPr>
        <p:grpSpPr>
          <a:xfrm>
            <a:off x="4172585" y="1195381"/>
            <a:ext cx="3846830" cy="1334770"/>
            <a:chOff x="6571" y="1919"/>
            <a:chExt cx="6058" cy="2102"/>
          </a:xfrm>
        </p:grpSpPr>
        <p:sp>
          <p:nvSpPr>
            <p:cNvPr id="22" name="任意多边形: 形状 21"/>
            <p:cNvSpPr/>
            <p:nvPr/>
          </p:nvSpPr>
          <p:spPr>
            <a:xfrm rot="5400000">
              <a:off x="8549" y="-59"/>
              <a:ext cx="2102" cy="6058"/>
            </a:xfrm>
            <a:custGeom>
              <a:avLst/>
              <a:gdLst>
                <a:gd name="connsiteX0" fmla="*/ 0 w 1334902"/>
                <a:gd name="connsiteY0" fmla="*/ 1923287 h 3846574"/>
                <a:gd name="connsiteX1" fmla="*/ 961644 w 1334902"/>
                <a:gd name="connsiteY1" fmla="*/ 0 h 3846574"/>
                <a:gd name="connsiteX2" fmla="*/ 1334902 w 1334902"/>
                <a:gd name="connsiteY2" fmla="*/ 0 h 3846574"/>
                <a:gd name="connsiteX3" fmla="*/ 1334902 w 1334902"/>
                <a:gd name="connsiteY3" fmla="*/ 3846574 h 3846574"/>
                <a:gd name="connsiteX4" fmla="*/ 961644 w 1334902"/>
                <a:gd name="connsiteY4" fmla="*/ 3846574 h 3846574"/>
                <a:gd name="connsiteX0-1" fmla="*/ 1334902 w 1426342"/>
                <a:gd name="connsiteY0-2" fmla="*/ 3846574 h 3938014"/>
                <a:gd name="connsiteX1-3" fmla="*/ 961644 w 1426342"/>
                <a:gd name="connsiteY1-4" fmla="*/ 3846574 h 3938014"/>
                <a:gd name="connsiteX2-5" fmla="*/ 0 w 1426342"/>
                <a:gd name="connsiteY2-6" fmla="*/ 1923287 h 3938014"/>
                <a:gd name="connsiteX3-7" fmla="*/ 961644 w 1426342"/>
                <a:gd name="connsiteY3-8" fmla="*/ 0 h 3938014"/>
                <a:gd name="connsiteX4-9" fmla="*/ 1334902 w 1426342"/>
                <a:gd name="connsiteY4-10" fmla="*/ 0 h 3938014"/>
                <a:gd name="connsiteX5" fmla="*/ 1426342 w 1426342"/>
                <a:gd name="connsiteY5" fmla="*/ 3938014 h 3938014"/>
                <a:gd name="connsiteX0-11" fmla="*/ 1334902 w 1334902"/>
                <a:gd name="connsiteY0-12" fmla="*/ 3846574 h 3846574"/>
                <a:gd name="connsiteX1-13" fmla="*/ 961644 w 1334902"/>
                <a:gd name="connsiteY1-14" fmla="*/ 3846574 h 3846574"/>
                <a:gd name="connsiteX2-15" fmla="*/ 0 w 1334902"/>
                <a:gd name="connsiteY2-16" fmla="*/ 1923287 h 3846574"/>
                <a:gd name="connsiteX3-17" fmla="*/ 961644 w 1334902"/>
                <a:gd name="connsiteY3-18" fmla="*/ 0 h 3846574"/>
                <a:gd name="connsiteX4-19" fmla="*/ 1334902 w 1334902"/>
                <a:gd name="connsiteY4-20" fmla="*/ 0 h 384657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34902" h="3846574">
                  <a:moveTo>
                    <a:pt x="1334902" y="3846574"/>
                  </a:moveTo>
                  <a:lnTo>
                    <a:pt x="961644" y="3846574"/>
                  </a:lnTo>
                  <a:lnTo>
                    <a:pt x="0" y="1923287"/>
                  </a:lnTo>
                  <a:lnTo>
                    <a:pt x="961644" y="0"/>
                  </a:lnTo>
                  <a:lnTo>
                    <a:pt x="1334902" y="0"/>
                  </a:lnTo>
                </a:path>
              </a:pathLst>
            </a:cu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l"/>
              <a:endParaRPr lang="zh-CN" altLang="en-US" sz="1600">
                <a:solidFill>
                  <a:schemeClr val="accent1"/>
                </a:solidFill>
                <a:latin typeface="+mj-ea"/>
                <a:ea typeface="+mj-ea"/>
              </a:endParaRPr>
            </a:p>
          </p:txBody>
        </p:sp>
        <p:cxnSp>
          <p:nvCxnSpPr>
            <p:cNvPr id="23" name="直接连接符 22"/>
            <p:cNvCxnSpPr/>
            <p:nvPr/>
          </p:nvCxnSpPr>
          <p:spPr>
            <a:xfrm>
              <a:off x="10289" y="2473"/>
              <a:ext cx="1443" cy="718"/>
            </a:xfrm>
            <a:prstGeom prst="lin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grpSp>
      <p:sp>
        <p:nvSpPr>
          <p:cNvPr id="24" name="椭圆 23"/>
          <p:cNvSpPr/>
          <p:nvPr userDrawn="1"/>
        </p:nvSpPr>
        <p:spPr>
          <a:xfrm>
            <a:off x="6011561" y="1013391"/>
            <a:ext cx="168876" cy="16887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椭圆 24"/>
          <p:cNvSpPr/>
          <p:nvPr userDrawn="1"/>
        </p:nvSpPr>
        <p:spPr>
          <a:xfrm>
            <a:off x="5992368" y="5662619"/>
            <a:ext cx="168876" cy="16887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六边形 25"/>
          <p:cNvSpPr/>
          <p:nvPr userDrawn="1"/>
        </p:nvSpPr>
        <p:spPr>
          <a:xfrm rot="19762302">
            <a:off x="2625229" y="436956"/>
            <a:ext cx="6941541" cy="5984087"/>
          </a:xfrm>
          <a:prstGeom prst="hexagon">
            <a:avLst>
              <a:gd name="adj" fmla="val 27804"/>
              <a:gd name="vf" fmla="val 115470"/>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7" name="直接连接符 26"/>
          <p:cNvCxnSpPr/>
          <p:nvPr userDrawn="1"/>
        </p:nvCxnSpPr>
        <p:spPr>
          <a:xfrm flipH="1">
            <a:off x="3210128" y="214009"/>
            <a:ext cx="1420238" cy="88382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nvCxnSpPr>
        <p:spPr>
          <a:xfrm flipH="1">
            <a:off x="7517333" y="5747057"/>
            <a:ext cx="1420238" cy="88382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29" name="六边形 28">
            <a:extLst>
              <a:ext uri="{FF2B5EF4-FFF2-40B4-BE49-F238E27FC236}">
                <a16:creationId xmlns:a16="http://schemas.microsoft.com/office/drawing/2014/main" id="{A6BAF2BD-4D98-0F5F-AEE2-80C2147FA00C}"/>
              </a:ext>
            </a:extLst>
          </p:cNvPr>
          <p:cNvSpPr/>
          <p:nvPr userDrawn="1"/>
        </p:nvSpPr>
        <p:spPr>
          <a:xfrm rot="13500000">
            <a:off x="-449126" y="5657139"/>
            <a:ext cx="1216062" cy="1150542"/>
          </a:xfrm>
          <a:prstGeom prst="hexagon">
            <a:avLst/>
          </a:prstGeom>
          <a:noFill/>
          <a:ln>
            <a:gradFill>
              <a:gsLst>
                <a:gs pos="57000">
                  <a:schemeClr val="accent1">
                    <a:lumMod val="5000"/>
                    <a:lumOff val="95000"/>
                  </a:schemeClr>
                </a:gs>
                <a:gs pos="25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30" name="六边形 29">
            <a:extLst>
              <a:ext uri="{FF2B5EF4-FFF2-40B4-BE49-F238E27FC236}">
                <a16:creationId xmlns:a16="http://schemas.microsoft.com/office/drawing/2014/main" id="{8D66CB8F-C897-E66F-9255-66CB39011A71}"/>
              </a:ext>
            </a:extLst>
          </p:cNvPr>
          <p:cNvSpPr/>
          <p:nvPr userDrawn="1"/>
        </p:nvSpPr>
        <p:spPr>
          <a:xfrm rot="13500000">
            <a:off x="-340767" y="6092945"/>
            <a:ext cx="1216062" cy="1150542"/>
          </a:xfrm>
          <a:prstGeom prst="hexagon">
            <a:avLst/>
          </a:prstGeom>
          <a:noFill/>
          <a:ln>
            <a:gradFill>
              <a:gsLst>
                <a:gs pos="63000">
                  <a:schemeClr val="accent1">
                    <a:lumMod val="5000"/>
                    <a:lumOff val="95000"/>
                  </a:schemeClr>
                </a:gs>
                <a:gs pos="29000">
                  <a:schemeClr val="accent1">
                    <a:lumMod val="45000"/>
                    <a:lumOff val="55000"/>
                  </a:schemeClr>
                </a:gs>
                <a:gs pos="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内容页">
    <p:spTree>
      <p:nvGrpSpPr>
        <p:cNvPr id="1" name=""/>
        <p:cNvGrpSpPr/>
        <p:nvPr/>
      </p:nvGrpSpPr>
      <p:grpSpPr>
        <a:xfrm>
          <a:off x="0" y="0"/>
          <a:ext cx="0" cy="0"/>
          <a:chOff x="0" y="0"/>
          <a:chExt cx="0" cy="0"/>
        </a:xfrm>
      </p:grpSpPr>
      <p:sp>
        <p:nvSpPr>
          <p:cNvPr id="11" name="矩形 10"/>
          <p:cNvSpPr/>
          <p:nvPr userDrawn="1"/>
        </p:nvSpPr>
        <p:spPr>
          <a:xfrm>
            <a:off x="0" y="6782435"/>
            <a:ext cx="12192000" cy="755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1A72F27A-2183-98F3-C016-859C39063CEC}"/>
              </a:ext>
            </a:extLst>
          </p:cNvPr>
          <p:cNvGrpSpPr/>
          <p:nvPr userDrawn="1"/>
        </p:nvGrpSpPr>
        <p:grpSpPr>
          <a:xfrm>
            <a:off x="279773" y="268684"/>
            <a:ext cx="421901" cy="430337"/>
            <a:chOff x="279773" y="173548"/>
            <a:chExt cx="421901" cy="430337"/>
          </a:xfrm>
        </p:grpSpPr>
        <p:sp>
          <p:nvSpPr>
            <p:cNvPr id="5" name="矩形 4"/>
            <p:cNvSpPr/>
            <p:nvPr userDrawn="1"/>
          </p:nvSpPr>
          <p:spPr>
            <a:xfrm>
              <a:off x="420407" y="322617"/>
              <a:ext cx="281267" cy="281268"/>
            </a:xfrm>
            <a:prstGeom prst="rect">
              <a:avLst/>
            </a:prstGeom>
            <a:noFill/>
            <a:ln>
              <a:solidFill>
                <a:schemeClr val="accent1">
                  <a:lumMod val="75000"/>
                  <a:alpha val="7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279773" y="173548"/>
              <a:ext cx="281267" cy="28126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内容占位符 3">
            <a:extLst>
              <a:ext uri="{FF2B5EF4-FFF2-40B4-BE49-F238E27FC236}">
                <a16:creationId xmlns:a16="http://schemas.microsoft.com/office/drawing/2014/main" id="{386A4636-BF40-27FD-F660-9E0BBC8E0469}"/>
              </a:ext>
            </a:extLst>
          </p:cNvPr>
          <p:cNvSpPr>
            <a:spLocks noGrp="1"/>
          </p:cNvSpPr>
          <p:nvPr>
            <p:ph sz="quarter" idx="10" hasCustomPrompt="1"/>
          </p:nvPr>
        </p:nvSpPr>
        <p:spPr>
          <a:xfrm>
            <a:off x="782422" y="180852"/>
            <a:ext cx="2897020" cy="606000"/>
          </a:xfrm>
          <a:prstGeom prst="rect">
            <a:avLst/>
          </a:prstGeom>
        </p:spPr>
        <p:txBody>
          <a:bodyPr>
            <a:spAutoFit/>
          </a:bodyPr>
          <a:lstStyle>
            <a:lvl1pPr marL="0" indent="0">
              <a:lnSpc>
                <a:spcPct val="130000"/>
              </a:lnSpc>
              <a:spcBef>
                <a:spcPts val="0"/>
              </a:spcBef>
              <a:buNone/>
              <a:defRPr>
                <a:solidFill>
                  <a:schemeClr val="accent1"/>
                </a:solidFill>
                <a:latin typeface="+mj-ea"/>
                <a:ea typeface="+mj-ea"/>
              </a:defRPr>
            </a:lvl1pPr>
          </a:lstStyle>
          <a:p>
            <a:pPr lvl="0"/>
            <a:r>
              <a:rPr lang="zh-CN" altLang="en-US" dirty="0"/>
              <a:t>请输入大标题</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109192385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49" r:id="rId2"/>
    <p:sldLayoutId id="2147483650" r:id="rId3"/>
    <p:sldLayoutId id="2147483651" r:id="rId4"/>
    <p:sldLayoutId id="2147483654"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xml"/><Relationship Id="rId1" Type="http://schemas.openxmlformats.org/officeDocument/2006/relationships/tags" Target="../tags/tag4.xml"/><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image" Target="../media/image21.jpeg"/></Relationships>
</file>

<file path=ppt/slides/_rels/slide15.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8.svg"/><Relationship Id="rId5" Type="http://schemas.openxmlformats.org/officeDocument/2006/relationships/image" Target="../media/image7.png"/><Relationship Id="rId10" Type="http://schemas.openxmlformats.org/officeDocument/2006/relationships/image" Target="../media/image12.svg"/><Relationship Id="rId4" Type="http://schemas.openxmlformats.org/officeDocument/2006/relationships/image" Target="../media/image6.svg"/><Relationship Id="rId9" Type="http://schemas.openxmlformats.org/officeDocument/2006/relationships/image" Target="../media/image11.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16.svg"/><Relationship Id="rId5" Type="http://schemas.openxmlformats.org/officeDocument/2006/relationships/image" Target="../media/image15.png"/><Relationship Id="rId10" Type="http://schemas.openxmlformats.org/officeDocument/2006/relationships/image" Target="../media/image20.svg"/><Relationship Id="rId4" Type="http://schemas.openxmlformats.org/officeDocument/2006/relationships/image" Target="../media/image14.svg"/><Relationship Id="rId9" Type="http://schemas.openxmlformats.org/officeDocument/2006/relationships/image" Target="../media/image19.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100000">
              <a:schemeClr val="accent1">
                <a:lumMod val="40000"/>
                <a:lumOff val="60000"/>
                <a:alpha val="0"/>
              </a:schemeClr>
            </a:gs>
            <a:gs pos="0">
              <a:schemeClr val="accent1">
                <a:lumMod val="20000"/>
                <a:lumOff val="80000"/>
                <a:alpha val="98000"/>
              </a:schemeClr>
            </a:gs>
          </a:gsLst>
          <a:path path="circle">
            <a:fillToRect t="100000" r="100000"/>
          </a:path>
        </a:gradFill>
        <a:effectLst/>
      </p:bgPr>
    </p:bg>
    <p:spTree>
      <p:nvGrpSpPr>
        <p:cNvPr id="1" name=""/>
        <p:cNvGrpSpPr/>
        <p:nvPr/>
      </p:nvGrpSpPr>
      <p:grpSpPr>
        <a:xfrm>
          <a:off x="0" y="0"/>
          <a:ext cx="0" cy="0"/>
          <a:chOff x="0" y="0"/>
          <a:chExt cx="0" cy="0"/>
        </a:xfrm>
      </p:grpSpPr>
      <p:sp>
        <p:nvSpPr>
          <p:cNvPr id="5" name="文本框 4"/>
          <p:cNvSpPr txBox="1"/>
          <p:nvPr/>
        </p:nvSpPr>
        <p:spPr>
          <a:xfrm>
            <a:off x="549814" y="2974796"/>
            <a:ext cx="7070186" cy="338554"/>
          </a:xfrm>
          <a:prstGeom prst="rect">
            <a:avLst/>
          </a:prstGeom>
          <a:noFill/>
        </p:spPr>
        <p:txBody>
          <a:bodyPr wrap="square">
            <a:spAutoFit/>
          </a:bodyPr>
          <a:lstStyle/>
          <a:p>
            <a:pPr marL="0" marR="0" lvl="0" indent="0" algn="dist" defTabSz="457200" rtl="0" eaLnBrk="1" fontAlgn="auto" latinLnBrk="0" hangingPunct="1">
              <a:lnSpc>
                <a:spcPct val="100000"/>
              </a:lnSpc>
              <a:spcBef>
                <a:spcPts val="0"/>
              </a:spcBef>
              <a:spcAft>
                <a:spcPts val="0"/>
              </a:spcAft>
              <a:buClrTx/>
              <a:buSzTx/>
              <a:buFontTx/>
              <a:buNone/>
              <a:tabLst/>
              <a:defRPr/>
            </a:pPr>
            <a:r>
              <a:rPr lang="en-US" altLang="zh-CN" sz="1600" dirty="0"/>
              <a:t>20XX</a:t>
            </a:r>
            <a:r>
              <a:rPr lang="zh-CN" altLang="en-US" sz="1600" dirty="0"/>
              <a:t>年终总结暨</a:t>
            </a:r>
            <a:r>
              <a:rPr lang="en-US" altLang="zh-CN" sz="1600" dirty="0"/>
              <a:t>20XX</a:t>
            </a:r>
            <a:r>
              <a:rPr lang="zh-CN" altLang="en-US" sz="1600" dirty="0"/>
              <a:t>新年计划</a:t>
            </a:r>
          </a:p>
        </p:txBody>
      </p:sp>
      <p:sp>
        <p:nvSpPr>
          <p:cNvPr id="4" name="Заголовок 2"/>
          <p:cNvSpPr txBox="1"/>
          <p:nvPr/>
        </p:nvSpPr>
        <p:spPr>
          <a:xfrm>
            <a:off x="549814" y="1962984"/>
            <a:ext cx="7203536" cy="1262742"/>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defRPr/>
            </a:pPr>
            <a:r>
              <a:rPr lang="zh-CN" altLang="en-US" sz="6600" dirty="0">
                <a:solidFill>
                  <a:schemeClr val="accent1"/>
                </a:solidFill>
                <a:sym typeface="Arial" panose="020B0604020202020204" pitchFamily="34" charset="0"/>
              </a:rPr>
              <a:t>梦想起航  共赢新年</a:t>
            </a:r>
            <a:endParaRPr lang="ru-RU" sz="6600" dirty="0">
              <a:solidFill>
                <a:schemeClr val="accent1"/>
              </a:solidFill>
              <a:sym typeface="Arial" panose="020B0604020202020204" pitchFamily="34" charset="0"/>
            </a:endParaRPr>
          </a:p>
        </p:txBody>
      </p:sp>
      <p:grpSp>
        <p:nvGrpSpPr>
          <p:cNvPr id="3" name="组合 2">
            <a:extLst>
              <a:ext uri="{FF2B5EF4-FFF2-40B4-BE49-F238E27FC236}">
                <a16:creationId xmlns:a16="http://schemas.microsoft.com/office/drawing/2014/main" id="{B3CFE3C4-61E8-C11C-7F11-02DB22B0978C}"/>
              </a:ext>
            </a:extLst>
          </p:cNvPr>
          <p:cNvGrpSpPr/>
          <p:nvPr/>
        </p:nvGrpSpPr>
        <p:grpSpPr>
          <a:xfrm>
            <a:off x="549814" y="3493776"/>
            <a:ext cx="2079086" cy="549950"/>
            <a:chOff x="549814" y="3493776"/>
            <a:chExt cx="2079086" cy="549950"/>
          </a:xfrm>
        </p:grpSpPr>
        <p:sp>
          <p:nvSpPr>
            <p:cNvPr id="26" name="矩形 25">
              <a:extLst>
                <a:ext uri="{FF2B5EF4-FFF2-40B4-BE49-F238E27FC236}">
                  <a16:creationId xmlns:a16="http://schemas.microsoft.com/office/drawing/2014/main" id="{C63572CC-AD6B-2421-D69A-3CD6A7E8566F}"/>
                </a:ext>
              </a:extLst>
            </p:cNvPr>
            <p:cNvSpPr/>
            <p:nvPr/>
          </p:nvSpPr>
          <p:spPr>
            <a:xfrm>
              <a:off x="549814" y="3493776"/>
              <a:ext cx="2079086" cy="5499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7" name="组合 26">
              <a:extLst>
                <a:ext uri="{FF2B5EF4-FFF2-40B4-BE49-F238E27FC236}">
                  <a16:creationId xmlns:a16="http://schemas.microsoft.com/office/drawing/2014/main" id="{29C3C716-55DE-6886-9F4D-EFA1EC68DAB7}"/>
                </a:ext>
              </a:extLst>
            </p:cNvPr>
            <p:cNvGrpSpPr/>
            <p:nvPr/>
          </p:nvGrpSpPr>
          <p:grpSpPr>
            <a:xfrm>
              <a:off x="703728" y="3630252"/>
              <a:ext cx="1600757" cy="276999"/>
              <a:chOff x="980663" y="4125306"/>
              <a:chExt cx="1600757" cy="276999"/>
            </a:xfrm>
          </p:grpSpPr>
          <p:sp>
            <p:nvSpPr>
              <p:cNvPr id="28" name="文本框 27">
                <a:extLst>
                  <a:ext uri="{FF2B5EF4-FFF2-40B4-BE49-F238E27FC236}">
                    <a16:creationId xmlns:a16="http://schemas.microsoft.com/office/drawing/2014/main" id="{E993D566-9FCA-82EE-EA1A-EAFE8D76BE73}"/>
                  </a:ext>
                </a:extLst>
              </p:cNvPr>
              <p:cNvSpPr txBox="1"/>
              <p:nvPr>
                <p:custDataLst>
                  <p:tags r:id="rId1"/>
                </p:custDataLst>
              </p:nvPr>
            </p:nvSpPr>
            <p:spPr>
              <a:xfrm>
                <a:off x="1145129" y="4125306"/>
                <a:ext cx="1436291" cy="276999"/>
              </a:xfrm>
              <a:prstGeom prst="rect">
                <a:avLst/>
              </a:prstGeom>
              <a:noFill/>
            </p:spPr>
            <p:txBody>
              <a:bodyPr wrap="none" lIns="0" tIns="0" rIns="0" bIns="0" rtlCol="0">
                <a:spAutoFit/>
              </a:bodyPr>
              <a:lstStyle/>
              <a:p>
                <a:r>
                  <a:rPr lang="zh-CN" altLang="en-US" dirty="0">
                    <a:solidFill>
                      <a:schemeClr val="bg1"/>
                    </a:solidFill>
                    <a:latin typeface="+mn-ea"/>
                  </a:rPr>
                  <a:t>汇报人：</a:t>
                </a:r>
                <a:r>
                  <a:rPr lang="en-US" dirty="0">
                    <a:solidFill>
                      <a:schemeClr val="bg1"/>
                    </a:solidFill>
                    <a:latin typeface="+mn-ea"/>
                  </a:rPr>
                  <a:t> </a:t>
                </a:r>
                <a:r>
                  <a:rPr lang="zh-CN" altLang="en-US" dirty="0">
                    <a:solidFill>
                      <a:schemeClr val="bg1"/>
                    </a:solidFill>
                    <a:latin typeface="+mn-ea"/>
                  </a:rPr>
                  <a:t>冷晴</a:t>
                </a:r>
                <a:endParaRPr lang="en-US" dirty="0">
                  <a:solidFill>
                    <a:schemeClr val="bg1"/>
                  </a:solidFill>
                  <a:latin typeface="+mn-ea"/>
                </a:endParaRPr>
              </a:p>
            </p:txBody>
          </p:sp>
          <p:sp>
            <p:nvSpPr>
              <p:cNvPr id="29" name="矩形 28">
                <a:extLst>
                  <a:ext uri="{FF2B5EF4-FFF2-40B4-BE49-F238E27FC236}">
                    <a16:creationId xmlns:a16="http://schemas.microsoft.com/office/drawing/2014/main" id="{2E71649B-A559-1A03-2CD8-5BEE38B3BE3C}"/>
                  </a:ext>
                </a:extLst>
              </p:cNvPr>
              <p:cNvSpPr/>
              <p:nvPr>
                <p:custDataLst>
                  <p:tags r:id="rId2"/>
                </p:custDataLst>
              </p:nvPr>
            </p:nvSpPr>
            <p:spPr>
              <a:xfrm>
                <a:off x="980663" y="4202845"/>
                <a:ext cx="97155" cy="1219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dirty="0">
                  <a:solidFill>
                    <a:schemeClr val="bg1"/>
                  </a:solidFill>
                </a:endParaRPr>
              </a:p>
            </p:txBody>
          </p:sp>
        </p:gr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0"/>
          </p:nvPr>
        </p:nvSpPr>
        <p:spPr>
          <a:prstGeom prst="rect">
            <a:avLst/>
          </a:prstGeom>
        </p:spPr>
        <p:txBody>
          <a:bodyPr>
            <a:normAutofit fontScale="92500" lnSpcReduction="10000"/>
          </a:bodyPr>
          <a:lstStyle/>
          <a:p>
            <a:r>
              <a:rPr lang="zh-CN" altLang="en-US" sz="3200" dirty="0"/>
              <a:t>请输入标题</a:t>
            </a:r>
          </a:p>
        </p:txBody>
      </p:sp>
      <p:sp>
        <p:nvSpPr>
          <p:cNvPr id="3" name="矩形: 圆角 2"/>
          <p:cNvSpPr/>
          <p:nvPr/>
        </p:nvSpPr>
        <p:spPr>
          <a:xfrm>
            <a:off x="1077419" y="1965729"/>
            <a:ext cx="2240301" cy="3139670"/>
          </a:xfrm>
          <a:prstGeom prst="roundRect">
            <a:avLst>
              <a:gd name="adj" fmla="val 5638"/>
            </a:avLst>
          </a:prstGeom>
          <a:solidFill>
            <a:schemeClr val="bg1"/>
          </a:solidFill>
          <a:ln>
            <a:solidFill>
              <a:schemeClr val="accent1"/>
            </a:solidFill>
          </a:ln>
          <a:effectLst>
            <a:outerShdw blurRad="1397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chemeClr val="bg1"/>
              </a:solidFill>
              <a:latin typeface="+mj-ea"/>
              <a:ea typeface="+mj-ea"/>
            </a:endParaRPr>
          </a:p>
        </p:txBody>
      </p:sp>
      <p:grpSp>
        <p:nvGrpSpPr>
          <p:cNvPr id="13" name="组合 12"/>
          <p:cNvGrpSpPr/>
          <p:nvPr/>
        </p:nvGrpSpPr>
        <p:grpSpPr>
          <a:xfrm>
            <a:off x="969625" y="2104932"/>
            <a:ext cx="2086886" cy="529946"/>
            <a:chOff x="969625" y="2188185"/>
            <a:chExt cx="2086886" cy="529946"/>
          </a:xfrm>
        </p:grpSpPr>
        <p:sp>
          <p:nvSpPr>
            <p:cNvPr id="44" name="任意多边形: 形状 43"/>
            <p:cNvSpPr/>
            <p:nvPr/>
          </p:nvSpPr>
          <p:spPr>
            <a:xfrm>
              <a:off x="969625" y="2275960"/>
              <a:ext cx="2086886" cy="442171"/>
            </a:xfrm>
            <a:custGeom>
              <a:avLst/>
              <a:gdLst>
                <a:gd name="connsiteX0" fmla="*/ 904337 w 2086886"/>
                <a:gd name="connsiteY0" fmla="*/ 0 h 442171"/>
                <a:gd name="connsiteX1" fmla="*/ 1865800 w 2086886"/>
                <a:gd name="connsiteY1" fmla="*/ 0 h 442171"/>
                <a:gd name="connsiteX2" fmla="*/ 2086886 w 2086886"/>
                <a:gd name="connsiteY2" fmla="*/ 221086 h 442171"/>
                <a:gd name="connsiteX3" fmla="*/ 1951857 w 2086886"/>
                <a:gd name="connsiteY3" fmla="*/ 424798 h 442171"/>
                <a:gd name="connsiteX4" fmla="*/ 1914082 w 2086886"/>
                <a:gd name="connsiteY4" fmla="*/ 436524 h 442171"/>
                <a:gd name="connsiteX5" fmla="*/ 0 w 2086886"/>
                <a:gd name="connsiteY5" fmla="*/ 442171 h 442171"/>
                <a:gd name="connsiteX6" fmla="*/ 0 w 2086886"/>
                <a:gd name="connsiteY6" fmla="*/ 925 h 442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6886" h="442171">
                  <a:moveTo>
                    <a:pt x="904337" y="0"/>
                  </a:moveTo>
                  <a:lnTo>
                    <a:pt x="1865800" y="0"/>
                  </a:lnTo>
                  <a:cubicBezTo>
                    <a:pt x="1987902" y="0"/>
                    <a:pt x="2086886" y="98984"/>
                    <a:pt x="2086886" y="221086"/>
                  </a:cubicBezTo>
                  <a:cubicBezTo>
                    <a:pt x="2086886" y="312663"/>
                    <a:pt x="2031208" y="391235"/>
                    <a:pt x="1951857" y="424798"/>
                  </a:cubicBezTo>
                  <a:lnTo>
                    <a:pt x="1914082" y="436524"/>
                  </a:lnTo>
                  <a:lnTo>
                    <a:pt x="0" y="442171"/>
                  </a:lnTo>
                  <a:lnTo>
                    <a:pt x="0" y="925"/>
                  </a:lnTo>
                  <a:close/>
                </a:path>
              </a:pathLst>
            </a:custGeom>
            <a:solidFill>
              <a:schemeClr val="accent1"/>
            </a:solidFill>
            <a:ln>
              <a:noFill/>
            </a:ln>
            <a:effectLst>
              <a:outerShdw blurRad="254000" dist="152400" dir="5400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457200"/>
              <a:endParaRPr lang="zh-CN" altLang="en-US" dirty="0"/>
            </a:p>
          </p:txBody>
        </p:sp>
        <p:sp>
          <p:nvSpPr>
            <p:cNvPr id="6" name="等腰三角形 5"/>
            <p:cNvSpPr/>
            <p:nvPr/>
          </p:nvSpPr>
          <p:spPr>
            <a:xfrm flipH="1">
              <a:off x="969625" y="2188185"/>
              <a:ext cx="107794" cy="87775"/>
            </a:xfrm>
            <a:prstGeom prst="triangle">
              <a:avLst>
                <a:gd name="adj" fmla="val 0"/>
              </a:avLst>
            </a:prstGeom>
            <a:solidFill>
              <a:srgbClr val="094F7A"/>
            </a:solidFill>
            <a:ln>
              <a:noFill/>
            </a:ln>
            <a:effectLst>
              <a:outerShdw blurRad="127000" dir="18900000" sy="23000" kx="-1200000" algn="b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p>
              <a:pPr algn="ctr" defTabSz="457200"/>
              <a:endParaRPr lang="zh-CN" altLang="en-US"/>
            </a:p>
          </p:txBody>
        </p:sp>
        <p:sp>
          <p:nvSpPr>
            <p:cNvPr id="7" name="文本框 6"/>
            <p:cNvSpPr txBox="1"/>
            <p:nvPr/>
          </p:nvSpPr>
          <p:spPr>
            <a:xfrm>
              <a:off x="1347370" y="2343157"/>
              <a:ext cx="1331396" cy="307777"/>
            </a:xfrm>
            <a:prstGeom prst="rect">
              <a:avLst/>
            </a:prstGeom>
            <a:noFill/>
          </p:spPr>
          <p:txBody>
            <a:bodyPr wrap="square" lIns="0" tIns="0" rIns="0" bIns="0" rtlCol="0" anchor="t">
              <a:spAutoFit/>
            </a:bodyPr>
            <a:lstStyle/>
            <a:p>
              <a:r>
                <a:rPr lang="zh-CN" altLang="en-US" sz="2000" dirty="0">
                  <a:solidFill>
                    <a:schemeClr val="bg1"/>
                  </a:solidFill>
                  <a:latin typeface="+mj-ea"/>
                  <a:ea typeface="+mj-ea"/>
                </a:rPr>
                <a:t>请输入标题</a:t>
              </a:r>
            </a:p>
          </p:txBody>
        </p:sp>
      </p:grpSp>
      <p:sp>
        <p:nvSpPr>
          <p:cNvPr id="9" name="文本框 8"/>
          <p:cNvSpPr txBox="1"/>
          <p:nvPr/>
        </p:nvSpPr>
        <p:spPr>
          <a:xfrm>
            <a:off x="1154126" y="2821531"/>
            <a:ext cx="2086886" cy="1574470"/>
          </a:xfrm>
          <a:prstGeom prst="rect">
            <a:avLst/>
          </a:prstGeom>
          <a:noFill/>
        </p:spPr>
        <p:txBody>
          <a:bodyPr wrap="square" lIns="0" tIns="0" rIns="0" bIns="0" rtlCol="0" anchor="t">
            <a:spAutoFit/>
          </a:bodyPr>
          <a:lstStyle/>
          <a:p>
            <a:pPr>
              <a:lnSpc>
                <a:spcPct val="130000"/>
              </a:lnSpc>
            </a:pPr>
            <a:r>
              <a:rPr lang="zh-CN" altLang="en-US" sz="1600" dirty="0">
                <a:solidFill>
                  <a:schemeClr val="tx1">
                    <a:lumMod val="75000"/>
                    <a:lumOff val="25000"/>
                  </a:schemeClr>
                </a:solidFill>
                <a:effectLst/>
                <a:latin typeface="+mn-ea"/>
                <a:cs typeface="阿里巴巴普惠体 Medium" panose="00020600040101010101" pitchFamily="18" charset="-122"/>
                <a:sym typeface="+mn-ea"/>
              </a:rPr>
              <a:t>请输入文字请输入文字</a:t>
            </a:r>
            <a:endParaRPr lang="en-US" altLang="zh-CN" sz="1600" dirty="0">
              <a:solidFill>
                <a:schemeClr val="tx1">
                  <a:lumMod val="75000"/>
                  <a:lumOff val="25000"/>
                </a:schemeClr>
              </a:solidFill>
              <a:effectLst/>
              <a:latin typeface="+mn-ea"/>
              <a:cs typeface="阿里巴巴普惠体 Medium" panose="00020600040101010101" pitchFamily="18" charset="-122"/>
              <a:sym typeface="+mn-ea"/>
            </a:endParaRPr>
          </a:p>
          <a:p>
            <a:pPr>
              <a:lnSpc>
                <a:spcPct val="130000"/>
              </a:lnSpc>
            </a:pPr>
            <a:r>
              <a:rPr lang="zh-CN" altLang="en-US" sz="1600" dirty="0">
                <a:solidFill>
                  <a:schemeClr val="tx1">
                    <a:lumMod val="75000"/>
                    <a:lumOff val="25000"/>
                  </a:schemeClr>
                </a:solidFill>
                <a:effectLst/>
                <a:latin typeface="+mn-ea"/>
                <a:cs typeface="阿里巴巴普惠体 Medium" panose="00020600040101010101" pitchFamily="18" charset="-122"/>
                <a:sym typeface="+mn-ea"/>
              </a:rPr>
              <a:t>请输入文字请输入文字</a:t>
            </a:r>
            <a:endParaRPr lang="en-US" altLang="zh-CN" sz="1600" dirty="0">
              <a:solidFill>
                <a:schemeClr val="tx1">
                  <a:lumMod val="75000"/>
                  <a:lumOff val="25000"/>
                </a:schemeClr>
              </a:solidFill>
              <a:latin typeface="+mn-ea"/>
              <a:cs typeface="阿里巴巴普惠体 Medium" panose="00020600040101010101" pitchFamily="18" charset="-122"/>
              <a:sym typeface="+mn-ea"/>
            </a:endParaRPr>
          </a:p>
          <a:p>
            <a:pPr>
              <a:lnSpc>
                <a:spcPct val="130000"/>
              </a:lnSpc>
            </a:pPr>
            <a:r>
              <a:rPr lang="zh-CN" altLang="en-US" sz="1600" dirty="0">
                <a:solidFill>
                  <a:schemeClr val="tx1">
                    <a:lumMod val="75000"/>
                    <a:lumOff val="25000"/>
                  </a:schemeClr>
                </a:solidFill>
                <a:effectLst/>
                <a:latin typeface="+mn-ea"/>
                <a:cs typeface="阿里巴巴普惠体 Medium" panose="00020600040101010101" pitchFamily="18" charset="-122"/>
                <a:sym typeface="+mn-ea"/>
              </a:rPr>
              <a:t>请输入文字请输入文字</a:t>
            </a:r>
            <a:endParaRPr lang="en-US" altLang="zh-CN" sz="1600" dirty="0">
              <a:solidFill>
                <a:schemeClr val="tx1">
                  <a:lumMod val="75000"/>
                  <a:lumOff val="25000"/>
                </a:schemeClr>
              </a:solidFill>
              <a:effectLst/>
              <a:latin typeface="+mn-ea"/>
              <a:cs typeface="阿里巴巴普惠体 Medium" panose="00020600040101010101" pitchFamily="18" charset="-122"/>
              <a:sym typeface="+mn-ea"/>
            </a:endParaRPr>
          </a:p>
          <a:p>
            <a:pPr>
              <a:lnSpc>
                <a:spcPct val="130000"/>
              </a:lnSpc>
            </a:pPr>
            <a:r>
              <a:rPr lang="zh-CN" altLang="en-US" sz="1600" dirty="0">
                <a:solidFill>
                  <a:schemeClr val="tx1">
                    <a:lumMod val="75000"/>
                    <a:lumOff val="25000"/>
                  </a:schemeClr>
                </a:solidFill>
                <a:effectLst/>
                <a:latin typeface="+mn-ea"/>
                <a:cs typeface="阿里巴巴普惠体 Medium" panose="00020600040101010101" pitchFamily="18" charset="-122"/>
                <a:sym typeface="+mn-ea"/>
              </a:rPr>
              <a:t>请输入文字请输入文字</a:t>
            </a:r>
            <a:endParaRPr lang="en-US" altLang="zh-CN" sz="1600" dirty="0">
              <a:solidFill>
                <a:schemeClr val="tx1">
                  <a:lumMod val="75000"/>
                  <a:lumOff val="25000"/>
                </a:schemeClr>
              </a:solidFill>
              <a:latin typeface="+mn-ea"/>
              <a:cs typeface="阿里巴巴普惠体 Medium" panose="00020600040101010101" pitchFamily="18" charset="-122"/>
              <a:sym typeface="+mn-ea"/>
            </a:endParaRPr>
          </a:p>
          <a:p>
            <a:pPr>
              <a:lnSpc>
                <a:spcPct val="130000"/>
              </a:lnSpc>
            </a:pPr>
            <a:r>
              <a:rPr lang="zh-CN" altLang="en-US" sz="1600" dirty="0">
                <a:solidFill>
                  <a:schemeClr val="tx1">
                    <a:lumMod val="75000"/>
                    <a:lumOff val="25000"/>
                  </a:schemeClr>
                </a:solidFill>
                <a:effectLst/>
                <a:latin typeface="+mn-ea"/>
                <a:cs typeface="阿里巴巴普惠体 Medium" panose="00020600040101010101" pitchFamily="18" charset="-122"/>
                <a:sym typeface="+mn-ea"/>
              </a:rPr>
              <a:t>请输入文字请输入文字</a:t>
            </a:r>
            <a:endParaRPr lang="zh-CN" altLang="en-US" sz="1600" b="0" dirty="0">
              <a:solidFill>
                <a:schemeClr val="tx1">
                  <a:lumMod val="75000"/>
                  <a:lumOff val="25000"/>
                </a:schemeClr>
              </a:solidFill>
              <a:effectLst/>
              <a:latin typeface="+mn-ea"/>
            </a:endParaRPr>
          </a:p>
        </p:txBody>
      </p:sp>
      <p:sp>
        <p:nvSpPr>
          <p:cNvPr id="24" name="矩形: 圆角 23"/>
          <p:cNvSpPr/>
          <p:nvPr/>
        </p:nvSpPr>
        <p:spPr>
          <a:xfrm>
            <a:off x="3644032" y="1965729"/>
            <a:ext cx="2240301" cy="3139670"/>
          </a:xfrm>
          <a:prstGeom prst="roundRect">
            <a:avLst>
              <a:gd name="adj" fmla="val 5638"/>
            </a:avLst>
          </a:prstGeom>
          <a:solidFill>
            <a:schemeClr val="bg1"/>
          </a:solidFill>
          <a:ln>
            <a:solidFill>
              <a:schemeClr val="accent1"/>
            </a:solidFill>
          </a:ln>
          <a:effectLst>
            <a:outerShdw blurRad="1397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chemeClr val="bg1"/>
              </a:solidFill>
              <a:latin typeface="+mj-ea"/>
              <a:ea typeface="+mj-ea"/>
            </a:endParaRPr>
          </a:p>
        </p:txBody>
      </p:sp>
      <p:sp>
        <p:nvSpPr>
          <p:cNvPr id="29" name="文本框 28"/>
          <p:cNvSpPr txBox="1"/>
          <p:nvPr/>
        </p:nvSpPr>
        <p:spPr>
          <a:xfrm>
            <a:off x="3743634" y="2821531"/>
            <a:ext cx="2041095" cy="1574470"/>
          </a:xfrm>
          <a:prstGeom prst="rect">
            <a:avLst/>
          </a:prstGeom>
          <a:noFill/>
        </p:spPr>
        <p:txBody>
          <a:bodyPr wrap="square" lIns="0" tIns="0" rIns="0" bIns="0" rtlCol="0" anchor="t">
            <a:spAutoFit/>
          </a:bodyPr>
          <a:lstStyle/>
          <a:p>
            <a:pPr>
              <a:lnSpc>
                <a:spcPct val="130000"/>
              </a:lnSpc>
            </a:pPr>
            <a:r>
              <a:rPr lang="zh-CN" altLang="en-US" sz="1600" dirty="0">
                <a:solidFill>
                  <a:schemeClr val="tx1">
                    <a:lumMod val="75000"/>
                    <a:lumOff val="25000"/>
                  </a:schemeClr>
                </a:solidFill>
                <a:effectLst/>
                <a:latin typeface="+mn-ea"/>
                <a:cs typeface="阿里巴巴普惠体 Medium" panose="00020600040101010101" pitchFamily="18" charset="-122"/>
                <a:sym typeface="+mn-ea"/>
              </a:rPr>
              <a:t>请输入文字请输入文字</a:t>
            </a:r>
            <a:endParaRPr lang="en-US" altLang="zh-CN" sz="1600" dirty="0">
              <a:solidFill>
                <a:schemeClr val="tx1">
                  <a:lumMod val="75000"/>
                  <a:lumOff val="25000"/>
                </a:schemeClr>
              </a:solidFill>
              <a:effectLst/>
              <a:latin typeface="+mn-ea"/>
              <a:cs typeface="阿里巴巴普惠体 Medium" panose="00020600040101010101" pitchFamily="18" charset="-122"/>
              <a:sym typeface="+mn-ea"/>
            </a:endParaRPr>
          </a:p>
          <a:p>
            <a:pPr>
              <a:lnSpc>
                <a:spcPct val="130000"/>
              </a:lnSpc>
            </a:pPr>
            <a:r>
              <a:rPr lang="zh-CN" altLang="en-US" sz="1600" dirty="0">
                <a:solidFill>
                  <a:schemeClr val="tx1">
                    <a:lumMod val="75000"/>
                    <a:lumOff val="25000"/>
                  </a:schemeClr>
                </a:solidFill>
                <a:effectLst/>
                <a:latin typeface="+mn-ea"/>
                <a:cs typeface="阿里巴巴普惠体 Medium" panose="00020600040101010101" pitchFamily="18" charset="-122"/>
                <a:sym typeface="+mn-ea"/>
              </a:rPr>
              <a:t>请输入文字请输入文字</a:t>
            </a:r>
            <a:endParaRPr lang="en-US" altLang="zh-CN" sz="1600" dirty="0">
              <a:solidFill>
                <a:schemeClr val="tx1">
                  <a:lumMod val="75000"/>
                  <a:lumOff val="25000"/>
                </a:schemeClr>
              </a:solidFill>
              <a:latin typeface="+mn-ea"/>
              <a:cs typeface="阿里巴巴普惠体 Medium" panose="00020600040101010101" pitchFamily="18" charset="-122"/>
              <a:sym typeface="+mn-ea"/>
            </a:endParaRPr>
          </a:p>
          <a:p>
            <a:pPr>
              <a:lnSpc>
                <a:spcPct val="130000"/>
              </a:lnSpc>
            </a:pPr>
            <a:r>
              <a:rPr lang="zh-CN" altLang="en-US" sz="1600" dirty="0">
                <a:solidFill>
                  <a:schemeClr val="tx1">
                    <a:lumMod val="75000"/>
                    <a:lumOff val="25000"/>
                  </a:schemeClr>
                </a:solidFill>
                <a:effectLst/>
                <a:latin typeface="+mn-ea"/>
                <a:cs typeface="阿里巴巴普惠体 Medium" panose="00020600040101010101" pitchFamily="18" charset="-122"/>
                <a:sym typeface="+mn-ea"/>
              </a:rPr>
              <a:t>请输入文字请输入文字</a:t>
            </a:r>
            <a:endParaRPr lang="en-US" altLang="zh-CN" sz="1600" dirty="0">
              <a:solidFill>
                <a:schemeClr val="tx1">
                  <a:lumMod val="75000"/>
                  <a:lumOff val="25000"/>
                </a:schemeClr>
              </a:solidFill>
              <a:effectLst/>
              <a:latin typeface="+mn-ea"/>
              <a:cs typeface="阿里巴巴普惠体 Medium" panose="00020600040101010101" pitchFamily="18" charset="-122"/>
              <a:sym typeface="+mn-ea"/>
            </a:endParaRPr>
          </a:p>
          <a:p>
            <a:pPr>
              <a:lnSpc>
                <a:spcPct val="130000"/>
              </a:lnSpc>
            </a:pPr>
            <a:r>
              <a:rPr lang="zh-CN" altLang="en-US" sz="1600" dirty="0">
                <a:solidFill>
                  <a:schemeClr val="tx1">
                    <a:lumMod val="75000"/>
                    <a:lumOff val="25000"/>
                  </a:schemeClr>
                </a:solidFill>
                <a:effectLst/>
                <a:latin typeface="+mn-ea"/>
                <a:cs typeface="阿里巴巴普惠体 Medium" panose="00020600040101010101" pitchFamily="18" charset="-122"/>
                <a:sym typeface="+mn-ea"/>
              </a:rPr>
              <a:t>请输入文字请输入文字</a:t>
            </a:r>
            <a:endParaRPr lang="en-US" altLang="zh-CN" sz="1600" dirty="0">
              <a:solidFill>
                <a:schemeClr val="tx1">
                  <a:lumMod val="75000"/>
                  <a:lumOff val="25000"/>
                </a:schemeClr>
              </a:solidFill>
              <a:latin typeface="+mn-ea"/>
              <a:cs typeface="阿里巴巴普惠体 Medium" panose="00020600040101010101" pitchFamily="18" charset="-122"/>
              <a:sym typeface="+mn-ea"/>
            </a:endParaRPr>
          </a:p>
          <a:p>
            <a:pPr>
              <a:lnSpc>
                <a:spcPct val="130000"/>
              </a:lnSpc>
            </a:pPr>
            <a:r>
              <a:rPr lang="zh-CN" altLang="en-US" sz="1600" dirty="0">
                <a:solidFill>
                  <a:schemeClr val="tx1">
                    <a:lumMod val="75000"/>
                    <a:lumOff val="25000"/>
                  </a:schemeClr>
                </a:solidFill>
                <a:effectLst/>
                <a:latin typeface="+mn-ea"/>
                <a:cs typeface="阿里巴巴普惠体 Medium" panose="00020600040101010101" pitchFamily="18" charset="-122"/>
                <a:sym typeface="+mn-ea"/>
              </a:rPr>
              <a:t>请输入文字请输入文字</a:t>
            </a:r>
            <a:endParaRPr lang="zh-CN" altLang="en-US" sz="1600" b="0" dirty="0">
              <a:solidFill>
                <a:schemeClr val="tx1">
                  <a:lumMod val="75000"/>
                  <a:lumOff val="25000"/>
                </a:schemeClr>
              </a:solidFill>
              <a:effectLst/>
              <a:latin typeface="+mn-ea"/>
            </a:endParaRPr>
          </a:p>
        </p:txBody>
      </p:sp>
      <p:sp>
        <p:nvSpPr>
          <p:cNvPr id="31" name="矩形: 圆角 30"/>
          <p:cNvSpPr/>
          <p:nvPr/>
        </p:nvSpPr>
        <p:spPr>
          <a:xfrm>
            <a:off x="6318439" y="1965729"/>
            <a:ext cx="2240301" cy="3139670"/>
          </a:xfrm>
          <a:prstGeom prst="roundRect">
            <a:avLst>
              <a:gd name="adj" fmla="val 5638"/>
            </a:avLst>
          </a:prstGeom>
          <a:solidFill>
            <a:schemeClr val="bg1"/>
          </a:solidFill>
          <a:ln>
            <a:solidFill>
              <a:schemeClr val="accent1"/>
            </a:solidFill>
          </a:ln>
          <a:effectLst>
            <a:outerShdw blurRad="1397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chemeClr val="bg1"/>
              </a:solidFill>
              <a:latin typeface="+mj-ea"/>
              <a:ea typeface="+mj-ea"/>
            </a:endParaRPr>
          </a:p>
        </p:txBody>
      </p:sp>
      <p:sp>
        <p:nvSpPr>
          <p:cNvPr id="36" name="文本框 35"/>
          <p:cNvSpPr txBox="1"/>
          <p:nvPr/>
        </p:nvSpPr>
        <p:spPr>
          <a:xfrm>
            <a:off x="6384067" y="2821531"/>
            <a:ext cx="2109044" cy="1574470"/>
          </a:xfrm>
          <a:prstGeom prst="rect">
            <a:avLst/>
          </a:prstGeom>
          <a:noFill/>
        </p:spPr>
        <p:txBody>
          <a:bodyPr wrap="square" lIns="0" tIns="0" rIns="0" bIns="0" rtlCol="0" anchor="t">
            <a:spAutoFit/>
          </a:bodyPr>
          <a:lstStyle/>
          <a:p>
            <a:pPr>
              <a:lnSpc>
                <a:spcPct val="130000"/>
              </a:lnSpc>
            </a:pPr>
            <a:r>
              <a:rPr lang="zh-CN" altLang="en-US" sz="1600" dirty="0">
                <a:solidFill>
                  <a:schemeClr val="tx1">
                    <a:lumMod val="75000"/>
                    <a:lumOff val="25000"/>
                  </a:schemeClr>
                </a:solidFill>
                <a:effectLst/>
                <a:latin typeface="+mn-ea"/>
                <a:cs typeface="阿里巴巴普惠体 Medium" panose="00020600040101010101" pitchFamily="18" charset="-122"/>
                <a:sym typeface="+mn-ea"/>
              </a:rPr>
              <a:t>请输入文字请输入文字</a:t>
            </a:r>
            <a:endParaRPr lang="en-US" altLang="zh-CN" sz="1600" dirty="0">
              <a:solidFill>
                <a:schemeClr val="tx1">
                  <a:lumMod val="75000"/>
                  <a:lumOff val="25000"/>
                </a:schemeClr>
              </a:solidFill>
              <a:effectLst/>
              <a:latin typeface="+mn-ea"/>
              <a:cs typeface="阿里巴巴普惠体 Medium" panose="00020600040101010101" pitchFamily="18" charset="-122"/>
              <a:sym typeface="+mn-ea"/>
            </a:endParaRPr>
          </a:p>
          <a:p>
            <a:pPr>
              <a:lnSpc>
                <a:spcPct val="130000"/>
              </a:lnSpc>
            </a:pPr>
            <a:r>
              <a:rPr lang="zh-CN" altLang="en-US" sz="1600" dirty="0">
                <a:solidFill>
                  <a:schemeClr val="tx1">
                    <a:lumMod val="75000"/>
                    <a:lumOff val="25000"/>
                  </a:schemeClr>
                </a:solidFill>
                <a:effectLst/>
                <a:latin typeface="+mn-ea"/>
                <a:cs typeface="阿里巴巴普惠体 Medium" panose="00020600040101010101" pitchFamily="18" charset="-122"/>
                <a:sym typeface="+mn-ea"/>
              </a:rPr>
              <a:t>请输入文字请输入文字</a:t>
            </a:r>
            <a:endParaRPr lang="en-US" altLang="zh-CN" sz="1600" dirty="0">
              <a:solidFill>
                <a:schemeClr val="tx1">
                  <a:lumMod val="75000"/>
                  <a:lumOff val="25000"/>
                </a:schemeClr>
              </a:solidFill>
              <a:latin typeface="+mn-ea"/>
              <a:cs typeface="阿里巴巴普惠体 Medium" panose="00020600040101010101" pitchFamily="18" charset="-122"/>
              <a:sym typeface="+mn-ea"/>
            </a:endParaRPr>
          </a:p>
          <a:p>
            <a:pPr>
              <a:lnSpc>
                <a:spcPct val="130000"/>
              </a:lnSpc>
            </a:pPr>
            <a:r>
              <a:rPr lang="zh-CN" altLang="en-US" sz="1600" dirty="0">
                <a:solidFill>
                  <a:schemeClr val="tx1">
                    <a:lumMod val="75000"/>
                    <a:lumOff val="25000"/>
                  </a:schemeClr>
                </a:solidFill>
                <a:effectLst/>
                <a:latin typeface="+mn-ea"/>
                <a:cs typeface="阿里巴巴普惠体 Medium" panose="00020600040101010101" pitchFamily="18" charset="-122"/>
                <a:sym typeface="+mn-ea"/>
              </a:rPr>
              <a:t>请输入文字请输入文字</a:t>
            </a:r>
            <a:endParaRPr lang="en-US" altLang="zh-CN" sz="1600" dirty="0">
              <a:solidFill>
                <a:schemeClr val="tx1">
                  <a:lumMod val="75000"/>
                  <a:lumOff val="25000"/>
                </a:schemeClr>
              </a:solidFill>
              <a:effectLst/>
              <a:latin typeface="+mn-ea"/>
              <a:cs typeface="阿里巴巴普惠体 Medium" panose="00020600040101010101" pitchFamily="18" charset="-122"/>
              <a:sym typeface="+mn-ea"/>
            </a:endParaRPr>
          </a:p>
          <a:p>
            <a:pPr>
              <a:lnSpc>
                <a:spcPct val="130000"/>
              </a:lnSpc>
            </a:pPr>
            <a:r>
              <a:rPr lang="zh-CN" altLang="en-US" sz="1600" dirty="0">
                <a:solidFill>
                  <a:schemeClr val="tx1">
                    <a:lumMod val="75000"/>
                    <a:lumOff val="25000"/>
                  </a:schemeClr>
                </a:solidFill>
                <a:effectLst/>
                <a:latin typeface="+mn-ea"/>
                <a:cs typeface="阿里巴巴普惠体 Medium" panose="00020600040101010101" pitchFamily="18" charset="-122"/>
                <a:sym typeface="+mn-ea"/>
              </a:rPr>
              <a:t>请输入文字请输入文字</a:t>
            </a:r>
            <a:endParaRPr lang="en-US" altLang="zh-CN" sz="1600" dirty="0">
              <a:solidFill>
                <a:schemeClr val="tx1">
                  <a:lumMod val="75000"/>
                  <a:lumOff val="25000"/>
                </a:schemeClr>
              </a:solidFill>
              <a:latin typeface="+mn-ea"/>
              <a:cs typeface="阿里巴巴普惠体 Medium" panose="00020600040101010101" pitchFamily="18" charset="-122"/>
              <a:sym typeface="+mn-ea"/>
            </a:endParaRPr>
          </a:p>
          <a:p>
            <a:pPr>
              <a:lnSpc>
                <a:spcPct val="130000"/>
              </a:lnSpc>
            </a:pPr>
            <a:r>
              <a:rPr lang="zh-CN" altLang="en-US" sz="1600" dirty="0">
                <a:solidFill>
                  <a:schemeClr val="tx1">
                    <a:lumMod val="75000"/>
                    <a:lumOff val="25000"/>
                  </a:schemeClr>
                </a:solidFill>
                <a:effectLst/>
                <a:latin typeface="+mn-ea"/>
                <a:cs typeface="阿里巴巴普惠体 Medium" panose="00020600040101010101" pitchFamily="18" charset="-122"/>
                <a:sym typeface="+mn-ea"/>
              </a:rPr>
              <a:t>请输入文字请输入文字</a:t>
            </a:r>
            <a:endParaRPr lang="zh-CN" altLang="en-US" sz="1600" b="0" dirty="0">
              <a:solidFill>
                <a:schemeClr val="tx1">
                  <a:lumMod val="75000"/>
                  <a:lumOff val="25000"/>
                </a:schemeClr>
              </a:solidFill>
              <a:effectLst/>
              <a:latin typeface="+mn-ea"/>
            </a:endParaRPr>
          </a:p>
        </p:txBody>
      </p:sp>
      <p:sp>
        <p:nvSpPr>
          <p:cNvPr id="37" name="矩形: 圆角 36"/>
          <p:cNvSpPr/>
          <p:nvPr/>
        </p:nvSpPr>
        <p:spPr>
          <a:xfrm>
            <a:off x="8994352" y="1965729"/>
            <a:ext cx="2240301" cy="3139670"/>
          </a:xfrm>
          <a:prstGeom prst="roundRect">
            <a:avLst>
              <a:gd name="adj" fmla="val 5638"/>
            </a:avLst>
          </a:prstGeom>
          <a:solidFill>
            <a:schemeClr val="bg1"/>
          </a:solidFill>
          <a:ln>
            <a:solidFill>
              <a:schemeClr val="accent1"/>
            </a:solidFill>
          </a:ln>
          <a:effectLst>
            <a:outerShdw blurRad="1397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chemeClr val="bg1"/>
              </a:solidFill>
              <a:latin typeface="+mj-ea"/>
              <a:ea typeface="+mj-ea"/>
            </a:endParaRPr>
          </a:p>
        </p:txBody>
      </p:sp>
      <p:grpSp>
        <p:nvGrpSpPr>
          <p:cNvPr id="15" name="组合 14"/>
          <p:cNvGrpSpPr/>
          <p:nvPr/>
        </p:nvGrpSpPr>
        <p:grpSpPr>
          <a:xfrm>
            <a:off x="6212038" y="2107636"/>
            <a:ext cx="2089989" cy="524539"/>
            <a:chOff x="6212038" y="2173991"/>
            <a:chExt cx="2089989" cy="524539"/>
          </a:xfrm>
        </p:grpSpPr>
        <p:sp>
          <p:nvSpPr>
            <p:cNvPr id="34" name="等腰三角形 33"/>
            <p:cNvSpPr/>
            <p:nvPr/>
          </p:nvSpPr>
          <p:spPr>
            <a:xfrm flipH="1">
              <a:off x="6212038" y="2173991"/>
              <a:ext cx="107794" cy="87775"/>
            </a:xfrm>
            <a:prstGeom prst="triangle">
              <a:avLst>
                <a:gd name="adj" fmla="val 0"/>
              </a:avLst>
            </a:prstGeom>
            <a:solidFill>
              <a:srgbClr val="094F7A"/>
            </a:solidFill>
            <a:ln>
              <a:noFill/>
            </a:ln>
            <a:effectLst>
              <a:outerShdw blurRad="127000" dir="18900000" sy="23000" kx="-1200000" algn="b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p>
              <a:pPr algn="ctr" defTabSz="457200"/>
              <a:endParaRPr lang="zh-CN" altLang="en-US"/>
            </a:p>
          </p:txBody>
        </p:sp>
        <p:sp>
          <p:nvSpPr>
            <p:cNvPr id="47" name="任意多边形: 形状 46"/>
            <p:cNvSpPr/>
            <p:nvPr/>
          </p:nvSpPr>
          <p:spPr>
            <a:xfrm>
              <a:off x="6215141" y="2256359"/>
              <a:ext cx="2086886" cy="442171"/>
            </a:xfrm>
            <a:custGeom>
              <a:avLst/>
              <a:gdLst>
                <a:gd name="connsiteX0" fmla="*/ 904337 w 2086886"/>
                <a:gd name="connsiteY0" fmla="*/ 0 h 442171"/>
                <a:gd name="connsiteX1" fmla="*/ 1865800 w 2086886"/>
                <a:gd name="connsiteY1" fmla="*/ 0 h 442171"/>
                <a:gd name="connsiteX2" fmla="*/ 2086886 w 2086886"/>
                <a:gd name="connsiteY2" fmla="*/ 221086 h 442171"/>
                <a:gd name="connsiteX3" fmla="*/ 1951857 w 2086886"/>
                <a:gd name="connsiteY3" fmla="*/ 424798 h 442171"/>
                <a:gd name="connsiteX4" fmla="*/ 1914082 w 2086886"/>
                <a:gd name="connsiteY4" fmla="*/ 436524 h 442171"/>
                <a:gd name="connsiteX5" fmla="*/ 0 w 2086886"/>
                <a:gd name="connsiteY5" fmla="*/ 442171 h 442171"/>
                <a:gd name="connsiteX6" fmla="*/ 0 w 2086886"/>
                <a:gd name="connsiteY6" fmla="*/ 925 h 442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6886" h="442171">
                  <a:moveTo>
                    <a:pt x="904337" y="0"/>
                  </a:moveTo>
                  <a:lnTo>
                    <a:pt x="1865800" y="0"/>
                  </a:lnTo>
                  <a:cubicBezTo>
                    <a:pt x="1987902" y="0"/>
                    <a:pt x="2086886" y="98984"/>
                    <a:pt x="2086886" y="221086"/>
                  </a:cubicBezTo>
                  <a:cubicBezTo>
                    <a:pt x="2086886" y="312663"/>
                    <a:pt x="2031208" y="391235"/>
                    <a:pt x="1951857" y="424798"/>
                  </a:cubicBezTo>
                  <a:lnTo>
                    <a:pt x="1914082" y="436524"/>
                  </a:lnTo>
                  <a:lnTo>
                    <a:pt x="0" y="442171"/>
                  </a:lnTo>
                  <a:lnTo>
                    <a:pt x="0" y="925"/>
                  </a:lnTo>
                  <a:close/>
                </a:path>
              </a:pathLst>
            </a:custGeom>
            <a:solidFill>
              <a:schemeClr val="accent1"/>
            </a:solidFill>
            <a:ln>
              <a:noFill/>
            </a:ln>
            <a:effectLst>
              <a:outerShdw blurRad="254000" dist="152400" dir="5400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457200"/>
              <a:endParaRPr lang="zh-CN" altLang="en-US" dirty="0"/>
            </a:p>
          </p:txBody>
        </p:sp>
        <p:sp>
          <p:nvSpPr>
            <p:cNvPr id="35" name="文本框 34"/>
            <p:cNvSpPr txBox="1"/>
            <p:nvPr/>
          </p:nvSpPr>
          <p:spPr>
            <a:xfrm>
              <a:off x="6615687" y="2323556"/>
              <a:ext cx="1285795" cy="307777"/>
            </a:xfrm>
            <a:prstGeom prst="rect">
              <a:avLst/>
            </a:prstGeom>
            <a:noFill/>
          </p:spPr>
          <p:txBody>
            <a:bodyPr wrap="square" lIns="0" tIns="0" rIns="0" bIns="0" rtlCol="0" anchor="t">
              <a:spAutoFit/>
            </a:bodyPr>
            <a:lstStyle/>
            <a:p>
              <a:r>
                <a:rPr lang="zh-CN" altLang="en-US" sz="2000" dirty="0">
                  <a:solidFill>
                    <a:schemeClr val="bg1"/>
                  </a:solidFill>
                  <a:latin typeface="+mj-ea"/>
                  <a:ea typeface="+mj-ea"/>
                </a:rPr>
                <a:t>请输入标题</a:t>
              </a:r>
            </a:p>
          </p:txBody>
        </p:sp>
      </p:grpSp>
      <p:grpSp>
        <p:nvGrpSpPr>
          <p:cNvPr id="16" name="组合 15"/>
          <p:cNvGrpSpPr/>
          <p:nvPr/>
        </p:nvGrpSpPr>
        <p:grpSpPr>
          <a:xfrm>
            <a:off x="8888008" y="2104508"/>
            <a:ext cx="2086886" cy="530795"/>
            <a:chOff x="8878383" y="2160891"/>
            <a:chExt cx="2086886" cy="530795"/>
          </a:xfrm>
        </p:grpSpPr>
        <p:sp>
          <p:nvSpPr>
            <p:cNvPr id="40" name="等腰三角形 39"/>
            <p:cNvSpPr/>
            <p:nvPr/>
          </p:nvSpPr>
          <p:spPr>
            <a:xfrm flipH="1">
              <a:off x="8882932" y="2160891"/>
              <a:ext cx="107794" cy="87775"/>
            </a:xfrm>
            <a:prstGeom prst="triangle">
              <a:avLst>
                <a:gd name="adj" fmla="val 0"/>
              </a:avLst>
            </a:prstGeom>
            <a:solidFill>
              <a:srgbClr val="094F7A"/>
            </a:solidFill>
            <a:ln>
              <a:noFill/>
            </a:ln>
            <a:effectLst>
              <a:outerShdw blurRad="127000" dir="18900000" sy="23000" kx="-1200000" algn="b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p>
              <a:pPr algn="ctr" defTabSz="457200"/>
              <a:endParaRPr lang="zh-CN" altLang="en-US"/>
            </a:p>
          </p:txBody>
        </p:sp>
        <p:sp>
          <p:nvSpPr>
            <p:cNvPr id="46" name="任意多边形: 形状 45"/>
            <p:cNvSpPr/>
            <p:nvPr/>
          </p:nvSpPr>
          <p:spPr>
            <a:xfrm>
              <a:off x="8878383" y="2249515"/>
              <a:ext cx="2086886" cy="442171"/>
            </a:xfrm>
            <a:custGeom>
              <a:avLst/>
              <a:gdLst>
                <a:gd name="connsiteX0" fmla="*/ 904337 w 2086886"/>
                <a:gd name="connsiteY0" fmla="*/ 0 h 442171"/>
                <a:gd name="connsiteX1" fmla="*/ 1865800 w 2086886"/>
                <a:gd name="connsiteY1" fmla="*/ 0 h 442171"/>
                <a:gd name="connsiteX2" fmla="*/ 2086886 w 2086886"/>
                <a:gd name="connsiteY2" fmla="*/ 221086 h 442171"/>
                <a:gd name="connsiteX3" fmla="*/ 1951857 w 2086886"/>
                <a:gd name="connsiteY3" fmla="*/ 424798 h 442171"/>
                <a:gd name="connsiteX4" fmla="*/ 1914082 w 2086886"/>
                <a:gd name="connsiteY4" fmla="*/ 436524 h 442171"/>
                <a:gd name="connsiteX5" fmla="*/ 0 w 2086886"/>
                <a:gd name="connsiteY5" fmla="*/ 442171 h 442171"/>
                <a:gd name="connsiteX6" fmla="*/ 0 w 2086886"/>
                <a:gd name="connsiteY6" fmla="*/ 925 h 442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6886" h="442171">
                  <a:moveTo>
                    <a:pt x="904337" y="0"/>
                  </a:moveTo>
                  <a:lnTo>
                    <a:pt x="1865800" y="0"/>
                  </a:lnTo>
                  <a:cubicBezTo>
                    <a:pt x="1987902" y="0"/>
                    <a:pt x="2086886" y="98984"/>
                    <a:pt x="2086886" y="221086"/>
                  </a:cubicBezTo>
                  <a:cubicBezTo>
                    <a:pt x="2086886" y="312663"/>
                    <a:pt x="2031208" y="391235"/>
                    <a:pt x="1951857" y="424798"/>
                  </a:cubicBezTo>
                  <a:lnTo>
                    <a:pt x="1914082" y="436524"/>
                  </a:lnTo>
                  <a:lnTo>
                    <a:pt x="0" y="442171"/>
                  </a:lnTo>
                  <a:lnTo>
                    <a:pt x="0" y="925"/>
                  </a:lnTo>
                  <a:close/>
                </a:path>
              </a:pathLst>
            </a:custGeom>
            <a:solidFill>
              <a:schemeClr val="accent1"/>
            </a:solidFill>
            <a:ln>
              <a:noFill/>
            </a:ln>
            <a:effectLst>
              <a:outerShdw blurRad="254000" dist="152400" dir="5400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457200"/>
              <a:endParaRPr lang="zh-CN" altLang="en-US" dirty="0"/>
            </a:p>
          </p:txBody>
        </p:sp>
        <p:sp>
          <p:nvSpPr>
            <p:cNvPr id="41" name="文本框 40"/>
            <p:cNvSpPr txBox="1"/>
            <p:nvPr/>
          </p:nvSpPr>
          <p:spPr>
            <a:xfrm>
              <a:off x="9276313" y="2341974"/>
              <a:ext cx="1291026" cy="307777"/>
            </a:xfrm>
            <a:prstGeom prst="rect">
              <a:avLst/>
            </a:prstGeom>
            <a:noFill/>
          </p:spPr>
          <p:txBody>
            <a:bodyPr wrap="square" lIns="0" tIns="0" rIns="0" bIns="0" rtlCol="0" anchor="t">
              <a:spAutoFit/>
            </a:bodyPr>
            <a:lstStyle/>
            <a:p>
              <a:r>
                <a:rPr lang="zh-CN" altLang="en-US" sz="2000" dirty="0">
                  <a:solidFill>
                    <a:schemeClr val="bg1"/>
                  </a:solidFill>
                  <a:latin typeface="+mj-ea"/>
                  <a:ea typeface="+mj-ea"/>
                </a:rPr>
                <a:t>请输入标题</a:t>
              </a:r>
            </a:p>
          </p:txBody>
        </p:sp>
      </p:grpSp>
      <p:grpSp>
        <p:nvGrpSpPr>
          <p:cNvPr id="14" name="组合 13"/>
          <p:cNvGrpSpPr/>
          <p:nvPr/>
        </p:nvGrpSpPr>
        <p:grpSpPr>
          <a:xfrm>
            <a:off x="3541658" y="2107023"/>
            <a:ext cx="2086886" cy="525765"/>
            <a:chOff x="3532033" y="2182710"/>
            <a:chExt cx="2086886" cy="525765"/>
          </a:xfrm>
        </p:grpSpPr>
        <p:sp>
          <p:nvSpPr>
            <p:cNvPr id="27" name="等腰三角形 26"/>
            <p:cNvSpPr/>
            <p:nvPr/>
          </p:nvSpPr>
          <p:spPr>
            <a:xfrm flipH="1">
              <a:off x="3532033" y="2182710"/>
              <a:ext cx="107794" cy="87775"/>
            </a:xfrm>
            <a:prstGeom prst="triangle">
              <a:avLst>
                <a:gd name="adj" fmla="val 0"/>
              </a:avLst>
            </a:prstGeom>
            <a:solidFill>
              <a:srgbClr val="094F7A"/>
            </a:solidFill>
            <a:ln>
              <a:noFill/>
            </a:ln>
            <a:effectLst>
              <a:outerShdw blurRad="127000" dir="18900000" sy="23000" kx="-1200000" algn="b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p>
              <a:pPr algn="ctr"/>
              <a:endParaRPr lang="zh-CN" altLang="en-US"/>
            </a:p>
          </p:txBody>
        </p:sp>
        <p:sp>
          <p:nvSpPr>
            <p:cNvPr id="45" name="任意多边形: 形状 44"/>
            <p:cNvSpPr/>
            <p:nvPr/>
          </p:nvSpPr>
          <p:spPr>
            <a:xfrm>
              <a:off x="3532033" y="2266304"/>
              <a:ext cx="2086886" cy="442171"/>
            </a:xfrm>
            <a:custGeom>
              <a:avLst/>
              <a:gdLst>
                <a:gd name="connsiteX0" fmla="*/ 904337 w 2086886"/>
                <a:gd name="connsiteY0" fmla="*/ 0 h 442171"/>
                <a:gd name="connsiteX1" fmla="*/ 1865800 w 2086886"/>
                <a:gd name="connsiteY1" fmla="*/ 0 h 442171"/>
                <a:gd name="connsiteX2" fmla="*/ 2086886 w 2086886"/>
                <a:gd name="connsiteY2" fmla="*/ 221086 h 442171"/>
                <a:gd name="connsiteX3" fmla="*/ 1951857 w 2086886"/>
                <a:gd name="connsiteY3" fmla="*/ 424798 h 442171"/>
                <a:gd name="connsiteX4" fmla="*/ 1914082 w 2086886"/>
                <a:gd name="connsiteY4" fmla="*/ 436524 h 442171"/>
                <a:gd name="connsiteX5" fmla="*/ 0 w 2086886"/>
                <a:gd name="connsiteY5" fmla="*/ 442171 h 442171"/>
                <a:gd name="connsiteX6" fmla="*/ 0 w 2086886"/>
                <a:gd name="connsiteY6" fmla="*/ 925 h 442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6886" h="442171">
                  <a:moveTo>
                    <a:pt x="904337" y="0"/>
                  </a:moveTo>
                  <a:lnTo>
                    <a:pt x="1865800" y="0"/>
                  </a:lnTo>
                  <a:cubicBezTo>
                    <a:pt x="1987902" y="0"/>
                    <a:pt x="2086886" y="98984"/>
                    <a:pt x="2086886" y="221086"/>
                  </a:cubicBezTo>
                  <a:cubicBezTo>
                    <a:pt x="2086886" y="312663"/>
                    <a:pt x="2031208" y="391235"/>
                    <a:pt x="1951857" y="424798"/>
                  </a:cubicBezTo>
                  <a:lnTo>
                    <a:pt x="1914082" y="436524"/>
                  </a:lnTo>
                  <a:lnTo>
                    <a:pt x="0" y="442171"/>
                  </a:lnTo>
                  <a:lnTo>
                    <a:pt x="0" y="925"/>
                  </a:lnTo>
                  <a:close/>
                </a:path>
              </a:pathLst>
            </a:custGeom>
            <a:solidFill>
              <a:schemeClr val="accent1"/>
            </a:solidFill>
            <a:ln>
              <a:noFill/>
            </a:ln>
            <a:effectLst>
              <a:outerShdw blurRad="254000" dist="152400" dir="5400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457200"/>
              <a:endParaRPr lang="zh-CN" altLang="en-US" dirty="0"/>
            </a:p>
          </p:txBody>
        </p:sp>
        <p:sp>
          <p:nvSpPr>
            <p:cNvPr id="28" name="文本框 27"/>
            <p:cNvSpPr txBox="1"/>
            <p:nvPr/>
          </p:nvSpPr>
          <p:spPr>
            <a:xfrm>
              <a:off x="3931409" y="2333501"/>
              <a:ext cx="1288135" cy="307777"/>
            </a:xfrm>
            <a:prstGeom prst="rect">
              <a:avLst/>
            </a:prstGeom>
            <a:noFill/>
          </p:spPr>
          <p:txBody>
            <a:bodyPr wrap="square" lIns="0" tIns="0" rIns="0" bIns="0" rtlCol="0" anchor="t">
              <a:spAutoFit/>
            </a:bodyPr>
            <a:lstStyle/>
            <a:p>
              <a:r>
                <a:rPr lang="zh-CN" altLang="en-US" sz="2000" dirty="0">
                  <a:solidFill>
                    <a:schemeClr val="bg1"/>
                  </a:solidFill>
                  <a:latin typeface="+mj-ea"/>
                  <a:ea typeface="+mj-ea"/>
                </a:rPr>
                <a:t>请输入标题</a:t>
              </a:r>
            </a:p>
          </p:txBody>
        </p:sp>
      </p:grpSp>
      <p:sp>
        <p:nvSpPr>
          <p:cNvPr id="42" name="文本框 41"/>
          <p:cNvSpPr txBox="1"/>
          <p:nvPr/>
        </p:nvSpPr>
        <p:spPr>
          <a:xfrm>
            <a:off x="9083644" y="2821531"/>
            <a:ext cx="2112055" cy="1574470"/>
          </a:xfrm>
          <a:prstGeom prst="rect">
            <a:avLst/>
          </a:prstGeom>
          <a:noFill/>
        </p:spPr>
        <p:txBody>
          <a:bodyPr wrap="square" lIns="0" tIns="0" rIns="0" bIns="0" rtlCol="0" anchor="t">
            <a:spAutoFit/>
          </a:bodyPr>
          <a:lstStyle/>
          <a:p>
            <a:pPr>
              <a:lnSpc>
                <a:spcPct val="130000"/>
              </a:lnSpc>
            </a:pPr>
            <a:r>
              <a:rPr lang="zh-CN" altLang="en-US" sz="1600" dirty="0">
                <a:solidFill>
                  <a:schemeClr val="tx1">
                    <a:lumMod val="75000"/>
                    <a:lumOff val="25000"/>
                  </a:schemeClr>
                </a:solidFill>
                <a:effectLst/>
                <a:latin typeface="+mn-ea"/>
                <a:cs typeface="阿里巴巴普惠体 Medium" panose="00020600040101010101" pitchFamily="18" charset="-122"/>
                <a:sym typeface="+mn-ea"/>
              </a:rPr>
              <a:t>请输入文字请输入文字</a:t>
            </a:r>
            <a:endParaRPr lang="en-US" altLang="zh-CN" sz="1600" dirty="0">
              <a:solidFill>
                <a:schemeClr val="tx1">
                  <a:lumMod val="75000"/>
                  <a:lumOff val="25000"/>
                </a:schemeClr>
              </a:solidFill>
              <a:effectLst/>
              <a:latin typeface="+mn-ea"/>
              <a:cs typeface="阿里巴巴普惠体 Medium" panose="00020600040101010101" pitchFamily="18" charset="-122"/>
              <a:sym typeface="+mn-ea"/>
            </a:endParaRPr>
          </a:p>
          <a:p>
            <a:pPr>
              <a:lnSpc>
                <a:spcPct val="130000"/>
              </a:lnSpc>
            </a:pPr>
            <a:r>
              <a:rPr lang="zh-CN" altLang="en-US" sz="1600" dirty="0">
                <a:solidFill>
                  <a:schemeClr val="tx1">
                    <a:lumMod val="75000"/>
                    <a:lumOff val="25000"/>
                  </a:schemeClr>
                </a:solidFill>
                <a:effectLst/>
                <a:latin typeface="+mn-ea"/>
                <a:cs typeface="阿里巴巴普惠体 Medium" panose="00020600040101010101" pitchFamily="18" charset="-122"/>
                <a:sym typeface="+mn-ea"/>
              </a:rPr>
              <a:t>请输入文字请输入文字</a:t>
            </a:r>
            <a:endParaRPr lang="en-US" altLang="zh-CN" sz="1600" dirty="0">
              <a:solidFill>
                <a:schemeClr val="tx1">
                  <a:lumMod val="75000"/>
                  <a:lumOff val="25000"/>
                </a:schemeClr>
              </a:solidFill>
              <a:latin typeface="+mn-ea"/>
              <a:cs typeface="阿里巴巴普惠体 Medium" panose="00020600040101010101" pitchFamily="18" charset="-122"/>
              <a:sym typeface="+mn-ea"/>
            </a:endParaRPr>
          </a:p>
          <a:p>
            <a:pPr>
              <a:lnSpc>
                <a:spcPct val="130000"/>
              </a:lnSpc>
            </a:pPr>
            <a:r>
              <a:rPr lang="zh-CN" altLang="en-US" sz="1600" dirty="0">
                <a:solidFill>
                  <a:schemeClr val="tx1">
                    <a:lumMod val="75000"/>
                    <a:lumOff val="25000"/>
                  </a:schemeClr>
                </a:solidFill>
                <a:effectLst/>
                <a:latin typeface="+mn-ea"/>
                <a:cs typeface="阿里巴巴普惠体 Medium" panose="00020600040101010101" pitchFamily="18" charset="-122"/>
                <a:sym typeface="+mn-ea"/>
              </a:rPr>
              <a:t>请输入文字请输入文字</a:t>
            </a:r>
            <a:endParaRPr lang="en-US" altLang="zh-CN" sz="1600" dirty="0">
              <a:solidFill>
                <a:schemeClr val="tx1">
                  <a:lumMod val="75000"/>
                  <a:lumOff val="25000"/>
                </a:schemeClr>
              </a:solidFill>
              <a:effectLst/>
              <a:latin typeface="+mn-ea"/>
              <a:cs typeface="阿里巴巴普惠体 Medium" panose="00020600040101010101" pitchFamily="18" charset="-122"/>
              <a:sym typeface="+mn-ea"/>
            </a:endParaRPr>
          </a:p>
          <a:p>
            <a:pPr>
              <a:lnSpc>
                <a:spcPct val="130000"/>
              </a:lnSpc>
            </a:pPr>
            <a:r>
              <a:rPr lang="zh-CN" altLang="en-US" sz="1600" dirty="0">
                <a:solidFill>
                  <a:schemeClr val="tx1">
                    <a:lumMod val="75000"/>
                    <a:lumOff val="25000"/>
                  </a:schemeClr>
                </a:solidFill>
                <a:effectLst/>
                <a:latin typeface="+mn-ea"/>
                <a:cs typeface="阿里巴巴普惠体 Medium" panose="00020600040101010101" pitchFamily="18" charset="-122"/>
                <a:sym typeface="+mn-ea"/>
              </a:rPr>
              <a:t>请输入文字请输入文字</a:t>
            </a:r>
            <a:endParaRPr lang="en-US" altLang="zh-CN" sz="1600" dirty="0">
              <a:solidFill>
                <a:schemeClr val="tx1">
                  <a:lumMod val="75000"/>
                  <a:lumOff val="25000"/>
                </a:schemeClr>
              </a:solidFill>
              <a:latin typeface="+mn-ea"/>
              <a:cs typeface="阿里巴巴普惠体 Medium" panose="00020600040101010101" pitchFamily="18" charset="-122"/>
              <a:sym typeface="+mn-ea"/>
            </a:endParaRPr>
          </a:p>
          <a:p>
            <a:pPr>
              <a:lnSpc>
                <a:spcPct val="130000"/>
              </a:lnSpc>
            </a:pPr>
            <a:r>
              <a:rPr lang="zh-CN" altLang="en-US" sz="1600" dirty="0">
                <a:solidFill>
                  <a:schemeClr val="tx1">
                    <a:lumMod val="75000"/>
                    <a:lumOff val="25000"/>
                  </a:schemeClr>
                </a:solidFill>
                <a:effectLst/>
                <a:latin typeface="+mn-ea"/>
                <a:cs typeface="阿里巴巴普惠体 Medium" panose="00020600040101010101" pitchFamily="18" charset="-122"/>
                <a:sym typeface="+mn-ea"/>
              </a:rPr>
              <a:t>请输入文字请输入文字</a:t>
            </a:r>
            <a:endParaRPr lang="zh-CN" altLang="en-US" sz="1600" b="0" dirty="0">
              <a:solidFill>
                <a:schemeClr val="tx1">
                  <a:lumMod val="75000"/>
                  <a:lumOff val="25000"/>
                </a:schemeClr>
              </a:solidFill>
              <a:effectLst/>
              <a:latin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0"/>
          </p:nvPr>
        </p:nvSpPr>
        <p:spPr>
          <a:prstGeom prst="rect">
            <a:avLst/>
          </a:prstGeom>
        </p:spPr>
        <p:txBody>
          <a:bodyPr>
            <a:normAutofit fontScale="92500" lnSpcReduction="10000"/>
          </a:bodyPr>
          <a:lstStyle/>
          <a:p>
            <a:r>
              <a:rPr lang="zh-CN" altLang="en-US" sz="3200" dirty="0"/>
              <a:t>请输入标题</a:t>
            </a:r>
          </a:p>
        </p:txBody>
      </p:sp>
      <p:sp>
        <p:nvSpPr>
          <p:cNvPr id="15" name="矩形: 圆角 14">
            <a:extLst>
              <a:ext uri="{FF2B5EF4-FFF2-40B4-BE49-F238E27FC236}">
                <a16:creationId xmlns:a16="http://schemas.microsoft.com/office/drawing/2014/main" id="{382CCFB9-C14B-0E1B-1ADD-020C52821858}"/>
              </a:ext>
            </a:extLst>
          </p:cNvPr>
          <p:cNvSpPr/>
          <p:nvPr/>
        </p:nvSpPr>
        <p:spPr>
          <a:xfrm>
            <a:off x="996724" y="1837077"/>
            <a:ext cx="2290762" cy="3124200"/>
          </a:xfrm>
          <a:prstGeom prst="roundRect">
            <a:avLst>
              <a:gd name="adj" fmla="val 7797"/>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1" name="矩形: 圆角 20">
            <a:extLst>
              <a:ext uri="{FF2B5EF4-FFF2-40B4-BE49-F238E27FC236}">
                <a16:creationId xmlns:a16="http://schemas.microsoft.com/office/drawing/2014/main" id="{9493EAC0-358F-FCFC-E8C2-D1D8D7926A66}"/>
              </a:ext>
            </a:extLst>
          </p:cNvPr>
          <p:cNvSpPr/>
          <p:nvPr/>
        </p:nvSpPr>
        <p:spPr>
          <a:xfrm>
            <a:off x="3665311" y="1837077"/>
            <a:ext cx="2290762" cy="3124200"/>
          </a:xfrm>
          <a:prstGeom prst="roundRect">
            <a:avLst>
              <a:gd name="adj" fmla="val 7797"/>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2" name="矩形: 圆角 21">
            <a:extLst>
              <a:ext uri="{FF2B5EF4-FFF2-40B4-BE49-F238E27FC236}">
                <a16:creationId xmlns:a16="http://schemas.microsoft.com/office/drawing/2014/main" id="{5D64F0AD-2575-930A-B44B-D9B723D2ABEF}"/>
              </a:ext>
            </a:extLst>
          </p:cNvPr>
          <p:cNvSpPr/>
          <p:nvPr/>
        </p:nvSpPr>
        <p:spPr>
          <a:xfrm>
            <a:off x="6333898" y="1837077"/>
            <a:ext cx="2290762" cy="3124200"/>
          </a:xfrm>
          <a:prstGeom prst="roundRect">
            <a:avLst>
              <a:gd name="adj" fmla="val 7797"/>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3" name="矩形: 圆角 22">
            <a:extLst>
              <a:ext uri="{FF2B5EF4-FFF2-40B4-BE49-F238E27FC236}">
                <a16:creationId xmlns:a16="http://schemas.microsoft.com/office/drawing/2014/main" id="{B8F3F8E1-5322-864C-074B-4B2D13CD8413}"/>
              </a:ext>
            </a:extLst>
          </p:cNvPr>
          <p:cNvSpPr/>
          <p:nvPr/>
        </p:nvSpPr>
        <p:spPr>
          <a:xfrm>
            <a:off x="9002486" y="1837077"/>
            <a:ext cx="2290762" cy="3124200"/>
          </a:xfrm>
          <a:prstGeom prst="roundRect">
            <a:avLst>
              <a:gd name="adj" fmla="val 7797"/>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 name="任意多边形: 形状 23">
            <a:extLst>
              <a:ext uri="{FF2B5EF4-FFF2-40B4-BE49-F238E27FC236}">
                <a16:creationId xmlns:a16="http://schemas.microsoft.com/office/drawing/2014/main" id="{4A6F0A3B-4DFB-293A-9A02-46712CC8376C}"/>
              </a:ext>
            </a:extLst>
          </p:cNvPr>
          <p:cNvSpPr/>
          <p:nvPr/>
        </p:nvSpPr>
        <p:spPr>
          <a:xfrm>
            <a:off x="860653" y="1947524"/>
            <a:ext cx="2290762" cy="3124200"/>
          </a:xfrm>
          <a:custGeom>
            <a:avLst/>
            <a:gdLst>
              <a:gd name="connsiteX0" fmla="*/ 178611 w 2290762"/>
              <a:gd name="connsiteY0" fmla="*/ 0 h 3124200"/>
              <a:gd name="connsiteX1" fmla="*/ 1505699 w 2290762"/>
              <a:gd name="connsiteY1" fmla="*/ 0 h 3124200"/>
              <a:gd name="connsiteX2" fmla="*/ 1503595 w 2290762"/>
              <a:gd name="connsiteY2" fmla="*/ 3876 h 3124200"/>
              <a:gd name="connsiteX3" fmla="*/ 1463674 w 2290762"/>
              <a:gd name="connsiteY3" fmla="*/ 201613 h 3124200"/>
              <a:gd name="connsiteX4" fmla="*/ 1971674 w 2290762"/>
              <a:gd name="connsiteY4" fmla="*/ 709613 h 3124200"/>
              <a:gd name="connsiteX5" fmla="*/ 2255702 w 2290762"/>
              <a:gd name="connsiteY5" fmla="*/ 622855 h 3124200"/>
              <a:gd name="connsiteX6" fmla="*/ 2290762 w 2290762"/>
              <a:gd name="connsiteY6" fmla="*/ 593928 h 3124200"/>
              <a:gd name="connsiteX7" fmla="*/ 2290762 w 2290762"/>
              <a:gd name="connsiteY7" fmla="*/ 2945589 h 3124200"/>
              <a:gd name="connsiteX8" fmla="*/ 2112151 w 2290762"/>
              <a:gd name="connsiteY8" fmla="*/ 3124200 h 3124200"/>
              <a:gd name="connsiteX9" fmla="*/ 178611 w 2290762"/>
              <a:gd name="connsiteY9" fmla="*/ 3124200 h 3124200"/>
              <a:gd name="connsiteX10" fmla="*/ 0 w 2290762"/>
              <a:gd name="connsiteY10" fmla="*/ 2945589 h 3124200"/>
              <a:gd name="connsiteX11" fmla="*/ 0 w 2290762"/>
              <a:gd name="connsiteY11" fmla="*/ 178611 h 3124200"/>
              <a:gd name="connsiteX12" fmla="*/ 178611 w 2290762"/>
              <a:gd name="connsiteY12" fmla="*/ 0 h 3124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90762" h="3124200">
                <a:moveTo>
                  <a:pt x="178611" y="0"/>
                </a:moveTo>
                <a:lnTo>
                  <a:pt x="1505699" y="0"/>
                </a:lnTo>
                <a:lnTo>
                  <a:pt x="1503595" y="3876"/>
                </a:lnTo>
                <a:cubicBezTo>
                  <a:pt x="1477889" y="64653"/>
                  <a:pt x="1463674" y="131473"/>
                  <a:pt x="1463674" y="201613"/>
                </a:cubicBezTo>
                <a:cubicBezTo>
                  <a:pt x="1463674" y="482174"/>
                  <a:pt x="1691113" y="709613"/>
                  <a:pt x="1971674" y="709613"/>
                </a:cubicBezTo>
                <a:cubicBezTo>
                  <a:pt x="2076884" y="709613"/>
                  <a:pt x="2174625" y="677630"/>
                  <a:pt x="2255702" y="622855"/>
                </a:cubicBezTo>
                <a:lnTo>
                  <a:pt x="2290762" y="593928"/>
                </a:lnTo>
                <a:lnTo>
                  <a:pt x="2290762" y="2945589"/>
                </a:lnTo>
                <a:cubicBezTo>
                  <a:pt x="2290762" y="3044233"/>
                  <a:pt x="2210795" y="3124200"/>
                  <a:pt x="2112151" y="3124200"/>
                </a:cubicBezTo>
                <a:lnTo>
                  <a:pt x="178611" y="3124200"/>
                </a:lnTo>
                <a:cubicBezTo>
                  <a:pt x="79967" y="3124200"/>
                  <a:pt x="0" y="3044233"/>
                  <a:pt x="0" y="2945589"/>
                </a:cubicBezTo>
                <a:lnTo>
                  <a:pt x="0" y="178611"/>
                </a:lnTo>
                <a:cubicBezTo>
                  <a:pt x="0" y="79967"/>
                  <a:pt x="79967" y="0"/>
                  <a:pt x="178611" y="0"/>
                </a:cubicBezTo>
                <a:close/>
              </a:path>
            </a:pathLst>
          </a:custGeom>
          <a:solidFill>
            <a:schemeClr val="bg1"/>
          </a:solidFill>
          <a:ln w="38100">
            <a:noFill/>
          </a:ln>
          <a:effectLst>
            <a:outerShdw blurRad="152400" dist="63500" algn="l" rotWithShape="0">
              <a:prstClr val="black">
                <a:alpha val="20000"/>
              </a:prstClr>
            </a:outerShdw>
            <a:reflection blurRad="6350" stA="50000" endA="300" endPos="27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5" name="任意多边形: 形状 24">
            <a:extLst>
              <a:ext uri="{FF2B5EF4-FFF2-40B4-BE49-F238E27FC236}">
                <a16:creationId xmlns:a16="http://schemas.microsoft.com/office/drawing/2014/main" id="{52EEE1E6-C215-FAB2-738C-CEDA4D6CCFB2}"/>
              </a:ext>
            </a:extLst>
          </p:cNvPr>
          <p:cNvSpPr/>
          <p:nvPr/>
        </p:nvSpPr>
        <p:spPr>
          <a:xfrm>
            <a:off x="3529239" y="1947524"/>
            <a:ext cx="2290762" cy="3124200"/>
          </a:xfrm>
          <a:custGeom>
            <a:avLst/>
            <a:gdLst>
              <a:gd name="connsiteX0" fmla="*/ 178611 w 2290762"/>
              <a:gd name="connsiteY0" fmla="*/ 0 h 3124200"/>
              <a:gd name="connsiteX1" fmla="*/ 1505699 w 2290762"/>
              <a:gd name="connsiteY1" fmla="*/ 0 h 3124200"/>
              <a:gd name="connsiteX2" fmla="*/ 1503595 w 2290762"/>
              <a:gd name="connsiteY2" fmla="*/ 3876 h 3124200"/>
              <a:gd name="connsiteX3" fmla="*/ 1463674 w 2290762"/>
              <a:gd name="connsiteY3" fmla="*/ 201613 h 3124200"/>
              <a:gd name="connsiteX4" fmla="*/ 1971674 w 2290762"/>
              <a:gd name="connsiteY4" fmla="*/ 709613 h 3124200"/>
              <a:gd name="connsiteX5" fmla="*/ 2255702 w 2290762"/>
              <a:gd name="connsiteY5" fmla="*/ 622855 h 3124200"/>
              <a:gd name="connsiteX6" fmla="*/ 2290762 w 2290762"/>
              <a:gd name="connsiteY6" fmla="*/ 593928 h 3124200"/>
              <a:gd name="connsiteX7" fmla="*/ 2290762 w 2290762"/>
              <a:gd name="connsiteY7" fmla="*/ 2945589 h 3124200"/>
              <a:gd name="connsiteX8" fmla="*/ 2112151 w 2290762"/>
              <a:gd name="connsiteY8" fmla="*/ 3124200 h 3124200"/>
              <a:gd name="connsiteX9" fmla="*/ 178611 w 2290762"/>
              <a:gd name="connsiteY9" fmla="*/ 3124200 h 3124200"/>
              <a:gd name="connsiteX10" fmla="*/ 0 w 2290762"/>
              <a:gd name="connsiteY10" fmla="*/ 2945589 h 3124200"/>
              <a:gd name="connsiteX11" fmla="*/ 0 w 2290762"/>
              <a:gd name="connsiteY11" fmla="*/ 178611 h 3124200"/>
              <a:gd name="connsiteX12" fmla="*/ 178611 w 2290762"/>
              <a:gd name="connsiteY12" fmla="*/ 0 h 3124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90762" h="3124200">
                <a:moveTo>
                  <a:pt x="178611" y="0"/>
                </a:moveTo>
                <a:lnTo>
                  <a:pt x="1505699" y="0"/>
                </a:lnTo>
                <a:lnTo>
                  <a:pt x="1503595" y="3876"/>
                </a:lnTo>
                <a:cubicBezTo>
                  <a:pt x="1477889" y="64653"/>
                  <a:pt x="1463674" y="131473"/>
                  <a:pt x="1463674" y="201613"/>
                </a:cubicBezTo>
                <a:cubicBezTo>
                  <a:pt x="1463674" y="482174"/>
                  <a:pt x="1691113" y="709613"/>
                  <a:pt x="1971674" y="709613"/>
                </a:cubicBezTo>
                <a:cubicBezTo>
                  <a:pt x="2076884" y="709613"/>
                  <a:pt x="2174625" y="677630"/>
                  <a:pt x="2255702" y="622855"/>
                </a:cubicBezTo>
                <a:lnTo>
                  <a:pt x="2290762" y="593928"/>
                </a:lnTo>
                <a:lnTo>
                  <a:pt x="2290762" y="2945589"/>
                </a:lnTo>
                <a:cubicBezTo>
                  <a:pt x="2290762" y="3044233"/>
                  <a:pt x="2210795" y="3124200"/>
                  <a:pt x="2112151" y="3124200"/>
                </a:cubicBezTo>
                <a:lnTo>
                  <a:pt x="178611" y="3124200"/>
                </a:lnTo>
                <a:cubicBezTo>
                  <a:pt x="79967" y="3124200"/>
                  <a:pt x="0" y="3044233"/>
                  <a:pt x="0" y="2945589"/>
                </a:cubicBezTo>
                <a:lnTo>
                  <a:pt x="0" y="178611"/>
                </a:lnTo>
                <a:cubicBezTo>
                  <a:pt x="0" y="79967"/>
                  <a:pt x="79967" y="0"/>
                  <a:pt x="178611" y="0"/>
                </a:cubicBezTo>
                <a:close/>
              </a:path>
            </a:pathLst>
          </a:custGeom>
          <a:solidFill>
            <a:schemeClr val="bg1"/>
          </a:solidFill>
          <a:ln w="38100">
            <a:noFill/>
          </a:ln>
          <a:effectLst>
            <a:outerShdw blurRad="152400" dist="63500" algn="l" rotWithShape="0">
              <a:prstClr val="black">
                <a:alpha val="20000"/>
              </a:prstClr>
            </a:outerShdw>
            <a:reflection blurRad="6350" stA="50000" endA="300" endPos="27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6" name="任意多边形: 形状 25">
            <a:extLst>
              <a:ext uri="{FF2B5EF4-FFF2-40B4-BE49-F238E27FC236}">
                <a16:creationId xmlns:a16="http://schemas.microsoft.com/office/drawing/2014/main" id="{BC900959-1F0D-56FA-E66B-3022768C1189}"/>
              </a:ext>
            </a:extLst>
          </p:cNvPr>
          <p:cNvSpPr/>
          <p:nvPr/>
        </p:nvSpPr>
        <p:spPr>
          <a:xfrm>
            <a:off x="6197825" y="1947524"/>
            <a:ext cx="2290762" cy="3124200"/>
          </a:xfrm>
          <a:custGeom>
            <a:avLst/>
            <a:gdLst>
              <a:gd name="connsiteX0" fmla="*/ 178611 w 2290762"/>
              <a:gd name="connsiteY0" fmla="*/ 0 h 3124200"/>
              <a:gd name="connsiteX1" fmla="*/ 1505699 w 2290762"/>
              <a:gd name="connsiteY1" fmla="*/ 0 h 3124200"/>
              <a:gd name="connsiteX2" fmla="*/ 1503595 w 2290762"/>
              <a:gd name="connsiteY2" fmla="*/ 3876 h 3124200"/>
              <a:gd name="connsiteX3" fmla="*/ 1463674 w 2290762"/>
              <a:gd name="connsiteY3" fmla="*/ 201613 h 3124200"/>
              <a:gd name="connsiteX4" fmla="*/ 1971674 w 2290762"/>
              <a:gd name="connsiteY4" fmla="*/ 709613 h 3124200"/>
              <a:gd name="connsiteX5" fmla="*/ 2255702 w 2290762"/>
              <a:gd name="connsiteY5" fmla="*/ 622855 h 3124200"/>
              <a:gd name="connsiteX6" fmla="*/ 2290762 w 2290762"/>
              <a:gd name="connsiteY6" fmla="*/ 593928 h 3124200"/>
              <a:gd name="connsiteX7" fmla="*/ 2290762 w 2290762"/>
              <a:gd name="connsiteY7" fmla="*/ 2945589 h 3124200"/>
              <a:gd name="connsiteX8" fmla="*/ 2112151 w 2290762"/>
              <a:gd name="connsiteY8" fmla="*/ 3124200 h 3124200"/>
              <a:gd name="connsiteX9" fmla="*/ 178611 w 2290762"/>
              <a:gd name="connsiteY9" fmla="*/ 3124200 h 3124200"/>
              <a:gd name="connsiteX10" fmla="*/ 0 w 2290762"/>
              <a:gd name="connsiteY10" fmla="*/ 2945589 h 3124200"/>
              <a:gd name="connsiteX11" fmla="*/ 0 w 2290762"/>
              <a:gd name="connsiteY11" fmla="*/ 178611 h 3124200"/>
              <a:gd name="connsiteX12" fmla="*/ 178611 w 2290762"/>
              <a:gd name="connsiteY12" fmla="*/ 0 h 3124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90762" h="3124200">
                <a:moveTo>
                  <a:pt x="178611" y="0"/>
                </a:moveTo>
                <a:lnTo>
                  <a:pt x="1505699" y="0"/>
                </a:lnTo>
                <a:lnTo>
                  <a:pt x="1503595" y="3876"/>
                </a:lnTo>
                <a:cubicBezTo>
                  <a:pt x="1477889" y="64653"/>
                  <a:pt x="1463674" y="131473"/>
                  <a:pt x="1463674" y="201613"/>
                </a:cubicBezTo>
                <a:cubicBezTo>
                  <a:pt x="1463674" y="482174"/>
                  <a:pt x="1691113" y="709613"/>
                  <a:pt x="1971674" y="709613"/>
                </a:cubicBezTo>
                <a:cubicBezTo>
                  <a:pt x="2076884" y="709613"/>
                  <a:pt x="2174625" y="677630"/>
                  <a:pt x="2255702" y="622855"/>
                </a:cubicBezTo>
                <a:lnTo>
                  <a:pt x="2290762" y="593928"/>
                </a:lnTo>
                <a:lnTo>
                  <a:pt x="2290762" y="2945589"/>
                </a:lnTo>
                <a:cubicBezTo>
                  <a:pt x="2290762" y="3044233"/>
                  <a:pt x="2210795" y="3124200"/>
                  <a:pt x="2112151" y="3124200"/>
                </a:cubicBezTo>
                <a:lnTo>
                  <a:pt x="178611" y="3124200"/>
                </a:lnTo>
                <a:cubicBezTo>
                  <a:pt x="79967" y="3124200"/>
                  <a:pt x="0" y="3044233"/>
                  <a:pt x="0" y="2945589"/>
                </a:cubicBezTo>
                <a:lnTo>
                  <a:pt x="0" y="178611"/>
                </a:lnTo>
                <a:cubicBezTo>
                  <a:pt x="0" y="79967"/>
                  <a:pt x="79967" y="0"/>
                  <a:pt x="178611" y="0"/>
                </a:cubicBezTo>
                <a:close/>
              </a:path>
            </a:pathLst>
          </a:custGeom>
          <a:solidFill>
            <a:schemeClr val="bg1"/>
          </a:solidFill>
          <a:ln w="38100">
            <a:noFill/>
          </a:ln>
          <a:effectLst>
            <a:outerShdw blurRad="152400" dist="63500" algn="l" rotWithShape="0">
              <a:prstClr val="black">
                <a:alpha val="20000"/>
              </a:prstClr>
            </a:outerShdw>
            <a:reflection blurRad="6350" stA="50000" endA="300" endPos="27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7" name="任意多边形: 形状 26">
            <a:extLst>
              <a:ext uri="{FF2B5EF4-FFF2-40B4-BE49-F238E27FC236}">
                <a16:creationId xmlns:a16="http://schemas.microsoft.com/office/drawing/2014/main" id="{3A04F9D3-8E51-0A36-E5AE-06FEDAFC4C22}"/>
              </a:ext>
            </a:extLst>
          </p:cNvPr>
          <p:cNvSpPr/>
          <p:nvPr/>
        </p:nvSpPr>
        <p:spPr>
          <a:xfrm>
            <a:off x="8821056" y="1947524"/>
            <a:ext cx="2290762" cy="3124200"/>
          </a:xfrm>
          <a:custGeom>
            <a:avLst/>
            <a:gdLst>
              <a:gd name="connsiteX0" fmla="*/ 178611 w 2290762"/>
              <a:gd name="connsiteY0" fmla="*/ 0 h 3124200"/>
              <a:gd name="connsiteX1" fmla="*/ 1505699 w 2290762"/>
              <a:gd name="connsiteY1" fmla="*/ 0 h 3124200"/>
              <a:gd name="connsiteX2" fmla="*/ 1503595 w 2290762"/>
              <a:gd name="connsiteY2" fmla="*/ 3876 h 3124200"/>
              <a:gd name="connsiteX3" fmla="*/ 1463674 w 2290762"/>
              <a:gd name="connsiteY3" fmla="*/ 201613 h 3124200"/>
              <a:gd name="connsiteX4" fmla="*/ 1971674 w 2290762"/>
              <a:gd name="connsiteY4" fmla="*/ 709613 h 3124200"/>
              <a:gd name="connsiteX5" fmla="*/ 2255702 w 2290762"/>
              <a:gd name="connsiteY5" fmla="*/ 622855 h 3124200"/>
              <a:gd name="connsiteX6" fmla="*/ 2290762 w 2290762"/>
              <a:gd name="connsiteY6" fmla="*/ 593928 h 3124200"/>
              <a:gd name="connsiteX7" fmla="*/ 2290762 w 2290762"/>
              <a:gd name="connsiteY7" fmla="*/ 2945589 h 3124200"/>
              <a:gd name="connsiteX8" fmla="*/ 2112151 w 2290762"/>
              <a:gd name="connsiteY8" fmla="*/ 3124200 h 3124200"/>
              <a:gd name="connsiteX9" fmla="*/ 178611 w 2290762"/>
              <a:gd name="connsiteY9" fmla="*/ 3124200 h 3124200"/>
              <a:gd name="connsiteX10" fmla="*/ 0 w 2290762"/>
              <a:gd name="connsiteY10" fmla="*/ 2945589 h 3124200"/>
              <a:gd name="connsiteX11" fmla="*/ 0 w 2290762"/>
              <a:gd name="connsiteY11" fmla="*/ 178611 h 3124200"/>
              <a:gd name="connsiteX12" fmla="*/ 178611 w 2290762"/>
              <a:gd name="connsiteY12" fmla="*/ 0 h 3124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90762" h="3124200">
                <a:moveTo>
                  <a:pt x="178611" y="0"/>
                </a:moveTo>
                <a:lnTo>
                  <a:pt x="1505699" y="0"/>
                </a:lnTo>
                <a:lnTo>
                  <a:pt x="1503595" y="3876"/>
                </a:lnTo>
                <a:cubicBezTo>
                  <a:pt x="1477889" y="64653"/>
                  <a:pt x="1463674" y="131473"/>
                  <a:pt x="1463674" y="201613"/>
                </a:cubicBezTo>
                <a:cubicBezTo>
                  <a:pt x="1463674" y="482174"/>
                  <a:pt x="1691113" y="709613"/>
                  <a:pt x="1971674" y="709613"/>
                </a:cubicBezTo>
                <a:cubicBezTo>
                  <a:pt x="2076884" y="709613"/>
                  <a:pt x="2174625" y="677630"/>
                  <a:pt x="2255702" y="622855"/>
                </a:cubicBezTo>
                <a:lnTo>
                  <a:pt x="2290762" y="593928"/>
                </a:lnTo>
                <a:lnTo>
                  <a:pt x="2290762" y="2945589"/>
                </a:lnTo>
                <a:cubicBezTo>
                  <a:pt x="2290762" y="3044233"/>
                  <a:pt x="2210795" y="3124200"/>
                  <a:pt x="2112151" y="3124200"/>
                </a:cubicBezTo>
                <a:lnTo>
                  <a:pt x="178611" y="3124200"/>
                </a:lnTo>
                <a:cubicBezTo>
                  <a:pt x="79967" y="3124200"/>
                  <a:pt x="0" y="3044233"/>
                  <a:pt x="0" y="2945589"/>
                </a:cubicBezTo>
                <a:lnTo>
                  <a:pt x="0" y="178611"/>
                </a:lnTo>
                <a:cubicBezTo>
                  <a:pt x="0" y="79967"/>
                  <a:pt x="79967" y="0"/>
                  <a:pt x="178611" y="0"/>
                </a:cubicBezTo>
                <a:close/>
              </a:path>
            </a:pathLst>
          </a:custGeom>
          <a:solidFill>
            <a:schemeClr val="bg1"/>
          </a:solidFill>
          <a:ln w="38100">
            <a:noFill/>
          </a:ln>
          <a:effectLst>
            <a:outerShdw blurRad="152400" dist="63500" algn="l" rotWithShape="0">
              <a:prstClr val="black">
                <a:alpha val="20000"/>
              </a:prstClr>
            </a:outerShdw>
            <a:reflection blurRad="6350" stA="50000" endA="300" endPos="27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文本框 15">
            <a:extLst>
              <a:ext uri="{FF2B5EF4-FFF2-40B4-BE49-F238E27FC236}">
                <a16:creationId xmlns:a16="http://schemas.microsoft.com/office/drawing/2014/main" id="{80720B58-DFF1-E190-AE70-D7792FD59E64}"/>
              </a:ext>
            </a:extLst>
          </p:cNvPr>
          <p:cNvSpPr txBox="1"/>
          <p:nvPr/>
        </p:nvSpPr>
        <p:spPr>
          <a:xfrm>
            <a:off x="2612345" y="2070442"/>
            <a:ext cx="427264" cy="369332"/>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dirty="0">
                <a:solidFill>
                  <a:schemeClr val="bg1"/>
                </a:solidFill>
                <a:latin typeface="+mj-lt"/>
                <a:ea typeface="OPPOSans B" panose="00020600040101010101" pitchFamily="18" charset="-122"/>
                <a:cs typeface="OPPOSans B" panose="00020600040101010101" pitchFamily="18" charset="-122"/>
              </a:rPr>
              <a:t>01</a:t>
            </a:r>
            <a:endParaRPr lang="zh-CN" altLang="en-US" sz="2400" dirty="0">
              <a:solidFill>
                <a:schemeClr val="bg1"/>
              </a:solidFill>
              <a:latin typeface="+mj-lt"/>
              <a:ea typeface="OPPOSans B" panose="00020600040101010101" pitchFamily="18" charset="-122"/>
              <a:cs typeface="OPPOSans B" panose="00020600040101010101" pitchFamily="18" charset="-122"/>
            </a:endParaRPr>
          </a:p>
        </p:txBody>
      </p:sp>
      <p:sp>
        <p:nvSpPr>
          <p:cNvPr id="29" name="文本框 16">
            <a:extLst>
              <a:ext uri="{FF2B5EF4-FFF2-40B4-BE49-F238E27FC236}">
                <a16:creationId xmlns:a16="http://schemas.microsoft.com/office/drawing/2014/main" id="{980BAC2B-0EC0-E2F0-B060-5FFCE75CC88E}"/>
              </a:ext>
            </a:extLst>
          </p:cNvPr>
          <p:cNvSpPr txBox="1"/>
          <p:nvPr/>
        </p:nvSpPr>
        <p:spPr>
          <a:xfrm>
            <a:off x="5280931" y="2070442"/>
            <a:ext cx="427264" cy="369332"/>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dirty="0">
                <a:solidFill>
                  <a:schemeClr val="bg1"/>
                </a:solidFill>
                <a:latin typeface="+mj-lt"/>
                <a:ea typeface="OPPOSans B" panose="00020600040101010101" pitchFamily="18" charset="-122"/>
                <a:cs typeface="OPPOSans B" panose="00020600040101010101" pitchFamily="18" charset="-122"/>
              </a:rPr>
              <a:t>02</a:t>
            </a:r>
            <a:endParaRPr lang="zh-CN" altLang="en-US" sz="2400" dirty="0">
              <a:solidFill>
                <a:schemeClr val="bg1"/>
              </a:solidFill>
              <a:latin typeface="+mj-lt"/>
              <a:ea typeface="OPPOSans B" panose="00020600040101010101" pitchFamily="18" charset="-122"/>
              <a:cs typeface="OPPOSans B" panose="00020600040101010101" pitchFamily="18" charset="-122"/>
            </a:endParaRPr>
          </a:p>
        </p:txBody>
      </p:sp>
      <p:sp>
        <p:nvSpPr>
          <p:cNvPr id="30" name="文本框 17">
            <a:extLst>
              <a:ext uri="{FF2B5EF4-FFF2-40B4-BE49-F238E27FC236}">
                <a16:creationId xmlns:a16="http://schemas.microsoft.com/office/drawing/2014/main" id="{E1C8F4BE-8606-D2F6-1E29-6B3E94B6C50A}"/>
              </a:ext>
            </a:extLst>
          </p:cNvPr>
          <p:cNvSpPr txBox="1"/>
          <p:nvPr/>
        </p:nvSpPr>
        <p:spPr>
          <a:xfrm>
            <a:off x="7949517" y="2070442"/>
            <a:ext cx="427264" cy="369332"/>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dirty="0">
                <a:solidFill>
                  <a:schemeClr val="bg1"/>
                </a:solidFill>
                <a:latin typeface="+mj-lt"/>
                <a:ea typeface="OPPOSans B" panose="00020600040101010101" pitchFamily="18" charset="-122"/>
                <a:cs typeface="OPPOSans B" panose="00020600040101010101" pitchFamily="18" charset="-122"/>
              </a:rPr>
              <a:t>03</a:t>
            </a:r>
            <a:endParaRPr lang="zh-CN" altLang="en-US" sz="2400" dirty="0">
              <a:solidFill>
                <a:schemeClr val="bg1"/>
              </a:solidFill>
              <a:latin typeface="+mj-lt"/>
              <a:ea typeface="OPPOSans B" panose="00020600040101010101" pitchFamily="18" charset="-122"/>
              <a:cs typeface="OPPOSans B" panose="00020600040101010101" pitchFamily="18" charset="-122"/>
            </a:endParaRPr>
          </a:p>
        </p:txBody>
      </p:sp>
      <p:sp>
        <p:nvSpPr>
          <p:cNvPr id="31" name="文本框 18">
            <a:extLst>
              <a:ext uri="{FF2B5EF4-FFF2-40B4-BE49-F238E27FC236}">
                <a16:creationId xmlns:a16="http://schemas.microsoft.com/office/drawing/2014/main" id="{1041F433-4E4D-7D6D-AFD2-7B1E13B5C670}"/>
              </a:ext>
            </a:extLst>
          </p:cNvPr>
          <p:cNvSpPr txBox="1"/>
          <p:nvPr/>
        </p:nvSpPr>
        <p:spPr>
          <a:xfrm>
            <a:off x="10555742" y="2070442"/>
            <a:ext cx="427264" cy="369332"/>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dirty="0">
                <a:solidFill>
                  <a:schemeClr val="bg1"/>
                </a:solidFill>
                <a:latin typeface="+mj-lt"/>
                <a:ea typeface="OPPOSans B" panose="00020600040101010101" pitchFamily="18" charset="-122"/>
                <a:cs typeface="OPPOSans B" panose="00020600040101010101" pitchFamily="18" charset="-122"/>
              </a:rPr>
              <a:t>04</a:t>
            </a:r>
            <a:endParaRPr lang="zh-CN" altLang="en-US" sz="2400" dirty="0">
              <a:solidFill>
                <a:schemeClr val="bg1"/>
              </a:solidFill>
              <a:latin typeface="+mj-lt"/>
              <a:ea typeface="OPPOSans B" panose="00020600040101010101" pitchFamily="18" charset="-122"/>
              <a:cs typeface="OPPOSans B" panose="00020600040101010101" pitchFamily="18" charset="-122"/>
            </a:endParaRPr>
          </a:p>
        </p:txBody>
      </p:sp>
      <p:sp>
        <p:nvSpPr>
          <p:cNvPr id="32" name="图形 23">
            <a:extLst>
              <a:ext uri="{FF2B5EF4-FFF2-40B4-BE49-F238E27FC236}">
                <a16:creationId xmlns:a16="http://schemas.microsoft.com/office/drawing/2014/main" id="{CA899D78-C222-051A-E2C7-052548C26264}"/>
              </a:ext>
            </a:extLst>
          </p:cNvPr>
          <p:cNvSpPr/>
          <p:nvPr/>
        </p:nvSpPr>
        <p:spPr>
          <a:xfrm>
            <a:off x="1781396" y="2529184"/>
            <a:ext cx="449276" cy="449276"/>
          </a:xfrm>
          <a:custGeom>
            <a:avLst/>
            <a:gdLst>
              <a:gd name="connsiteX0" fmla="*/ 243178 w 486356"/>
              <a:gd name="connsiteY0" fmla="*/ 0 h 486356"/>
              <a:gd name="connsiteX1" fmla="*/ 486357 w 486356"/>
              <a:gd name="connsiteY1" fmla="*/ 243178 h 486356"/>
              <a:gd name="connsiteX2" fmla="*/ 243178 w 486356"/>
              <a:gd name="connsiteY2" fmla="*/ 486357 h 486356"/>
              <a:gd name="connsiteX3" fmla="*/ 0 w 486356"/>
              <a:gd name="connsiteY3" fmla="*/ 243178 h 486356"/>
              <a:gd name="connsiteX4" fmla="*/ 243178 w 486356"/>
              <a:gd name="connsiteY4" fmla="*/ 0 h 486356"/>
              <a:gd name="connsiteX5" fmla="*/ 315451 w 486356"/>
              <a:gd name="connsiteY5" fmla="*/ 267496 h 486356"/>
              <a:gd name="connsiteX6" fmla="*/ 170906 w 486356"/>
              <a:gd name="connsiteY6" fmla="*/ 267496 h 486356"/>
              <a:gd name="connsiteX7" fmla="*/ 200695 w 486356"/>
              <a:gd name="connsiteY7" fmla="*/ 393390 h 486356"/>
              <a:gd name="connsiteX8" fmla="*/ 243178 w 486356"/>
              <a:gd name="connsiteY8" fmla="*/ 437721 h 486356"/>
              <a:gd name="connsiteX9" fmla="*/ 285662 w 486356"/>
              <a:gd name="connsiteY9" fmla="*/ 393390 h 486356"/>
              <a:gd name="connsiteX10" fmla="*/ 315451 w 486356"/>
              <a:gd name="connsiteY10" fmla="*/ 267521 h 486356"/>
              <a:gd name="connsiteX11" fmla="*/ 122197 w 486356"/>
              <a:gd name="connsiteY11" fmla="*/ 267496 h 486356"/>
              <a:gd name="connsiteX12" fmla="*/ 50143 w 486356"/>
              <a:gd name="connsiteY12" fmla="*/ 267521 h 486356"/>
              <a:gd name="connsiteX13" fmla="*/ 159014 w 486356"/>
              <a:gd name="connsiteY13" fmla="*/ 418607 h 486356"/>
              <a:gd name="connsiteX14" fmla="*/ 122197 w 486356"/>
              <a:gd name="connsiteY14" fmla="*/ 267496 h 486356"/>
              <a:gd name="connsiteX15" fmla="*/ 436213 w 486356"/>
              <a:gd name="connsiteY15" fmla="*/ 267521 h 486356"/>
              <a:gd name="connsiteX16" fmla="*/ 364160 w 486356"/>
              <a:gd name="connsiteY16" fmla="*/ 267521 h 486356"/>
              <a:gd name="connsiteX17" fmla="*/ 327367 w 486356"/>
              <a:gd name="connsiteY17" fmla="*/ 418632 h 486356"/>
              <a:gd name="connsiteX18" fmla="*/ 436213 w 486356"/>
              <a:gd name="connsiteY18" fmla="*/ 267521 h 486356"/>
              <a:gd name="connsiteX19" fmla="*/ 158990 w 486356"/>
              <a:gd name="connsiteY19" fmla="*/ 67725 h 486356"/>
              <a:gd name="connsiteX20" fmla="*/ 158358 w 486356"/>
              <a:gd name="connsiteY20" fmla="*/ 68041 h 486356"/>
              <a:gd name="connsiteX21" fmla="*/ 50143 w 486356"/>
              <a:gd name="connsiteY21" fmla="*/ 218860 h 486356"/>
              <a:gd name="connsiteX22" fmla="*/ 122197 w 486356"/>
              <a:gd name="connsiteY22" fmla="*/ 218861 h 486356"/>
              <a:gd name="connsiteX23" fmla="*/ 158990 w 486356"/>
              <a:gd name="connsiteY23" fmla="*/ 67725 h 486356"/>
              <a:gd name="connsiteX24" fmla="*/ 243178 w 486356"/>
              <a:gd name="connsiteY24" fmla="*/ 48636 h 486356"/>
              <a:gd name="connsiteX25" fmla="*/ 200695 w 486356"/>
              <a:gd name="connsiteY25" fmla="*/ 92967 h 486356"/>
              <a:gd name="connsiteX26" fmla="*/ 170881 w 486356"/>
              <a:gd name="connsiteY26" fmla="*/ 218861 h 486356"/>
              <a:gd name="connsiteX27" fmla="*/ 315475 w 486356"/>
              <a:gd name="connsiteY27" fmla="*/ 218861 h 486356"/>
              <a:gd name="connsiteX28" fmla="*/ 285662 w 486356"/>
              <a:gd name="connsiteY28" fmla="*/ 92967 h 486356"/>
              <a:gd name="connsiteX29" fmla="*/ 245148 w 486356"/>
              <a:gd name="connsiteY29" fmla="*/ 48782 h 486356"/>
              <a:gd name="connsiteX30" fmla="*/ 243178 w 486356"/>
              <a:gd name="connsiteY30" fmla="*/ 48636 h 486356"/>
              <a:gd name="connsiteX31" fmla="*/ 327342 w 486356"/>
              <a:gd name="connsiteY31" fmla="*/ 67749 h 486356"/>
              <a:gd name="connsiteX32" fmla="*/ 327902 w 486356"/>
              <a:gd name="connsiteY32" fmla="*/ 68747 h 486356"/>
              <a:gd name="connsiteX33" fmla="*/ 364160 w 486356"/>
              <a:gd name="connsiteY33" fmla="*/ 218885 h 486356"/>
              <a:gd name="connsiteX34" fmla="*/ 436213 w 486356"/>
              <a:gd name="connsiteY34" fmla="*/ 218861 h 486356"/>
              <a:gd name="connsiteX35" fmla="*/ 327342 w 486356"/>
              <a:gd name="connsiteY35" fmla="*/ 67749 h 486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86356" h="486356">
                <a:moveTo>
                  <a:pt x="243178" y="0"/>
                </a:moveTo>
                <a:cubicBezTo>
                  <a:pt x="377486" y="0"/>
                  <a:pt x="486357" y="108871"/>
                  <a:pt x="486357" y="243178"/>
                </a:cubicBezTo>
                <a:cubicBezTo>
                  <a:pt x="486357" y="377486"/>
                  <a:pt x="377486" y="486357"/>
                  <a:pt x="243178" y="486357"/>
                </a:cubicBezTo>
                <a:cubicBezTo>
                  <a:pt x="108871" y="486357"/>
                  <a:pt x="0" y="377486"/>
                  <a:pt x="0" y="243178"/>
                </a:cubicBezTo>
                <a:cubicBezTo>
                  <a:pt x="0" y="108871"/>
                  <a:pt x="108871" y="0"/>
                  <a:pt x="243178" y="0"/>
                </a:cubicBezTo>
                <a:close/>
                <a:moveTo>
                  <a:pt x="315451" y="267496"/>
                </a:moveTo>
                <a:lnTo>
                  <a:pt x="170906" y="267496"/>
                </a:lnTo>
                <a:cubicBezTo>
                  <a:pt x="173581" y="316229"/>
                  <a:pt x="184305" y="360585"/>
                  <a:pt x="200695" y="393390"/>
                </a:cubicBezTo>
                <a:cubicBezTo>
                  <a:pt x="215967" y="423909"/>
                  <a:pt x="232308" y="437721"/>
                  <a:pt x="243178" y="437721"/>
                </a:cubicBezTo>
                <a:cubicBezTo>
                  <a:pt x="254073" y="437721"/>
                  <a:pt x="270390" y="423909"/>
                  <a:pt x="285662" y="393390"/>
                </a:cubicBezTo>
                <a:cubicBezTo>
                  <a:pt x="302052" y="360585"/>
                  <a:pt x="312776" y="316229"/>
                  <a:pt x="315451" y="267521"/>
                </a:cubicBezTo>
                <a:close/>
                <a:moveTo>
                  <a:pt x="122197" y="267496"/>
                </a:moveTo>
                <a:lnTo>
                  <a:pt x="50143" y="267521"/>
                </a:lnTo>
                <a:cubicBezTo>
                  <a:pt x="58437" y="333097"/>
                  <a:pt x="99432" y="389989"/>
                  <a:pt x="159014" y="418607"/>
                </a:cubicBezTo>
                <a:cubicBezTo>
                  <a:pt x="138685" y="379650"/>
                  <a:pt x="125140" y="326686"/>
                  <a:pt x="122197" y="267496"/>
                </a:cubicBezTo>
                <a:close/>
                <a:moveTo>
                  <a:pt x="436213" y="267521"/>
                </a:moveTo>
                <a:lnTo>
                  <a:pt x="364160" y="267521"/>
                </a:lnTo>
                <a:cubicBezTo>
                  <a:pt x="361241" y="326710"/>
                  <a:pt x="347672" y="379650"/>
                  <a:pt x="327367" y="418632"/>
                </a:cubicBezTo>
                <a:cubicBezTo>
                  <a:pt x="386938" y="389992"/>
                  <a:pt x="427920" y="333096"/>
                  <a:pt x="436213" y="267521"/>
                </a:cubicBezTo>
                <a:close/>
                <a:moveTo>
                  <a:pt x="158990" y="67725"/>
                </a:moveTo>
                <a:lnTo>
                  <a:pt x="158358" y="68041"/>
                </a:lnTo>
                <a:cubicBezTo>
                  <a:pt x="99102" y="96779"/>
                  <a:pt x="58388" y="153522"/>
                  <a:pt x="50143" y="218860"/>
                </a:cubicBezTo>
                <a:lnTo>
                  <a:pt x="122197" y="218861"/>
                </a:lnTo>
                <a:cubicBezTo>
                  <a:pt x="125115" y="159671"/>
                  <a:pt x="138685" y="106707"/>
                  <a:pt x="158990" y="67725"/>
                </a:cubicBezTo>
                <a:close/>
                <a:moveTo>
                  <a:pt x="243178" y="48636"/>
                </a:moveTo>
                <a:cubicBezTo>
                  <a:pt x="232284" y="48636"/>
                  <a:pt x="215967" y="62448"/>
                  <a:pt x="200695" y="92967"/>
                </a:cubicBezTo>
                <a:cubicBezTo>
                  <a:pt x="184329" y="125772"/>
                  <a:pt x="173581" y="170128"/>
                  <a:pt x="170881" y="218861"/>
                </a:cubicBezTo>
                <a:lnTo>
                  <a:pt x="315475" y="218861"/>
                </a:lnTo>
                <a:cubicBezTo>
                  <a:pt x="312776" y="170128"/>
                  <a:pt x="302052" y="125772"/>
                  <a:pt x="285662" y="92967"/>
                </a:cubicBezTo>
                <a:cubicBezTo>
                  <a:pt x="271290" y="64223"/>
                  <a:pt x="255994" y="50314"/>
                  <a:pt x="245148" y="48782"/>
                </a:cubicBezTo>
                <a:lnTo>
                  <a:pt x="243178" y="48636"/>
                </a:lnTo>
                <a:close/>
                <a:moveTo>
                  <a:pt x="327342" y="67749"/>
                </a:moveTo>
                <a:lnTo>
                  <a:pt x="327902" y="68747"/>
                </a:lnTo>
                <a:cubicBezTo>
                  <a:pt x="347915" y="107655"/>
                  <a:pt x="361266" y="160182"/>
                  <a:pt x="364160" y="218885"/>
                </a:cubicBezTo>
                <a:lnTo>
                  <a:pt x="436213" y="218861"/>
                </a:lnTo>
                <a:cubicBezTo>
                  <a:pt x="427928" y="153275"/>
                  <a:pt x="386932" y="96372"/>
                  <a:pt x="327342" y="67749"/>
                </a:cubicBezTo>
                <a:close/>
              </a:path>
            </a:pathLst>
          </a:custGeom>
          <a:solidFill>
            <a:schemeClr val="tx1">
              <a:lumMod val="75000"/>
              <a:lumOff val="25000"/>
            </a:schemeClr>
          </a:solidFill>
          <a:ln w="5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 name="文本框 20">
            <a:extLst>
              <a:ext uri="{FF2B5EF4-FFF2-40B4-BE49-F238E27FC236}">
                <a16:creationId xmlns:a16="http://schemas.microsoft.com/office/drawing/2014/main" id="{1D047364-EF91-341D-6AF5-6F76261C2ECE}"/>
              </a:ext>
            </a:extLst>
          </p:cNvPr>
          <p:cNvSpPr txBox="1"/>
          <p:nvPr/>
        </p:nvSpPr>
        <p:spPr>
          <a:xfrm>
            <a:off x="1496345" y="3177028"/>
            <a:ext cx="1019379" cy="369332"/>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b="1" dirty="0">
                <a:solidFill>
                  <a:schemeClr val="tx1">
                    <a:lumMod val="75000"/>
                    <a:lumOff val="25000"/>
                  </a:schemeClr>
                </a:solidFill>
              </a:rPr>
              <a:t>标题一</a:t>
            </a:r>
          </a:p>
        </p:txBody>
      </p:sp>
      <p:sp>
        <p:nvSpPr>
          <p:cNvPr id="34" name="文本框 21">
            <a:extLst>
              <a:ext uri="{FF2B5EF4-FFF2-40B4-BE49-F238E27FC236}">
                <a16:creationId xmlns:a16="http://schemas.microsoft.com/office/drawing/2014/main" id="{A70676F8-A10E-13A2-1C68-C32CBD11D1DF}"/>
              </a:ext>
            </a:extLst>
          </p:cNvPr>
          <p:cNvSpPr txBox="1"/>
          <p:nvPr/>
        </p:nvSpPr>
        <p:spPr>
          <a:xfrm>
            <a:off x="1080182" y="3724420"/>
            <a:ext cx="1851704" cy="101181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dirty="0">
                <a:solidFill>
                  <a:schemeClr val="tx1">
                    <a:lumMod val="50000"/>
                    <a:lumOff val="50000"/>
                  </a:schemeClr>
                </a:solidFill>
              </a:rPr>
              <a:t>单击此处添加正文内容，字号建议不超过</a:t>
            </a:r>
            <a:r>
              <a:rPr lang="en-US" altLang="zh-CN" sz="1400" dirty="0">
                <a:solidFill>
                  <a:schemeClr val="tx1">
                    <a:lumMod val="50000"/>
                    <a:lumOff val="50000"/>
                  </a:schemeClr>
                </a:solidFill>
              </a:rPr>
              <a:t>16</a:t>
            </a:r>
            <a:r>
              <a:rPr lang="zh-CN" altLang="en-US" sz="1400" dirty="0">
                <a:solidFill>
                  <a:schemeClr val="tx1">
                    <a:lumMod val="50000"/>
                    <a:lumOff val="50000"/>
                  </a:schemeClr>
                </a:solidFill>
              </a:rPr>
              <a:t>号，不低于</a:t>
            </a:r>
            <a:r>
              <a:rPr lang="en-US" altLang="zh-CN" sz="1400" dirty="0">
                <a:solidFill>
                  <a:schemeClr val="tx1">
                    <a:lumMod val="50000"/>
                    <a:lumOff val="50000"/>
                  </a:schemeClr>
                </a:solidFill>
              </a:rPr>
              <a:t>12</a:t>
            </a:r>
            <a:r>
              <a:rPr lang="zh-CN" altLang="en-US" sz="1400" dirty="0">
                <a:solidFill>
                  <a:schemeClr val="tx1">
                    <a:lumMod val="50000"/>
                    <a:lumOff val="50000"/>
                  </a:schemeClr>
                </a:solidFill>
              </a:rPr>
              <a:t>号，字体颜色为深灰色</a:t>
            </a:r>
            <a:endParaRPr lang="en-US" altLang="zh-CN" sz="1400" dirty="0">
              <a:solidFill>
                <a:schemeClr val="tx1">
                  <a:lumMod val="50000"/>
                  <a:lumOff val="50000"/>
                </a:schemeClr>
              </a:solidFill>
            </a:endParaRPr>
          </a:p>
        </p:txBody>
      </p:sp>
      <p:sp>
        <p:nvSpPr>
          <p:cNvPr id="35" name="图形 21">
            <a:extLst>
              <a:ext uri="{FF2B5EF4-FFF2-40B4-BE49-F238E27FC236}">
                <a16:creationId xmlns:a16="http://schemas.microsoft.com/office/drawing/2014/main" id="{7F720D07-1004-815C-8EED-129782A24C9F}"/>
              </a:ext>
            </a:extLst>
          </p:cNvPr>
          <p:cNvSpPr/>
          <p:nvPr/>
        </p:nvSpPr>
        <p:spPr>
          <a:xfrm>
            <a:off x="4477270" y="2531503"/>
            <a:ext cx="394704" cy="393690"/>
          </a:xfrm>
          <a:custGeom>
            <a:avLst/>
            <a:gdLst>
              <a:gd name="connsiteX0" fmla="*/ 398773 w 463934"/>
              <a:gd name="connsiteY0" fmla="*/ 414133 h 462744"/>
              <a:gd name="connsiteX1" fmla="*/ 422981 w 463934"/>
              <a:gd name="connsiteY1" fmla="*/ 438341 h 462744"/>
              <a:gd name="connsiteX2" fmla="*/ 398773 w 463934"/>
              <a:gd name="connsiteY2" fmla="*/ 462550 h 462744"/>
              <a:gd name="connsiteX3" fmla="*/ 65132 w 463934"/>
              <a:gd name="connsiteY3" fmla="*/ 462744 h 462744"/>
              <a:gd name="connsiteX4" fmla="*/ 41082 w 463934"/>
              <a:gd name="connsiteY4" fmla="*/ 441393 h 462744"/>
              <a:gd name="connsiteX5" fmla="*/ 40936 w 463934"/>
              <a:gd name="connsiteY5" fmla="*/ 438572 h 462744"/>
              <a:gd name="connsiteX6" fmla="*/ 65132 w 463934"/>
              <a:gd name="connsiteY6" fmla="*/ 414352 h 462744"/>
              <a:gd name="connsiteX7" fmla="*/ 398773 w 463934"/>
              <a:gd name="connsiteY7" fmla="*/ 414157 h 462744"/>
              <a:gd name="connsiteX8" fmla="*/ 247613 w 463934"/>
              <a:gd name="connsiteY8" fmla="*/ 4377 h 462744"/>
              <a:gd name="connsiteX9" fmla="*/ 255906 w 463934"/>
              <a:gd name="connsiteY9" fmla="*/ 11697 h 462744"/>
              <a:gd name="connsiteX10" fmla="*/ 258021 w 463934"/>
              <a:gd name="connsiteY10" fmla="*/ 14761 h 462744"/>
              <a:gd name="connsiteX11" fmla="*/ 346441 w 463934"/>
              <a:gd name="connsiteY11" fmla="*/ 161689 h 462744"/>
              <a:gd name="connsiteX12" fmla="*/ 414944 w 463934"/>
              <a:gd name="connsiteY12" fmla="*/ 108774 h 462744"/>
              <a:gd name="connsiteX13" fmla="*/ 453050 w 463934"/>
              <a:gd name="connsiteY13" fmla="*/ 109503 h 462744"/>
              <a:gd name="connsiteX14" fmla="*/ 455409 w 463934"/>
              <a:gd name="connsiteY14" fmla="*/ 111740 h 462744"/>
              <a:gd name="connsiteX15" fmla="*/ 457598 w 463934"/>
              <a:gd name="connsiteY15" fmla="*/ 114245 h 462744"/>
              <a:gd name="connsiteX16" fmla="*/ 463896 w 463934"/>
              <a:gd name="connsiteY16" fmla="*/ 134380 h 462744"/>
              <a:gd name="connsiteX17" fmla="*/ 463483 w 463934"/>
              <a:gd name="connsiteY17" fmla="*/ 137979 h 462744"/>
              <a:gd name="connsiteX18" fmla="*/ 426179 w 463934"/>
              <a:gd name="connsiteY18" fmla="*/ 354505 h 462744"/>
              <a:gd name="connsiteX19" fmla="*/ 387879 w 463934"/>
              <a:gd name="connsiteY19" fmla="*/ 389693 h 462744"/>
              <a:gd name="connsiteX20" fmla="*/ 384231 w 463934"/>
              <a:gd name="connsiteY20" fmla="*/ 389839 h 462744"/>
              <a:gd name="connsiteX21" fmla="*/ 79674 w 463934"/>
              <a:gd name="connsiteY21" fmla="*/ 389839 h 462744"/>
              <a:gd name="connsiteX22" fmla="*/ 38504 w 463934"/>
              <a:gd name="connsiteY22" fmla="*/ 358056 h 462744"/>
              <a:gd name="connsiteX23" fmla="*/ 37750 w 463934"/>
              <a:gd name="connsiteY23" fmla="*/ 354505 h 462744"/>
              <a:gd name="connsiteX24" fmla="*/ 447 w 463934"/>
              <a:gd name="connsiteY24" fmla="*/ 138150 h 462744"/>
              <a:gd name="connsiteX25" fmla="*/ 25238 w 463934"/>
              <a:gd name="connsiteY25" fmla="*/ 103030 h 462744"/>
              <a:gd name="connsiteX26" fmla="*/ 46091 w 463934"/>
              <a:gd name="connsiteY26" fmla="*/ 106950 h 462744"/>
              <a:gd name="connsiteX27" fmla="*/ 49083 w 463934"/>
              <a:gd name="connsiteY27" fmla="*/ 109017 h 462744"/>
              <a:gd name="connsiteX28" fmla="*/ 117464 w 463934"/>
              <a:gd name="connsiteY28" fmla="*/ 162297 h 462744"/>
              <a:gd name="connsiteX29" fmla="*/ 205908 w 463934"/>
              <a:gd name="connsiteY29" fmla="*/ 14785 h 462744"/>
              <a:gd name="connsiteX30" fmla="*/ 247604 w 463934"/>
              <a:gd name="connsiteY30" fmla="*/ 4323 h 462744"/>
              <a:gd name="connsiteX31" fmla="*/ 247613 w 463934"/>
              <a:gd name="connsiteY31" fmla="*/ 4329 h 462744"/>
              <a:gd name="connsiteX32" fmla="*/ 232001 w 463934"/>
              <a:gd name="connsiteY32" fmla="*/ 65853 h 462744"/>
              <a:gd name="connsiteX33" fmla="*/ 145041 w 463934"/>
              <a:gd name="connsiteY33" fmla="*/ 210909 h 462744"/>
              <a:gd name="connsiteX34" fmla="*/ 111674 w 463934"/>
              <a:gd name="connsiteY34" fmla="*/ 219238 h 462744"/>
              <a:gd name="connsiteX35" fmla="*/ 109245 w 463934"/>
              <a:gd name="connsiteY35" fmla="*/ 217572 h 462744"/>
              <a:gd name="connsiteX36" fmla="*/ 56378 w 463934"/>
              <a:gd name="connsiteY36" fmla="*/ 176353 h 462744"/>
              <a:gd name="connsiteX37" fmla="*/ 84757 w 463934"/>
              <a:gd name="connsiteY37" fmla="*/ 341155 h 462744"/>
              <a:gd name="connsiteX38" fmla="*/ 379124 w 463934"/>
              <a:gd name="connsiteY38" fmla="*/ 341155 h 462744"/>
              <a:gd name="connsiteX39" fmla="*/ 407600 w 463934"/>
              <a:gd name="connsiteY39" fmla="*/ 175842 h 462744"/>
              <a:gd name="connsiteX40" fmla="*/ 354563 w 463934"/>
              <a:gd name="connsiteY40" fmla="*/ 216842 h 462744"/>
              <a:gd name="connsiteX41" fmla="*/ 320450 w 463934"/>
              <a:gd name="connsiteY41" fmla="*/ 212485 h 462744"/>
              <a:gd name="connsiteX42" fmla="*/ 318840 w 463934"/>
              <a:gd name="connsiteY42" fmla="*/ 210130 h 462744"/>
              <a:gd name="connsiteX43" fmla="*/ 232001 w 463934"/>
              <a:gd name="connsiteY43" fmla="*/ 65828 h 46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63934" h="462744">
                <a:moveTo>
                  <a:pt x="398773" y="414133"/>
                </a:moveTo>
                <a:cubicBezTo>
                  <a:pt x="412143" y="414133"/>
                  <a:pt x="422981" y="424971"/>
                  <a:pt x="422981" y="438341"/>
                </a:cubicBezTo>
                <a:cubicBezTo>
                  <a:pt x="422981" y="451711"/>
                  <a:pt x="412143" y="462550"/>
                  <a:pt x="398773" y="462550"/>
                </a:cubicBezTo>
                <a:lnTo>
                  <a:pt x="65132" y="462744"/>
                </a:lnTo>
                <a:cubicBezTo>
                  <a:pt x="52861" y="462755"/>
                  <a:pt x="42525" y="453579"/>
                  <a:pt x="41082" y="441393"/>
                </a:cubicBezTo>
                <a:lnTo>
                  <a:pt x="40936" y="438572"/>
                </a:lnTo>
                <a:cubicBezTo>
                  <a:pt x="40936" y="425197"/>
                  <a:pt x="51757" y="414352"/>
                  <a:pt x="65132" y="414352"/>
                </a:cubicBezTo>
                <a:lnTo>
                  <a:pt x="398773" y="414157"/>
                </a:lnTo>
                <a:close/>
                <a:moveTo>
                  <a:pt x="247613" y="4377"/>
                </a:moveTo>
                <a:cubicBezTo>
                  <a:pt x="250799" y="6298"/>
                  <a:pt x="253620" y="8779"/>
                  <a:pt x="255906" y="11697"/>
                </a:cubicBezTo>
                <a:lnTo>
                  <a:pt x="258021" y="14761"/>
                </a:lnTo>
                <a:lnTo>
                  <a:pt x="346441" y="161689"/>
                </a:lnTo>
                <a:lnTo>
                  <a:pt x="414944" y="108774"/>
                </a:lnTo>
                <a:cubicBezTo>
                  <a:pt x="426240" y="100035"/>
                  <a:pt x="442097" y="100338"/>
                  <a:pt x="453050" y="109503"/>
                </a:cubicBezTo>
                <a:lnTo>
                  <a:pt x="455409" y="111740"/>
                </a:lnTo>
                <a:lnTo>
                  <a:pt x="457598" y="114245"/>
                </a:lnTo>
                <a:cubicBezTo>
                  <a:pt x="462048" y="120008"/>
                  <a:pt x="464261" y="127182"/>
                  <a:pt x="463896" y="134380"/>
                </a:cubicBezTo>
                <a:lnTo>
                  <a:pt x="463483" y="137979"/>
                </a:lnTo>
                <a:lnTo>
                  <a:pt x="426179" y="354505"/>
                </a:lnTo>
                <a:cubicBezTo>
                  <a:pt x="422899" y="373579"/>
                  <a:pt x="407162" y="388038"/>
                  <a:pt x="387879" y="389693"/>
                </a:cubicBezTo>
                <a:lnTo>
                  <a:pt x="384231" y="389839"/>
                </a:lnTo>
                <a:lnTo>
                  <a:pt x="79674" y="389839"/>
                </a:lnTo>
                <a:cubicBezTo>
                  <a:pt x="60320" y="389839"/>
                  <a:pt x="43404" y="376779"/>
                  <a:pt x="38504" y="358056"/>
                </a:cubicBezTo>
                <a:lnTo>
                  <a:pt x="37750" y="354505"/>
                </a:lnTo>
                <a:lnTo>
                  <a:pt x="447" y="138150"/>
                </a:lnTo>
                <a:cubicBezTo>
                  <a:pt x="-2405" y="121606"/>
                  <a:pt x="8694" y="105882"/>
                  <a:pt x="25238" y="103030"/>
                </a:cubicBezTo>
                <a:cubicBezTo>
                  <a:pt x="32434" y="101789"/>
                  <a:pt x="39837" y="103181"/>
                  <a:pt x="46091" y="106950"/>
                </a:cubicBezTo>
                <a:lnTo>
                  <a:pt x="49083" y="109017"/>
                </a:lnTo>
                <a:lnTo>
                  <a:pt x="117464" y="162297"/>
                </a:lnTo>
                <a:lnTo>
                  <a:pt x="205908" y="14785"/>
                </a:lnTo>
                <a:cubicBezTo>
                  <a:pt x="214533" y="382"/>
                  <a:pt x="233201" y="-4302"/>
                  <a:pt x="247604" y="4323"/>
                </a:cubicBezTo>
                <a:cubicBezTo>
                  <a:pt x="247607" y="4325"/>
                  <a:pt x="247610" y="4327"/>
                  <a:pt x="247613" y="4329"/>
                </a:cubicBezTo>
                <a:close/>
                <a:moveTo>
                  <a:pt x="232001" y="65853"/>
                </a:moveTo>
                <a:lnTo>
                  <a:pt x="145041" y="210909"/>
                </a:lnTo>
                <a:cubicBezTo>
                  <a:pt x="138127" y="222423"/>
                  <a:pt x="123188" y="226152"/>
                  <a:pt x="111674" y="219238"/>
                </a:cubicBezTo>
                <a:cubicBezTo>
                  <a:pt x="110831" y="218732"/>
                  <a:pt x="110020" y="218176"/>
                  <a:pt x="109245" y="217572"/>
                </a:cubicBezTo>
                <a:lnTo>
                  <a:pt x="56378" y="176353"/>
                </a:lnTo>
                <a:lnTo>
                  <a:pt x="84757" y="341155"/>
                </a:lnTo>
                <a:lnTo>
                  <a:pt x="379124" y="341155"/>
                </a:lnTo>
                <a:lnTo>
                  <a:pt x="407600" y="175842"/>
                </a:lnTo>
                <a:lnTo>
                  <a:pt x="354563" y="216842"/>
                </a:lnTo>
                <a:cubicBezTo>
                  <a:pt x="343940" y="225059"/>
                  <a:pt x="328667" y="223108"/>
                  <a:pt x="320450" y="212485"/>
                </a:cubicBezTo>
                <a:cubicBezTo>
                  <a:pt x="319868" y="211732"/>
                  <a:pt x="319330" y="210946"/>
                  <a:pt x="318840" y="210130"/>
                </a:cubicBezTo>
                <a:lnTo>
                  <a:pt x="232001" y="65828"/>
                </a:lnTo>
                <a:close/>
              </a:path>
            </a:pathLst>
          </a:custGeom>
          <a:solidFill>
            <a:schemeClr val="tx1">
              <a:lumMod val="75000"/>
              <a:lumOff val="25000"/>
            </a:schemeClr>
          </a:solidFill>
          <a:ln w="5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 name="图形 25">
            <a:extLst>
              <a:ext uri="{FF2B5EF4-FFF2-40B4-BE49-F238E27FC236}">
                <a16:creationId xmlns:a16="http://schemas.microsoft.com/office/drawing/2014/main" id="{DC02EE12-9A56-0752-0235-EDD9B8DBC592}"/>
              </a:ext>
            </a:extLst>
          </p:cNvPr>
          <p:cNvSpPr/>
          <p:nvPr/>
        </p:nvSpPr>
        <p:spPr>
          <a:xfrm>
            <a:off x="7131303" y="2538623"/>
            <a:ext cx="423810" cy="370328"/>
          </a:xfrm>
          <a:custGeom>
            <a:avLst/>
            <a:gdLst>
              <a:gd name="connsiteX0" fmla="*/ 42720 w 498145"/>
              <a:gd name="connsiteY0" fmla="*/ 42744 h 435284"/>
              <a:gd name="connsiteX1" fmla="*/ 249063 w 498145"/>
              <a:gd name="connsiteY1" fmla="*/ 42726 h 435284"/>
              <a:gd name="connsiteX2" fmla="*/ 249081 w 498145"/>
              <a:gd name="connsiteY2" fmla="*/ 42744 h 435284"/>
              <a:gd name="connsiteX3" fmla="*/ 455424 w 498145"/>
              <a:gd name="connsiteY3" fmla="*/ 42772 h 435284"/>
              <a:gd name="connsiteX4" fmla="*/ 459673 w 498145"/>
              <a:gd name="connsiteY4" fmla="*/ 244655 h 435284"/>
              <a:gd name="connsiteX5" fmla="*/ 455418 w 498145"/>
              <a:gd name="connsiteY5" fmla="*/ 249105 h 435284"/>
              <a:gd name="connsiteX6" fmla="*/ 283466 w 498145"/>
              <a:gd name="connsiteY6" fmla="*/ 421032 h 435284"/>
              <a:gd name="connsiteX7" fmla="*/ 214685 w 498145"/>
              <a:gd name="connsiteY7" fmla="*/ 421046 h 435284"/>
              <a:gd name="connsiteX8" fmla="*/ 214671 w 498145"/>
              <a:gd name="connsiteY8" fmla="*/ 421032 h 435284"/>
              <a:gd name="connsiteX9" fmla="*/ 42744 w 498145"/>
              <a:gd name="connsiteY9" fmla="*/ 249105 h 435284"/>
              <a:gd name="connsiteX10" fmla="*/ 42726 w 498145"/>
              <a:gd name="connsiteY10" fmla="*/ 42761 h 435284"/>
              <a:gd name="connsiteX11" fmla="*/ 42744 w 498145"/>
              <a:gd name="connsiteY11" fmla="*/ 42744 h 435284"/>
              <a:gd name="connsiteX12" fmla="*/ 77129 w 498145"/>
              <a:gd name="connsiteY12" fmla="*/ 77154 h 435284"/>
              <a:gd name="connsiteX13" fmla="*/ 73457 w 498145"/>
              <a:gd name="connsiteY13" fmla="*/ 210829 h 435284"/>
              <a:gd name="connsiteX14" fmla="*/ 77105 w 498145"/>
              <a:gd name="connsiteY14" fmla="*/ 214720 h 435284"/>
              <a:gd name="connsiteX15" fmla="*/ 249081 w 498145"/>
              <a:gd name="connsiteY15" fmla="*/ 386647 h 435284"/>
              <a:gd name="connsiteX16" fmla="*/ 386622 w 498145"/>
              <a:gd name="connsiteY16" fmla="*/ 249105 h 435284"/>
              <a:gd name="connsiteX17" fmla="*/ 335069 w 498145"/>
              <a:gd name="connsiteY17" fmla="*/ 197503 h 435284"/>
              <a:gd name="connsiteX18" fmla="*/ 292050 w 498145"/>
              <a:gd name="connsiteY18" fmla="*/ 240497 h 435284"/>
              <a:gd name="connsiteX19" fmla="*/ 178875 w 498145"/>
              <a:gd name="connsiteY19" fmla="*/ 246916 h 435284"/>
              <a:gd name="connsiteX20" fmla="*/ 175082 w 498145"/>
              <a:gd name="connsiteY20" fmla="*/ 243707 h 435284"/>
              <a:gd name="connsiteX21" fmla="*/ 171677 w 498145"/>
              <a:gd name="connsiteY21" fmla="*/ 240497 h 435284"/>
              <a:gd name="connsiteX22" fmla="*/ 165209 w 498145"/>
              <a:gd name="connsiteY22" fmla="*/ 127492 h 435284"/>
              <a:gd name="connsiteX23" fmla="*/ 168418 w 498145"/>
              <a:gd name="connsiteY23" fmla="*/ 123601 h 435284"/>
              <a:gd name="connsiteX24" fmla="*/ 171701 w 498145"/>
              <a:gd name="connsiteY24" fmla="*/ 120123 h 435284"/>
              <a:gd name="connsiteX25" fmla="*/ 214671 w 498145"/>
              <a:gd name="connsiteY25" fmla="*/ 77154 h 435284"/>
              <a:gd name="connsiteX26" fmla="*/ 84668 w 498145"/>
              <a:gd name="connsiteY26" fmla="*/ 70345 h 435284"/>
              <a:gd name="connsiteX27" fmla="*/ 80631 w 498145"/>
              <a:gd name="connsiteY27" fmla="*/ 73798 h 435284"/>
              <a:gd name="connsiteX28" fmla="*/ 77129 w 498145"/>
              <a:gd name="connsiteY28" fmla="*/ 77154 h 435284"/>
              <a:gd name="connsiteX29" fmla="*/ 206622 w 498145"/>
              <a:gd name="connsiteY29" fmla="*/ 153949 h 435284"/>
              <a:gd name="connsiteX30" fmla="*/ 204433 w 498145"/>
              <a:gd name="connsiteY30" fmla="*/ 156284 h 435284"/>
              <a:gd name="connsiteX31" fmla="*/ 207821 w 498145"/>
              <a:gd name="connsiteY31" fmla="*/ 207758 h 435284"/>
              <a:gd name="connsiteX32" fmla="*/ 254893 w 498145"/>
              <a:gd name="connsiteY32" fmla="*/ 208616 h 435284"/>
              <a:gd name="connsiteX33" fmla="*/ 257665 w 498145"/>
              <a:gd name="connsiteY33" fmla="*/ 206111 h 435284"/>
              <a:gd name="connsiteX34" fmla="*/ 317852 w 498145"/>
              <a:gd name="connsiteY34" fmla="*/ 145924 h 435284"/>
              <a:gd name="connsiteX35" fmla="*/ 352237 w 498145"/>
              <a:gd name="connsiteY35" fmla="*/ 145924 h 435284"/>
              <a:gd name="connsiteX36" fmla="*/ 421032 w 498145"/>
              <a:gd name="connsiteY36" fmla="*/ 214695 h 435284"/>
              <a:gd name="connsiteX37" fmla="*/ 424364 w 498145"/>
              <a:gd name="connsiteY37" fmla="*/ 211194 h 435284"/>
              <a:gd name="connsiteX38" fmla="*/ 427841 w 498145"/>
              <a:gd name="connsiteY38" fmla="*/ 84692 h 435284"/>
              <a:gd name="connsiteX39" fmla="*/ 424364 w 498145"/>
              <a:gd name="connsiteY39" fmla="*/ 80655 h 435284"/>
              <a:gd name="connsiteX40" fmla="*/ 421032 w 498145"/>
              <a:gd name="connsiteY40" fmla="*/ 77154 h 435284"/>
              <a:gd name="connsiteX41" fmla="*/ 287333 w 498145"/>
              <a:gd name="connsiteY41" fmla="*/ 73482 h 435284"/>
              <a:gd name="connsiteX42" fmla="*/ 283442 w 498145"/>
              <a:gd name="connsiteY42" fmla="*/ 77129 h 435284"/>
              <a:gd name="connsiteX43" fmla="*/ 206622 w 498145"/>
              <a:gd name="connsiteY43" fmla="*/ 153974 h 435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98145" h="435284">
                <a:moveTo>
                  <a:pt x="42720" y="42744"/>
                </a:moveTo>
                <a:cubicBezTo>
                  <a:pt x="99695" y="-14241"/>
                  <a:pt x="192078" y="-14249"/>
                  <a:pt x="249063" y="42726"/>
                </a:cubicBezTo>
                <a:cubicBezTo>
                  <a:pt x="249069" y="42732"/>
                  <a:pt x="249075" y="42738"/>
                  <a:pt x="249081" y="42744"/>
                </a:cubicBezTo>
                <a:cubicBezTo>
                  <a:pt x="306069" y="-14228"/>
                  <a:pt x="398452" y="-14216"/>
                  <a:pt x="455424" y="42772"/>
                </a:cubicBezTo>
                <a:cubicBezTo>
                  <a:pt x="510698" y="98061"/>
                  <a:pt x="512571" y="187090"/>
                  <a:pt x="459673" y="244655"/>
                </a:cubicBezTo>
                <a:lnTo>
                  <a:pt x="455418" y="249105"/>
                </a:lnTo>
                <a:lnTo>
                  <a:pt x="283466" y="421032"/>
                </a:lnTo>
                <a:cubicBezTo>
                  <a:pt x="264477" y="440029"/>
                  <a:pt x="233682" y="440036"/>
                  <a:pt x="214685" y="421046"/>
                </a:cubicBezTo>
                <a:cubicBezTo>
                  <a:pt x="214680" y="421041"/>
                  <a:pt x="214676" y="421037"/>
                  <a:pt x="214671" y="421032"/>
                </a:cubicBezTo>
                <a:lnTo>
                  <a:pt x="42744" y="249105"/>
                </a:lnTo>
                <a:cubicBezTo>
                  <a:pt x="-14241" y="192130"/>
                  <a:pt x="-14249" y="99746"/>
                  <a:pt x="42726" y="42761"/>
                </a:cubicBezTo>
                <a:cubicBezTo>
                  <a:pt x="42732" y="42756"/>
                  <a:pt x="42738" y="42750"/>
                  <a:pt x="42744" y="42744"/>
                </a:cubicBezTo>
                <a:close/>
                <a:moveTo>
                  <a:pt x="77129" y="77154"/>
                </a:moveTo>
                <a:cubicBezTo>
                  <a:pt x="40614" y="113672"/>
                  <a:pt x="39002" y="172360"/>
                  <a:pt x="73457" y="210829"/>
                </a:cubicBezTo>
                <a:lnTo>
                  <a:pt x="77105" y="214720"/>
                </a:lnTo>
                <a:lnTo>
                  <a:pt x="249081" y="386647"/>
                </a:lnTo>
                <a:lnTo>
                  <a:pt x="386622" y="249105"/>
                </a:lnTo>
                <a:lnTo>
                  <a:pt x="335069" y="197503"/>
                </a:lnTo>
                <a:lnTo>
                  <a:pt x="292050" y="240497"/>
                </a:lnTo>
                <a:cubicBezTo>
                  <a:pt x="261445" y="271102"/>
                  <a:pt x="212745" y="273864"/>
                  <a:pt x="178875" y="246916"/>
                </a:cubicBezTo>
                <a:lnTo>
                  <a:pt x="175082" y="243707"/>
                </a:lnTo>
                <a:lnTo>
                  <a:pt x="171677" y="240497"/>
                </a:lnTo>
                <a:cubicBezTo>
                  <a:pt x="141200" y="209908"/>
                  <a:pt x="138421" y="161358"/>
                  <a:pt x="165209" y="127492"/>
                </a:cubicBezTo>
                <a:lnTo>
                  <a:pt x="168418" y="123601"/>
                </a:lnTo>
                <a:lnTo>
                  <a:pt x="171701" y="120123"/>
                </a:lnTo>
                <a:lnTo>
                  <a:pt x="214671" y="77154"/>
                </a:lnTo>
                <a:cubicBezTo>
                  <a:pt x="179466" y="41947"/>
                  <a:pt x="123359" y="39008"/>
                  <a:pt x="84668" y="70345"/>
                </a:cubicBezTo>
                <a:lnTo>
                  <a:pt x="80631" y="73798"/>
                </a:lnTo>
                <a:lnTo>
                  <a:pt x="77129" y="77154"/>
                </a:lnTo>
                <a:close/>
                <a:moveTo>
                  <a:pt x="206622" y="153949"/>
                </a:moveTo>
                <a:lnTo>
                  <a:pt x="204433" y="156284"/>
                </a:lnTo>
                <a:cubicBezTo>
                  <a:pt x="191155" y="171434"/>
                  <a:pt x="192672" y="194480"/>
                  <a:pt x="207821" y="207758"/>
                </a:cubicBezTo>
                <a:cubicBezTo>
                  <a:pt x="221203" y="219487"/>
                  <a:pt x="241093" y="219849"/>
                  <a:pt x="254893" y="208616"/>
                </a:cubicBezTo>
                <a:lnTo>
                  <a:pt x="257665" y="206111"/>
                </a:lnTo>
                <a:lnTo>
                  <a:pt x="317852" y="145924"/>
                </a:lnTo>
                <a:cubicBezTo>
                  <a:pt x="327348" y="136431"/>
                  <a:pt x="342741" y="136431"/>
                  <a:pt x="352237" y="145924"/>
                </a:cubicBezTo>
                <a:lnTo>
                  <a:pt x="421032" y="214695"/>
                </a:lnTo>
                <a:lnTo>
                  <a:pt x="424364" y="211194"/>
                </a:lnTo>
                <a:cubicBezTo>
                  <a:pt x="456543" y="175647"/>
                  <a:pt x="458019" y="121953"/>
                  <a:pt x="427841" y="84692"/>
                </a:cubicBezTo>
                <a:lnTo>
                  <a:pt x="424364" y="80655"/>
                </a:lnTo>
                <a:lnTo>
                  <a:pt x="421032" y="77154"/>
                </a:lnTo>
                <a:cubicBezTo>
                  <a:pt x="384510" y="40624"/>
                  <a:pt x="325805" y="39011"/>
                  <a:pt x="287333" y="73482"/>
                </a:cubicBezTo>
                <a:lnTo>
                  <a:pt x="283442" y="77129"/>
                </a:lnTo>
                <a:lnTo>
                  <a:pt x="206622" y="153974"/>
                </a:lnTo>
                <a:close/>
              </a:path>
            </a:pathLst>
          </a:custGeom>
          <a:solidFill>
            <a:schemeClr val="tx1">
              <a:lumMod val="75000"/>
              <a:lumOff val="25000"/>
            </a:schemeClr>
          </a:solidFill>
          <a:ln w="5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7" name="图形 27">
            <a:extLst>
              <a:ext uri="{FF2B5EF4-FFF2-40B4-BE49-F238E27FC236}">
                <a16:creationId xmlns:a16="http://schemas.microsoft.com/office/drawing/2014/main" id="{7F67FEA1-13C3-0F4B-984F-2F6BA140B405}"/>
              </a:ext>
            </a:extLst>
          </p:cNvPr>
          <p:cNvSpPr/>
          <p:nvPr/>
        </p:nvSpPr>
        <p:spPr>
          <a:xfrm>
            <a:off x="9784217" y="2525378"/>
            <a:ext cx="455158" cy="413780"/>
          </a:xfrm>
          <a:custGeom>
            <a:avLst/>
            <a:gdLst>
              <a:gd name="connsiteX0" fmla="*/ 243178 w 534992"/>
              <a:gd name="connsiteY0" fmla="*/ 218861 h 486356"/>
              <a:gd name="connsiteX1" fmla="*/ 340450 w 534992"/>
              <a:gd name="connsiteY1" fmla="*/ 316132 h 486356"/>
              <a:gd name="connsiteX2" fmla="*/ 340450 w 534992"/>
              <a:gd name="connsiteY2" fmla="*/ 437721 h 486356"/>
              <a:gd name="connsiteX3" fmla="*/ 291814 w 534992"/>
              <a:gd name="connsiteY3" fmla="*/ 486357 h 486356"/>
              <a:gd name="connsiteX4" fmla="*/ 48636 w 534992"/>
              <a:gd name="connsiteY4" fmla="*/ 486357 h 486356"/>
              <a:gd name="connsiteX5" fmla="*/ 0 w 534992"/>
              <a:gd name="connsiteY5" fmla="*/ 437721 h 486356"/>
              <a:gd name="connsiteX6" fmla="*/ 0 w 534992"/>
              <a:gd name="connsiteY6" fmla="*/ 316132 h 486356"/>
              <a:gd name="connsiteX7" fmla="*/ 97271 w 534992"/>
              <a:gd name="connsiteY7" fmla="*/ 218861 h 486356"/>
              <a:gd name="connsiteX8" fmla="*/ 243178 w 534992"/>
              <a:gd name="connsiteY8" fmla="*/ 218861 h 486356"/>
              <a:gd name="connsiteX9" fmla="*/ 376926 w 534992"/>
              <a:gd name="connsiteY9" fmla="*/ 267496 h 486356"/>
              <a:gd name="connsiteX10" fmla="*/ 437721 w 534992"/>
              <a:gd name="connsiteY10" fmla="*/ 267496 h 486356"/>
              <a:gd name="connsiteX11" fmla="*/ 534992 w 534992"/>
              <a:gd name="connsiteY11" fmla="*/ 364768 h 486356"/>
              <a:gd name="connsiteX12" fmla="*/ 534992 w 534992"/>
              <a:gd name="connsiteY12" fmla="*/ 437721 h 486356"/>
              <a:gd name="connsiteX13" fmla="*/ 486357 w 534992"/>
              <a:gd name="connsiteY13" fmla="*/ 486357 h 486356"/>
              <a:gd name="connsiteX14" fmla="*/ 389085 w 534992"/>
              <a:gd name="connsiteY14" fmla="*/ 486357 h 486356"/>
              <a:gd name="connsiteX15" fmla="*/ 389085 w 534992"/>
              <a:gd name="connsiteY15" fmla="*/ 437721 h 486356"/>
              <a:gd name="connsiteX16" fmla="*/ 486357 w 534992"/>
              <a:gd name="connsiteY16" fmla="*/ 437721 h 486356"/>
              <a:gd name="connsiteX17" fmla="*/ 486357 w 534992"/>
              <a:gd name="connsiteY17" fmla="*/ 364768 h 486356"/>
              <a:gd name="connsiteX18" fmla="*/ 440153 w 534992"/>
              <a:gd name="connsiteY18" fmla="*/ 316132 h 486356"/>
              <a:gd name="connsiteX19" fmla="*/ 389085 w 534992"/>
              <a:gd name="connsiteY19" fmla="*/ 316132 h 486356"/>
              <a:gd name="connsiteX20" fmla="*/ 376926 w 534992"/>
              <a:gd name="connsiteY20" fmla="*/ 267496 h 486356"/>
              <a:gd name="connsiteX21" fmla="*/ 243178 w 534992"/>
              <a:gd name="connsiteY21" fmla="*/ 267496 h 486356"/>
              <a:gd name="connsiteX22" fmla="*/ 97271 w 534992"/>
              <a:gd name="connsiteY22" fmla="*/ 267496 h 486356"/>
              <a:gd name="connsiteX23" fmla="*/ 48636 w 534992"/>
              <a:gd name="connsiteY23" fmla="*/ 313700 h 486356"/>
              <a:gd name="connsiteX24" fmla="*/ 48636 w 534992"/>
              <a:gd name="connsiteY24" fmla="*/ 437721 h 486356"/>
              <a:gd name="connsiteX25" fmla="*/ 291814 w 534992"/>
              <a:gd name="connsiteY25" fmla="*/ 437721 h 486356"/>
              <a:gd name="connsiteX26" fmla="*/ 291814 w 534992"/>
              <a:gd name="connsiteY26" fmla="*/ 316132 h 486356"/>
              <a:gd name="connsiteX27" fmla="*/ 245610 w 534992"/>
              <a:gd name="connsiteY27" fmla="*/ 267496 h 486356"/>
              <a:gd name="connsiteX28" fmla="*/ 243178 w 534992"/>
              <a:gd name="connsiteY28" fmla="*/ 267496 h 486356"/>
              <a:gd name="connsiteX29" fmla="*/ 393949 w 534992"/>
              <a:gd name="connsiteY29" fmla="*/ 97271 h 486356"/>
              <a:gd name="connsiteX30" fmla="*/ 466902 w 534992"/>
              <a:gd name="connsiteY30" fmla="*/ 170225 h 486356"/>
              <a:gd name="connsiteX31" fmla="*/ 393949 w 534992"/>
              <a:gd name="connsiteY31" fmla="*/ 243178 h 486356"/>
              <a:gd name="connsiteX32" fmla="*/ 320995 w 534992"/>
              <a:gd name="connsiteY32" fmla="*/ 170225 h 486356"/>
              <a:gd name="connsiteX33" fmla="*/ 393949 w 534992"/>
              <a:gd name="connsiteY33" fmla="*/ 97271 h 486356"/>
              <a:gd name="connsiteX34" fmla="*/ 170225 w 534992"/>
              <a:gd name="connsiteY34" fmla="*/ 0 h 486356"/>
              <a:gd name="connsiteX35" fmla="*/ 267496 w 534992"/>
              <a:gd name="connsiteY35" fmla="*/ 97271 h 486356"/>
              <a:gd name="connsiteX36" fmla="*/ 170225 w 534992"/>
              <a:gd name="connsiteY36" fmla="*/ 194543 h 486356"/>
              <a:gd name="connsiteX37" fmla="*/ 72954 w 534992"/>
              <a:gd name="connsiteY37" fmla="*/ 97271 h 486356"/>
              <a:gd name="connsiteX38" fmla="*/ 170225 w 534992"/>
              <a:gd name="connsiteY38" fmla="*/ 0 h 486356"/>
              <a:gd name="connsiteX39" fmla="*/ 393949 w 534992"/>
              <a:gd name="connsiteY39" fmla="*/ 145907 h 486356"/>
              <a:gd name="connsiteX40" fmla="*/ 369631 w 534992"/>
              <a:gd name="connsiteY40" fmla="*/ 170225 h 486356"/>
              <a:gd name="connsiteX41" fmla="*/ 393949 w 534992"/>
              <a:gd name="connsiteY41" fmla="*/ 194543 h 486356"/>
              <a:gd name="connsiteX42" fmla="*/ 418267 w 534992"/>
              <a:gd name="connsiteY42" fmla="*/ 170225 h 486356"/>
              <a:gd name="connsiteX43" fmla="*/ 393949 w 534992"/>
              <a:gd name="connsiteY43" fmla="*/ 145907 h 486356"/>
              <a:gd name="connsiteX44" fmla="*/ 170225 w 534992"/>
              <a:gd name="connsiteY44" fmla="*/ 48636 h 486356"/>
              <a:gd name="connsiteX45" fmla="*/ 121589 w 534992"/>
              <a:gd name="connsiteY45" fmla="*/ 97271 h 486356"/>
              <a:gd name="connsiteX46" fmla="*/ 170225 w 534992"/>
              <a:gd name="connsiteY46" fmla="*/ 145907 h 486356"/>
              <a:gd name="connsiteX47" fmla="*/ 218861 w 534992"/>
              <a:gd name="connsiteY47" fmla="*/ 97271 h 486356"/>
              <a:gd name="connsiteX48" fmla="*/ 170225 w 534992"/>
              <a:gd name="connsiteY48" fmla="*/ 48636 h 486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534992" h="486356">
                <a:moveTo>
                  <a:pt x="243178" y="218861"/>
                </a:moveTo>
                <a:cubicBezTo>
                  <a:pt x="296678" y="218861"/>
                  <a:pt x="340450" y="262633"/>
                  <a:pt x="340450" y="316132"/>
                </a:cubicBezTo>
                <a:lnTo>
                  <a:pt x="340450" y="437721"/>
                </a:lnTo>
                <a:cubicBezTo>
                  <a:pt x="340450" y="464471"/>
                  <a:pt x="318564" y="486357"/>
                  <a:pt x="291814" y="486357"/>
                </a:cubicBezTo>
                <a:lnTo>
                  <a:pt x="48636" y="486357"/>
                </a:lnTo>
                <a:cubicBezTo>
                  <a:pt x="21886" y="486357"/>
                  <a:pt x="0" y="464471"/>
                  <a:pt x="0" y="437721"/>
                </a:cubicBezTo>
                <a:lnTo>
                  <a:pt x="0" y="316132"/>
                </a:lnTo>
                <a:cubicBezTo>
                  <a:pt x="0" y="262633"/>
                  <a:pt x="43772" y="218861"/>
                  <a:pt x="97271" y="218861"/>
                </a:cubicBezTo>
                <a:lnTo>
                  <a:pt x="243178" y="218861"/>
                </a:lnTo>
                <a:close/>
                <a:moveTo>
                  <a:pt x="376926" y="267496"/>
                </a:moveTo>
                <a:lnTo>
                  <a:pt x="437721" y="267496"/>
                </a:lnTo>
                <a:cubicBezTo>
                  <a:pt x="491220" y="267496"/>
                  <a:pt x="534992" y="311268"/>
                  <a:pt x="534992" y="364768"/>
                </a:cubicBezTo>
                <a:lnTo>
                  <a:pt x="534992" y="437721"/>
                </a:lnTo>
                <a:cubicBezTo>
                  <a:pt x="534992" y="464471"/>
                  <a:pt x="513106" y="486357"/>
                  <a:pt x="486357" y="486357"/>
                </a:cubicBezTo>
                <a:lnTo>
                  <a:pt x="389085" y="486357"/>
                </a:lnTo>
                <a:lnTo>
                  <a:pt x="389085" y="437721"/>
                </a:lnTo>
                <a:lnTo>
                  <a:pt x="486357" y="437721"/>
                </a:lnTo>
                <a:lnTo>
                  <a:pt x="486357" y="364768"/>
                </a:lnTo>
                <a:cubicBezTo>
                  <a:pt x="486357" y="338018"/>
                  <a:pt x="466902" y="318564"/>
                  <a:pt x="440153" y="316132"/>
                </a:cubicBezTo>
                <a:lnTo>
                  <a:pt x="389085" y="316132"/>
                </a:lnTo>
                <a:cubicBezTo>
                  <a:pt x="389085" y="299109"/>
                  <a:pt x="384222" y="282087"/>
                  <a:pt x="376926" y="267496"/>
                </a:cubicBezTo>
                <a:close/>
                <a:moveTo>
                  <a:pt x="243178" y="267496"/>
                </a:moveTo>
                <a:lnTo>
                  <a:pt x="97271" y="267496"/>
                </a:lnTo>
                <a:cubicBezTo>
                  <a:pt x="70522" y="267496"/>
                  <a:pt x="51067" y="286950"/>
                  <a:pt x="48636" y="313700"/>
                </a:cubicBezTo>
                <a:lnTo>
                  <a:pt x="48636" y="437721"/>
                </a:lnTo>
                <a:lnTo>
                  <a:pt x="291814" y="437721"/>
                </a:lnTo>
                <a:lnTo>
                  <a:pt x="291814" y="316132"/>
                </a:lnTo>
                <a:cubicBezTo>
                  <a:pt x="291814" y="289382"/>
                  <a:pt x="272360" y="269928"/>
                  <a:pt x="245610" y="267496"/>
                </a:cubicBezTo>
                <a:lnTo>
                  <a:pt x="243178" y="267496"/>
                </a:lnTo>
                <a:close/>
                <a:moveTo>
                  <a:pt x="393949" y="97271"/>
                </a:moveTo>
                <a:cubicBezTo>
                  <a:pt x="435289" y="97271"/>
                  <a:pt x="466902" y="128885"/>
                  <a:pt x="466902" y="170225"/>
                </a:cubicBezTo>
                <a:cubicBezTo>
                  <a:pt x="466902" y="211565"/>
                  <a:pt x="435289" y="243178"/>
                  <a:pt x="393949" y="243178"/>
                </a:cubicBezTo>
                <a:cubicBezTo>
                  <a:pt x="352609" y="243178"/>
                  <a:pt x="320995" y="211565"/>
                  <a:pt x="320995" y="170225"/>
                </a:cubicBezTo>
                <a:cubicBezTo>
                  <a:pt x="320995" y="128885"/>
                  <a:pt x="355040" y="97271"/>
                  <a:pt x="393949" y="97271"/>
                </a:cubicBezTo>
                <a:close/>
                <a:moveTo>
                  <a:pt x="170225" y="0"/>
                </a:moveTo>
                <a:cubicBezTo>
                  <a:pt x="223724" y="0"/>
                  <a:pt x="267496" y="43772"/>
                  <a:pt x="267496" y="97271"/>
                </a:cubicBezTo>
                <a:cubicBezTo>
                  <a:pt x="267496" y="150771"/>
                  <a:pt x="223724" y="194543"/>
                  <a:pt x="170225" y="194543"/>
                </a:cubicBezTo>
                <a:cubicBezTo>
                  <a:pt x="116726" y="194543"/>
                  <a:pt x="72954" y="150771"/>
                  <a:pt x="72954" y="97271"/>
                </a:cubicBezTo>
                <a:cubicBezTo>
                  <a:pt x="72954" y="43772"/>
                  <a:pt x="116726" y="0"/>
                  <a:pt x="170225" y="0"/>
                </a:cubicBezTo>
                <a:close/>
                <a:moveTo>
                  <a:pt x="393949" y="145907"/>
                </a:moveTo>
                <a:cubicBezTo>
                  <a:pt x="379358" y="145907"/>
                  <a:pt x="369631" y="155634"/>
                  <a:pt x="369631" y="170225"/>
                </a:cubicBezTo>
                <a:cubicBezTo>
                  <a:pt x="369631" y="184816"/>
                  <a:pt x="379358" y="194543"/>
                  <a:pt x="393949" y="194543"/>
                </a:cubicBezTo>
                <a:cubicBezTo>
                  <a:pt x="408540" y="194543"/>
                  <a:pt x="418267" y="184816"/>
                  <a:pt x="418267" y="170225"/>
                </a:cubicBezTo>
                <a:cubicBezTo>
                  <a:pt x="418267" y="155634"/>
                  <a:pt x="408540" y="145907"/>
                  <a:pt x="393949" y="145907"/>
                </a:cubicBezTo>
                <a:close/>
                <a:moveTo>
                  <a:pt x="170225" y="48636"/>
                </a:moveTo>
                <a:cubicBezTo>
                  <a:pt x="143475" y="48636"/>
                  <a:pt x="121589" y="70522"/>
                  <a:pt x="121589" y="97271"/>
                </a:cubicBezTo>
                <a:cubicBezTo>
                  <a:pt x="121589" y="124021"/>
                  <a:pt x="143475" y="145907"/>
                  <a:pt x="170225" y="145907"/>
                </a:cubicBezTo>
                <a:cubicBezTo>
                  <a:pt x="196974" y="145907"/>
                  <a:pt x="218861" y="124021"/>
                  <a:pt x="218861" y="97271"/>
                </a:cubicBezTo>
                <a:cubicBezTo>
                  <a:pt x="218861" y="70522"/>
                  <a:pt x="196974" y="48636"/>
                  <a:pt x="170225" y="48636"/>
                </a:cubicBezTo>
                <a:close/>
              </a:path>
            </a:pathLst>
          </a:custGeom>
          <a:solidFill>
            <a:schemeClr val="tx1">
              <a:lumMod val="75000"/>
              <a:lumOff val="25000"/>
            </a:schemeClr>
          </a:solidFill>
          <a:ln w="5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 name="文本框 25">
            <a:extLst>
              <a:ext uri="{FF2B5EF4-FFF2-40B4-BE49-F238E27FC236}">
                <a16:creationId xmlns:a16="http://schemas.microsoft.com/office/drawing/2014/main" id="{5151F370-3EE0-AFC1-5F81-08B0E0033758}"/>
              </a:ext>
            </a:extLst>
          </p:cNvPr>
          <p:cNvSpPr txBox="1"/>
          <p:nvPr/>
        </p:nvSpPr>
        <p:spPr>
          <a:xfrm>
            <a:off x="4190726" y="3175275"/>
            <a:ext cx="967790" cy="369332"/>
          </a:xfrm>
          <a:prstGeom prst="rect">
            <a:avLst/>
          </a:prstGeom>
          <a:noFill/>
        </p:spPr>
        <p:txBody>
          <a:bodyPr wrap="square" lIns="0" tIns="0" rIns="0" bIns="0" rtlCol="0">
            <a:spAutoFit/>
          </a:bodyPr>
          <a:lstStyle>
            <a:defPPr>
              <a:defRPr lang="zh-CN"/>
            </a:defPPr>
            <a:lvl1pPr algn="ctr">
              <a:defRPr sz="2400" b="1"/>
            </a:lvl1pPr>
          </a:lstStyle>
          <a:p>
            <a:r>
              <a:rPr lang="zh-CN" altLang="en-US" dirty="0">
                <a:solidFill>
                  <a:schemeClr val="tx1">
                    <a:lumMod val="75000"/>
                    <a:lumOff val="25000"/>
                  </a:schemeClr>
                </a:solidFill>
              </a:rPr>
              <a:t>标题二</a:t>
            </a:r>
          </a:p>
        </p:txBody>
      </p:sp>
      <p:sp>
        <p:nvSpPr>
          <p:cNvPr id="39" name="文本框 26">
            <a:extLst>
              <a:ext uri="{FF2B5EF4-FFF2-40B4-BE49-F238E27FC236}">
                <a16:creationId xmlns:a16="http://schemas.microsoft.com/office/drawing/2014/main" id="{0502B006-D48E-8F4F-5CC6-74F029FB5E34}"/>
              </a:ext>
            </a:extLst>
          </p:cNvPr>
          <p:cNvSpPr txBox="1"/>
          <p:nvPr/>
        </p:nvSpPr>
        <p:spPr>
          <a:xfrm>
            <a:off x="3744677" y="3704844"/>
            <a:ext cx="1919850" cy="1011815"/>
          </a:xfrm>
          <a:prstGeom prst="rect">
            <a:avLst/>
          </a:prstGeom>
          <a:noFill/>
        </p:spPr>
        <p:txBody>
          <a:bodyPr wrap="square" lIns="0" tIns="0" rIns="0" bIns="0" rtlCol="0">
            <a:spAutoFit/>
          </a:bodyPr>
          <a:lstStyle>
            <a:defPPr>
              <a:defRPr lang="zh-CN"/>
            </a:defPPr>
            <a:lvl1pPr>
              <a:lnSpc>
                <a:spcPct val="120000"/>
              </a:lnSpc>
              <a:defRPr sz="1200">
                <a:solidFill>
                  <a:schemeClr val="tx1">
                    <a:lumMod val="50000"/>
                    <a:lumOff val="50000"/>
                  </a:schemeClr>
                </a:solidFill>
              </a:defRPr>
            </a:lvl1pPr>
          </a:lstStyle>
          <a:p>
            <a:r>
              <a:rPr lang="zh-CN" altLang="en-US" sz="1400" dirty="0"/>
              <a:t>单击此处添加正文内容，字号建议不超过</a:t>
            </a:r>
            <a:r>
              <a:rPr lang="en-US" altLang="zh-CN" sz="1400" dirty="0"/>
              <a:t>16</a:t>
            </a:r>
            <a:r>
              <a:rPr lang="zh-CN" altLang="en-US" sz="1400" dirty="0"/>
              <a:t>号，不低于</a:t>
            </a:r>
            <a:r>
              <a:rPr lang="en-US" altLang="zh-CN" sz="1400" dirty="0"/>
              <a:t>12</a:t>
            </a:r>
            <a:r>
              <a:rPr lang="zh-CN" altLang="en-US" sz="1400" dirty="0"/>
              <a:t>号，字体颜色为深灰色</a:t>
            </a:r>
            <a:endParaRPr lang="en-US" altLang="zh-CN" sz="1400" dirty="0"/>
          </a:p>
        </p:txBody>
      </p:sp>
      <p:sp>
        <p:nvSpPr>
          <p:cNvPr id="40" name="文本框 27">
            <a:extLst>
              <a:ext uri="{FF2B5EF4-FFF2-40B4-BE49-F238E27FC236}">
                <a16:creationId xmlns:a16="http://schemas.microsoft.com/office/drawing/2014/main" id="{A980A622-8572-00F6-5CBF-BD5B3EA5A0AC}"/>
              </a:ext>
            </a:extLst>
          </p:cNvPr>
          <p:cNvSpPr txBox="1"/>
          <p:nvPr/>
        </p:nvSpPr>
        <p:spPr>
          <a:xfrm>
            <a:off x="6847946" y="3172723"/>
            <a:ext cx="990524" cy="369332"/>
          </a:xfrm>
          <a:prstGeom prst="rect">
            <a:avLst/>
          </a:prstGeom>
          <a:noFill/>
        </p:spPr>
        <p:txBody>
          <a:bodyPr wrap="square" lIns="0" tIns="0" rIns="0" bIns="0" rtlCol="0">
            <a:spAutoFit/>
          </a:bodyPr>
          <a:lstStyle>
            <a:defPPr>
              <a:defRPr lang="zh-CN"/>
            </a:defPPr>
            <a:lvl1pPr algn="ctr">
              <a:defRPr sz="2400" b="1"/>
            </a:lvl1pPr>
          </a:lstStyle>
          <a:p>
            <a:r>
              <a:rPr lang="zh-CN" altLang="en-US" dirty="0">
                <a:solidFill>
                  <a:schemeClr val="tx1">
                    <a:lumMod val="75000"/>
                    <a:lumOff val="25000"/>
                  </a:schemeClr>
                </a:solidFill>
              </a:rPr>
              <a:t>标题三</a:t>
            </a:r>
          </a:p>
        </p:txBody>
      </p:sp>
      <p:sp>
        <p:nvSpPr>
          <p:cNvPr id="41" name="文本框 28">
            <a:extLst>
              <a:ext uri="{FF2B5EF4-FFF2-40B4-BE49-F238E27FC236}">
                <a16:creationId xmlns:a16="http://schemas.microsoft.com/office/drawing/2014/main" id="{F0D8FA5D-2711-AA7E-8C1B-16F80B3A8C1A}"/>
              </a:ext>
            </a:extLst>
          </p:cNvPr>
          <p:cNvSpPr txBox="1"/>
          <p:nvPr/>
        </p:nvSpPr>
        <p:spPr>
          <a:xfrm>
            <a:off x="6421505" y="3733688"/>
            <a:ext cx="1868238" cy="1011815"/>
          </a:xfrm>
          <a:prstGeom prst="rect">
            <a:avLst/>
          </a:prstGeom>
          <a:noFill/>
        </p:spPr>
        <p:txBody>
          <a:bodyPr wrap="square" lIns="0" tIns="0" rIns="0" bIns="0" rtlCol="0">
            <a:spAutoFit/>
          </a:bodyPr>
          <a:lstStyle>
            <a:defPPr>
              <a:defRPr lang="zh-CN"/>
            </a:defPPr>
            <a:lvl1pPr>
              <a:lnSpc>
                <a:spcPct val="120000"/>
              </a:lnSpc>
              <a:defRPr sz="1200">
                <a:solidFill>
                  <a:schemeClr val="tx1">
                    <a:lumMod val="50000"/>
                    <a:lumOff val="50000"/>
                  </a:schemeClr>
                </a:solidFill>
              </a:defRPr>
            </a:lvl1pPr>
          </a:lstStyle>
          <a:p>
            <a:r>
              <a:rPr lang="zh-CN" altLang="en-US" sz="1400" dirty="0"/>
              <a:t>单击此处添加正文内容，字号建议不超过</a:t>
            </a:r>
            <a:r>
              <a:rPr lang="en-US" altLang="zh-CN" sz="1400" dirty="0"/>
              <a:t>16</a:t>
            </a:r>
            <a:r>
              <a:rPr lang="zh-CN" altLang="en-US" sz="1400" dirty="0"/>
              <a:t>号，不低于</a:t>
            </a:r>
            <a:r>
              <a:rPr lang="en-US" altLang="zh-CN" sz="1400" dirty="0"/>
              <a:t>12</a:t>
            </a:r>
            <a:r>
              <a:rPr lang="zh-CN" altLang="en-US" sz="1400" dirty="0"/>
              <a:t>号，字体颜色为深灰色</a:t>
            </a:r>
            <a:endParaRPr lang="en-US" altLang="zh-CN" sz="1400" dirty="0"/>
          </a:p>
        </p:txBody>
      </p:sp>
      <p:sp>
        <p:nvSpPr>
          <p:cNvPr id="42" name="文本框 29">
            <a:extLst>
              <a:ext uri="{FF2B5EF4-FFF2-40B4-BE49-F238E27FC236}">
                <a16:creationId xmlns:a16="http://schemas.microsoft.com/office/drawing/2014/main" id="{B5FC83AB-C7B1-E146-4F14-4FAC41E22BFF}"/>
              </a:ext>
            </a:extLst>
          </p:cNvPr>
          <p:cNvSpPr txBox="1"/>
          <p:nvPr/>
        </p:nvSpPr>
        <p:spPr>
          <a:xfrm>
            <a:off x="9522271" y="3172723"/>
            <a:ext cx="979051" cy="369332"/>
          </a:xfrm>
          <a:prstGeom prst="rect">
            <a:avLst/>
          </a:prstGeom>
          <a:noFill/>
        </p:spPr>
        <p:txBody>
          <a:bodyPr wrap="square" lIns="0" tIns="0" rIns="0" bIns="0" rtlCol="0">
            <a:spAutoFit/>
          </a:bodyPr>
          <a:lstStyle>
            <a:defPPr>
              <a:defRPr lang="zh-CN"/>
            </a:defPPr>
            <a:lvl1pPr algn="ctr">
              <a:defRPr sz="2400" b="1"/>
            </a:lvl1pPr>
          </a:lstStyle>
          <a:p>
            <a:r>
              <a:rPr lang="zh-CN" altLang="en-US" dirty="0">
                <a:solidFill>
                  <a:schemeClr val="tx1">
                    <a:lumMod val="75000"/>
                    <a:lumOff val="25000"/>
                  </a:schemeClr>
                </a:solidFill>
              </a:rPr>
              <a:t>标题四</a:t>
            </a:r>
          </a:p>
        </p:txBody>
      </p:sp>
      <p:sp>
        <p:nvSpPr>
          <p:cNvPr id="43" name="文本框 30">
            <a:extLst>
              <a:ext uri="{FF2B5EF4-FFF2-40B4-BE49-F238E27FC236}">
                <a16:creationId xmlns:a16="http://schemas.microsoft.com/office/drawing/2014/main" id="{79D77F39-FB9A-16B7-9DB0-B79B2B929688}"/>
              </a:ext>
            </a:extLst>
          </p:cNvPr>
          <p:cNvSpPr txBox="1"/>
          <p:nvPr/>
        </p:nvSpPr>
        <p:spPr>
          <a:xfrm>
            <a:off x="9081355" y="3750266"/>
            <a:ext cx="1881072" cy="1011815"/>
          </a:xfrm>
          <a:prstGeom prst="rect">
            <a:avLst/>
          </a:prstGeom>
          <a:noFill/>
        </p:spPr>
        <p:txBody>
          <a:bodyPr wrap="square" lIns="0" tIns="0" rIns="0" bIns="0" rtlCol="0">
            <a:spAutoFit/>
          </a:bodyPr>
          <a:lstStyle>
            <a:defPPr>
              <a:defRPr lang="zh-CN"/>
            </a:defPPr>
            <a:lvl1pPr>
              <a:lnSpc>
                <a:spcPct val="120000"/>
              </a:lnSpc>
              <a:defRPr sz="1200">
                <a:solidFill>
                  <a:schemeClr val="tx1">
                    <a:lumMod val="50000"/>
                    <a:lumOff val="50000"/>
                  </a:schemeClr>
                </a:solidFill>
              </a:defRPr>
            </a:lvl1pPr>
          </a:lstStyle>
          <a:p>
            <a:r>
              <a:rPr lang="zh-CN" altLang="en-US" sz="1400" dirty="0"/>
              <a:t>单击此处添加正文内容，字号建议不超过</a:t>
            </a:r>
            <a:r>
              <a:rPr lang="en-US" altLang="zh-CN" sz="1400" dirty="0"/>
              <a:t>16</a:t>
            </a:r>
            <a:r>
              <a:rPr lang="zh-CN" altLang="en-US" sz="1400" dirty="0"/>
              <a:t>号，不低于</a:t>
            </a:r>
            <a:r>
              <a:rPr lang="en-US" altLang="zh-CN" sz="1400" dirty="0"/>
              <a:t>12</a:t>
            </a:r>
            <a:r>
              <a:rPr lang="zh-CN" altLang="en-US" sz="1400" dirty="0"/>
              <a:t>号，字体颜色为深灰色</a:t>
            </a:r>
            <a:endParaRPr lang="en-US" altLang="zh-CN" sz="14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18CCC6DD-C608-7048-B49E-08A6346F10E2}"/>
              </a:ext>
            </a:extLst>
          </p:cNvPr>
          <p:cNvSpPr>
            <a:spLocks noGrp="1"/>
          </p:cNvSpPr>
          <p:nvPr>
            <p:ph sz="quarter" idx="10"/>
          </p:nvPr>
        </p:nvSpPr>
        <p:spPr>
          <a:xfrm>
            <a:off x="782422" y="180852"/>
            <a:ext cx="2897020" cy="606000"/>
          </a:xfrm>
        </p:spPr>
        <p:txBody>
          <a:bodyPr/>
          <a:lstStyle/>
          <a:p>
            <a:r>
              <a:rPr lang="zh-CN" altLang="en-US" sz="2800" dirty="0"/>
              <a:t>请输入标题</a:t>
            </a:r>
          </a:p>
        </p:txBody>
      </p:sp>
      <p:sp>
        <p:nvSpPr>
          <p:cNvPr id="3" name="矩形: 圆角 2">
            <a:extLst>
              <a:ext uri="{FF2B5EF4-FFF2-40B4-BE49-F238E27FC236}">
                <a16:creationId xmlns:a16="http://schemas.microsoft.com/office/drawing/2014/main" id="{BCE85FA4-2FD3-D8DF-4251-B0BBA4D80C37}"/>
              </a:ext>
            </a:extLst>
          </p:cNvPr>
          <p:cNvSpPr/>
          <p:nvPr/>
        </p:nvSpPr>
        <p:spPr>
          <a:xfrm flipH="1">
            <a:off x="6310704" y="3522133"/>
            <a:ext cx="4331208" cy="1298449"/>
          </a:xfrm>
          <a:prstGeom prst="roundRect">
            <a:avLst>
              <a:gd name="adj" fmla="val 50000"/>
            </a:avLst>
          </a:prstGeom>
          <a:solidFill>
            <a:schemeClr val="bg1"/>
          </a:solidFill>
          <a:ln w="12700" cap="flat" cmpd="sng" algn="ctr">
            <a:noFill/>
            <a:prstDash val="solid"/>
            <a:miter lim="800000"/>
          </a:ln>
          <a:effectLst>
            <a:outerShdw blurRad="228600" sx="102000" sy="102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id="{E9B68A5D-48C1-3DB5-B69D-F6332A6FCE9C}"/>
              </a:ext>
            </a:extLst>
          </p:cNvPr>
          <p:cNvSpPr/>
          <p:nvPr/>
        </p:nvSpPr>
        <p:spPr>
          <a:xfrm flipH="1">
            <a:off x="10315967" y="3859001"/>
            <a:ext cx="487870" cy="48787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D8BBCF05-DE4C-1F8F-94B1-1B24073D1075}"/>
              </a:ext>
            </a:extLst>
          </p:cNvPr>
          <p:cNvSpPr txBox="1"/>
          <p:nvPr/>
        </p:nvSpPr>
        <p:spPr>
          <a:xfrm flipH="1">
            <a:off x="8721684" y="3696768"/>
            <a:ext cx="1538884" cy="369332"/>
          </a:xfrm>
          <a:prstGeom prst="rect">
            <a:avLst/>
          </a:prstGeom>
          <a:noFill/>
        </p:spPr>
        <p:txBody>
          <a:bodyPr wrap="none" lIns="0" tIns="0" rIns="0" bIns="0" rtlCol="0" anchor="t">
            <a:spAutoFit/>
          </a:bodyPr>
          <a:lstStyle/>
          <a:p>
            <a:pPr algn="ctr"/>
            <a:r>
              <a:rPr lang="zh-CN" altLang="en-US" sz="2400" dirty="0">
                <a:solidFill>
                  <a:schemeClr val="accent1"/>
                </a:solidFill>
                <a:latin typeface="+mj-ea"/>
                <a:ea typeface="+mj-ea"/>
              </a:rPr>
              <a:t>请输入标题</a:t>
            </a:r>
          </a:p>
        </p:txBody>
      </p:sp>
      <p:sp>
        <p:nvSpPr>
          <p:cNvPr id="6" name="矩形: 圆角 5">
            <a:extLst>
              <a:ext uri="{FF2B5EF4-FFF2-40B4-BE49-F238E27FC236}">
                <a16:creationId xmlns:a16="http://schemas.microsoft.com/office/drawing/2014/main" id="{23EDB747-663E-DD87-28FB-2133957AEA29}"/>
              </a:ext>
            </a:extLst>
          </p:cNvPr>
          <p:cNvSpPr/>
          <p:nvPr/>
        </p:nvSpPr>
        <p:spPr>
          <a:xfrm flipH="1">
            <a:off x="6711950" y="1912628"/>
            <a:ext cx="4331208" cy="1298449"/>
          </a:xfrm>
          <a:prstGeom prst="roundRect">
            <a:avLst>
              <a:gd name="adj" fmla="val 50000"/>
            </a:avLst>
          </a:prstGeom>
          <a:solidFill>
            <a:schemeClr val="bg1"/>
          </a:solidFill>
          <a:ln w="12700" cap="flat" cmpd="sng" algn="ctr">
            <a:noFill/>
            <a:prstDash val="solid"/>
            <a:miter lim="800000"/>
          </a:ln>
          <a:effectLst>
            <a:outerShdw blurRad="228600" sx="102000" sy="102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96554FC0-372D-EBDD-9B6A-C04B92DF7345}"/>
              </a:ext>
            </a:extLst>
          </p:cNvPr>
          <p:cNvSpPr/>
          <p:nvPr/>
        </p:nvSpPr>
        <p:spPr>
          <a:xfrm flipH="1">
            <a:off x="10717213" y="2249496"/>
            <a:ext cx="487870" cy="48787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E1992769-3447-9DEA-22F6-681AFAB23949}"/>
              </a:ext>
            </a:extLst>
          </p:cNvPr>
          <p:cNvSpPr txBox="1"/>
          <p:nvPr/>
        </p:nvSpPr>
        <p:spPr>
          <a:xfrm flipH="1">
            <a:off x="8761413" y="2098901"/>
            <a:ext cx="1666541" cy="369332"/>
          </a:xfrm>
          <a:prstGeom prst="rect">
            <a:avLst/>
          </a:prstGeom>
          <a:noFill/>
        </p:spPr>
        <p:txBody>
          <a:bodyPr wrap="square" lIns="0" tIns="0" rIns="0" bIns="0" rtlCol="0" anchor="t">
            <a:spAutoFit/>
          </a:bodyPr>
          <a:lstStyle/>
          <a:p>
            <a:pPr algn="ctr"/>
            <a:r>
              <a:rPr lang="zh-CN" altLang="en-US" sz="2400" dirty="0">
                <a:solidFill>
                  <a:schemeClr val="accent1"/>
                </a:solidFill>
                <a:latin typeface="+mj-ea"/>
                <a:ea typeface="+mj-ea"/>
              </a:rPr>
              <a:t>请输入标题</a:t>
            </a:r>
          </a:p>
        </p:txBody>
      </p:sp>
      <p:sp>
        <p:nvSpPr>
          <p:cNvPr id="9" name="文本框 8">
            <a:extLst>
              <a:ext uri="{FF2B5EF4-FFF2-40B4-BE49-F238E27FC236}">
                <a16:creationId xmlns:a16="http://schemas.microsoft.com/office/drawing/2014/main" id="{F67822E5-5663-704F-E57C-0A7CCF9CBEF0}"/>
              </a:ext>
            </a:extLst>
          </p:cNvPr>
          <p:cNvSpPr txBox="1"/>
          <p:nvPr/>
        </p:nvSpPr>
        <p:spPr>
          <a:xfrm flipH="1">
            <a:off x="7616825" y="2425800"/>
            <a:ext cx="2743009" cy="614207"/>
          </a:xfrm>
          <a:prstGeom prst="rect">
            <a:avLst/>
          </a:prstGeom>
          <a:noFill/>
        </p:spPr>
        <p:txBody>
          <a:bodyPr wrap="square" lIns="0" tIns="0" rIns="0" bIns="0" rtlCol="0" anchor="t">
            <a:spAutoFit/>
          </a:bodyPr>
          <a:lstStyle/>
          <a:p>
            <a:pPr algn="r">
              <a:lnSpc>
                <a:spcPct val="130000"/>
              </a:lnSpc>
            </a:pPr>
            <a:r>
              <a:rPr lang="zh-CN" altLang="en-US" sz="1600" b="0" dirty="0">
                <a:solidFill>
                  <a:schemeClr val="tx1">
                    <a:lumMod val="75000"/>
                    <a:lumOff val="25000"/>
                  </a:schemeClr>
                </a:solidFill>
                <a:effectLst/>
                <a:latin typeface="+mn-ea"/>
              </a:rPr>
              <a:t>请输入文字请输入文字请输入文字请输入文字请输入文字</a:t>
            </a:r>
            <a:endParaRPr lang="zh-CN" altLang="en-US" sz="1600" dirty="0">
              <a:solidFill>
                <a:schemeClr val="tx1">
                  <a:lumMod val="75000"/>
                  <a:lumOff val="25000"/>
                </a:schemeClr>
              </a:solidFill>
            </a:endParaRPr>
          </a:p>
        </p:txBody>
      </p:sp>
      <p:sp>
        <p:nvSpPr>
          <p:cNvPr id="10" name="文本框 9">
            <a:extLst>
              <a:ext uri="{FF2B5EF4-FFF2-40B4-BE49-F238E27FC236}">
                <a16:creationId xmlns:a16="http://schemas.microsoft.com/office/drawing/2014/main" id="{30A81FC6-0ED5-F8CD-23AF-D6FD2E47982A}"/>
              </a:ext>
            </a:extLst>
          </p:cNvPr>
          <p:cNvSpPr txBox="1"/>
          <p:nvPr/>
        </p:nvSpPr>
        <p:spPr>
          <a:xfrm flipH="1">
            <a:off x="7606998" y="4039767"/>
            <a:ext cx="2666503" cy="614207"/>
          </a:xfrm>
          <a:prstGeom prst="rect">
            <a:avLst/>
          </a:prstGeom>
          <a:noFill/>
        </p:spPr>
        <p:txBody>
          <a:bodyPr wrap="square" lIns="0" tIns="0" rIns="0" bIns="0" rtlCol="0" anchor="t">
            <a:spAutoFit/>
          </a:bodyPr>
          <a:lstStyle/>
          <a:p>
            <a:pPr algn="r">
              <a:lnSpc>
                <a:spcPct val="130000"/>
              </a:lnSpc>
            </a:pPr>
            <a:r>
              <a:rPr lang="zh-CN" altLang="en-US" sz="1600" b="0" dirty="0">
                <a:solidFill>
                  <a:schemeClr val="tx1">
                    <a:lumMod val="75000"/>
                    <a:lumOff val="25000"/>
                  </a:schemeClr>
                </a:solidFill>
                <a:effectLst/>
                <a:latin typeface="+mn-ea"/>
              </a:rPr>
              <a:t>请输入文字请输入文字请输入文字请输入文字请输入文字</a:t>
            </a:r>
            <a:endParaRPr lang="zh-CN" altLang="en-US" sz="1600" dirty="0">
              <a:solidFill>
                <a:schemeClr val="tx1">
                  <a:lumMod val="75000"/>
                  <a:lumOff val="25000"/>
                </a:schemeClr>
              </a:solidFill>
            </a:endParaRPr>
          </a:p>
        </p:txBody>
      </p:sp>
      <p:sp>
        <p:nvSpPr>
          <p:cNvPr id="11" name="矩形: 圆角 10">
            <a:extLst>
              <a:ext uri="{FF2B5EF4-FFF2-40B4-BE49-F238E27FC236}">
                <a16:creationId xmlns:a16="http://schemas.microsoft.com/office/drawing/2014/main" id="{81AE4FAD-46B0-2C01-70CF-BCE2AB5AB880}"/>
              </a:ext>
            </a:extLst>
          </p:cNvPr>
          <p:cNvSpPr/>
          <p:nvPr/>
        </p:nvSpPr>
        <p:spPr>
          <a:xfrm>
            <a:off x="1592549" y="3522133"/>
            <a:ext cx="4331208" cy="1298449"/>
          </a:xfrm>
          <a:prstGeom prst="roundRect">
            <a:avLst>
              <a:gd name="adj" fmla="val 50000"/>
            </a:avLst>
          </a:prstGeom>
          <a:solidFill>
            <a:schemeClr val="bg1"/>
          </a:solidFill>
          <a:ln w="12700" cap="flat" cmpd="sng" algn="ctr">
            <a:noFill/>
            <a:prstDash val="solid"/>
            <a:miter lim="800000"/>
          </a:ln>
          <a:effectLst>
            <a:outerShdw blurRad="228600" sx="102000" sy="102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7A66D620-3D2A-89B7-5672-5F8A643EE794}"/>
              </a:ext>
            </a:extLst>
          </p:cNvPr>
          <p:cNvSpPr/>
          <p:nvPr/>
        </p:nvSpPr>
        <p:spPr>
          <a:xfrm>
            <a:off x="1430624" y="3859001"/>
            <a:ext cx="487870" cy="48787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B0200002-E149-6C69-5080-383E1AC772BB}"/>
              </a:ext>
            </a:extLst>
          </p:cNvPr>
          <p:cNvSpPr txBox="1"/>
          <p:nvPr/>
        </p:nvSpPr>
        <p:spPr>
          <a:xfrm>
            <a:off x="1999450" y="3696768"/>
            <a:ext cx="1538884" cy="369332"/>
          </a:xfrm>
          <a:prstGeom prst="rect">
            <a:avLst/>
          </a:prstGeom>
          <a:noFill/>
        </p:spPr>
        <p:txBody>
          <a:bodyPr wrap="none" lIns="0" tIns="0" rIns="0" bIns="0" rtlCol="0" anchor="t">
            <a:spAutoFit/>
          </a:bodyPr>
          <a:lstStyle/>
          <a:p>
            <a:pPr algn="ctr"/>
            <a:r>
              <a:rPr lang="zh-CN" altLang="en-US" sz="2400" dirty="0">
                <a:solidFill>
                  <a:schemeClr val="accent1"/>
                </a:solidFill>
                <a:latin typeface="+mj-ea"/>
                <a:ea typeface="+mj-ea"/>
              </a:rPr>
              <a:t>请输入标题</a:t>
            </a:r>
          </a:p>
        </p:txBody>
      </p:sp>
      <p:sp>
        <p:nvSpPr>
          <p:cNvPr id="14" name="矩形: 圆角 13">
            <a:extLst>
              <a:ext uri="{FF2B5EF4-FFF2-40B4-BE49-F238E27FC236}">
                <a16:creationId xmlns:a16="http://schemas.microsoft.com/office/drawing/2014/main" id="{C41AEB89-F05D-0ED7-26A9-5523B4CEDF28}"/>
              </a:ext>
            </a:extLst>
          </p:cNvPr>
          <p:cNvSpPr/>
          <p:nvPr/>
        </p:nvSpPr>
        <p:spPr>
          <a:xfrm>
            <a:off x="1148842" y="1912628"/>
            <a:ext cx="4331208" cy="1298449"/>
          </a:xfrm>
          <a:prstGeom prst="roundRect">
            <a:avLst>
              <a:gd name="adj" fmla="val 50000"/>
            </a:avLst>
          </a:prstGeom>
          <a:solidFill>
            <a:schemeClr val="bg1"/>
          </a:solidFill>
          <a:ln w="12700" cap="flat" cmpd="sng" algn="ctr">
            <a:noFill/>
            <a:prstDash val="solid"/>
            <a:miter lim="800000"/>
          </a:ln>
          <a:effectLst>
            <a:outerShdw blurRad="228600" sx="102000" sy="102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29DEAEB4-A1D3-5E6E-8A6A-9473A40AC824}"/>
              </a:ext>
            </a:extLst>
          </p:cNvPr>
          <p:cNvSpPr/>
          <p:nvPr/>
        </p:nvSpPr>
        <p:spPr>
          <a:xfrm>
            <a:off x="986917" y="2249496"/>
            <a:ext cx="487870" cy="48787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user_209046">
            <a:extLst>
              <a:ext uri="{FF2B5EF4-FFF2-40B4-BE49-F238E27FC236}">
                <a16:creationId xmlns:a16="http://schemas.microsoft.com/office/drawing/2014/main" id="{72B418FF-9517-A829-126D-4CD7C3CB61F5}"/>
              </a:ext>
            </a:extLst>
          </p:cNvPr>
          <p:cNvSpPr/>
          <p:nvPr/>
        </p:nvSpPr>
        <p:spPr>
          <a:xfrm>
            <a:off x="1110742" y="2346330"/>
            <a:ext cx="261185" cy="235526"/>
          </a:xfrm>
          <a:custGeom>
            <a:avLst/>
            <a:gdLst>
              <a:gd name="connsiteX0" fmla="*/ 521432 w 608344"/>
              <a:gd name="connsiteY0" fmla="*/ 370453 h 548582"/>
              <a:gd name="connsiteX1" fmla="*/ 465737 w 608344"/>
              <a:gd name="connsiteY1" fmla="*/ 425787 h 548582"/>
              <a:gd name="connsiteX2" fmla="*/ 442491 w 608344"/>
              <a:gd name="connsiteY2" fmla="*/ 402479 h 548582"/>
              <a:gd name="connsiteX3" fmla="*/ 418201 w 608344"/>
              <a:gd name="connsiteY3" fmla="*/ 426545 h 548582"/>
              <a:gd name="connsiteX4" fmla="*/ 441447 w 608344"/>
              <a:gd name="connsiteY4" fmla="*/ 449948 h 548582"/>
              <a:gd name="connsiteX5" fmla="*/ 465642 w 608344"/>
              <a:gd name="connsiteY5" fmla="*/ 474204 h 548582"/>
              <a:gd name="connsiteX6" fmla="*/ 489932 w 608344"/>
              <a:gd name="connsiteY6" fmla="*/ 450043 h 548582"/>
              <a:gd name="connsiteX7" fmla="*/ 545532 w 608344"/>
              <a:gd name="connsiteY7" fmla="*/ 394709 h 548582"/>
              <a:gd name="connsiteX8" fmla="*/ 481962 w 608344"/>
              <a:gd name="connsiteY8" fmla="*/ 296170 h 548582"/>
              <a:gd name="connsiteX9" fmla="*/ 608344 w 608344"/>
              <a:gd name="connsiteY9" fmla="*/ 422376 h 548582"/>
              <a:gd name="connsiteX10" fmla="*/ 481962 w 608344"/>
              <a:gd name="connsiteY10" fmla="*/ 548582 h 548582"/>
              <a:gd name="connsiteX11" fmla="*/ 355579 w 608344"/>
              <a:gd name="connsiteY11" fmla="*/ 422376 h 548582"/>
              <a:gd name="connsiteX12" fmla="*/ 481962 w 608344"/>
              <a:gd name="connsiteY12" fmla="*/ 296170 h 548582"/>
              <a:gd name="connsiteX13" fmla="*/ 255835 w 608344"/>
              <a:gd name="connsiteY13" fmla="*/ 446 h 548582"/>
              <a:gd name="connsiteX14" fmla="*/ 317801 w 608344"/>
              <a:gd name="connsiteY14" fmla="*/ 13616 h 548582"/>
              <a:gd name="connsiteX15" fmla="*/ 348072 w 608344"/>
              <a:gd name="connsiteY15" fmla="*/ 41661 h 548582"/>
              <a:gd name="connsiteX16" fmla="*/ 381190 w 608344"/>
              <a:gd name="connsiteY16" fmla="*/ 146831 h 548582"/>
              <a:gd name="connsiteX17" fmla="*/ 378913 w 608344"/>
              <a:gd name="connsiteY17" fmla="*/ 156211 h 548582"/>
              <a:gd name="connsiteX18" fmla="*/ 387833 w 608344"/>
              <a:gd name="connsiteY18" fmla="*/ 200458 h 548582"/>
              <a:gd name="connsiteX19" fmla="*/ 366387 w 608344"/>
              <a:gd name="connsiteY19" fmla="*/ 237694 h 548582"/>
              <a:gd name="connsiteX20" fmla="*/ 351393 w 608344"/>
              <a:gd name="connsiteY20" fmla="*/ 278720 h 548582"/>
              <a:gd name="connsiteX21" fmla="*/ 351393 w 608344"/>
              <a:gd name="connsiteY21" fmla="*/ 322873 h 548582"/>
              <a:gd name="connsiteX22" fmla="*/ 317611 w 608344"/>
              <a:gd name="connsiteY22" fmla="*/ 422358 h 548582"/>
              <a:gd name="connsiteX23" fmla="*/ 376635 w 608344"/>
              <a:gd name="connsiteY23" fmla="*/ 548088 h 548582"/>
              <a:gd name="connsiteX24" fmla="*/ 26855 w 608344"/>
              <a:gd name="connsiteY24" fmla="*/ 548088 h 548582"/>
              <a:gd name="connsiteX25" fmla="*/ 0 w 608344"/>
              <a:gd name="connsiteY25" fmla="*/ 521274 h 548582"/>
              <a:gd name="connsiteX26" fmla="*/ 0 w 608344"/>
              <a:gd name="connsiteY26" fmla="*/ 473806 h 548582"/>
              <a:gd name="connsiteX27" fmla="*/ 19453 w 608344"/>
              <a:gd name="connsiteY27" fmla="*/ 432969 h 548582"/>
              <a:gd name="connsiteX28" fmla="*/ 173751 w 608344"/>
              <a:gd name="connsiteY28" fmla="*/ 334242 h 548582"/>
              <a:gd name="connsiteX29" fmla="*/ 176408 w 608344"/>
              <a:gd name="connsiteY29" fmla="*/ 329884 h 548582"/>
              <a:gd name="connsiteX30" fmla="*/ 176408 w 608344"/>
              <a:gd name="connsiteY30" fmla="*/ 278720 h 548582"/>
              <a:gd name="connsiteX31" fmla="*/ 161320 w 608344"/>
              <a:gd name="connsiteY31" fmla="*/ 237694 h 548582"/>
              <a:gd name="connsiteX32" fmla="*/ 139969 w 608344"/>
              <a:gd name="connsiteY32" fmla="*/ 200458 h 548582"/>
              <a:gd name="connsiteX33" fmla="*/ 148320 w 608344"/>
              <a:gd name="connsiteY33" fmla="*/ 156211 h 548582"/>
              <a:gd name="connsiteX34" fmla="*/ 146042 w 608344"/>
              <a:gd name="connsiteY34" fmla="*/ 146736 h 548582"/>
              <a:gd name="connsiteX35" fmla="*/ 145758 w 608344"/>
              <a:gd name="connsiteY35" fmla="*/ 95099 h 548582"/>
              <a:gd name="connsiteX36" fmla="*/ 176029 w 608344"/>
              <a:gd name="connsiteY36" fmla="*/ 42135 h 548582"/>
              <a:gd name="connsiteX37" fmla="*/ 203928 w 608344"/>
              <a:gd name="connsiteY37" fmla="*/ 19017 h 548582"/>
              <a:gd name="connsiteX38" fmla="*/ 231162 w 608344"/>
              <a:gd name="connsiteY38" fmla="*/ 5089 h 548582"/>
              <a:gd name="connsiteX39" fmla="*/ 255835 w 608344"/>
              <a:gd name="connsiteY39" fmla="*/ 446 h 54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8344" h="548582">
                <a:moveTo>
                  <a:pt x="521432" y="370453"/>
                </a:moveTo>
                <a:lnTo>
                  <a:pt x="465737" y="425787"/>
                </a:lnTo>
                <a:lnTo>
                  <a:pt x="442491" y="402479"/>
                </a:lnTo>
                <a:lnTo>
                  <a:pt x="418201" y="426545"/>
                </a:lnTo>
                <a:lnTo>
                  <a:pt x="441447" y="449948"/>
                </a:lnTo>
                <a:lnTo>
                  <a:pt x="465642" y="474204"/>
                </a:lnTo>
                <a:lnTo>
                  <a:pt x="489932" y="450043"/>
                </a:lnTo>
                <a:lnTo>
                  <a:pt x="545532" y="394709"/>
                </a:lnTo>
                <a:close/>
                <a:moveTo>
                  <a:pt x="481962" y="296170"/>
                </a:moveTo>
                <a:cubicBezTo>
                  <a:pt x="551795" y="296170"/>
                  <a:pt x="608344" y="352641"/>
                  <a:pt x="608344" y="422376"/>
                </a:cubicBezTo>
                <a:cubicBezTo>
                  <a:pt x="608344" y="492111"/>
                  <a:pt x="551795" y="548582"/>
                  <a:pt x="481962" y="548582"/>
                </a:cubicBezTo>
                <a:cubicBezTo>
                  <a:pt x="412129" y="548582"/>
                  <a:pt x="355579" y="492111"/>
                  <a:pt x="355579" y="422376"/>
                </a:cubicBezTo>
                <a:cubicBezTo>
                  <a:pt x="355579" y="352641"/>
                  <a:pt x="412129" y="296170"/>
                  <a:pt x="481962" y="296170"/>
                </a:cubicBezTo>
                <a:close/>
                <a:moveTo>
                  <a:pt x="255835" y="446"/>
                </a:moveTo>
                <a:cubicBezTo>
                  <a:pt x="282785" y="-1828"/>
                  <a:pt x="303187" y="4899"/>
                  <a:pt x="317801" y="13616"/>
                </a:cubicBezTo>
                <a:cubicBezTo>
                  <a:pt x="339721" y="25744"/>
                  <a:pt x="348072" y="41661"/>
                  <a:pt x="348072" y="41661"/>
                </a:cubicBezTo>
                <a:cubicBezTo>
                  <a:pt x="348072" y="41661"/>
                  <a:pt x="398176" y="45167"/>
                  <a:pt x="381190" y="146831"/>
                </a:cubicBezTo>
                <a:cubicBezTo>
                  <a:pt x="380621" y="149863"/>
                  <a:pt x="379862" y="153085"/>
                  <a:pt x="378913" y="156211"/>
                </a:cubicBezTo>
                <a:cubicBezTo>
                  <a:pt x="388592" y="156211"/>
                  <a:pt x="398271" y="163507"/>
                  <a:pt x="387833" y="200458"/>
                </a:cubicBezTo>
                <a:cubicBezTo>
                  <a:pt x="379672" y="229262"/>
                  <a:pt x="372080" y="237221"/>
                  <a:pt x="366387" y="237694"/>
                </a:cubicBezTo>
                <a:cubicBezTo>
                  <a:pt x="364394" y="250675"/>
                  <a:pt x="359175" y="265076"/>
                  <a:pt x="351393" y="278720"/>
                </a:cubicBezTo>
                <a:lnTo>
                  <a:pt x="351393" y="322873"/>
                </a:lnTo>
                <a:cubicBezTo>
                  <a:pt x="330232" y="350539"/>
                  <a:pt x="317611" y="385027"/>
                  <a:pt x="317611" y="422358"/>
                </a:cubicBezTo>
                <a:cubicBezTo>
                  <a:pt x="317611" y="472764"/>
                  <a:pt x="340480" y="518053"/>
                  <a:pt x="376635" y="548088"/>
                </a:cubicBezTo>
                <a:lnTo>
                  <a:pt x="26855" y="548088"/>
                </a:lnTo>
                <a:cubicBezTo>
                  <a:pt x="12052" y="548088"/>
                  <a:pt x="0" y="536055"/>
                  <a:pt x="0" y="521274"/>
                </a:cubicBezTo>
                <a:lnTo>
                  <a:pt x="0" y="473806"/>
                </a:lnTo>
                <a:cubicBezTo>
                  <a:pt x="0" y="457983"/>
                  <a:pt x="7212" y="443013"/>
                  <a:pt x="19453" y="432969"/>
                </a:cubicBezTo>
                <a:cubicBezTo>
                  <a:pt x="86638" y="377921"/>
                  <a:pt x="159043" y="341443"/>
                  <a:pt x="173751" y="334242"/>
                </a:cubicBezTo>
                <a:cubicBezTo>
                  <a:pt x="175365" y="333484"/>
                  <a:pt x="176408" y="331779"/>
                  <a:pt x="176408" y="329884"/>
                </a:cubicBezTo>
                <a:lnTo>
                  <a:pt x="176408" y="278720"/>
                </a:lnTo>
                <a:cubicBezTo>
                  <a:pt x="168437" y="265076"/>
                  <a:pt x="163313" y="250675"/>
                  <a:pt x="161320" y="237694"/>
                </a:cubicBezTo>
                <a:cubicBezTo>
                  <a:pt x="155627" y="237221"/>
                  <a:pt x="148035" y="229072"/>
                  <a:pt x="139969" y="200458"/>
                </a:cubicBezTo>
                <a:cubicBezTo>
                  <a:pt x="129531" y="164170"/>
                  <a:pt x="138925" y="156496"/>
                  <a:pt x="148320" y="156211"/>
                </a:cubicBezTo>
                <a:cubicBezTo>
                  <a:pt x="147371" y="153085"/>
                  <a:pt x="146612" y="149863"/>
                  <a:pt x="146042" y="146736"/>
                </a:cubicBezTo>
                <a:cubicBezTo>
                  <a:pt x="142436" y="128450"/>
                  <a:pt x="141487" y="111396"/>
                  <a:pt x="145758" y="95099"/>
                </a:cubicBezTo>
                <a:cubicBezTo>
                  <a:pt x="150787" y="73212"/>
                  <a:pt x="162744" y="55684"/>
                  <a:pt x="176029" y="42135"/>
                </a:cubicBezTo>
                <a:cubicBezTo>
                  <a:pt x="184379" y="33134"/>
                  <a:pt x="193869" y="25459"/>
                  <a:pt x="203928" y="19017"/>
                </a:cubicBezTo>
                <a:cubicBezTo>
                  <a:pt x="212183" y="13332"/>
                  <a:pt x="221293" y="8405"/>
                  <a:pt x="231162" y="5089"/>
                </a:cubicBezTo>
                <a:cubicBezTo>
                  <a:pt x="238849" y="2625"/>
                  <a:pt x="247105" y="825"/>
                  <a:pt x="255835" y="44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文本框 16">
            <a:extLst>
              <a:ext uri="{FF2B5EF4-FFF2-40B4-BE49-F238E27FC236}">
                <a16:creationId xmlns:a16="http://schemas.microsoft.com/office/drawing/2014/main" id="{4DF2C861-C2CF-BD4C-6208-7501D58E13B3}"/>
              </a:ext>
            </a:extLst>
          </p:cNvPr>
          <p:cNvSpPr txBox="1"/>
          <p:nvPr/>
        </p:nvSpPr>
        <p:spPr>
          <a:xfrm>
            <a:off x="1692725" y="2084859"/>
            <a:ext cx="1560614" cy="369332"/>
          </a:xfrm>
          <a:prstGeom prst="rect">
            <a:avLst/>
          </a:prstGeom>
          <a:noFill/>
        </p:spPr>
        <p:txBody>
          <a:bodyPr wrap="square" lIns="0" tIns="0" rIns="0" bIns="0" rtlCol="0" anchor="t">
            <a:spAutoFit/>
          </a:bodyPr>
          <a:lstStyle/>
          <a:p>
            <a:pPr algn="ctr"/>
            <a:r>
              <a:rPr lang="zh-CN" altLang="en-US" sz="2400" dirty="0">
                <a:solidFill>
                  <a:schemeClr val="accent1"/>
                </a:solidFill>
                <a:latin typeface="+mj-ea"/>
                <a:ea typeface="+mj-ea"/>
              </a:rPr>
              <a:t>请输入标题</a:t>
            </a:r>
          </a:p>
        </p:txBody>
      </p:sp>
      <p:sp>
        <p:nvSpPr>
          <p:cNvPr id="18" name="文本框 17">
            <a:extLst>
              <a:ext uri="{FF2B5EF4-FFF2-40B4-BE49-F238E27FC236}">
                <a16:creationId xmlns:a16="http://schemas.microsoft.com/office/drawing/2014/main" id="{B0C2F5B6-5A5F-D3DE-4893-A21635215EC7}"/>
              </a:ext>
            </a:extLst>
          </p:cNvPr>
          <p:cNvSpPr txBox="1"/>
          <p:nvPr/>
        </p:nvSpPr>
        <p:spPr>
          <a:xfrm>
            <a:off x="1698857" y="2425800"/>
            <a:ext cx="2743009" cy="614207"/>
          </a:xfrm>
          <a:prstGeom prst="rect">
            <a:avLst/>
          </a:prstGeom>
          <a:noFill/>
        </p:spPr>
        <p:txBody>
          <a:bodyPr wrap="square" lIns="0" tIns="0" rIns="0" bIns="0" rtlCol="0" anchor="t">
            <a:spAutoFit/>
          </a:bodyPr>
          <a:lstStyle/>
          <a:p>
            <a:pPr>
              <a:lnSpc>
                <a:spcPct val="130000"/>
              </a:lnSpc>
            </a:pPr>
            <a:r>
              <a:rPr lang="zh-CN" altLang="en-US" sz="1600" b="0" dirty="0">
                <a:solidFill>
                  <a:schemeClr val="tx1">
                    <a:lumMod val="75000"/>
                    <a:lumOff val="25000"/>
                  </a:schemeClr>
                </a:solidFill>
                <a:effectLst/>
                <a:latin typeface="+mn-ea"/>
              </a:rPr>
              <a:t>请输入文字请输入文字请输入文字请输入文字请输入文字</a:t>
            </a:r>
            <a:endParaRPr lang="zh-CN" altLang="en-US" sz="1600" dirty="0">
              <a:solidFill>
                <a:schemeClr val="tx1">
                  <a:lumMod val="75000"/>
                  <a:lumOff val="25000"/>
                </a:schemeClr>
              </a:solidFill>
            </a:endParaRPr>
          </a:p>
        </p:txBody>
      </p:sp>
      <p:sp>
        <p:nvSpPr>
          <p:cNvPr id="19" name="文本框 18">
            <a:extLst>
              <a:ext uri="{FF2B5EF4-FFF2-40B4-BE49-F238E27FC236}">
                <a16:creationId xmlns:a16="http://schemas.microsoft.com/office/drawing/2014/main" id="{3C3D2555-611A-DAAD-FF23-66F9D7948BB4}"/>
              </a:ext>
            </a:extLst>
          </p:cNvPr>
          <p:cNvSpPr txBox="1"/>
          <p:nvPr/>
        </p:nvSpPr>
        <p:spPr>
          <a:xfrm>
            <a:off x="2040037" y="4039767"/>
            <a:ext cx="2502885" cy="614207"/>
          </a:xfrm>
          <a:prstGeom prst="rect">
            <a:avLst/>
          </a:prstGeom>
          <a:noFill/>
        </p:spPr>
        <p:txBody>
          <a:bodyPr wrap="square" lIns="0" tIns="0" rIns="0" bIns="0" rtlCol="0" anchor="t">
            <a:spAutoFit/>
          </a:bodyPr>
          <a:lstStyle/>
          <a:p>
            <a:pPr>
              <a:lnSpc>
                <a:spcPct val="130000"/>
              </a:lnSpc>
            </a:pPr>
            <a:r>
              <a:rPr lang="zh-CN" altLang="en-US" sz="1600" b="0" dirty="0">
                <a:solidFill>
                  <a:schemeClr val="tx1">
                    <a:lumMod val="75000"/>
                    <a:lumOff val="25000"/>
                  </a:schemeClr>
                </a:solidFill>
                <a:effectLst/>
                <a:latin typeface="+mn-ea"/>
              </a:rPr>
              <a:t>请输入文字请输入文字请输入文字请输入文字请输入</a:t>
            </a:r>
            <a:endParaRPr lang="zh-CN" altLang="en-US" sz="1600" dirty="0">
              <a:solidFill>
                <a:schemeClr val="tx1">
                  <a:lumMod val="75000"/>
                  <a:lumOff val="25000"/>
                </a:schemeClr>
              </a:solidFill>
            </a:endParaRPr>
          </a:p>
        </p:txBody>
      </p:sp>
      <p:sp>
        <p:nvSpPr>
          <p:cNvPr id="20" name="流程图: 文档 19">
            <a:extLst>
              <a:ext uri="{FF2B5EF4-FFF2-40B4-BE49-F238E27FC236}">
                <a16:creationId xmlns:a16="http://schemas.microsoft.com/office/drawing/2014/main" id="{DB283CCB-5D8B-09BE-4F3B-91E302C1797C}"/>
              </a:ext>
            </a:extLst>
          </p:cNvPr>
          <p:cNvSpPr/>
          <p:nvPr/>
        </p:nvSpPr>
        <p:spPr>
          <a:xfrm>
            <a:off x="4662488" y="1714500"/>
            <a:ext cx="2867025" cy="4157409"/>
          </a:xfrm>
          <a:prstGeom prst="flowChartDocument">
            <a:avLst/>
          </a:prstGeom>
          <a:solidFill>
            <a:schemeClr val="accent1"/>
          </a:solidFill>
          <a:ln w="12700" cap="flat" cmpd="sng" algn="ctr">
            <a:noFill/>
            <a:prstDash val="solid"/>
            <a:miter lim="800000"/>
          </a:ln>
          <a:effectLst>
            <a:outerShdw blurRad="228600" sx="102000" sy="102000" algn="ctr" rotWithShape="0">
              <a:schemeClr val="accent1">
                <a:lumMod val="50000"/>
                <a:alpha val="20000"/>
              </a:schemeClr>
            </a:outerShdw>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8DC67A6F-2816-CE91-A866-C817B725933E}"/>
              </a:ext>
            </a:extLst>
          </p:cNvPr>
          <p:cNvSpPr txBox="1"/>
          <p:nvPr/>
        </p:nvSpPr>
        <p:spPr>
          <a:xfrm>
            <a:off x="5275263" y="2529953"/>
            <a:ext cx="1641475" cy="492443"/>
          </a:xfrm>
          <a:prstGeom prst="rect">
            <a:avLst/>
          </a:prstGeom>
          <a:noFill/>
        </p:spPr>
        <p:txBody>
          <a:bodyPr wrap="none" lIns="0" tIns="0" rIns="0" bIns="0" rtlCol="0" anchor="t">
            <a:spAutoFit/>
          </a:bodyPr>
          <a:lstStyle/>
          <a:p>
            <a:pPr algn="ctr"/>
            <a:r>
              <a:rPr lang="zh-CN" altLang="en-US" sz="3200" dirty="0">
                <a:solidFill>
                  <a:schemeClr val="bg1"/>
                </a:solidFill>
                <a:latin typeface="+mj-ea"/>
                <a:ea typeface="+mj-ea"/>
              </a:rPr>
              <a:t>核心功能</a:t>
            </a:r>
          </a:p>
        </p:txBody>
      </p:sp>
      <p:sp>
        <p:nvSpPr>
          <p:cNvPr id="22" name="文本框 21">
            <a:extLst>
              <a:ext uri="{FF2B5EF4-FFF2-40B4-BE49-F238E27FC236}">
                <a16:creationId xmlns:a16="http://schemas.microsoft.com/office/drawing/2014/main" id="{067B2DD6-707F-0E68-E65E-D0C35F00AEF2}"/>
              </a:ext>
            </a:extLst>
          </p:cNvPr>
          <p:cNvSpPr txBox="1"/>
          <p:nvPr/>
        </p:nvSpPr>
        <p:spPr>
          <a:xfrm>
            <a:off x="4862512" y="3307728"/>
            <a:ext cx="2466975" cy="1259191"/>
          </a:xfrm>
          <a:prstGeom prst="rect">
            <a:avLst/>
          </a:prstGeom>
          <a:noFill/>
        </p:spPr>
        <p:txBody>
          <a:bodyPr wrap="square" lIns="0" tIns="0" rIns="0" bIns="0" rtlCol="0" anchor="t">
            <a:spAutoFit/>
          </a:bodyPr>
          <a:lstStyle/>
          <a:p>
            <a:pPr algn="ctr">
              <a:lnSpc>
                <a:spcPct val="150000"/>
              </a:lnSpc>
            </a:pPr>
            <a:r>
              <a:rPr lang="zh-CN" altLang="en-US" sz="1400" b="0" dirty="0">
                <a:solidFill>
                  <a:schemeClr val="bg1"/>
                </a:solidFill>
                <a:effectLst/>
                <a:latin typeface="+mn-ea"/>
              </a:rPr>
              <a:t>请输入文字请输入文字请输入文字请输入文字请输入文字请输入文字请输入文字请输入文字请输入文字请输入文字</a:t>
            </a:r>
            <a:endParaRPr lang="zh-CN" altLang="en-US" sz="1400" dirty="0">
              <a:solidFill>
                <a:schemeClr val="bg1"/>
              </a:solidFill>
            </a:endParaRPr>
          </a:p>
        </p:txBody>
      </p:sp>
      <p:sp>
        <p:nvSpPr>
          <p:cNvPr id="23" name="矩形 22">
            <a:extLst>
              <a:ext uri="{FF2B5EF4-FFF2-40B4-BE49-F238E27FC236}">
                <a16:creationId xmlns:a16="http://schemas.microsoft.com/office/drawing/2014/main" id="{F0776687-956F-C5D2-DB65-50A667F65CAC}"/>
              </a:ext>
            </a:extLst>
          </p:cNvPr>
          <p:cNvSpPr/>
          <p:nvPr/>
        </p:nvSpPr>
        <p:spPr>
          <a:xfrm>
            <a:off x="5867400" y="3160000"/>
            <a:ext cx="457200" cy="45719"/>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user_209046">
            <a:extLst>
              <a:ext uri="{FF2B5EF4-FFF2-40B4-BE49-F238E27FC236}">
                <a16:creationId xmlns:a16="http://schemas.microsoft.com/office/drawing/2014/main" id="{8030130A-DD13-5D28-5304-712150B5A697}"/>
              </a:ext>
            </a:extLst>
          </p:cNvPr>
          <p:cNvSpPr/>
          <p:nvPr/>
        </p:nvSpPr>
        <p:spPr>
          <a:xfrm>
            <a:off x="10427089" y="3988828"/>
            <a:ext cx="257182" cy="248016"/>
          </a:xfrm>
          <a:custGeom>
            <a:avLst/>
            <a:gdLst>
              <a:gd name="T0" fmla="*/ 11888 w 12803"/>
              <a:gd name="T1" fmla="*/ 0 h 12345"/>
              <a:gd name="T2" fmla="*/ 914 w 12803"/>
              <a:gd name="T3" fmla="*/ 0 h 12345"/>
              <a:gd name="T4" fmla="*/ 0 w 12803"/>
              <a:gd name="T5" fmla="*/ 914 h 12345"/>
              <a:gd name="T6" fmla="*/ 0 w 12803"/>
              <a:gd name="T7" fmla="*/ 8687 h 12345"/>
              <a:gd name="T8" fmla="*/ 914 w 12803"/>
              <a:gd name="T9" fmla="*/ 9602 h 12345"/>
              <a:gd name="T10" fmla="*/ 3201 w 12803"/>
              <a:gd name="T11" fmla="*/ 9602 h 12345"/>
              <a:gd name="T12" fmla="*/ 3201 w 12803"/>
              <a:gd name="T13" fmla="*/ 12345 h 12345"/>
              <a:gd name="T14" fmla="*/ 8230 w 12803"/>
              <a:gd name="T15" fmla="*/ 9602 h 12345"/>
              <a:gd name="T16" fmla="*/ 11888 w 12803"/>
              <a:gd name="T17" fmla="*/ 9602 h 12345"/>
              <a:gd name="T18" fmla="*/ 12803 w 12803"/>
              <a:gd name="T19" fmla="*/ 8687 h 12345"/>
              <a:gd name="T20" fmla="*/ 12803 w 12803"/>
              <a:gd name="T21" fmla="*/ 914 h 12345"/>
              <a:gd name="T22" fmla="*/ 11888 w 12803"/>
              <a:gd name="T23" fmla="*/ 0 h 12345"/>
              <a:gd name="T24" fmla="*/ 3201 w 12803"/>
              <a:gd name="T25" fmla="*/ 5487 h 12345"/>
              <a:gd name="T26" fmla="*/ 2286 w 12803"/>
              <a:gd name="T27" fmla="*/ 4572 h 12345"/>
              <a:gd name="T28" fmla="*/ 3201 w 12803"/>
              <a:gd name="T29" fmla="*/ 3658 h 12345"/>
              <a:gd name="T30" fmla="*/ 4115 w 12803"/>
              <a:gd name="T31" fmla="*/ 4572 h 12345"/>
              <a:gd name="T32" fmla="*/ 3201 w 12803"/>
              <a:gd name="T33" fmla="*/ 5487 h 12345"/>
              <a:gd name="T34" fmla="*/ 6401 w 12803"/>
              <a:gd name="T35" fmla="*/ 5487 h 12345"/>
              <a:gd name="T36" fmla="*/ 5487 w 12803"/>
              <a:gd name="T37" fmla="*/ 4572 h 12345"/>
              <a:gd name="T38" fmla="*/ 6401 w 12803"/>
              <a:gd name="T39" fmla="*/ 3658 h 12345"/>
              <a:gd name="T40" fmla="*/ 7316 w 12803"/>
              <a:gd name="T41" fmla="*/ 4572 h 12345"/>
              <a:gd name="T42" fmla="*/ 6401 w 12803"/>
              <a:gd name="T43" fmla="*/ 5487 h 12345"/>
              <a:gd name="T44" fmla="*/ 9602 w 12803"/>
              <a:gd name="T45" fmla="*/ 5487 h 12345"/>
              <a:gd name="T46" fmla="*/ 8687 w 12803"/>
              <a:gd name="T47" fmla="*/ 4572 h 12345"/>
              <a:gd name="T48" fmla="*/ 9602 w 12803"/>
              <a:gd name="T49" fmla="*/ 3658 h 12345"/>
              <a:gd name="T50" fmla="*/ 10516 w 12803"/>
              <a:gd name="T51" fmla="*/ 4572 h 12345"/>
              <a:gd name="T52" fmla="*/ 9602 w 12803"/>
              <a:gd name="T53" fmla="*/ 5487 h 12345"/>
              <a:gd name="T54" fmla="*/ 9602 w 12803"/>
              <a:gd name="T55" fmla="*/ 5487 h 12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803" h="12345">
                <a:moveTo>
                  <a:pt x="11888" y="0"/>
                </a:moveTo>
                <a:lnTo>
                  <a:pt x="914" y="0"/>
                </a:lnTo>
                <a:cubicBezTo>
                  <a:pt x="409" y="0"/>
                  <a:pt x="0" y="409"/>
                  <a:pt x="0" y="914"/>
                </a:cubicBezTo>
                <a:lnTo>
                  <a:pt x="0" y="8687"/>
                </a:lnTo>
                <a:cubicBezTo>
                  <a:pt x="0" y="9193"/>
                  <a:pt x="409" y="9602"/>
                  <a:pt x="914" y="9602"/>
                </a:cubicBezTo>
                <a:lnTo>
                  <a:pt x="3201" y="9602"/>
                </a:lnTo>
                <a:lnTo>
                  <a:pt x="3201" y="12345"/>
                </a:lnTo>
                <a:lnTo>
                  <a:pt x="8230" y="9602"/>
                </a:lnTo>
                <a:lnTo>
                  <a:pt x="11888" y="9602"/>
                </a:lnTo>
                <a:cubicBezTo>
                  <a:pt x="12393" y="9602"/>
                  <a:pt x="12803" y="9193"/>
                  <a:pt x="12803" y="8687"/>
                </a:cubicBezTo>
                <a:lnTo>
                  <a:pt x="12803" y="914"/>
                </a:lnTo>
                <a:cubicBezTo>
                  <a:pt x="12803" y="409"/>
                  <a:pt x="12393" y="0"/>
                  <a:pt x="11888" y="0"/>
                </a:cubicBezTo>
                <a:close/>
                <a:moveTo>
                  <a:pt x="3201" y="5487"/>
                </a:moveTo>
                <a:cubicBezTo>
                  <a:pt x="2695" y="5487"/>
                  <a:pt x="2286" y="5077"/>
                  <a:pt x="2286" y="4572"/>
                </a:cubicBezTo>
                <a:cubicBezTo>
                  <a:pt x="2286" y="4067"/>
                  <a:pt x="2695" y="3658"/>
                  <a:pt x="3201" y="3658"/>
                </a:cubicBezTo>
                <a:cubicBezTo>
                  <a:pt x="3706" y="3658"/>
                  <a:pt x="4115" y="4067"/>
                  <a:pt x="4115" y="4572"/>
                </a:cubicBezTo>
                <a:cubicBezTo>
                  <a:pt x="4115" y="5077"/>
                  <a:pt x="3706" y="5487"/>
                  <a:pt x="3201" y="5487"/>
                </a:cubicBezTo>
                <a:close/>
                <a:moveTo>
                  <a:pt x="6401" y="5487"/>
                </a:moveTo>
                <a:cubicBezTo>
                  <a:pt x="5896" y="5487"/>
                  <a:pt x="5487" y="5077"/>
                  <a:pt x="5487" y="4572"/>
                </a:cubicBezTo>
                <a:cubicBezTo>
                  <a:pt x="5487" y="4067"/>
                  <a:pt x="5896" y="3658"/>
                  <a:pt x="6401" y="3658"/>
                </a:cubicBezTo>
                <a:cubicBezTo>
                  <a:pt x="6907" y="3658"/>
                  <a:pt x="7316" y="4067"/>
                  <a:pt x="7316" y="4572"/>
                </a:cubicBezTo>
                <a:cubicBezTo>
                  <a:pt x="7316" y="5077"/>
                  <a:pt x="6907" y="5487"/>
                  <a:pt x="6401" y="5487"/>
                </a:cubicBezTo>
                <a:close/>
                <a:moveTo>
                  <a:pt x="9602" y="5487"/>
                </a:moveTo>
                <a:cubicBezTo>
                  <a:pt x="9097" y="5487"/>
                  <a:pt x="8687" y="5077"/>
                  <a:pt x="8687" y="4572"/>
                </a:cubicBezTo>
                <a:cubicBezTo>
                  <a:pt x="8687" y="4067"/>
                  <a:pt x="9097" y="3658"/>
                  <a:pt x="9602" y="3658"/>
                </a:cubicBezTo>
                <a:cubicBezTo>
                  <a:pt x="10107" y="3658"/>
                  <a:pt x="10516" y="4067"/>
                  <a:pt x="10516" y="4572"/>
                </a:cubicBezTo>
                <a:cubicBezTo>
                  <a:pt x="10516" y="5077"/>
                  <a:pt x="10107" y="5487"/>
                  <a:pt x="9602" y="5487"/>
                </a:cubicBezTo>
                <a:close/>
                <a:moveTo>
                  <a:pt x="9602" y="5487"/>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25" name="user_209046">
            <a:extLst>
              <a:ext uri="{FF2B5EF4-FFF2-40B4-BE49-F238E27FC236}">
                <a16:creationId xmlns:a16="http://schemas.microsoft.com/office/drawing/2014/main" id="{C1B7D449-D86F-BB35-FDD9-1966C9BF1C1F}"/>
              </a:ext>
            </a:extLst>
          </p:cNvPr>
          <p:cNvSpPr/>
          <p:nvPr/>
        </p:nvSpPr>
        <p:spPr>
          <a:xfrm>
            <a:off x="10852278" y="2352531"/>
            <a:ext cx="219455" cy="269503"/>
          </a:xfrm>
          <a:custGeom>
            <a:avLst/>
            <a:gdLst>
              <a:gd name="T0" fmla="*/ 4225 w 8450"/>
              <a:gd name="T1" fmla="*/ 0 h 10376"/>
              <a:gd name="T2" fmla="*/ 0 w 8450"/>
              <a:gd name="T3" fmla="*/ 4225 h 10376"/>
              <a:gd name="T4" fmla="*/ 4225 w 8450"/>
              <a:gd name="T5" fmla="*/ 8450 h 10376"/>
              <a:gd name="T6" fmla="*/ 8450 w 8450"/>
              <a:gd name="T7" fmla="*/ 4225 h 10376"/>
              <a:gd name="T8" fmla="*/ 4225 w 8450"/>
              <a:gd name="T9" fmla="*/ 0 h 10376"/>
              <a:gd name="T10" fmla="*/ 4225 w 8450"/>
              <a:gd name="T11" fmla="*/ 6092 h 10376"/>
              <a:gd name="T12" fmla="*/ 2359 w 8450"/>
              <a:gd name="T13" fmla="*/ 4226 h 10376"/>
              <a:gd name="T14" fmla="*/ 4225 w 8450"/>
              <a:gd name="T15" fmla="*/ 2360 h 10376"/>
              <a:gd name="T16" fmla="*/ 6092 w 8450"/>
              <a:gd name="T17" fmla="*/ 4226 h 10376"/>
              <a:gd name="T18" fmla="*/ 4225 w 8450"/>
              <a:gd name="T19" fmla="*/ 6092 h 10376"/>
              <a:gd name="T20" fmla="*/ 6682 w 8450"/>
              <a:gd name="T21" fmla="*/ 8571 h 10376"/>
              <a:gd name="T22" fmla="*/ 6322 w 8450"/>
              <a:gd name="T23" fmla="*/ 8582 h 10376"/>
              <a:gd name="T24" fmla="*/ 4225 w 8450"/>
              <a:gd name="T25" fmla="*/ 9225 h 10376"/>
              <a:gd name="T26" fmla="*/ 2180 w 8450"/>
              <a:gd name="T27" fmla="*/ 8611 h 10376"/>
              <a:gd name="T28" fmla="*/ 1793 w 8450"/>
              <a:gd name="T29" fmla="*/ 8620 h 10376"/>
              <a:gd name="T30" fmla="*/ 1533 w 8450"/>
              <a:gd name="T31" fmla="*/ 8956 h 10376"/>
              <a:gd name="T32" fmla="*/ 1352 w 8450"/>
              <a:gd name="T33" fmla="*/ 9871 h 10376"/>
              <a:gd name="T34" fmla="*/ 1857 w 8450"/>
              <a:gd name="T35" fmla="*/ 10376 h 10376"/>
              <a:gd name="T36" fmla="*/ 6680 w 8450"/>
              <a:gd name="T37" fmla="*/ 10376 h 10376"/>
              <a:gd name="T38" fmla="*/ 7185 w 8450"/>
              <a:gd name="T39" fmla="*/ 9871 h 10376"/>
              <a:gd name="T40" fmla="*/ 7004 w 8450"/>
              <a:gd name="T41" fmla="*/ 8956 h 10376"/>
              <a:gd name="T42" fmla="*/ 6682 w 8450"/>
              <a:gd name="T43" fmla="*/ 8571 h 10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450" h="10376">
                <a:moveTo>
                  <a:pt x="4225" y="0"/>
                </a:moveTo>
                <a:cubicBezTo>
                  <a:pt x="1892" y="0"/>
                  <a:pt x="0" y="1891"/>
                  <a:pt x="0" y="4225"/>
                </a:cubicBezTo>
                <a:cubicBezTo>
                  <a:pt x="0" y="6558"/>
                  <a:pt x="1892" y="8450"/>
                  <a:pt x="4225" y="8450"/>
                </a:cubicBezTo>
                <a:cubicBezTo>
                  <a:pt x="6559" y="8450"/>
                  <a:pt x="8450" y="6558"/>
                  <a:pt x="8450" y="4225"/>
                </a:cubicBezTo>
                <a:cubicBezTo>
                  <a:pt x="8450" y="1892"/>
                  <a:pt x="6559" y="0"/>
                  <a:pt x="4225" y="0"/>
                </a:cubicBezTo>
                <a:close/>
                <a:moveTo>
                  <a:pt x="4225" y="6092"/>
                </a:moveTo>
                <a:cubicBezTo>
                  <a:pt x="3194" y="6092"/>
                  <a:pt x="2359" y="5257"/>
                  <a:pt x="2359" y="4226"/>
                </a:cubicBezTo>
                <a:cubicBezTo>
                  <a:pt x="2359" y="3194"/>
                  <a:pt x="3194" y="2360"/>
                  <a:pt x="4225" y="2360"/>
                </a:cubicBezTo>
                <a:cubicBezTo>
                  <a:pt x="5257" y="2360"/>
                  <a:pt x="6092" y="3195"/>
                  <a:pt x="6092" y="4226"/>
                </a:cubicBezTo>
                <a:cubicBezTo>
                  <a:pt x="6092" y="5257"/>
                  <a:pt x="5257" y="6092"/>
                  <a:pt x="4225" y="6092"/>
                </a:cubicBezTo>
                <a:close/>
                <a:moveTo>
                  <a:pt x="6682" y="8571"/>
                </a:moveTo>
                <a:cubicBezTo>
                  <a:pt x="6570" y="8507"/>
                  <a:pt x="6432" y="8516"/>
                  <a:pt x="6322" y="8582"/>
                </a:cubicBezTo>
                <a:cubicBezTo>
                  <a:pt x="5643" y="8991"/>
                  <a:pt x="5117" y="9225"/>
                  <a:pt x="4225" y="9225"/>
                </a:cubicBezTo>
                <a:cubicBezTo>
                  <a:pt x="3355" y="9225"/>
                  <a:pt x="2843" y="9002"/>
                  <a:pt x="2180" y="8611"/>
                </a:cubicBezTo>
                <a:cubicBezTo>
                  <a:pt x="2060" y="8539"/>
                  <a:pt x="1909" y="8542"/>
                  <a:pt x="1793" y="8620"/>
                </a:cubicBezTo>
                <a:cubicBezTo>
                  <a:pt x="1659" y="8710"/>
                  <a:pt x="1584" y="8811"/>
                  <a:pt x="1533" y="8956"/>
                </a:cubicBezTo>
                <a:lnTo>
                  <a:pt x="1352" y="9871"/>
                </a:lnTo>
                <a:cubicBezTo>
                  <a:pt x="1352" y="10148"/>
                  <a:pt x="1579" y="10376"/>
                  <a:pt x="1857" y="10376"/>
                </a:cubicBezTo>
                <a:lnTo>
                  <a:pt x="6680" y="10376"/>
                </a:lnTo>
                <a:cubicBezTo>
                  <a:pt x="6958" y="10376"/>
                  <a:pt x="7185" y="10148"/>
                  <a:pt x="7185" y="9871"/>
                </a:cubicBezTo>
                <a:lnTo>
                  <a:pt x="7004" y="8956"/>
                </a:lnTo>
                <a:cubicBezTo>
                  <a:pt x="6947" y="8792"/>
                  <a:pt x="6845" y="8663"/>
                  <a:pt x="6682" y="857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26" name="user_209046">
            <a:extLst>
              <a:ext uri="{FF2B5EF4-FFF2-40B4-BE49-F238E27FC236}">
                <a16:creationId xmlns:a16="http://schemas.microsoft.com/office/drawing/2014/main" id="{48395E38-E958-7DBD-CFBE-AD5F5D164975}"/>
              </a:ext>
            </a:extLst>
          </p:cNvPr>
          <p:cNvSpPr/>
          <p:nvPr/>
        </p:nvSpPr>
        <p:spPr>
          <a:xfrm>
            <a:off x="1527840" y="3978928"/>
            <a:ext cx="293438" cy="248016"/>
          </a:xfrm>
          <a:custGeom>
            <a:avLst/>
            <a:gdLst>
              <a:gd name="T0" fmla="*/ 4484 w 10375"/>
              <a:gd name="T1" fmla="*/ 6967 h 8769"/>
              <a:gd name="T2" fmla="*/ 4484 w 10375"/>
              <a:gd name="T3" fmla="*/ 8374 h 8769"/>
              <a:gd name="T4" fmla="*/ 5891 w 10375"/>
              <a:gd name="T5" fmla="*/ 8374 h 8769"/>
              <a:gd name="T6" fmla="*/ 5891 w 10375"/>
              <a:gd name="T7" fmla="*/ 6967 h 8769"/>
              <a:gd name="T8" fmla="*/ 4484 w 10375"/>
              <a:gd name="T9" fmla="*/ 6967 h 8769"/>
              <a:gd name="T10" fmla="*/ 1754 w 10375"/>
              <a:gd name="T11" fmla="*/ 5262 h 8769"/>
              <a:gd name="T12" fmla="*/ 2766 w 10375"/>
              <a:gd name="T13" fmla="*/ 6423 h 8769"/>
              <a:gd name="T14" fmla="*/ 7633 w 10375"/>
              <a:gd name="T15" fmla="*/ 6423 h 8769"/>
              <a:gd name="T16" fmla="*/ 8645 w 10375"/>
              <a:gd name="T17" fmla="*/ 5262 h 8769"/>
              <a:gd name="T18" fmla="*/ 1754 w 10375"/>
              <a:gd name="T19" fmla="*/ 5262 h 8769"/>
              <a:gd name="T20" fmla="*/ 0 w 10375"/>
              <a:gd name="T21" fmla="*/ 3261 h 8769"/>
              <a:gd name="T22" fmla="*/ 1038 w 10375"/>
              <a:gd name="T23" fmla="*/ 4447 h 8769"/>
              <a:gd name="T24" fmla="*/ 9338 w 10375"/>
              <a:gd name="T25" fmla="*/ 4447 h 8769"/>
              <a:gd name="T26" fmla="*/ 10375 w 10375"/>
              <a:gd name="T27" fmla="*/ 3261 h 8769"/>
              <a:gd name="T28" fmla="*/ 0 w 10375"/>
              <a:gd name="T29" fmla="*/ 3261 h 8769"/>
              <a:gd name="T30" fmla="*/ 0 w 10375"/>
              <a:gd name="T31" fmla="*/ 3261 h 8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375" h="8769">
                <a:moveTo>
                  <a:pt x="4484" y="6967"/>
                </a:moveTo>
                <a:cubicBezTo>
                  <a:pt x="4089" y="7362"/>
                  <a:pt x="4089" y="7979"/>
                  <a:pt x="4484" y="8374"/>
                </a:cubicBezTo>
                <a:cubicBezTo>
                  <a:pt x="4879" y="8769"/>
                  <a:pt x="5496" y="8769"/>
                  <a:pt x="5891" y="8374"/>
                </a:cubicBezTo>
                <a:cubicBezTo>
                  <a:pt x="6286" y="7979"/>
                  <a:pt x="6286" y="7362"/>
                  <a:pt x="5891" y="6967"/>
                </a:cubicBezTo>
                <a:cubicBezTo>
                  <a:pt x="5471" y="6571"/>
                  <a:pt x="4854" y="6571"/>
                  <a:pt x="4484" y="6967"/>
                </a:cubicBezTo>
                <a:close/>
                <a:moveTo>
                  <a:pt x="1754" y="5262"/>
                </a:moveTo>
                <a:lnTo>
                  <a:pt x="2766" y="6423"/>
                </a:lnTo>
                <a:cubicBezTo>
                  <a:pt x="4100" y="4892"/>
                  <a:pt x="6299" y="4892"/>
                  <a:pt x="7633" y="6423"/>
                </a:cubicBezTo>
                <a:lnTo>
                  <a:pt x="8645" y="5262"/>
                </a:lnTo>
                <a:cubicBezTo>
                  <a:pt x="6719" y="3088"/>
                  <a:pt x="3656" y="3088"/>
                  <a:pt x="1754" y="5262"/>
                </a:cubicBezTo>
                <a:close/>
                <a:moveTo>
                  <a:pt x="0" y="3261"/>
                </a:moveTo>
                <a:lnTo>
                  <a:pt x="1038" y="4447"/>
                </a:lnTo>
                <a:cubicBezTo>
                  <a:pt x="3335" y="1803"/>
                  <a:pt x="7040" y="1803"/>
                  <a:pt x="9338" y="4447"/>
                </a:cubicBezTo>
                <a:lnTo>
                  <a:pt x="10375" y="3261"/>
                </a:lnTo>
                <a:cubicBezTo>
                  <a:pt x="7534" y="0"/>
                  <a:pt x="2865" y="0"/>
                  <a:pt x="0" y="3261"/>
                </a:cubicBezTo>
                <a:close/>
                <a:moveTo>
                  <a:pt x="0" y="3261"/>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Tree>
    <p:extLst>
      <p:ext uri="{BB962C8B-B14F-4D97-AF65-F5344CB8AC3E}">
        <p14:creationId xmlns:p14="http://schemas.microsoft.com/office/powerpoint/2010/main" val="38207244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alpha val="0"/>
              </a:schemeClr>
            </a:gs>
            <a:gs pos="0">
              <a:schemeClr val="accent1">
                <a:lumMod val="20000"/>
                <a:lumOff val="80000"/>
                <a:alpha val="98000"/>
              </a:schemeClr>
            </a:gs>
          </a:gsLst>
          <a:path path="circle">
            <a:fillToRect t="100000" r="100000"/>
          </a:path>
          <a:tileRect l="-100000" b="-100000"/>
        </a:gradFill>
        <a:effectLst/>
      </p:bgPr>
    </p:bg>
    <p:spTree>
      <p:nvGrpSpPr>
        <p:cNvPr id="1" name=""/>
        <p:cNvGrpSpPr/>
        <p:nvPr/>
      </p:nvGrpSpPr>
      <p:grpSpPr>
        <a:xfrm>
          <a:off x="0" y="0"/>
          <a:ext cx="0" cy="0"/>
          <a:chOff x="0" y="0"/>
          <a:chExt cx="0" cy="0"/>
        </a:xfrm>
      </p:grpSpPr>
      <p:sp>
        <p:nvSpPr>
          <p:cNvPr id="5" name="文本框 4"/>
          <p:cNvSpPr txBox="1"/>
          <p:nvPr/>
        </p:nvSpPr>
        <p:spPr>
          <a:xfrm>
            <a:off x="549812" y="2985534"/>
            <a:ext cx="5639230" cy="276999"/>
          </a:xfrm>
          <a:prstGeom prst="rect">
            <a:avLst/>
          </a:prstGeom>
          <a:noFill/>
        </p:spPr>
        <p:txBody>
          <a:bodyPr wrap="square">
            <a:spAutoFit/>
          </a:bodyPr>
          <a:lstStyle/>
          <a:p>
            <a:pPr marL="0" marR="0" lvl="0" indent="0" algn="dist" defTabSz="4572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chemeClr val="tx1">
                    <a:lumMod val="75000"/>
                    <a:lumOff val="25000"/>
                  </a:schemeClr>
                </a:solidFill>
                <a:effectLst/>
                <a:uLnTx/>
                <a:uFillTx/>
                <a:latin typeface="思源黑体 CN Medium" panose="020B0600000000000000" charset="-122"/>
                <a:ea typeface="思源黑体 CN Medium" panose="020B0600000000000000" charset="-122"/>
                <a:cs typeface="+mn-cs"/>
              </a:rPr>
              <a:t>Thanks for listening!</a:t>
            </a:r>
            <a:endPar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Medium" panose="020B0600000000000000" charset="-122"/>
              <a:ea typeface="思源黑体 CN Medium" panose="020B0600000000000000" charset="-122"/>
              <a:cs typeface="+mn-cs"/>
            </a:endParaRPr>
          </a:p>
        </p:txBody>
      </p:sp>
      <p:sp>
        <p:nvSpPr>
          <p:cNvPr id="4" name="Заголовок 2"/>
          <p:cNvSpPr txBox="1"/>
          <p:nvPr/>
        </p:nvSpPr>
        <p:spPr>
          <a:xfrm>
            <a:off x="549813" y="1980189"/>
            <a:ext cx="5639230" cy="1262742"/>
          </a:xfrm>
          <a:prstGeom prst="rect">
            <a:avLst/>
          </a:prstGeom>
        </p:spPr>
        <p:txBody>
          <a:bodyPr vert="horz" lIns="0" tIns="0" rIns="0" bIns="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dist" defTabSz="914400" rtl="0" eaLnBrk="1" fontAlgn="auto" latinLnBrk="0" hangingPunct="1">
              <a:lnSpc>
                <a:spcPct val="90000"/>
              </a:lnSpc>
              <a:spcBef>
                <a:spcPct val="0"/>
              </a:spcBef>
              <a:spcAft>
                <a:spcPts val="0"/>
              </a:spcAft>
              <a:buClrTx/>
              <a:buSzTx/>
              <a:buFontTx/>
              <a:buNone/>
              <a:defRPr/>
            </a:pPr>
            <a:r>
              <a:rPr kumimoji="0" lang="zh-CN" altLang="en-US" sz="9600" b="1" i="0" u="none" strike="noStrike" kern="1200" cap="none" spc="0" normalizeH="0" baseline="0" noProof="0" dirty="0">
                <a:ln>
                  <a:noFill/>
                </a:ln>
                <a:solidFill>
                  <a:schemeClr val="accent1"/>
                </a:solidFill>
                <a:effectLst/>
                <a:uLnTx/>
                <a:uFillTx/>
                <a:latin typeface="+mj-ea"/>
                <a:cs typeface="+mj-cs"/>
                <a:sym typeface="Arial" panose="020B0604020202020204" pitchFamily="34" charset="0"/>
              </a:rPr>
              <a:t>感谢聆听</a:t>
            </a:r>
            <a:endParaRPr kumimoji="0" lang="ru-RU" sz="9600" b="1" i="0" u="none" strike="noStrike" kern="1200" cap="none" spc="0" normalizeH="0" baseline="0" noProof="0" dirty="0">
              <a:ln>
                <a:noFill/>
              </a:ln>
              <a:solidFill>
                <a:schemeClr val="accent1"/>
              </a:solidFill>
              <a:effectLst/>
              <a:uLnTx/>
              <a:uFillTx/>
              <a:latin typeface="+mj-ea"/>
              <a:cs typeface="+mj-cs"/>
              <a:sym typeface="Arial" panose="020B0604020202020204" pitchFamily="34" charset="0"/>
            </a:endParaRPr>
          </a:p>
        </p:txBody>
      </p:sp>
      <p:sp>
        <p:nvSpPr>
          <p:cNvPr id="20" name="矩形 19">
            <a:extLst>
              <a:ext uri="{FF2B5EF4-FFF2-40B4-BE49-F238E27FC236}">
                <a16:creationId xmlns:a16="http://schemas.microsoft.com/office/drawing/2014/main" id="{380251CE-44CF-19C4-0F6D-5D6D5F43B97D}"/>
              </a:ext>
            </a:extLst>
          </p:cNvPr>
          <p:cNvSpPr/>
          <p:nvPr/>
        </p:nvSpPr>
        <p:spPr>
          <a:xfrm>
            <a:off x="549813" y="3533313"/>
            <a:ext cx="1909302" cy="50574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1" name="组合 20">
            <a:extLst>
              <a:ext uri="{FF2B5EF4-FFF2-40B4-BE49-F238E27FC236}">
                <a16:creationId xmlns:a16="http://schemas.microsoft.com/office/drawing/2014/main" id="{0481D1A9-2025-CDCA-3167-54419F37FB3A}"/>
              </a:ext>
            </a:extLst>
          </p:cNvPr>
          <p:cNvGrpSpPr/>
          <p:nvPr/>
        </p:nvGrpSpPr>
        <p:grpSpPr>
          <a:xfrm>
            <a:off x="704086" y="3647687"/>
            <a:ext cx="1600757" cy="276999"/>
            <a:chOff x="980663" y="4125306"/>
            <a:chExt cx="1600757" cy="276999"/>
          </a:xfrm>
        </p:grpSpPr>
        <p:sp>
          <p:nvSpPr>
            <p:cNvPr id="22" name="文本框 21">
              <a:extLst>
                <a:ext uri="{FF2B5EF4-FFF2-40B4-BE49-F238E27FC236}">
                  <a16:creationId xmlns:a16="http://schemas.microsoft.com/office/drawing/2014/main" id="{831DE707-FB6A-947F-880B-CB4B5EF826CC}"/>
                </a:ext>
              </a:extLst>
            </p:cNvPr>
            <p:cNvSpPr txBox="1"/>
            <p:nvPr>
              <p:custDataLst>
                <p:tags r:id="rId1"/>
              </p:custDataLst>
            </p:nvPr>
          </p:nvSpPr>
          <p:spPr>
            <a:xfrm>
              <a:off x="1145129" y="4125306"/>
              <a:ext cx="1436291" cy="276999"/>
            </a:xfrm>
            <a:prstGeom prst="rect">
              <a:avLst/>
            </a:prstGeom>
            <a:noFill/>
          </p:spPr>
          <p:txBody>
            <a:bodyPr wrap="none" lIns="0" tIns="0" rIns="0" bIns="0" rtlCol="0">
              <a:spAutoFit/>
            </a:bodyPr>
            <a:lstStyle/>
            <a:p>
              <a:r>
                <a:rPr lang="zh-CN" altLang="en-US" dirty="0">
                  <a:solidFill>
                    <a:schemeClr val="bg1"/>
                  </a:solidFill>
                </a:rPr>
                <a:t>汇报人：</a:t>
              </a:r>
              <a:r>
                <a:rPr lang="en-US" dirty="0">
                  <a:solidFill>
                    <a:schemeClr val="bg1"/>
                  </a:solidFill>
                  <a:ea typeface="微软雅黑" panose="020B0503020204020204" pitchFamily="34" charset="-122"/>
                </a:rPr>
                <a:t> </a:t>
              </a:r>
              <a:r>
                <a:rPr lang="zh-CN" altLang="en-US" dirty="0">
                  <a:solidFill>
                    <a:schemeClr val="bg1"/>
                  </a:solidFill>
                  <a:ea typeface="微软雅黑" panose="020B0503020204020204" pitchFamily="34" charset="-122"/>
                </a:rPr>
                <a:t>冷晴</a:t>
              </a:r>
              <a:endParaRPr lang="en-US" dirty="0">
                <a:solidFill>
                  <a:schemeClr val="bg1"/>
                </a:solidFill>
              </a:endParaRPr>
            </a:p>
          </p:txBody>
        </p:sp>
        <p:sp>
          <p:nvSpPr>
            <p:cNvPr id="23" name="矩形 22">
              <a:extLst>
                <a:ext uri="{FF2B5EF4-FFF2-40B4-BE49-F238E27FC236}">
                  <a16:creationId xmlns:a16="http://schemas.microsoft.com/office/drawing/2014/main" id="{F265D397-68A3-5912-AA76-08BDA22702BB}"/>
                </a:ext>
              </a:extLst>
            </p:cNvPr>
            <p:cNvSpPr/>
            <p:nvPr>
              <p:custDataLst>
                <p:tags r:id="rId2"/>
              </p:custDataLst>
            </p:nvPr>
          </p:nvSpPr>
          <p:spPr>
            <a:xfrm>
              <a:off x="980663" y="4202845"/>
              <a:ext cx="97155" cy="1219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1400" dirty="0">
                <a:solidFill>
                  <a:schemeClr val="bg1"/>
                </a:solidFill>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冷 晴</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r>
              <a:rPr lang="en-US" altLang="zh-CN" sz="1100" spc="600" dirty="0" err="1">
                <a:solidFill>
                  <a:srgbClr val="FFFED8">
                    <a:alpha val="22000"/>
                  </a:srgbClr>
                </a:solidFill>
              </a:rPr>
              <a:t>Leng</a:t>
            </a:r>
            <a:r>
              <a:rPr lang="zh-CN" altLang="en-US" sz="1100" spc="600" dirty="0">
                <a:solidFill>
                  <a:srgbClr val="FFFED8">
                    <a:alpha val="22000"/>
                  </a:srgbClr>
                </a:solidFill>
              </a:rPr>
              <a:t> </a:t>
            </a:r>
            <a:r>
              <a:rPr lang="en-US" altLang="zh-CN" sz="1100" spc="600" dirty="0" err="1">
                <a:solidFill>
                  <a:srgbClr val="FFFED8">
                    <a:alpha val="22000"/>
                  </a:srgbClr>
                </a:solidFill>
              </a:rPr>
              <a:t>qing</a:t>
            </a:r>
            <a:r>
              <a:rPr lang="zh-CN" altLang="en-US" sz="1100" spc="600" dirty="0">
                <a:solidFill>
                  <a:srgbClr val="FFFED8">
                    <a:alpha val="22000"/>
                  </a:srgbClr>
                </a:solidFill>
              </a:rPr>
              <a:t> </a:t>
            </a: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3357212" cy="646331"/>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一枚自由生长的</a:t>
            </a:r>
            <a:r>
              <a:rPr lang="en-US" altLang="zh-CN" spc="100" dirty="0" err="1">
                <a:gradFill>
                  <a:gsLst>
                    <a:gs pos="0">
                      <a:schemeClr val="bg1"/>
                    </a:gs>
                    <a:gs pos="100000">
                      <a:srgbClr val="00FFFF"/>
                    </a:gs>
                  </a:gsLst>
                  <a:lin ang="2700000" scaled="1"/>
                </a:gradFill>
              </a:rPr>
              <a:t>PPTer</a:t>
            </a:r>
            <a:r>
              <a:rPr lang="zh-CN" altLang="en-US" spc="100" dirty="0">
                <a:gradFill>
                  <a:gsLst>
                    <a:gs pos="0">
                      <a:schemeClr val="bg1"/>
                    </a:gs>
                    <a:gs pos="100000">
                      <a:srgbClr val="00FFFF"/>
                    </a:gs>
                  </a:gsLst>
                  <a:lin ang="2700000" scaled="1"/>
                </a:gradFill>
              </a:rPr>
              <a:t>，</a:t>
            </a:r>
            <a:endParaRPr lang="en-US" altLang="zh-CN" spc="100" dirty="0">
              <a:gradFill>
                <a:gsLst>
                  <a:gs pos="0">
                    <a:schemeClr val="bg1"/>
                  </a:gs>
                  <a:gs pos="100000">
                    <a:srgbClr val="00FFFF"/>
                  </a:gs>
                </a:gsLst>
                <a:lin ang="2700000" scaled="1"/>
              </a:gradFill>
            </a:endParaRPr>
          </a:p>
          <a:p>
            <a:r>
              <a:rPr lang="zh-CN" altLang="en-US" spc="100" dirty="0">
                <a:gradFill>
                  <a:gsLst>
                    <a:gs pos="0">
                      <a:schemeClr val="bg1"/>
                    </a:gs>
                    <a:gs pos="100000">
                      <a:srgbClr val="00FFFF"/>
                    </a:gs>
                  </a:gsLst>
                  <a:lin ang="2700000" scaled="1"/>
                </a:gradFill>
              </a:rPr>
              <a:t>欢迎链接，共同成长</a:t>
            </a:r>
            <a:r>
              <a:rPr lang="en-US" altLang="zh-CN" spc="100" dirty="0">
                <a:gradFill>
                  <a:gsLst>
                    <a:gs pos="0">
                      <a:schemeClr val="bg1"/>
                    </a:gs>
                    <a:gs pos="100000">
                      <a:srgbClr val="00FFFF"/>
                    </a:gs>
                  </a:gsLst>
                  <a:lin ang="2700000" scaled="1"/>
                </a:gradFill>
              </a:rPr>
              <a:t>~</a:t>
            </a:r>
            <a:endParaRPr lang="zh-CN" altLang="en-US" spc="100" dirty="0">
              <a:gradFill>
                <a:gsLst>
                  <a:gs pos="0">
                    <a:schemeClr val="bg1"/>
                  </a:gs>
                  <a:gs pos="100000">
                    <a:srgbClr val="00FFFF"/>
                  </a:gs>
                </a:gsLst>
                <a:lin ang="2700000" scaled="1"/>
              </a:gradFill>
            </a:endParaRP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LQing_601</a:t>
            </a:r>
            <a:endParaRPr lang="zh-CN" altLang="en-US" sz="1400" spc="100" dirty="0">
              <a:solidFill>
                <a:srgbClr val="00FFFF"/>
              </a:solidFill>
              <a:latin typeface="+mj-ea"/>
              <a:ea typeface="+mj-ea"/>
            </a:endParaRPr>
          </a:p>
        </p:txBody>
      </p:sp>
      <p:pic>
        <p:nvPicPr>
          <p:cNvPr id="3" name="图片 2" descr="卡通人物&#10;&#10;描述已自动生成">
            <a:extLst>
              <a:ext uri="{FF2B5EF4-FFF2-40B4-BE49-F238E27FC236}">
                <a16:creationId xmlns:a16="http://schemas.microsoft.com/office/drawing/2014/main" id="{5CCF9DD6-FDF1-722E-698C-3C6D494E993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16173" y="610469"/>
            <a:ext cx="1984533" cy="1984533"/>
          </a:xfrm>
          <a:prstGeom prst="rect">
            <a:avLst/>
          </a:prstGeom>
        </p:spPr>
      </p:pic>
      <p:grpSp>
        <p:nvGrpSpPr>
          <p:cNvPr id="166" name="组合 165">
            <a:extLst>
              <a:ext uri="{FF2B5EF4-FFF2-40B4-BE49-F238E27FC236}">
                <a16:creationId xmlns:a16="http://schemas.microsoft.com/office/drawing/2014/main" id="{49B1E0D9-3CEC-06D7-90C2-9F9D00E3F129}"/>
              </a:ext>
            </a:extLst>
          </p:cNvPr>
          <p:cNvGrpSpPr/>
          <p:nvPr/>
        </p:nvGrpSpPr>
        <p:grpSpPr>
          <a:xfrm>
            <a:off x="2903837" y="609706"/>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40759322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4ABE70F-A029-B309-E6D1-DBAF6D1379A1}"/>
              </a:ext>
            </a:extLst>
          </p:cNvPr>
          <p:cNvSpPr/>
          <p:nvPr/>
        </p:nvSpPr>
        <p:spPr>
          <a:xfrm>
            <a:off x="695325" y="5110052"/>
            <a:ext cx="4070345" cy="933332"/>
          </a:xfrm>
          <a:prstGeom prst="rect">
            <a:avLst/>
          </a:prstGeom>
        </p:spPr>
        <p:txBody>
          <a:bodyPr wrap="none">
            <a:spAutoFit/>
          </a:bodyPr>
          <a:lstStyle/>
          <a:p>
            <a:r>
              <a:rPr lang="zh-CN" altLang="en-US" sz="1400" b="1"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冷晴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1F1BACD3-94D9-3311-C1CA-5019A2C1280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788078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文本框 69">
            <a:extLst>
              <a:ext uri="{FF2B5EF4-FFF2-40B4-BE49-F238E27FC236}">
                <a16:creationId xmlns:a16="http://schemas.microsoft.com/office/drawing/2014/main" id="{0999437C-3E87-00D1-A631-B82D7918A64A}"/>
              </a:ext>
            </a:extLst>
          </p:cNvPr>
          <p:cNvSpPr txBox="1"/>
          <p:nvPr/>
        </p:nvSpPr>
        <p:spPr>
          <a:xfrm>
            <a:off x="6732668" y="1145102"/>
            <a:ext cx="1331859" cy="1107996"/>
          </a:xfrm>
          <a:prstGeom prst="rect">
            <a:avLst/>
          </a:prstGeom>
          <a:noFill/>
        </p:spPr>
        <p:txBody>
          <a:bodyPr wrap="square" lIns="0" tIns="0" rIns="0" bIns="0" rtlCol="0" anchor="t">
            <a:spAutoFit/>
          </a:bodyPr>
          <a:lstStyle/>
          <a:p>
            <a:r>
              <a:rPr lang="en-US" altLang="zh-CN" sz="7200" dirty="0">
                <a:solidFill>
                  <a:schemeClr val="accent1"/>
                </a:solidFill>
                <a:latin typeface="+mj-ea"/>
                <a:ea typeface="+mj-ea"/>
              </a:rPr>
              <a:t>01</a:t>
            </a:r>
            <a:endParaRPr lang="zh-CN" altLang="en-US" sz="7200" dirty="0">
              <a:solidFill>
                <a:schemeClr val="accent1"/>
              </a:solidFill>
              <a:latin typeface="+mj-ea"/>
              <a:ea typeface="+mj-ea"/>
            </a:endParaRPr>
          </a:p>
        </p:txBody>
      </p:sp>
      <p:sp>
        <p:nvSpPr>
          <p:cNvPr id="72" name="矩形 71">
            <a:extLst>
              <a:ext uri="{FF2B5EF4-FFF2-40B4-BE49-F238E27FC236}">
                <a16:creationId xmlns:a16="http://schemas.microsoft.com/office/drawing/2014/main" id="{30C573C9-86B1-926F-0343-FB8B87DCE3A9}"/>
              </a:ext>
            </a:extLst>
          </p:cNvPr>
          <p:cNvSpPr/>
          <p:nvPr/>
        </p:nvSpPr>
        <p:spPr>
          <a:xfrm>
            <a:off x="6721682" y="1953731"/>
            <a:ext cx="3345944" cy="2154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dirty="0">
              <a:solidFill>
                <a:schemeClr val="accent1"/>
              </a:solidFill>
            </a:endParaRPr>
          </a:p>
        </p:txBody>
      </p:sp>
      <p:sp>
        <p:nvSpPr>
          <p:cNvPr id="73" name="文本框 72">
            <a:extLst>
              <a:ext uri="{FF2B5EF4-FFF2-40B4-BE49-F238E27FC236}">
                <a16:creationId xmlns:a16="http://schemas.microsoft.com/office/drawing/2014/main" id="{EDCD8D0A-2A1F-4C84-70C3-440021BE178D}"/>
              </a:ext>
            </a:extLst>
          </p:cNvPr>
          <p:cNvSpPr txBox="1"/>
          <p:nvPr/>
        </p:nvSpPr>
        <p:spPr>
          <a:xfrm>
            <a:off x="8067077" y="1330963"/>
            <a:ext cx="1538883" cy="369332"/>
          </a:xfrm>
          <a:prstGeom prst="rect">
            <a:avLst/>
          </a:prstGeom>
          <a:noFill/>
        </p:spPr>
        <p:txBody>
          <a:bodyPr wrap="none" lIns="0" tIns="0" rIns="0" bIns="0" rtlCol="0" anchor="t">
            <a:spAutoFit/>
          </a:bodyPr>
          <a:lstStyle/>
          <a:p>
            <a:pPr algn="ctr"/>
            <a:r>
              <a:rPr lang="zh-CN" altLang="en-US" sz="2400" dirty="0">
                <a:solidFill>
                  <a:schemeClr val="accent1"/>
                </a:solidFill>
                <a:latin typeface="+mj-ea"/>
                <a:ea typeface="+mj-ea"/>
              </a:rPr>
              <a:t>请输入标题</a:t>
            </a:r>
          </a:p>
        </p:txBody>
      </p:sp>
      <p:sp>
        <p:nvSpPr>
          <p:cNvPr id="74" name="文本框 73">
            <a:extLst>
              <a:ext uri="{FF2B5EF4-FFF2-40B4-BE49-F238E27FC236}">
                <a16:creationId xmlns:a16="http://schemas.microsoft.com/office/drawing/2014/main" id="{CDFEC974-28F2-ACB7-966C-F5B769EF5FB1}"/>
              </a:ext>
            </a:extLst>
          </p:cNvPr>
          <p:cNvSpPr txBox="1"/>
          <p:nvPr/>
        </p:nvSpPr>
        <p:spPr>
          <a:xfrm>
            <a:off x="8067077" y="1734532"/>
            <a:ext cx="1846660" cy="215444"/>
          </a:xfrm>
          <a:prstGeom prst="rect">
            <a:avLst/>
          </a:prstGeom>
          <a:noFill/>
        </p:spPr>
        <p:txBody>
          <a:bodyPr wrap="square" lIns="0" tIns="0" rIns="0" bIns="0" rtlCol="0" anchor="t">
            <a:spAutoFit/>
          </a:bodyPr>
          <a:lstStyle/>
          <a:p>
            <a:pPr algn="dist"/>
            <a:r>
              <a:rPr lang="en-US" altLang="zh-CN" sz="1400" dirty="0">
                <a:solidFill>
                  <a:schemeClr val="accent1"/>
                </a:solidFill>
              </a:rPr>
              <a:t>Contents Title Here</a:t>
            </a:r>
            <a:endParaRPr lang="zh-CN" altLang="en-US" sz="1400" dirty="0">
              <a:solidFill>
                <a:schemeClr val="accent1"/>
              </a:solidFill>
            </a:endParaRPr>
          </a:p>
        </p:txBody>
      </p:sp>
      <p:cxnSp>
        <p:nvCxnSpPr>
          <p:cNvPr id="75" name="直接连接符 74">
            <a:extLst>
              <a:ext uri="{FF2B5EF4-FFF2-40B4-BE49-F238E27FC236}">
                <a16:creationId xmlns:a16="http://schemas.microsoft.com/office/drawing/2014/main" id="{32EB97C0-35AD-4665-6419-177E71DA93F6}"/>
              </a:ext>
            </a:extLst>
          </p:cNvPr>
          <p:cNvCxnSpPr>
            <a:cxnSpLocks/>
          </p:cNvCxnSpPr>
          <p:nvPr/>
        </p:nvCxnSpPr>
        <p:spPr>
          <a:xfrm>
            <a:off x="6753431" y="1951514"/>
            <a:ext cx="3314194" cy="0"/>
          </a:xfrm>
          <a:prstGeom prst="line">
            <a:avLst/>
          </a:prstGeom>
          <a:ln w="22225">
            <a:solidFill>
              <a:schemeClr val="accent1">
                <a:alpha val="99000"/>
              </a:schemeClr>
            </a:solidFill>
          </a:ln>
        </p:spPr>
        <p:style>
          <a:lnRef idx="1">
            <a:schemeClr val="accent1"/>
          </a:lnRef>
          <a:fillRef idx="0">
            <a:schemeClr val="accent1"/>
          </a:fillRef>
          <a:effectRef idx="0">
            <a:schemeClr val="accent1"/>
          </a:effectRef>
          <a:fontRef idx="minor">
            <a:schemeClr val="tx1"/>
          </a:fontRef>
        </p:style>
      </p:cxnSp>
      <p:sp>
        <p:nvSpPr>
          <p:cNvPr id="76" name="文本框 75">
            <a:extLst>
              <a:ext uri="{FF2B5EF4-FFF2-40B4-BE49-F238E27FC236}">
                <a16:creationId xmlns:a16="http://schemas.microsoft.com/office/drawing/2014/main" id="{6C7C731E-5E43-409A-F2E9-7E832546354D}"/>
              </a:ext>
            </a:extLst>
          </p:cNvPr>
          <p:cNvSpPr txBox="1"/>
          <p:nvPr/>
        </p:nvSpPr>
        <p:spPr>
          <a:xfrm>
            <a:off x="6732668" y="2454647"/>
            <a:ext cx="1577947" cy="1107996"/>
          </a:xfrm>
          <a:prstGeom prst="rect">
            <a:avLst/>
          </a:prstGeom>
          <a:noFill/>
        </p:spPr>
        <p:txBody>
          <a:bodyPr wrap="square" lIns="0" tIns="0" rIns="0" bIns="0" rtlCol="0" anchor="t">
            <a:spAutoFit/>
          </a:bodyPr>
          <a:lstStyle/>
          <a:p>
            <a:r>
              <a:rPr lang="en-US" altLang="zh-CN" sz="7200" dirty="0">
                <a:solidFill>
                  <a:schemeClr val="accent1"/>
                </a:solidFill>
                <a:latin typeface="+mj-ea"/>
                <a:ea typeface="+mj-ea"/>
              </a:rPr>
              <a:t>02</a:t>
            </a:r>
            <a:endParaRPr lang="zh-CN" altLang="en-US" sz="7200" dirty="0">
              <a:solidFill>
                <a:schemeClr val="accent1"/>
              </a:solidFill>
              <a:latin typeface="+mj-ea"/>
              <a:ea typeface="+mj-ea"/>
            </a:endParaRPr>
          </a:p>
        </p:txBody>
      </p:sp>
      <p:sp>
        <p:nvSpPr>
          <p:cNvPr id="77" name="矩形 76">
            <a:extLst>
              <a:ext uri="{FF2B5EF4-FFF2-40B4-BE49-F238E27FC236}">
                <a16:creationId xmlns:a16="http://schemas.microsoft.com/office/drawing/2014/main" id="{B3A82AFB-AC11-81FB-BB15-9FD463BCEC52}"/>
              </a:ext>
            </a:extLst>
          </p:cNvPr>
          <p:cNvSpPr/>
          <p:nvPr/>
        </p:nvSpPr>
        <p:spPr>
          <a:xfrm>
            <a:off x="6721682" y="3263276"/>
            <a:ext cx="3345944" cy="2154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dirty="0">
              <a:solidFill>
                <a:schemeClr val="accent1"/>
              </a:solidFill>
            </a:endParaRPr>
          </a:p>
        </p:txBody>
      </p:sp>
      <p:sp>
        <p:nvSpPr>
          <p:cNvPr id="78" name="文本框 77">
            <a:extLst>
              <a:ext uri="{FF2B5EF4-FFF2-40B4-BE49-F238E27FC236}">
                <a16:creationId xmlns:a16="http://schemas.microsoft.com/office/drawing/2014/main" id="{C672F0F6-086E-0DBF-F9DC-6D591327ACE0}"/>
              </a:ext>
            </a:extLst>
          </p:cNvPr>
          <p:cNvSpPr txBox="1"/>
          <p:nvPr/>
        </p:nvSpPr>
        <p:spPr>
          <a:xfrm>
            <a:off x="8067077" y="2649441"/>
            <a:ext cx="1538883" cy="369332"/>
          </a:xfrm>
          <a:prstGeom prst="rect">
            <a:avLst/>
          </a:prstGeom>
          <a:noFill/>
        </p:spPr>
        <p:txBody>
          <a:bodyPr wrap="none" lIns="0" tIns="0" rIns="0" bIns="0" rtlCol="0" anchor="t">
            <a:spAutoFit/>
          </a:bodyPr>
          <a:lstStyle/>
          <a:p>
            <a:r>
              <a:rPr lang="zh-CN" altLang="en-US" sz="2400" dirty="0">
                <a:solidFill>
                  <a:schemeClr val="accent1"/>
                </a:solidFill>
                <a:latin typeface="+mj-ea"/>
                <a:ea typeface="+mj-ea"/>
              </a:rPr>
              <a:t>请输入标题</a:t>
            </a:r>
          </a:p>
        </p:txBody>
      </p:sp>
      <p:sp>
        <p:nvSpPr>
          <p:cNvPr id="79" name="文本框 78">
            <a:extLst>
              <a:ext uri="{FF2B5EF4-FFF2-40B4-BE49-F238E27FC236}">
                <a16:creationId xmlns:a16="http://schemas.microsoft.com/office/drawing/2014/main" id="{E4BF3B5D-5B13-C54A-AF80-C5624A5767D0}"/>
              </a:ext>
            </a:extLst>
          </p:cNvPr>
          <p:cNvSpPr txBox="1"/>
          <p:nvPr/>
        </p:nvSpPr>
        <p:spPr>
          <a:xfrm>
            <a:off x="8067077" y="3041863"/>
            <a:ext cx="1846660" cy="215444"/>
          </a:xfrm>
          <a:prstGeom prst="rect">
            <a:avLst/>
          </a:prstGeom>
          <a:noFill/>
        </p:spPr>
        <p:txBody>
          <a:bodyPr wrap="square" lIns="0" tIns="0" rIns="0" bIns="0" rtlCol="0" anchor="t">
            <a:spAutoFit/>
          </a:bodyPr>
          <a:lstStyle/>
          <a:p>
            <a:pPr algn="dist"/>
            <a:r>
              <a:rPr lang="en-US" altLang="zh-CN" sz="1400" dirty="0">
                <a:solidFill>
                  <a:schemeClr val="accent1"/>
                </a:solidFill>
              </a:rPr>
              <a:t>Contents Title Here</a:t>
            </a:r>
            <a:endParaRPr lang="zh-CN" altLang="en-US" sz="1400" dirty="0">
              <a:solidFill>
                <a:schemeClr val="accent1"/>
              </a:solidFill>
            </a:endParaRPr>
          </a:p>
        </p:txBody>
      </p:sp>
      <p:cxnSp>
        <p:nvCxnSpPr>
          <p:cNvPr id="80" name="直接连接符 79">
            <a:extLst>
              <a:ext uri="{FF2B5EF4-FFF2-40B4-BE49-F238E27FC236}">
                <a16:creationId xmlns:a16="http://schemas.microsoft.com/office/drawing/2014/main" id="{6787CB32-E433-046F-5850-676837046083}"/>
              </a:ext>
            </a:extLst>
          </p:cNvPr>
          <p:cNvCxnSpPr>
            <a:cxnSpLocks/>
          </p:cNvCxnSpPr>
          <p:nvPr/>
        </p:nvCxnSpPr>
        <p:spPr>
          <a:xfrm>
            <a:off x="6753431" y="3261059"/>
            <a:ext cx="3314194" cy="0"/>
          </a:xfrm>
          <a:prstGeom prst="line">
            <a:avLst/>
          </a:prstGeom>
          <a:ln w="22225"/>
        </p:spPr>
        <p:style>
          <a:lnRef idx="1">
            <a:schemeClr val="accent1"/>
          </a:lnRef>
          <a:fillRef idx="0">
            <a:schemeClr val="accent1"/>
          </a:fillRef>
          <a:effectRef idx="0">
            <a:schemeClr val="accent1"/>
          </a:effectRef>
          <a:fontRef idx="minor">
            <a:schemeClr val="tx1"/>
          </a:fontRef>
        </p:style>
      </p:cxnSp>
      <p:sp>
        <p:nvSpPr>
          <p:cNvPr id="81" name="文本框 80">
            <a:extLst>
              <a:ext uri="{FF2B5EF4-FFF2-40B4-BE49-F238E27FC236}">
                <a16:creationId xmlns:a16="http://schemas.microsoft.com/office/drawing/2014/main" id="{55F654A2-CB95-A633-503B-C3B652D44180}"/>
              </a:ext>
            </a:extLst>
          </p:cNvPr>
          <p:cNvSpPr txBox="1"/>
          <p:nvPr/>
        </p:nvSpPr>
        <p:spPr>
          <a:xfrm>
            <a:off x="6732668" y="3764192"/>
            <a:ext cx="1577947" cy="1107996"/>
          </a:xfrm>
          <a:prstGeom prst="rect">
            <a:avLst/>
          </a:prstGeom>
          <a:noFill/>
        </p:spPr>
        <p:txBody>
          <a:bodyPr wrap="square" lIns="0" tIns="0" rIns="0" bIns="0" rtlCol="0" anchor="t">
            <a:spAutoFit/>
          </a:bodyPr>
          <a:lstStyle/>
          <a:p>
            <a:r>
              <a:rPr lang="en-US" altLang="zh-CN" sz="7200" dirty="0">
                <a:solidFill>
                  <a:schemeClr val="accent1"/>
                </a:solidFill>
                <a:latin typeface="+mj-ea"/>
                <a:ea typeface="+mj-ea"/>
              </a:rPr>
              <a:t>03</a:t>
            </a:r>
            <a:endParaRPr lang="zh-CN" altLang="en-US" sz="7200" dirty="0">
              <a:solidFill>
                <a:schemeClr val="accent1"/>
              </a:solidFill>
              <a:latin typeface="+mj-ea"/>
              <a:ea typeface="+mj-ea"/>
            </a:endParaRPr>
          </a:p>
        </p:txBody>
      </p:sp>
      <p:sp>
        <p:nvSpPr>
          <p:cNvPr id="82" name="矩形 81">
            <a:extLst>
              <a:ext uri="{FF2B5EF4-FFF2-40B4-BE49-F238E27FC236}">
                <a16:creationId xmlns:a16="http://schemas.microsoft.com/office/drawing/2014/main" id="{E1FF21CE-B15A-6E61-3CED-49AC4CE96C7A}"/>
              </a:ext>
            </a:extLst>
          </p:cNvPr>
          <p:cNvSpPr/>
          <p:nvPr/>
        </p:nvSpPr>
        <p:spPr>
          <a:xfrm>
            <a:off x="6721682" y="4572821"/>
            <a:ext cx="3345944" cy="2154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dirty="0">
              <a:solidFill>
                <a:schemeClr val="accent1"/>
              </a:solidFill>
            </a:endParaRPr>
          </a:p>
        </p:txBody>
      </p:sp>
      <p:sp>
        <p:nvSpPr>
          <p:cNvPr id="83" name="文本框 82">
            <a:extLst>
              <a:ext uri="{FF2B5EF4-FFF2-40B4-BE49-F238E27FC236}">
                <a16:creationId xmlns:a16="http://schemas.microsoft.com/office/drawing/2014/main" id="{DB843D1C-E500-60D6-0D6C-0C08EECAD1AF}"/>
              </a:ext>
            </a:extLst>
          </p:cNvPr>
          <p:cNvSpPr txBox="1"/>
          <p:nvPr/>
        </p:nvSpPr>
        <p:spPr>
          <a:xfrm>
            <a:off x="8067077" y="3958980"/>
            <a:ext cx="1538883" cy="369332"/>
          </a:xfrm>
          <a:prstGeom prst="rect">
            <a:avLst/>
          </a:prstGeom>
          <a:noFill/>
        </p:spPr>
        <p:txBody>
          <a:bodyPr wrap="none" lIns="0" tIns="0" rIns="0" bIns="0" rtlCol="0" anchor="t">
            <a:spAutoFit/>
          </a:bodyPr>
          <a:lstStyle/>
          <a:p>
            <a:r>
              <a:rPr lang="zh-CN" altLang="en-US" sz="2400" dirty="0">
                <a:solidFill>
                  <a:schemeClr val="accent1"/>
                </a:solidFill>
                <a:latin typeface="+mj-ea"/>
                <a:ea typeface="+mj-ea"/>
              </a:rPr>
              <a:t>请输入标题</a:t>
            </a:r>
          </a:p>
        </p:txBody>
      </p:sp>
      <p:sp>
        <p:nvSpPr>
          <p:cNvPr id="84" name="文本框 83">
            <a:extLst>
              <a:ext uri="{FF2B5EF4-FFF2-40B4-BE49-F238E27FC236}">
                <a16:creationId xmlns:a16="http://schemas.microsoft.com/office/drawing/2014/main" id="{A67082CB-BA3E-CBB3-AC8A-E0DEF3000493}"/>
              </a:ext>
            </a:extLst>
          </p:cNvPr>
          <p:cNvSpPr txBox="1"/>
          <p:nvPr/>
        </p:nvSpPr>
        <p:spPr>
          <a:xfrm>
            <a:off x="8067077" y="4351402"/>
            <a:ext cx="1846660" cy="215444"/>
          </a:xfrm>
          <a:prstGeom prst="rect">
            <a:avLst/>
          </a:prstGeom>
          <a:noFill/>
        </p:spPr>
        <p:txBody>
          <a:bodyPr wrap="square" lIns="0" tIns="0" rIns="0" bIns="0" rtlCol="0" anchor="t">
            <a:spAutoFit/>
          </a:bodyPr>
          <a:lstStyle/>
          <a:p>
            <a:pPr algn="dist"/>
            <a:r>
              <a:rPr lang="en-US" altLang="zh-CN" sz="1400" dirty="0">
                <a:solidFill>
                  <a:schemeClr val="accent1"/>
                </a:solidFill>
              </a:rPr>
              <a:t>Contents Title Here</a:t>
            </a:r>
            <a:endParaRPr lang="zh-CN" altLang="en-US" sz="1400" dirty="0">
              <a:solidFill>
                <a:schemeClr val="accent1"/>
              </a:solidFill>
            </a:endParaRPr>
          </a:p>
        </p:txBody>
      </p:sp>
      <p:cxnSp>
        <p:nvCxnSpPr>
          <p:cNvPr id="85" name="直接连接符 84">
            <a:extLst>
              <a:ext uri="{FF2B5EF4-FFF2-40B4-BE49-F238E27FC236}">
                <a16:creationId xmlns:a16="http://schemas.microsoft.com/office/drawing/2014/main" id="{D8DC3298-E67D-F9AF-9F51-7899B9B9F041}"/>
              </a:ext>
            </a:extLst>
          </p:cNvPr>
          <p:cNvCxnSpPr>
            <a:cxnSpLocks/>
          </p:cNvCxnSpPr>
          <p:nvPr/>
        </p:nvCxnSpPr>
        <p:spPr>
          <a:xfrm>
            <a:off x="6843081" y="4561639"/>
            <a:ext cx="3314194" cy="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sp>
        <p:nvSpPr>
          <p:cNvPr id="86" name="文本框 85">
            <a:extLst>
              <a:ext uri="{FF2B5EF4-FFF2-40B4-BE49-F238E27FC236}">
                <a16:creationId xmlns:a16="http://schemas.microsoft.com/office/drawing/2014/main" id="{4F3EE3D9-15BB-C648-6BC4-76534AC61E23}"/>
              </a:ext>
            </a:extLst>
          </p:cNvPr>
          <p:cNvSpPr txBox="1"/>
          <p:nvPr/>
        </p:nvSpPr>
        <p:spPr>
          <a:xfrm>
            <a:off x="6732668" y="5073738"/>
            <a:ext cx="1577947" cy="1107996"/>
          </a:xfrm>
          <a:prstGeom prst="rect">
            <a:avLst/>
          </a:prstGeom>
          <a:noFill/>
        </p:spPr>
        <p:txBody>
          <a:bodyPr wrap="square" lIns="0" tIns="0" rIns="0" bIns="0" rtlCol="0" anchor="t">
            <a:spAutoFit/>
          </a:bodyPr>
          <a:lstStyle/>
          <a:p>
            <a:r>
              <a:rPr lang="en-US" altLang="zh-CN" sz="7200" dirty="0">
                <a:solidFill>
                  <a:schemeClr val="accent1"/>
                </a:solidFill>
                <a:latin typeface="+mj-ea"/>
                <a:ea typeface="+mj-ea"/>
              </a:rPr>
              <a:t>04</a:t>
            </a:r>
            <a:endParaRPr lang="zh-CN" altLang="en-US" sz="7200" dirty="0">
              <a:solidFill>
                <a:schemeClr val="accent1"/>
              </a:solidFill>
              <a:latin typeface="+mj-ea"/>
              <a:ea typeface="+mj-ea"/>
            </a:endParaRPr>
          </a:p>
        </p:txBody>
      </p:sp>
      <p:sp>
        <p:nvSpPr>
          <p:cNvPr id="87" name="矩形 86">
            <a:extLst>
              <a:ext uri="{FF2B5EF4-FFF2-40B4-BE49-F238E27FC236}">
                <a16:creationId xmlns:a16="http://schemas.microsoft.com/office/drawing/2014/main" id="{D9EB649E-E4B3-FA94-E7AC-5BAABAB6E8F3}"/>
              </a:ext>
            </a:extLst>
          </p:cNvPr>
          <p:cNvSpPr/>
          <p:nvPr/>
        </p:nvSpPr>
        <p:spPr>
          <a:xfrm>
            <a:off x="6721682" y="5882367"/>
            <a:ext cx="3345944" cy="2154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dirty="0">
              <a:solidFill>
                <a:schemeClr val="accent1"/>
              </a:solidFill>
            </a:endParaRPr>
          </a:p>
        </p:txBody>
      </p:sp>
      <p:sp>
        <p:nvSpPr>
          <p:cNvPr id="88" name="文本框 87">
            <a:extLst>
              <a:ext uri="{FF2B5EF4-FFF2-40B4-BE49-F238E27FC236}">
                <a16:creationId xmlns:a16="http://schemas.microsoft.com/office/drawing/2014/main" id="{26A33D4E-46B3-87CF-0D10-811E37E8B409}"/>
              </a:ext>
            </a:extLst>
          </p:cNvPr>
          <p:cNvSpPr txBox="1"/>
          <p:nvPr/>
        </p:nvSpPr>
        <p:spPr>
          <a:xfrm>
            <a:off x="8067077" y="5268532"/>
            <a:ext cx="1538883" cy="369332"/>
          </a:xfrm>
          <a:prstGeom prst="rect">
            <a:avLst/>
          </a:prstGeom>
          <a:noFill/>
        </p:spPr>
        <p:txBody>
          <a:bodyPr wrap="none" lIns="0" tIns="0" rIns="0" bIns="0" rtlCol="0" anchor="t">
            <a:spAutoFit/>
          </a:bodyPr>
          <a:lstStyle/>
          <a:p>
            <a:r>
              <a:rPr lang="zh-CN" altLang="en-US" sz="2400" dirty="0">
                <a:solidFill>
                  <a:schemeClr val="accent1"/>
                </a:solidFill>
                <a:latin typeface="+mj-ea"/>
                <a:ea typeface="+mj-ea"/>
              </a:rPr>
              <a:t>请输入标题</a:t>
            </a:r>
          </a:p>
        </p:txBody>
      </p:sp>
      <p:sp>
        <p:nvSpPr>
          <p:cNvPr id="89" name="文本框 88">
            <a:extLst>
              <a:ext uri="{FF2B5EF4-FFF2-40B4-BE49-F238E27FC236}">
                <a16:creationId xmlns:a16="http://schemas.microsoft.com/office/drawing/2014/main" id="{0F2E4377-F98F-0670-FC23-5FC46C636184}"/>
              </a:ext>
            </a:extLst>
          </p:cNvPr>
          <p:cNvSpPr txBox="1"/>
          <p:nvPr/>
        </p:nvSpPr>
        <p:spPr>
          <a:xfrm>
            <a:off x="8067077" y="5660954"/>
            <a:ext cx="1846660" cy="215444"/>
          </a:xfrm>
          <a:prstGeom prst="rect">
            <a:avLst/>
          </a:prstGeom>
          <a:noFill/>
        </p:spPr>
        <p:txBody>
          <a:bodyPr wrap="square" lIns="0" tIns="0" rIns="0" bIns="0" rtlCol="0" anchor="t">
            <a:spAutoFit/>
          </a:bodyPr>
          <a:lstStyle/>
          <a:p>
            <a:pPr algn="dist"/>
            <a:r>
              <a:rPr lang="en-US" altLang="zh-CN" sz="1400" dirty="0">
                <a:solidFill>
                  <a:schemeClr val="accent1"/>
                </a:solidFill>
              </a:rPr>
              <a:t>Contents Title Here</a:t>
            </a:r>
            <a:endParaRPr lang="zh-CN" altLang="en-US" sz="1400" dirty="0">
              <a:solidFill>
                <a:schemeClr val="accent1"/>
              </a:solidFill>
            </a:endParaRPr>
          </a:p>
        </p:txBody>
      </p:sp>
      <p:cxnSp>
        <p:nvCxnSpPr>
          <p:cNvPr id="90" name="直接连接符 89">
            <a:extLst>
              <a:ext uri="{FF2B5EF4-FFF2-40B4-BE49-F238E27FC236}">
                <a16:creationId xmlns:a16="http://schemas.microsoft.com/office/drawing/2014/main" id="{8F42D8DF-B7A3-40E4-C4EB-5FE9D41832A0}"/>
              </a:ext>
            </a:extLst>
          </p:cNvPr>
          <p:cNvCxnSpPr>
            <a:cxnSpLocks/>
          </p:cNvCxnSpPr>
          <p:nvPr/>
        </p:nvCxnSpPr>
        <p:spPr>
          <a:xfrm>
            <a:off x="6753431" y="5880150"/>
            <a:ext cx="3314194" cy="0"/>
          </a:xfrm>
          <a:prstGeom prst="line">
            <a:avLst/>
          </a:prstGeom>
          <a:ln w="22225"/>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250">
        <p159:morph option="byObject"/>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3499114" y="1916741"/>
            <a:ext cx="5193772" cy="2216997"/>
            <a:chOff x="3499115" y="1925287"/>
            <a:chExt cx="5193772" cy="2216997"/>
          </a:xfrm>
        </p:grpSpPr>
        <p:sp>
          <p:nvSpPr>
            <p:cNvPr id="5" name="文本框 4"/>
            <p:cNvSpPr txBox="1"/>
            <p:nvPr/>
          </p:nvSpPr>
          <p:spPr>
            <a:xfrm>
              <a:off x="3499115" y="2813447"/>
              <a:ext cx="5193772" cy="1231106"/>
            </a:xfrm>
            <a:prstGeom prst="rect">
              <a:avLst/>
            </a:prstGeom>
            <a:noFill/>
          </p:spPr>
          <p:txBody>
            <a:bodyPr wrap="square" lIns="0" tIns="0" rIns="0" bIns="0" rtlCol="0" anchor="t">
              <a:spAutoFit/>
            </a:bodyPr>
            <a:lstStyle/>
            <a:p>
              <a:pPr algn="dist"/>
              <a:r>
                <a:rPr lang="zh-CN" altLang="en-US" sz="8000" dirty="0">
                  <a:solidFill>
                    <a:schemeClr val="accent1"/>
                  </a:solidFill>
                  <a:latin typeface="+mj-ea"/>
                  <a:ea typeface="+mj-ea"/>
                </a:rPr>
                <a:t>请输入标题</a:t>
              </a:r>
            </a:p>
          </p:txBody>
        </p:sp>
        <p:sp>
          <p:nvSpPr>
            <p:cNvPr id="6" name="文本框 5"/>
            <p:cNvSpPr txBox="1"/>
            <p:nvPr/>
          </p:nvSpPr>
          <p:spPr>
            <a:xfrm>
              <a:off x="3648636" y="3926840"/>
              <a:ext cx="4894729" cy="215444"/>
            </a:xfrm>
            <a:prstGeom prst="rect">
              <a:avLst/>
            </a:prstGeom>
            <a:noFill/>
          </p:spPr>
          <p:txBody>
            <a:bodyPr wrap="square" lIns="0" tIns="0" rIns="0" bIns="0" rtlCol="0" anchor="t">
              <a:spAutoFit/>
            </a:bodyPr>
            <a:lstStyle/>
            <a:p>
              <a:pPr algn="dist"/>
              <a:r>
                <a:rPr lang="en-US" altLang="zh-CN" sz="1400" dirty="0">
                  <a:solidFill>
                    <a:schemeClr val="tx1">
                      <a:lumMod val="75000"/>
                      <a:lumOff val="25000"/>
                    </a:schemeClr>
                  </a:solidFill>
                </a:rPr>
                <a:t>Project overview</a:t>
              </a:r>
            </a:p>
          </p:txBody>
        </p:sp>
        <p:sp>
          <p:nvSpPr>
            <p:cNvPr id="10" name="文本框 9"/>
            <p:cNvSpPr txBox="1"/>
            <p:nvPr/>
          </p:nvSpPr>
          <p:spPr>
            <a:xfrm>
              <a:off x="5658380" y="1925287"/>
              <a:ext cx="875240" cy="923330"/>
            </a:xfrm>
            <a:prstGeom prst="rect">
              <a:avLst/>
            </a:prstGeom>
            <a:noFill/>
          </p:spPr>
          <p:txBody>
            <a:bodyPr wrap="none" lIns="0" tIns="0" rIns="0" bIns="0" rtlCol="0">
              <a:spAutoFit/>
            </a:bodyPr>
            <a:lstStyle/>
            <a:p>
              <a:pPr algn="ctr"/>
              <a:r>
                <a:rPr kumimoji="1" lang="en-US" altLang="zh-CN" sz="6000" b="1" dirty="0">
                  <a:solidFill>
                    <a:schemeClr val="accent1"/>
                  </a:solidFill>
                  <a:latin typeface="+mj-ea"/>
                  <a:ea typeface="+mj-ea"/>
                  <a:cs typeface="阿里巴巴普惠体 B" panose="00020600040101010101" pitchFamily="18" charset="-122"/>
                </a:rPr>
                <a:t>01</a:t>
              </a:r>
              <a:endParaRPr kumimoji="1" lang="zh-CN" altLang="en-US" sz="6000" b="1" dirty="0">
                <a:solidFill>
                  <a:schemeClr val="accent1"/>
                </a:solidFill>
                <a:latin typeface="+mj-ea"/>
                <a:ea typeface="+mj-ea"/>
                <a:cs typeface="阿里巴巴普惠体 B" panose="00020600040101010101" pitchFamily="18" charset="-122"/>
              </a:endParaRPr>
            </a:p>
          </p:txBody>
        </p:sp>
      </p:grpSp>
      <p:sp>
        <p:nvSpPr>
          <p:cNvPr id="16" name="六边形 15"/>
          <p:cNvSpPr/>
          <p:nvPr/>
        </p:nvSpPr>
        <p:spPr>
          <a:xfrm rot="19762302">
            <a:off x="2625229" y="436956"/>
            <a:ext cx="6941541" cy="5984087"/>
          </a:xfrm>
          <a:prstGeom prst="hexagon">
            <a:avLst>
              <a:gd name="adj" fmla="val 27804"/>
              <a:gd name="vf" fmla="val 115470"/>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250">
        <p159:morph option="byObject"/>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1021750" y="1321839"/>
            <a:ext cx="4285861" cy="4214322"/>
          </a:xfrm>
          <a:prstGeom prst="rect">
            <a:avLst/>
          </a:prstGeom>
          <a:gradFill>
            <a:gsLst>
              <a:gs pos="100000">
                <a:schemeClr val="accent1">
                  <a:alpha val="0"/>
                </a:schemeClr>
              </a:gs>
              <a:gs pos="0">
                <a:schemeClr val="accent1">
                  <a:alpha val="10000"/>
                </a:schemeClr>
              </a:gs>
            </a:gsLst>
            <a:lin ang="0" scaled="0"/>
          </a:gradFill>
          <a:ln>
            <a:noFill/>
          </a:ln>
          <a:scene3d>
            <a:camera prst="perspectiveFront" fov="6000000">
              <a:rot lat="0" lon="204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思源黑体 CN Bold" panose="020B0800000000000000" charset="-122"/>
              <a:ea typeface="思源黑体 CN Bold" panose="020B0800000000000000" charset="-122"/>
              <a:cs typeface="+mn-cs"/>
            </a:endParaRPr>
          </a:p>
        </p:txBody>
      </p:sp>
      <p:sp>
        <p:nvSpPr>
          <p:cNvPr id="15" name="矩形 14"/>
          <p:cNvSpPr/>
          <p:nvPr/>
        </p:nvSpPr>
        <p:spPr>
          <a:xfrm>
            <a:off x="7466992" y="1394411"/>
            <a:ext cx="3745926" cy="4214322"/>
          </a:xfrm>
          <a:prstGeom prst="rect">
            <a:avLst/>
          </a:prstGeom>
          <a:gradFill>
            <a:gsLst>
              <a:gs pos="100000">
                <a:schemeClr val="accent1">
                  <a:alpha val="0"/>
                </a:schemeClr>
              </a:gs>
              <a:gs pos="0">
                <a:schemeClr val="accent1">
                  <a:alpha val="10000"/>
                </a:schemeClr>
              </a:gs>
            </a:gsLst>
            <a:lin ang="10800000" scaled="0"/>
          </a:gradFill>
          <a:ln>
            <a:noFill/>
          </a:ln>
          <a:scene3d>
            <a:camera prst="perspectiveFront" fov="6000000">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mn-cs"/>
            </a:endParaRPr>
          </a:p>
        </p:txBody>
      </p:sp>
      <p:sp>
        <p:nvSpPr>
          <p:cNvPr id="8" name="矩形 7"/>
          <p:cNvSpPr/>
          <p:nvPr/>
        </p:nvSpPr>
        <p:spPr>
          <a:xfrm>
            <a:off x="4389119" y="1294985"/>
            <a:ext cx="3440676" cy="4361233"/>
          </a:xfrm>
          <a:prstGeom prst="rect">
            <a:avLst/>
          </a:prstGeom>
          <a:gradFill flip="none" rotWithShape="1">
            <a:gsLst>
              <a:gs pos="50000">
                <a:schemeClr val="accent1">
                  <a:alpha val="59000"/>
                </a:schemeClr>
              </a:gs>
              <a:gs pos="97191">
                <a:schemeClr val="accent1">
                  <a:lumMod val="20000"/>
                  <a:lumOff val="80000"/>
                </a:schemeClr>
              </a:gs>
              <a:gs pos="0">
                <a:schemeClr val="accent1">
                  <a:lumMod val="20000"/>
                  <a:lumOff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思源黑体 CN Bold" panose="020B0800000000000000" charset="-122"/>
              <a:ea typeface="思源黑体 CN Bold" panose="020B0800000000000000" charset="-122"/>
              <a:cs typeface="+mn-cs"/>
            </a:endParaRPr>
          </a:p>
        </p:txBody>
      </p:sp>
      <p:sp>
        <p:nvSpPr>
          <p:cNvPr id="11" name="矩形 10"/>
          <p:cNvSpPr/>
          <p:nvPr/>
        </p:nvSpPr>
        <p:spPr>
          <a:xfrm>
            <a:off x="1290878" y="1649997"/>
            <a:ext cx="3509963" cy="3558007"/>
          </a:xfrm>
          <a:prstGeom prst="rect">
            <a:avLst/>
          </a:prstGeom>
          <a:gradFill flip="none" rotWithShape="1">
            <a:gsLst>
              <a:gs pos="100000">
                <a:schemeClr val="accent1">
                  <a:alpha val="0"/>
                </a:schemeClr>
              </a:gs>
              <a:gs pos="0">
                <a:schemeClr val="accent1">
                  <a:alpha val="25000"/>
                </a:schemeClr>
              </a:gs>
            </a:gsLst>
            <a:lin ang="0" scaled="1"/>
            <a:tileRect/>
          </a:gradFill>
          <a:ln>
            <a:noFill/>
          </a:ln>
          <a:scene3d>
            <a:camera prst="perspectiveFront" fov="6000000">
              <a:rot lat="0" lon="204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思源黑体 CN Bold" panose="020B0800000000000000" charset="-122"/>
              <a:ea typeface="思源黑体 CN Bold" panose="020B0800000000000000" charset="-122"/>
              <a:cs typeface="+mn-cs"/>
            </a:endParaRPr>
          </a:p>
        </p:txBody>
      </p:sp>
      <p:sp>
        <p:nvSpPr>
          <p:cNvPr id="12" name="矩形 11"/>
          <p:cNvSpPr/>
          <p:nvPr/>
        </p:nvSpPr>
        <p:spPr>
          <a:xfrm>
            <a:off x="7388945" y="1649997"/>
            <a:ext cx="3509963" cy="3558007"/>
          </a:xfrm>
          <a:prstGeom prst="rect">
            <a:avLst/>
          </a:prstGeom>
          <a:gradFill flip="none" rotWithShape="1">
            <a:gsLst>
              <a:gs pos="100000">
                <a:schemeClr val="accent1">
                  <a:alpha val="0"/>
                </a:schemeClr>
              </a:gs>
              <a:gs pos="0">
                <a:schemeClr val="accent1">
                  <a:alpha val="25000"/>
                </a:schemeClr>
              </a:gs>
            </a:gsLst>
            <a:lin ang="10800000" scaled="1"/>
            <a:tileRect/>
          </a:gradFill>
          <a:ln>
            <a:noFill/>
          </a:ln>
          <a:scene3d>
            <a:camera prst="perspectiveFront" fov="6000000">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思源黑体 CN Bold" panose="020B0800000000000000" charset="-122"/>
              <a:ea typeface="思源黑体 CN Bold" panose="020B0800000000000000" charset="-122"/>
              <a:cs typeface="+mn-cs"/>
            </a:endParaRPr>
          </a:p>
        </p:txBody>
      </p:sp>
      <p:grpSp>
        <p:nvGrpSpPr>
          <p:cNvPr id="47" name="组合 46"/>
          <p:cNvGrpSpPr/>
          <p:nvPr/>
        </p:nvGrpSpPr>
        <p:grpSpPr>
          <a:xfrm>
            <a:off x="1212783" y="3760370"/>
            <a:ext cx="2700315" cy="1407941"/>
            <a:chOff x="1341497" y="3731495"/>
            <a:chExt cx="2700315" cy="1407941"/>
          </a:xfrm>
        </p:grpSpPr>
        <p:sp>
          <p:nvSpPr>
            <p:cNvPr id="17" name="文本框 16"/>
            <p:cNvSpPr txBox="1"/>
            <p:nvPr/>
          </p:nvSpPr>
          <p:spPr>
            <a:xfrm flipH="1">
              <a:off x="1341497" y="4205141"/>
              <a:ext cx="2700315" cy="934295"/>
            </a:xfrm>
            <a:prstGeom prst="rect">
              <a:avLst/>
            </a:prstGeom>
            <a:noFill/>
            <a:scene3d>
              <a:camera prst="orthographicFront">
                <a:rot lat="0" lon="180000" rev="0"/>
              </a:camera>
              <a:lightRig rig="threePt" dir="t"/>
            </a:scene3d>
          </p:spPr>
          <p:txBody>
            <a:bodyPr wrap="square" lIns="0" tIns="0" rIns="0" bIns="0" rtlCol="0" anchor="t">
              <a:spAutoFit/>
            </a:bodyPr>
            <a:lstStyle/>
            <a:p>
              <a:pPr marL="0" marR="0" lvl="0" indent="0" algn="r" defTabSz="457200" rtl="0" eaLnBrk="1" fontAlgn="auto" latinLnBrk="0" hangingPunct="1">
                <a:lnSpc>
                  <a:spcPct val="13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2">
                      <a:lumMod val="10000"/>
                    </a:schemeClr>
                  </a:solidFill>
                  <a:effectLst/>
                  <a:uLnTx/>
                  <a:uFillTx/>
                  <a:latin typeface="+mn-ea"/>
                  <a:cs typeface="+mn-cs"/>
                </a:rPr>
                <a:t>请输入文字请输入文字请输入文字请输入文字请输入文字请输入文字</a:t>
              </a:r>
            </a:p>
          </p:txBody>
        </p:sp>
        <p:sp>
          <p:nvSpPr>
            <p:cNvPr id="18" name="文本框 17"/>
            <p:cNvSpPr txBox="1"/>
            <p:nvPr/>
          </p:nvSpPr>
          <p:spPr>
            <a:xfrm flipH="1">
              <a:off x="2502929" y="3731495"/>
              <a:ext cx="1538883" cy="440313"/>
            </a:xfrm>
            <a:prstGeom prst="rect">
              <a:avLst/>
            </a:prstGeom>
            <a:noFill/>
            <a:scene3d>
              <a:camera prst="orthographicFront">
                <a:rot lat="0" lon="180000" rev="0"/>
              </a:camera>
              <a:lightRig rig="threePt" dir="t"/>
            </a:scene3d>
          </p:spPr>
          <p:txBody>
            <a:bodyPr wrap="none" lIns="0" tIns="0" rIns="0" bIns="0" rtlCol="0" anchor="t">
              <a:spAutoFit/>
            </a:bodyPr>
            <a:lstStyle/>
            <a:p>
              <a:pPr marL="0" marR="0" lvl="0" indent="0" algn="r" defTabSz="457200" rtl="0" eaLnBrk="1" fontAlgn="auto" latinLnBrk="0" hangingPunct="1">
                <a:lnSpc>
                  <a:spcPct val="13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accent1"/>
                  </a:solidFill>
                  <a:effectLst/>
                  <a:uLnTx/>
                  <a:uFillTx/>
                  <a:latin typeface="+mj-ea"/>
                  <a:ea typeface="+mj-ea"/>
                  <a:cs typeface="+mn-cs"/>
                </a:rPr>
                <a:t>请输入标题</a:t>
              </a:r>
              <a:endParaRPr kumimoji="0" lang="zh-CN" altLang="en-US" sz="2200" b="0" i="0" u="none" strike="noStrike" kern="1200" cap="none" spc="0" normalizeH="0" baseline="0" noProof="0" dirty="0">
                <a:ln>
                  <a:noFill/>
                </a:ln>
                <a:solidFill>
                  <a:schemeClr val="accent1"/>
                </a:solidFill>
                <a:effectLst/>
                <a:uLnTx/>
                <a:uFillTx/>
                <a:latin typeface="+mj-ea"/>
                <a:ea typeface="+mj-ea"/>
                <a:cs typeface="+mn-cs"/>
              </a:endParaRPr>
            </a:p>
          </p:txBody>
        </p:sp>
        <p:sp>
          <p:nvSpPr>
            <p:cNvPr id="20" name="矩形 19"/>
            <p:cNvSpPr/>
            <p:nvPr/>
          </p:nvSpPr>
          <p:spPr>
            <a:xfrm>
              <a:off x="3541180" y="4146210"/>
              <a:ext cx="500632"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457200" rtl="0" eaLnBrk="1" fontAlgn="auto" latinLnBrk="0" hangingPunct="1">
                <a:lnSpc>
                  <a:spcPct val="13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mj-ea"/>
                <a:ea typeface="+mj-ea"/>
                <a:cs typeface="+mn-cs"/>
              </a:endParaRPr>
            </a:p>
          </p:txBody>
        </p:sp>
      </p:grpSp>
      <p:sp>
        <p:nvSpPr>
          <p:cNvPr id="28" name="任意多边形: 形状 27">
            <a:extLst>
              <a:ext uri="{FF2B5EF4-FFF2-40B4-BE49-F238E27FC236}">
                <a16:creationId xmlns:a16="http://schemas.microsoft.com/office/drawing/2014/main" id="{FC2118C1-97F4-BAC6-DAFC-25BDB8711488}"/>
              </a:ext>
            </a:extLst>
          </p:cNvPr>
          <p:cNvSpPr/>
          <p:nvPr/>
        </p:nvSpPr>
        <p:spPr>
          <a:xfrm>
            <a:off x="4010401" y="2004648"/>
            <a:ext cx="4171199" cy="2814379"/>
          </a:xfrm>
          <a:custGeom>
            <a:avLst/>
            <a:gdLst>
              <a:gd name="connsiteX0" fmla="*/ 658934 w 4171199"/>
              <a:gd name="connsiteY0" fmla="*/ 0 h 2814379"/>
              <a:gd name="connsiteX1" fmla="*/ 3512265 w 4171199"/>
              <a:gd name="connsiteY1" fmla="*/ 0 h 2814379"/>
              <a:gd name="connsiteX2" fmla="*/ 4171199 w 4171199"/>
              <a:gd name="connsiteY2" fmla="*/ 1424352 h 2814379"/>
              <a:gd name="connsiteX3" fmla="*/ 3528145 w 4171199"/>
              <a:gd name="connsiteY3" fmla="*/ 2814379 h 2814379"/>
              <a:gd name="connsiteX4" fmla="*/ 643055 w 4171199"/>
              <a:gd name="connsiteY4" fmla="*/ 2814379 h 2814379"/>
              <a:gd name="connsiteX5" fmla="*/ 0 w 4171199"/>
              <a:gd name="connsiteY5" fmla="*/ 1424352 h 2814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1199" h="2814379">
                <a:moveTo>
                  <a:pt x="658934" y="0"/>
                </a:moveTo>
                <a:lnTo>
                  <a:pt x="3512265" y="0"/>
                </a:lnTo>
                <a:lnTo>
                  <a:pt x="4171199" y="1424352"/>
                </a:lnTo>
                <a:lnTo>
                  <a:pt x="3528145" y="2814379"/>
                </a:lnTo>
                <a:lnTo>
                  <a:pt x="643055" y="2814379"/>
                </a:lnTo>
                <a:lnTo>
                  <a:pt x="0" y="142435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dirty="0"/>
              <a:t>可替换图片</a:t>
            </a:r>
            <a:endParaRPr lang="en-US" dirty="0"/>
          </a:p>
        </p:txBody>
      </p:sp>
      <p:grpSp>
        <p:nvGrpSpPr>
          <p:cNvPr id="50" name="组合 49"/>
          <p:cNvGrpSpPr/>
          <p:nvPr/>
        </p:nvGrpSpPr>
        <p:grpSpPr>
          <a:xfrm>
            <a:off x="1212783" y="1927324"/>
            <a:ext cx="2700315" cy="1397823"/>
            <a:chOff x="1212783" y="2319976"/>
            <a:chExt cx="2700315" cy="1397823"/>
          </a:xfrm>
        </p:grpSpPr>
        <p:sp>
          <p:nvSpPr>
            <p:cNvPr id="25" name="文本框 24"/>
            <p:cNvSpPr txBox="1"/>
            <p:nvPr/>
          </p:nvSpPr>
          <p:spPr>
            <a:xfrm flipH="1">
              <a:off x="1212783" y="2783504"/>
              <a:ext cx="2700315" cy="934295"/>
            </a:xfrm>
            <a:prstGeom prst="rect">
              <a:avLst/>
            </a:prstGeom>
            <a:noFill/>
            <a:scene3d>
              <a:camera prst="orthographicFront">
                <a:rot lat="0" lon="180000" rev="0"/>
              </a:camera>
              <a:lightRig rig="threePt" dir="t"/>
            </a:scene3d>
          </p:spPr>
          <p:txBody>
            <a:bodyPr wrap="square" lIns="0" tIns="0" rIns="0" bIns="0" rtlCol="0" anchor="t">
              <a:spAutoFit/>
            </a:bodyPr>
            <a:lstStyle/>
            <a:p>
              <a:pPr marL="0" marR="0" lvl="0" indent="0" algn="r" defTabSz="457200" rtl="0" eaLnBrk="1" fontAlgn="auto" latinLnBrk="0" hangingPunct="1">
                <a:lnSpc>
                  <a:spcPct val="13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2">
                      <a:lumMod val="10000"/>
                    </a:schemeClr>
                  </a:solidFill>
                  <a:effectLst/>
                  <a:uLnTx/>
                  <a:uFillTx/>
                  <a:latin typeface="+mn-ea"/>
                </a:rPr>
                <a:t>请输入文字请输入文字请输入文字请输入文字请输入文字请输入文字</a:t>
              </a:r>
            </a:p>
          </p:txBody>
        </p:sp>
        <p:sp>
          <p:nvSpPr>
            <p:cNvPr id="26" name="文本框 25"/>
            <p:cNvSpPr txBox="1"/>
            <p:nvPr/>
          </p:nvSpPr>
          <p:spPr>
            <a:xfrm flipH="1">
              <a:off x="2374215" y="2319976"/>
              <a:ext cx="1538883" cy="440313"/>
            </a:xfrm>
            <a:prstGeom prst="rect">
              <a:avLst/>
            </a:prstGeom>
            <a:noFill/>
            <a:scene3d>
              <a:camera prst="orthographicFront">
                <a:rot lat="0" lon="180000" rev="0"/>
              </a:camera>
              <a:lightRig rig="threePt" dir="t"/>
            </a:scene3d>
          </p:spPr>
          <p:txBody>
            <a:bodyPr wrap="none" lIns="0" tIns="0" rIns="0" bIns="0" rtlCol="0" anchor="t">
              <a:spAutoFit/>
            </a:bodyPr>
            <a:lstStyle/>
            <a:p>
              <a:pPr marL="0" marR="0" lvl="0" indent="0" algn="r" defTabSz="457200" rtl="0" eaLnBrk="1" fontAlgn="auto" latinLnBrk="0" hangingPunct="1">
                <a:lnSpc>
                  <a:spcPct val="13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accent1"/>
                  </a:solidFill>
                  <a:effectLst/>
                  <a:uLnTx/>
                  <a:uFillTx/>
                  <a:latin typeface="+mj-ea"/>
                  <a:ea typeface="+mj-ea"/>
                  <a:cs typeface="+mn-cs"/>
                </a:rPr>
                <a:t>请输入标题</a:t>
              </a:r>
            </a:p>
          </p:txBody>
        </p:sp>
        <p:sp>
          <p:nvSpPr>
            <p:cNvPr id="27" name="矩形 26"/>
            <p:cNvSpPr/>
            <p:nvPr/>
          </p:nvSpPr>
          <p:spPr>
            <a:xfrm>
              <a:off x="3412466" y="2725726"/>
              <a:ext cx="500632"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457200" rtl="0" eaLnBrk="1" fontAlgn="auto" latinLnBrk="0" hangingPunct="1">
                <a:lnSpc>
                  <a:spcPct val="13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mj-ea"/>
                <a:ea typeface="+mj-ea"/>
                <a:cs typeface="+mn-cs"/>
              </a:endParaRPr>
            </a:p>
          </p:txBody>
        </p:sp>
      </p:grpSp>
      <p:grpSp>
        <p:nvGrpSpPr>
          <p:cNvPr id="48" name="组合 47"/>
          <p:cNvGrpSpPr/>
          <p:nvPr/>
        </p:nvGrpSpPr>
        <p:grpSpPr>
          <a:xfrm>
            <a:off x="8259304" y="3760370"/>
            <a:ext cx="2763864" cy="1407941"/>
            <a:chOff x="8143804" y="3731495"/>
            <a:chExt cx="2763864" cy="1407941"/>
          </a:xfrm>
        </p:grpSpPr>
        <p:sp>
          <p:nvSpPr>
            <p:cNvPr id="39" name="文本框 38"/>
            <p:cNvSpPr txBox="1"/>
            <p:nvPr/>
          </p:nvSpPr>
          <p:spPr>
            <a:xfrm flipH="1">
              <a:off x="8143804" y="4205141"/>
              <a:ext cx="2763864" cy="934295"/>
            </a:xfrm>
            <a:prstGeom prst="rect">
              <a:avLst/>
            </a:prstGeom>
            <a:noFill/>
            <a:scene3d>
              <a:camera prst="orthographicFront">
                <a:rot lat="0" lon="180000" rev="0"/>
              </a:camera>
              <a:lightRig rig="threePt" dir="t"/>
            </a:scene3d>
          </p:spPr>
          <p:txBody>
            <a:bodyPr wrap="square" lIns="0" tIns="0" rIns="0" bIns="0" rtlCol="0" anchor="t">
              <a:spAutoFit/>
            </a:bodyPr>
            <a:lstStyle/>
            <a:p>
              <a:pPr marL="0" marR="0" lvl="0" indent="0" defTabSz="457200" rtl="0" eaLnBrk="1" fontAlgn="auto" latinLnBrk="0" hangingPunct="1">
                <a:lnSpc>
                  <a:spcPct val="13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2">
                      <a:lumMod val="10000"/>
                    </a:schemeClr>
                  </a:solidFill>
                  <a:effectLst/>
                  <a:uLnTx/>
                  <a:uFillTx/>
                  <a:latin typeface="+mn-ea"/>
                  <a:cs typeface="+mn-cs"/>
                </a:rPr>
                <a:t>请输入文字请输入文字请输入文字请输入文字请输入文字请输入文字</a:t>
              </a:r>
            </a:p>
          </p:txBody>
        </p:sp>
        <p:sp>
          <p:nvSpPr>
            <p:cNvPr id="40" name="文本框 39"/>
            <p:cNvSpPr txBox="1"/>
            <p:nvPr/>
          </p:nvSpPr>
          <p:spPr>
            <a:xfrm flipH="1">
              <a:off x="8143805" y="3731495"/>
              <a:ext cx="1538883" cy="440313"/>
            </a:xfrm>
            <a:prstGeom prst="rect">
              <a:avLst/>
            </a:prstGeom>
            <a:noFill/>
            <a:scene3d>
              <a:camera prst="orthographicFront">
                <a:rot lat="0" lon="180000" rev="0"/>
              </a:camera>
              <a:lightRig rig="threePt" dir="t"/>
            </a:scene3d>
          </p:spPr>
          <p:txBody>
            <a:bodyPr wrap="none" lIns="0" tIns="0" rIns="0" bIns="0" rtlCol="0" anchor="t">
              <a:spAutoFit/>
            </a:bodyPr>
            <a:lstStyle/>
            <a:p>
              <a:pPr marL="0" marR="0" lvl="0" indent="0" algn="l" defTabSz="457200" rtl="0" eaLnBrk="1" fontAlgn="auto" latinLnBrk="0" hangingPunct="1">
                <a:lnSpc>
                  <a:spcPct val="13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accent1"/>
                  </a:solidFill>
                  <a:effectLst/>
                  <a:uLnTx/>
                  <a:uFillTx/>
                  <a:latin typeface="+mj-ea"/>
                  <a:ea typeface="+mj-ea"/>
                  <a:cs typeface="阿里巴巴普惠体 Medium" panose="00020600040101010101" pitchFamily="18" charset="-122"/>
                </a:rPr>
                <a:t>请输入标题</a:t>
              </a:r>
            </a:p>
          </p:txBody>
        </p:sp>
        <p:sp>
          <p:nvSpPr>
            <p:cNvPr id="41" name="矩形 40"/>
            <p:cNvSpPr/>
            <p:nvPr/>
          </p:nvSpPr>
          <p:spPr>
            <a:xfrm>
              <a:off x="8143805" y="4146210"/>
              <a:ext cx="500632"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3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4472C4"/>
                </a:solidFill>
                <a:effectLst/>
                <a:uLnTx/>
                <a:uFillTx/>
                <a:latin typeface="+mj-ea"/>
                <a:ea typeface="+mj-ea"/>
                <a:cs typeface="+mn-cs"/>
              </a:endParaRPr>
            </a:p>
          </p:txBody>
        </p:sp>
      </p:grpSp>
      <p:grpSp>
        <p:nvGrpSpPr>
          <p:cNvPr id="51" name="组合 50"/>
          <p:cNvGrpSpPr/>
          <p:nvPr/>
        </p:nvGrpSpPr>
        <p:grpSpPr>
          <a:xfrm>
            <a:off x="8238895" y="1925683"/>
            <a:ext cx="2660013" cy="1397823"/>
            <a:chOff x="8143803" y="2319976"/>
            <a:chExt cx="2660013" cy="1397823"/>
          </a:xfrm>
        </p:grpSpPr>
        <p:sp>
          <p:nvSpPr>
            <p:cNvPr id="43" name="文本框 42"/>
            <p:cNvSpPr txBox="1"/>
            <p:nvPr/>
          </p:nvSpPr>
          <p:spPr>
            <a:xfrm flipH="1">
              <a:off x="8143803" y="2783504"/>
              <a:ext cx="2660013" cy="934295"/>
            </a:xfrm>
            <a:prstGeom prst="rect">
              <a:avLst/>
            </a:prstGeom>
            <a:noFill/>
            <a:scene3d>
              <a:camera prst="orthographicFront">
                <a:rot lat="0" lon="180000" rev="0"/>
              </a:camera>
              <a:lightRig rig="threePt" dir="t"/>
            </a:scene3d>
          </p:spPr>
          <p:txBody>
            <a:bodyPr wrap="square" lIns="0" tIns="0" rIns="0" bIns="0" rtlCol="0" anchor="t">
              <a:spAutoFit/>
            </a:bodyPr>
            <a:lstStyle/>
            <a:p>
              <a:pPr marL="0" marR="0" lvl="0" indent="0" defTabSz="457200" rtl="0" eaLnBrk="1" fontAlgn="auto" latinLnBrk="0" hangingPunct="1">
                <a:lnSpc>
                  <a:spcPct val="13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2">
                      <a:lumMod val="10000"/>
                    </a:schemeClr>
                  </a:solidFill>
                  <a:effectLst/>
                  <a:uLnTx/>
                  <a:uFillTx/>
                  <a:latin typeface="+mn-ea"/>
                  <a:cs typeface="+mn-cs"/>
                </a:rPr>
                <a:t>请输入文字请输入文字请输入文字请输入文字请输入文字请输入文字</a:t>
              </a:r>
            </a:p>
          </p:txBody>
        </p:sp>
        <p:sp>
          <p:nvSpPr>
            <p:cNvPr id="44" name="文本框 43"/>
            <p:cNvSpPr txBox="1"/>
            <p:nvPr/>
          </p:nvSpPr>
          <p:spPr>
            <a:xfrm flipH="1">
              <a:off x="8143805" y="2319976"/>
              <a:ext cx="1538883" cy="440313"/>
            </a:xfrm>
            <a:prstGeom prst="rect">
              <a:avLst/>
            </a:prstGeom>
            <a:noFill/>
            <a:scene3d>
              <a:camera prst="orthographicFront">
                <a:rot lat="0" lon="180000" rev="0"/>
              </a:camera>
              <a:lightRig rig="threePt" dir="t"/>
            </a:scene3d>
          </p:spPr>
          <p:txBody>
            <a:bodyPr wrap="none" lIns="0" tIns="0" rIns="0" bIns="0" rtlCol="0" anchor="t">
              <a:spAutoFit/>
            </a:bodyPr>
            <a:lstStyle/>
            <a:p>
              <a:pPr marL="0" marR="0" lvl="0" indent="0" algn="l" defTabSz="457200" rtl="0" eaLnBrk="1" fontAlgn="auto" latinLnBrk="0" hangingPunct="1">
                <a:lnSpc>
                  <a:spcPct val="13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accent1"/>
                  </a:solidFill>
                  <a:effectLst/>
                  <a:uLnTx/>
                  <a:uFillTx/>
                  <a:latin typeface="+mj-ea"/>
                  <a:ea typeface="+mj-ea"/>
                  <a:cs typeface="+mn-cs"/>
                </a:rPr>
                <a:t>请输入标题</a:t>
              </a:r>
            </a:p>
          </p:txBody>
        </p:sp>
        <p:sp>
          <p:nvSpPr>
            <p:cNvPr id="45" name="矩形 44"/>
            <p:cNvSpPr/>
            <p:nvPr/>
          </p:nvSpPr>
          <p:spPr>
            <a:xfrm>
              <a:off x="8143805" y="2725726"/>
              <a:ext cx="500632"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3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mj-ea"/>
                <a:ea typeface="+mj-ea"/>
                <a:cs typeface="+mn-cs"/>
              </a:endParaRPr>
            </a:p>
          </p:txBody>
        </p:sp>
      </p:grpSp>
      <p:sp>
        <p:nvSpPr>
          <p:cNvPr id="34" name="内容占位符 3">
            <a:extLst>
              <a:ext uri="{FF2B5EF4-FFF2-40B4-BE49-F238E27FC236}">
                <a16:creationId xmlns:a16="http://schemas.microsoft.com/office/drawing/2014/main" id="{F1A8CE86-B357-2194-1C8A-184BDB34D6E0}"/>
              </a:ext>
            </a:extLst>
          </p:cNvPr>
          <p:cNvSpPr>
            <a:spLocks noGrp="1"/>
          </p:cNvSpPr>
          <p:nvPr>
            <p:ph sz="quarter" idx="10"/>
          </p:nvPr>
        </p:nvSpPr>
        <p:spPr>
          <a:xfrm>
            <a:off x="782638" y="180975"/>
            <a:ext cx="2897187" cy="606425"/>
          </a:xfrm>
        </p:spPr>
        <p:txBody>
          <a:bodyPr/>
          <a:lstStyle/>
          <a:p>
            <a:r>
              <a:rPr lang="zh-CN" altLang="en-US" sz="2800" dirty="0"/>
              <a:t>请输入标题</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95168" y="1879437"/>
            <a:ext cx="2529095" cy="3116818"/>
            <a:chOff x="695167" y="1362074"/>
            <a:chExt cx="2529095" cy="3116818"/>
          </a:xfrm>
        </p:grpSpPr>
        <p:sp>
          <p:nvSpPr>
            <p:cNvPr id="37" name="椭圆 36"/>
            <p:cNvSpPr/>
            <p:nvPr/>
          </p:nvSpPr>
          <p:spPr>
            <a:xfrm>
              <a:off x="979597" y="1620848"/>
              <a:ext cx="1960234" cy="1960234"/>
            </a:xfrm>
            <a:prstGeom prst="ellipse">
              <a:avLst/>
            </a:prstGeom>
            <a:solidFill>
              <a:srgbClr val="FAFAFA"/>
            </a:solidFill>
            <a:ln>
              <a:solidFill>
                <a:schemeClr val="bg1">
                  <a:lumMod val="95000"/>
                </a:schemeClr>
              </a:solidFill>
            </a:ln>
            <a:effectLst>
              <a:outerShdw blurRad="203200" sx="105000" sy="105000" algn="ctr" rotWithShape="0">
                <a:schemeClr val="bg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endParaRPr>
            </a:p>
          </p:txBody>
        </p:sp>
        <p:sp>
          <p:nvSpPr>
            <p:cNvPr id="39" name="文本框 5"/>
            <p:cNvSpPr txBox="1"/>
            <p:nvPr/>
          </p:nvSpPr>
          <p:spPr>
            <a:xfrm>
              <a:off x="1109964" y="2761461"/>
              <a:ext cx="1699503"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b="1" dirty="0">
                  <a:solidFill>
                    <a:schemeClr val="accent1"/>
                  </a:solidFill>
                  <a:latin typeface="+mj-lt"/>
                  <a:ea typeface="阿里巴巴普惠体 Medium" panose="00020600040101010101" pitchFamily="18" charset="-122"/>
                  <a:cs typeface="阿里巴巴普惠体 Medium" panose="00020600040101010101" pitchFamily="18" charset="-122"/>
                </a:rPr>
                <a:t>请输入标题</a:t>
              </a:r>
            </a:p>
          </p:txBody>
        </p:sp>
        <p:grpSp>
          <p:nvGrpSpPr>
            <p:cNvPr id="34" name="组合 33"/>
            <p:cNvGrpSpPr/>
            <p:nvPr/>
          </p:nvGrpSpPr>
          <p:grpSpPr>
            <a:xfrm>
              <a:off x="695167" y="1362074"/>
              <a:ext cx="2529095" cy="2477783"/>
              <a:chOff x="639490" y="1279939"/>
              <a:chExt cx="2529095" cy="2477783"/>
            </a:xfrm>
          </p:grpSpPr>
          <p:sp>
            <p:nvSpPr>
              <p:cNvPr id="35" name="任意多边形: 形状 34"/>
              <p:cNvSpPr/>
              <p:nvPr/>
            </p:nvSpPr>
            <p:spPr>
              <a:xfrm>
                <a:off x="1870606" y="1279939"/>
                <a:ext cx="1297979" cy="2477783"/>
              </a:xfrm>
              <a:custGeom>
                <a:avLst/>
                <a:gdLst>
                  <a:gd name="connsiteX0" fmla="*/ 76969 w 1817704"/>
                  <a:gd name="connsiteY0" fmla="*/ 149 h 3481258"/>
                  <a:gd name="connsiteX1" fmla="*/ 732861 w 1817704"/>
                  <a:gd name="connsiteY1" fmla="*/ 121498 h 3481258"/>
                  <a:gd name="connsiteX2" fmla="*/ 1295121 w 1817704"/>
                  <a:gd name="connsiteY2" fmla="*/ 486877 h 3481258"/>
                  <a:gd name="connsiteX3" fmla="*/ 1676979 w 1817704"/>
                  <a:gd name="connsiteY3" fmla="*/ 1042280 h 3481258"/>
                  <a:gd name="connsiteX4" fmla="*/ 1817568 w 1817704"/>
                  <a:gd name="connsiteY4" fmla="*/ 1705029 h 3481258"/>
                  <a:gd name="connsiteX5" fmla="*/ 1693457 w 1817704"/>
                  <a:gd name="connsiteY5" fmla="*/ 2374637 h 3481258"/>
                  <a:gd name="connsiteX6" fmla="*/ 1320363 w 1817704"/>
                  <a:gd name="connsiteY6" fmla="*/ 2948423 h 3481258"/>
                  <a:gd name="connsiteX7" fmla="*/ 753435 w 1817704"/>
                  <a:gd name="connsiteY7" fmla="*/ 3337995 h 3481258"/>
                  <a:gd name="connsiteX8" fmla="*/ 77064 w 1817704"/>
                  <a:gd name="connsiteY8" fmla="*/ 3481251 h 3481258"/>
                  <a:gd name="connsiteX9" fmla="*/ 7 w 1817704"/>
                  <a:gd name="connsiteY9" fmla="*/ 3406289 h 3481258"/>
                  <a:gd name="connsiteX10" fmla="*/ 74969 w 1817704"/>
                  <a:gd name="connsiteY10" fmla="*/ 3329232 h 3481258"/>
                  <a:gd name="connsiteX11" fmla="*/ 77064 w 1817704"/>
                  <a:gd name="connsiteY11" fmla="*/ 3329232 h 3481258"/>
                  <a:gd name="connsiteX12" fmla="*/ 702095 w 1817704"/>
                  <a:gd name="connsiteY12" fmla="*/ 3213980 h 3481258"/>
                  <a:gd name="connsiteX13" fmla="*/ 1238162 w 1817704"/>
                  <a:gd name="connsiteY13" fmla="*/ 2866031 h 3481258"/>
                  <a:gd name="connsiteX14" fmla="*/ 1602493 w 1817704"/>
                  <a:gd name="connsiteY14" fmla="*/ 2336727 h 3481258"/>
                  <a:gd name="connsiteX15" fmla="*/ 1736891 w 1817704"/>
                  <a:gd name="connsiteY15" fmla="*/ 1704934 h 3481258"/>
                  <a:gd name="connsiteX16" fmla="*/ 1618971 w 1817704"/>
                  <a:gd name="connsiteY16" fmla="*/ 1066283 h 3481258"/>
                  <a:gd name="connsiteX17" fmla="*/ 1263308 w 1817704"/>
                  <a:gd name="connsiteY17" fmla="*/ 518690 h 3481258"/>
                  <a:gd name="connsiteX18" fmla="*/ 722478 w 1817704"/>
                  <a:gd name="connsiteY18" fmla="*/ 146644 h 3481258"/>
                  <a:gd name="connsiteX19" fmla="*/ 76969 w 1817704"/>
                  <a:gd name="connsiteY19" fmla="*/ 9674 h 3481258"/>
                  <a:gd name="connsiteX20" fmla="*/ 72302 w 1817704"/>
                  <a:gd name="connsiteY20" fmla="*/ 4817 h 3481258"/>
                  <a:gd name="connsiteX21" fmla="*/ 76969 w 1817704"/>
                  <a:gd name="connsiteY21" fmla="*/ 149 h 3481258"/>
                  <a:gd name="connsiteX0-1" fmla="*/ 351751 w 1817705"/>
                  <a:gd name="connsiteY0-2" fmla="*/ 16861 h 3476679"/>
                  <a:gd name="connsiteX1-3" fmla="*/ 732861 w 1817705"/>
                  <a:gd name="connsiteY1-4" fmla="*/ 116919 h 3476679"/>
                  <a:gd name="connsiteX2-5" fmla="*/ 1295121 w 1817705"/>
                  <a:gd name="connsiteY2-6" fmla="*/ 482298 h 3476679"/>
                  <a:gd name="connsiteX3-7" fmla="*/ 1676979 w 1817705"/>
                  <a:gd name="connsiteY3-8" fmla="*/ 1037701 h 3476679"/>
                  <a:gd name="connsiteX4-9" fmla="*/ 1817568 w 1817705"/>
                  <a:gd name="connsiteY4-10" fmla="*/ 1700450 h 3476679"/>
                  <a:gd name="connsiteX5-11" fmla="*/ 1693457 w 1817705"/>
                  <a:gd name="connsiteY5-12" fmla="*/ 2370058 h 3476679"/>
                  <a:gd name="connsiteX6-13" fmla="*/ 1320363 w 1817705"/>
                  <a:gd name="connsiteY6-14" fmla="*/ 2943844 h 3476679"/>
                  <a:gd name="connsiteX7-15" fmla="*/ 753435 w 1817705"/>
                  <a:gd name="connsiteY7-16" fmla="*/ 3333416 h 3476679"/>
                  <a:gd name="connsiteX8-17" fmla="*/ 77064 w 1817705"/>
                  <a:gd name="connsiteY8-18" fmla="*/ 3476672 h 3476679"/>
                  <a:gd name="connsiteX9-19" fmla="*/ 7 w 1817705"/>
                  <a:gd name="connsiteY9-20" fmla="*/ 3401710 h 3476679"/>
                  <a:gd name="connsiteX10-21" fmla="*/ 74969 w 1817705"/>
                  <a:gd name="connsiteY10-22" fmla="*/ 3324653 h 3476679"/>
                  <a:gd name="connsiteX11-23" fmla="*/ 77064 w 1817705"/>
                  <a:gd name="connsiteY11-24" fmla="*/ 3324653 h 3476679"/>
                  <a:gd name="connsiteX12-25" fmla="*/ 702095 w 1817705"/>
                  <a:gd name="connsiteY12-26" fmla="*/ 3209401 h 3476679"/>
                  <a:gd name="connsiteX13-27" fmla="*/ 1238162 w 1817705"/>
                  <a:gd name="connsiteY13-28" fmla="*/ 2861452 h 3476679"/>
                  <a:gd name="connsiteX14-29" fmla="*/ 1602493 w 1817705"/>
                  <a:gd name="connsiteY14-30" fmla="*/ 2332148 h 3476679"/>
                  <a:gd name="connsiteX15-31" fmla="*/ 1736891 w 1817705"/>
                  <a:gd name="connsiteY15-32" fmla="*/ 1700355 h 3476679"/>
                  <a:gd name="connsiteX16-33" fmla="*/ 1618971 w 1817705"/>
                  <a:gd name="connsiteY16-34" fmla="*/ 1061704 h 3476679"/>
                  <a:gd name="connsiteX17-35" fmla="*/ 1263308 w 1817705"/>
                  <a:gd name="connsiteY17-36" fmla="*/ 514111 h 3476679"/>
                  <a:gd name="connsiteX18-37" fmla="*/ 722478 w 1817705"/>
                  <a:gd name="connsiteY18-38" fmla="*/ 142065 h 3476679"/>
                  <a:gd name="connsiteX19-39" fmla="*/ 76969 w 1817705"/>
                  <a:gd name="connsiteY19-40" fmla="*/ 5095 h 3476679"/>
                  <a:gd name="connsiteX20-41" fmla="*/ 72302 w 1817705"/>
                  <a:gd name="connsiteY20-42" fmla="*/ 238 h 3476679"/>
                  <a:gd name="connsiteX21-43" fmla="*/ 351751 w 1817705"/>
                  <a:gd name="connsiteY21-44" fmla="*/ 16861 h 3476679"/>
                  <a:gd name="connsiteX0-45" fmla="*/ 351751 w 1817705"/>
                  <a:gd name="connsiteY0-46" fmla="*/ 16861 h 3476679"/>
                  <a:gd name="connsiteX1-47" fmla="*/ 732861 w 1817705"/>
                  <a:gd name="connsiteY1-48" fmla="*/ 116919 h 3476679"/>
                  <a:gd name="connsiteX2-49" fmla="*/ 1295121 w 1817705"/>
                  <a:gd name="connsiteY2-50" fmla="*/ 482298 h 3476679"/>
                  <a:gd name="connsiteX3-51" fmla="*/ 1676979 w 1817705"/>
                  <a:gd name="connsiteY3-52" fmla="*/ 1037701 h 3476679"/>
                  <a:gd name="connsiteX4-53" fmla="*/ 1817568 w 1817705"/>
                  <a:gd name="connsiteY4-54" fmla="*/ 1700450 h 3476679"/>
                  <a:gd name="connsiteX5-55" fmla="*/ 1693457 w 1817705"/>
                  <a:gd name="connsiteY5-56" fmla="*/ 2370058 h 3476679"/>
                  <a:gd name="connsiteX6-57" fmla="*/ 1320363 w 1817705"/>
                  <a:gd name="connsiteY6-58" fmla="*/ 2943844 h 3476679"/>
                  <a:gd name="connsiteX7-59" fmla="*/ 753435 w 1817705"/>
                  <a:gd name="connsiteY7-60" fmla="*/ 3333416 h 3476679"/>
                  <a:gd name="connsiteX8-61" fmla="*/ 77064 w 1817705"/>
                  <a:gd name="connsiteY8-62" fmla="*/ 3476672 h 3476679"/>
                  <a:gd name="connsiteX9-63" fmla="*/ 7 w 1817705"/>
                  <a:gd name="connsiteY9-64" fmla="*/ 3401710 h 3476679"/>
                  <a:gd name="connsiteX10-65" fmla="*/ 74969 w 1817705"/>
                  <a:gd name="connsiteY10-66" fmla="*/ 3324653 h 3476679"/>
                  <a:gd name="connsiteX11-67" fmla="*/ 77064 w 1817705"/>
                  <a:gd name="connsiteY11-68" fmla="*/ 3324653 h 3476679"/>
                  <a:gd name="connsiteX12-69" fmla="*/ 702095 w 1817705"/>
                  <a:gd name="connsiteY12-70" fmla="*/ 3209401 h 3476679"/>
                  <a:gd name="connsiteX13-71" fmla="*/ 1238162 w 1817705"/>
                  <a:gd name="connsiteY13-72" fmla="*/ 2861452 h 3476679"/>
                  <a:gd name="connsiteX14-73" fmla="*/ 1602493 w 1817705"/>
                  <a:gd name="connsiteY14-74" fmla="*/ 2332148 h 3476679"/>
                  <a:gd name="connsiteX15-75" fmla="*/ 1736891 w 1817705"/>
                  <a:gd name="connsiteY15-76" fmla="*/ 1700355 h 3476679"/>
                  <a:gd name="connsiteX16-77" fmla="*/ 1618971 w 1817705"/>
                  <a:gd name="connsiteY16-78" fmla="*/ 1061704 h 3476679"/>
                  <a:gd name="connsiteX17-79" fmla="*/ 1263308 w 1817705"/>
                  <a:gd name="connsiteY17-80" fmla="*/ 514111 h 3476679"/>
                  <a:gd name="connsiteX18-81" fmla="*/ 722478 w 1817705"/>
                  <a:gd name="connsiteY18-82" fmla="*/ 142065 h 3476679"/>
                  <a:gd name="connsiteX19-83" fmla="*/ 76969 w 1817705"/>
                  <a:gd name="connsiteY19-84" fmla="*/ 5095 h 3476679"/>
                  <a:gd name="connsiteX20-85" fmla="*/ 72302 w 1817705"/>
                  <a:gd name="connsiteY20-86" fmla="*/ 238 h 3476679"/>
                  <a:gd name="connsiteX21-87" fmla="*/ 351751 w 1817705"/>
                  <a:gd name="connsiteY21-88" fmla="*/ 16861 h 3476679"/>
                  <a:gd name="connsiteX0-89" fmla="*/ 351751 w 1817705"/>
                  <a:gd name="connsiteY0-90" fmla="*/ 11766 h 3471584"/>
                  <a:gd name="connsiteX1-91" fmla="*/ 732861 w 1817705"/>
                  <a:gd name="connsiteY1-92" fmla="*/ 111824 h 3471584"/>
                  <a:gd name="connsiteX2-93" fmla="*/ 1295121 w 1817705"/>
                  <a:gd name="connsiteY2-94" fmla="*/ 477203 h 3471584"/>
                  <a:gd name="connsiteX3-95" fmla="*/ 1676979 w 1817705"/>
                  <a:gd name="connsiteY3-96" fmla="*/ 1032606 h 3471584"/>
                  <a:gd name="connsiteX4-97" fmla="*/ 1817568 w 1817705"/>
                  <a:gd name="connsiteY4-98" fmla="*/ 1695355 h 3471584"/>
                  <a:gd name="connsiteX5-99" fmla="*/ 1693457 w 1817705"/>
                  <a:gd name="connsiteY5-100" fmla="*/ 2364963 h 3471584"/>
                  <a:gd name="connsiteX6-101" fmla="*/ 1320363 w 1817705"/>
                  <a:gd name="connsiteY6-102" fmla="*/ 2938749 h 3471584"/>
                  <a:gd name="connsiteX7-103" fmla="*/ 753435 w 1817705"/>
                  <a:gd name="connsiteY7-104" fmla="*/ 3328321 h 3471584"/>
                  <a:gd name="connsiteX8-105" fmla="*/ 77064 w 1817705"/>
                  <a:gd name="connsiteY8-106" fmla="*/ 3471577 h 3471584"/>
                  <a:gd name="connsiteX9-107" fmla="*/ 7 w 1817705"/>
                  <a:gd name="connsiteY9-108" fmla="*/ 3396615 h 3471584"/>
                  <a:gd name="connsiteX10-109" fmla="*/ 74969 w 1817705"/>
                  <a:gd name="connsiteY10-110" fmla="*/ 3319558 h 3471584"/>
                  <a:gd name="connsiteX11-111" fmla="*/ 77064 w 1817705"/>
                  <a:gd name="connsiteY11-112" fmla="*/ 3319558 h 3471584"/>
                  <a:gd name="connsiteX12-113" fmla="*/ 702095 w 1817705"/>
                  <a:gd name="connsiteY12-114" fmla="*/ 3204306 h 3471584"/>
                  <a:gd name="connsiteX13-115" fmla="*/ 1238162 w 1817705"/>
                  <a:gd name="connsiteY13-116" fmla="*/ 2856357 h 3471584"/>
                  <a:gd name="connsiteX14-117" fmla="*/ 1602493 w 1817705"/>
                  <a:gd name="connsiteY14-118" fmla="*/ 2327053 h 3471584"/>
                  <a:gd name="connsiteX15-119" fmla="*/ 1736891 w 1817705"/>
                  <a:gd name="connsiteY15-120" fmla="*/ 1695260 h 3471584"/>
                  <a:gd name="connsiteX16-121" fmla="*/ 1618971 w 1817705"/>
                  <a:gd name="connsiteY16-122" fmla="*/ 1056609 h 3471584"/>
                  <a:gd name="connsiteX17-123" fmla="*/ 1263308 w 1817705"/>
                  <a:gd name="connsiteY17-124" fmla="*/ 509016 h 3471584"/>
                  <a:gd name="connsiteX18-125" fmla="*/ 722478 w 1817705"/>
                  <a:gd name="connsiteY18-126" fmla="*/ 136970 h 3471584"/>
                  <a:gd name="connsiteX19-127" fmla="*/ 76969 w 1817705"/>
                  <a:gd name="connsiteY19-128" fmla="*/ 0 h 3471584"/>
                  <a:gd name="connsiteX20-129" fmla="*/ 349751 w 1817705"/>
                  <a:gd name="connsiteY20-130" fmla="*/ 11110 h 3471584"/>
                  <a:gd name="connsiteX21-131" fmla="*/ 351751 w 1817705"/>
                  <a:gd name="connsiteY21-132" fmla="*/ 11766 h 3471584"/>
                  <a:gd name="connsiteX0-133" fmla="*/ 351751 w 1817705"/>
                  <a:gd name="connsiteY0-134" fmla="*/ 1650 h 3461468"/>
                  <a:gd name="connsiteX1-135" fmla="*/ 732861 w 1817705"/>
                  <a:gd name="connsiteY1-136" fmla="*/ 101708 h 3461468"/>
                  <a:gd name="connsiteX2-137" fmla="*/ 1295121 w 1817705"/>
                  <a:gd name="connsiteY2-138" fmla="*/ 467087 h 3461468"/>
                  <a:gd name="connsiteX3-139" fmla="*/ 1676979 w 1817705"/>
                  <a:gd name="connsiteY3-140" fmla="*/ 1022490 h 3461468"/>
                  <a:gd name="connsiteX4-141" fmla="*/ 1817568 w 1817705"/>
                  <a:gd name="connsiteY4-142" fmla="*/ 1685239 h 3461468"/>
                  <a:gd name="connsiteX5-143" fmla="*/ 1693457 w 1817705"/>
                  <a:gd name="connsiteY5-144" fmla="*/ 2354847 h 3461468"/>
                  <a:gd name="connsiteX6-145" fmla="*/ 1320363 w 1817705"/>
                  <a:gd name="connsiteY6-146" fmla="*/ 2928633 h 3461468"/>
                  <a:gd name="connsiteX7-147" fmla="*/ 753435 w 1817705"/>
                  <a:gd name="connsiteY7-148" fmla="*/ 3318205 h 3461468"/>
                  <a:gd name="connsiteX8-149" fmla="*/ 77064 w 1817705"/>
                  <a:gd name="connsiteY8-150" fmla="*/ 3461461 h 3461468"/>
                  <a:gd name="connsiteX9-151" fmla="*/ 7 w 1817705"/>
                  <a:gd name="connsiteY9-152" fmla="*/ 3386499 h 3461468"/>
                  <a:gd name="connsiteX10-153" fmla="*/ 74969 w 1817705"/>
                  <a:gd name="connsiteY10-154" fmla="*/ 3309442 h 3461468"/>
                  <a:gd name="connsiteX11-155" fmla="*/ 77064 w 1817705"/>
                  <a:gd name="connsiteY11-156" fmla="*/ 3309442 h 3461468"/>
                  <a:gd name="connsiteX12-157" fmla="*/ 702095 w 1817705"/>
                  <a:gd name="connsiteY12-158" fmla="*/ 3194190 h 3461468"/>
                  <a:gd name="connsiteX13-159" fmla="*/ 1238162 w 1817705"/>
                  <a:gd name="connsiteY13-160" fmla="*/ 2846241 h 3461468"/>
                  <a:gd name="connsiteX14-161" fmla="*/ 1602493 w 1817705"/>
                  <a:gd name="connsiteY14-162" fmla="*/ 2316937 h 3461468"/>
                  <a:gd name="connsiteX15-163" fmla="*/ 1736891 w 1817705"/>
                  <a:gd name="connsiteY15-164" fmla="*/ 1685144 h 3461468"/>
                  <a:gd name="connsiteX16-165" fmla="*/ 1618971 w 1817705"/>
                  <a:gd name="connsiteY16-166" fmla="*/ 1046493 h 3461468"/>
                  <a:gd name="connsiteX17-167" fmla="*/ 1263308 w 1817705"/>
                  <a:gd name="connsiteY17-168" fmla="*/ 498900 h 3461468"/>
                  <a:gd name="connsiteX18-169" fmla="*/ 722478 w 1817705"/>
                  <a:gd name="connsiteY18-170" fmla="*/ 126854 h 3461468"/>
                  <a:gd name="connsiteX19-171" fmla="*/ 373093 w 1817705"/>
                  <a:gd name="connsiteY19-172" fmla="*/ 11174 h 3461468"/>
                  <a:gd name="connsiteX20-173" fmla="*/ 349751 w 1817705"/>
                  <a:gd name="connsiteY20-174" fmla="*/ 994 h 3461468"/>
                  <a:gd name="connsiteX21-175" fmla="*/ 351751 w 1817705"/>
                  <a:gd name="connsiteY21-176" fmla="*/ 1650 h 3461468"/>
                  <a:gd name="connsiteX0-177" fmla="*/ 351751 w 1817705"/>
                  <a:gd name="connsiteY0-178" fmla="*/ 1650 h 3461468"/>
                  <a:gd name="connsiteX1-179" fmla="*/ 732861 w 1817705"/>
                  <a:gd name="connsiteY1-180" fmla="*/ 101708 h 3461468"/>
                  <a:gd name="connsiteX2-181" fmla="*/ 1295121 w 1817705"/>
                  <a:gd name="connsiteY2-182" fmla="*/ 467087 h 3461468"/>
                  <a:gd name="connsiteX3-183" fmla="*/ 1676979 w 1817705"/>
                  <a:gd name="connsiteY3-184" fmla="*/ 1022490 h 3461468"/>
                  <a:gd name="connsiteX4-185" fmla="*/ 1817568 w 1817705"/>
                  <a:gd name="connsiteY4-186" fmla="*/ 1685239 h 3461468"/>
                  <a:gd name="connsiteX5-187" fmla="*/ 1693457 w 1817705"/>
                  <a:gd name="connsiteY5-188" fmla="*/ 2354847 h 3461468"/>
                  <a:gd name="connsiteX6-189" fmla="*/ 1320363 w 1817705"/>
                  <a:gd name="connsiteY6-190" fmla="*/ 2928633 h 3461468"/>
                  <a:gd name="connsiteX7-191" fmla="*/ 753435 w 1817705"/>
                  <a:gd name="connsiteY7-192" fmla="*/ 3318205 h 3461468"/>
                  <a:gd name="connsiteX8-193" fmla="*/ 77064 w 1817705"/>
                  <a:gd name="connsiteY8-194" fmla="*/ 3461461 h 3461468"/>
                  <a:gd name="connsiteX9-195" fmla="*/ 7 w 1817705"/>
                  <a:gd name="connsiteY9-196" fmla="*/ 3386499 h 3461468"/>
                  <a:gd name="connsiteX10-197" fmla="*/ 74969 w 1817705"/>
                  <a:gd name="connsiteY10-198" fmla="*/ 3309442 h 3461468"/>
                  <a:gd name="connsiteX11-199" fmla="*/ 77064 w 1817705"/>
                  <a:gd name="connsiteY11-200" fmla="*/ 3309442 h 3461468"/>
                  <a:gd name="connsiteX12-201" fmla="*/ 702095 w 1817705"/>
                  <a:gd name="connsiteY12-202" fmla="*/ 3194190 h 3461468"/>
                  <a:gd name="connsiteX13-203" fmla="*/ 1238162 w 1817705"/>
                  <a:gd name="connsiteY13-204" fmla="*/ 2846241 h 3461468"/>
                  <a:gd name="connsiteX14-205" fmla="*/ 1602493 w 1817705"/>
                  <a:gd name="connsiteY14-206" fmla="*/ 2316937 h 3461468"/>
                  <a:gd name="connsiteX15-207" fmla="*/ 1736891 w 1817705"/>
                  <a:gd name="connsiteY15-208" fmla="*/ 1685144 h 3461468"/>
                  <a:gd name="connsiteX16-209" fmla="*/ 1618971 w 1817705"/>
                  <a:gd name="connsiteY16-210" fmla="*/ 1046493 h 3461468"/>
                  <a:gd name="connsiteX17-211" fmla="*/ 1263308 w 1817705"/>
                  <a:gd name="connsiteY17-212" fmla="*/ 498900 h 3461468"/>
                  <a:gd name="connsiteX18-213" fmla="*/ 722478 w 1817705"/>
                  <a:gd name="connsiteY18-214" fmla="*/ 126854 h 3461468"/>
                  <a:gd name="connsiteX19-215" fmla="*/ 373093 w 1817705"/>
                  <a:gd name="connsiteY19-216" fmla="*/ 11174 h 3461468"/>
                  <a:gd name="connsiteX20-217" fmla="*/ 349751 w 1817705"/>
                  <a:gd name="connsiteY20-218" fmla="*/ 994 h 3461468"/>
                  <a:gd name="connsiteX21-219" fmla="*/ 351751 w 1817705"/>
                  <a:gd name="connsiteY21-220" fmla="*/ 1650 h 3461468"/>
                  <a:gd name="connsiteX0-221" fmla="*/ 351751 w 1817705"/>
                  <a:gd name="connsiteY0-222" fmla="*/ 1650 h 3461468"/>
                  <a:gd name="connsiteX1-223" fmla="*/ 732861 w 1817705"/>
                  <a:gd name="connsiteY1-224" fmla="*/ 101708 h 3461468"/>
                  <a:gd name="connsiteX2-225" fmla="*/ 1295121 w 1817705"/>
                  <a:gd name="connsiteY2-226" fmla="*/ 467087 h 3461468"/>
                  <a:gd name="connsiteX3-227" fmla="*/ 1676979 w 1817705"/>
                  <a:gd name="connsiteY3-228" fmla="*/ 1022490 h 3461468"/>
                  <a:gd name="connsiteX4-229" fmla="*/ 1817568 w 1817705"/>
                  <a:gd name="connsiteY4-230" fmla="*/ 1685239 h 3461468"/>
                  <a:gd name="connsiteX5-231" fmla="*/ 1693457 w 1817705"/>
                  <a:gd name="connsiteY5-232" fmla="*/ 2354847 h 3461468"/>
                  <a:gd name="connsiteX6-233" fmla="*/ 1320363 w 1817705"/>
                  <a:gd name="connsiteY6-234" fmla="*/ 2928633 h 3461468"/>
                  <a:gd name="connsiteX7-235" fmla="*/ 753435 w 1817705"/>
                  <a:gd name="connsiteY7-236" fmla="*/ 3318205 h 3461468"/>
                  <a:gd name="connsiteX8-237" fmla="*/ 77064 w 1817705"/>
                  <a:gd name="connsiteY8-238" fmla="*/ 3461461 h 3461468"/>
                  <a:gd name="connsiteX9-239" fmla="*/ 7 w 1817705"/>
                  <a:gd name="connsiteY9-240" fmla="*/ 3386499 h 3461468"/>
                  <a:gd name="connsiteX10-241" fmla="*/ 74969 w 1817705"/>
                  <a:gd name="connsiteY10-242" fmla="*/ 3309442 h 3461468"/>
                  <a:gd name="connsiteX11-243" fmla="*/ 77064 w 1817705"/>
                  <a:gd name="connsiteY11-244" fmla="*/ 3309442 h 3461468"/>
                  <a:gd name="connsiteX12-245" fmla="*/ 702095 w 1817705"/>
                  <a:gd name="connsiteY12-246" fmla="*/ 3194190 h 3461468"/>
                  <a:gd name="connsiteX13-247" fmla="*/ 1238162 w 1817705"/>
                  <a:gd name="connsiteY13-248" fmla="*/ 2846241 h 3461468"/>
                  <a:gd name="connsiteX14-249" fmla="*/ 1602493 w 1817705"/>
                  <a:gd name="connsiteY14-250" fmla="*/ 2316937 h 3461468"/>
                  <a:gd name="connsiteX15-251" fmla="*/ 1736891 w 1817705"/>
                  <a:gd name="connsiteY15-252" fmla="*/ 1685144 h 3461468"/>
                  <a:gd name="connsiteX16-253" fmla="*/ 1618971 w 1817705"/>
                  <a:gd name="connsiteY16-254" fmla="*/ 1046493 h 3461468"/>
                  <a:gd name="connsiteX17-255" fmla="*/ 1263308 w 1817705"/>
                  <a:gd name="connsiteY17-256" fmla="*/ 498900 h 3461468"/>
                  <a:gd name="connsiteX18-257" fmla="*/ 722478 w 1817705"/>
                  <a:gd name="connsiteY18-258" fmla="*/ 126854 h 3461468"/>
                  <a:gd name="connsiteX19-259" fmla="*/ 373093 w 1817705"/>
                  <a:gd name="connsiteY19-260" fmla="*/ 11174 h 3461468"/>
                  <a:gd name="connsiteX20-261" fmla="*/ 349751 w 1817705"/>
                  <a:gd name="connsiteY20-262" fmla="*/ 994 h 3461468"/>
                  <a:gd name="connsiteX21-263" fmla="*/ 351751 w 1817705"/>
                  <a:gd name="connsiteY21-264" fmla="*/ 1650 h 346146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817705" h="3461468">
                    <a:moveTo>
                      <a:pt x="351751" y="1650"/>
                    </a:moveTo>
                    <a:cubicBezTo>
                      <a:pt x="401516" y="4021"/>
                      <a:pt x="575633" y="24135"/>
                      <a:pt x="732861" y="101708"/>
                    </a:cubicBezTo>
                    <a:cubicBezTo>
                      <a:pt x="890089" y="179281"/>
                      <a:pt x="1133482" y="309734"/>
                      <a:pt x="1295121" y="467087"/>
                    </a:cubicBezTo>
                    <a:cubicBezTo>
                      <a:pt x="1456666" y="624440"/>
                      <a:pt x="1587539" y="814178"/>
                      <a:pt x="1676979" y="1022490"/>
                    </a:cubicBezTo>
                    <a:cubicBezTo>
                      <a:pt x="1766704" y="1230706"/>
                      <a:pt x="1814520" y="1457496"/>
                      <a:pt x="1817568" y="1685239"/>
                    </a:cubicBezTo>
                    <a:cubicBezTo>
                      <a:pt x="1820425" y="1912982"/>
                      <a:pt x="1778611" y="2142153"/>
                      <a:pt x="1693457" y="2354847"/>
                    </a:cubicBezTo>
                    <a:cubicBezTo>
                      <a:pt x="1608589" y="2567635"/>
                      <a:pt x="1480954" y="2763755"/>
                      <a:pt x="1320363" y="2928633"/>
                    </a:cubicBezTo>
                    <a:cubicBezTo>
                      <a:pt x="1159676" y="3093510"/>
                      <a:pt x="966128" y="3226956"/>
                      <a:pt x="753435" y="3318205"/>
                    </a:cubicBezTo>
                    <a:cubicBezTo>
                      <a:pt x="540837" y="3409740"/>
                      <a:pt x="309379" y="3458413"/>
                      <a:pt x="77064" y="3461461"/>
                    </a:cubicBezTo>
                    <a:cubicBezTo>
                      <a:pt x="35059" y="3462033"/>
                      <a:pt x="579" y="3428505"/>
                      <a:pt x="7" y="3386499"/>
                    </a:cubicBezTo>
                    <a:cubicBezTo>
                      <a:pt x="-564" y="3344494"/>
                      <a:pt x="32964" y="3310014"/>
                      <a:pt x="74969" y="3309442"/>
                    </a:cubicBezTo>
                    <a:lnTo>
                      <a:pt x="77064" y="3309442"/>
                    </a:lnTo>
                    <a:cubicBezTo>
                      <a:pt x="289853" y="3312300"/>
                      <a:pt x="503499" y="3273533"/>
                      <a:pt x="702095" y="3194190"/>
                    </a:cubicBezTo>
                    <a:cubicBezTo>
                      <a:pt x="900691" y="3115228"/>
                      <a:pt x="1084048" y="2996260"/>
                      <a:pt x="1238162" y="2846241"/>
                    </a:cubicBezTo>
                    <a:cubicBezTo>
                      <a:pt x="1392276" y="2696318"/>
                      <a:pt x="1517149" y="2515533"/>
                      <a:pt x="1602493" y="2316937"/>
                    </a:cubicBezTo>
                    <a:cubicBezTo>
                      <a:pt x="1688123" y="2118531"/>
                      <a:pt x="1733843" y="1902504"/>
                      <a:pt x="1736891" y="1685144"/>
                    </a:cubicBezTo>
                    <a:cubicBezTo>
                      <a:pt x="1739749" y="1467783"/>
                      <a:pt x="1700029" y="1249375"/>
                      <a:pt x="1618971" y="1046493"/>
                    </a:cubicBezTo>
                    <a:cubicBezTo>
                      <a:pt x="1538200" y="843515"/>
                      <a:pt x="1416565" y="656349"/>
                      <a:pt x="1263308" y="498900"/>
                    </a:cubicBezTo>
                    <a:cubicBezTo>
                      <a:pt x="1110051" y="341452"/>
                      <a:pt x="870847" y="208142"/>
                      <a:pt x="722478" y="126854"/>
                    </a:cubicBezTo>
                    <a:cubicBezTo>
                      <a:pt x="574109" y="45566"/>
                      <a:pt x="450966" y="24867"/>
                      <a:pt x="373093" y="11174"/>
                    </a:cubicBezTo>
                    <a:cubicBezTo>
                      <a:pt x="370426" y="11174"/>
                      <a:pt x="349656" y="3661"/>
                      <a:pt x="349751" y="994"/>
                    </a:cubicBezTo>
                    <a:cubicBezTo>
                      <a:pt x="349751" y="-1578"/>
                      <a:pt x="349179" y="1650"/>
                      <a:pt x="351751" y="1650"/>
                    </a:cubicBezTo>
                    <a:close/>
                  </a:path>
                </a:pathLst>
              </a:custGeom>
              <a:gradFill>
                <a:gsLst>
                  <a:gs pos="100000">
                    <a:schemeClr val="accent1">
                      <a:lumMod val="60000"/>
                      <a:lumOff val="40000"/>
                      <a:alpha val="0"/>
                    </a:schemeClr>
                  </a:gs>
                  <a:gs pos="0">
                    <a:schemeClr val="accent1">
                      <a:lumMod val="40000"/>
                      <a:lumOff val="60000"/>
                    </a:schemeClr>
                  </a:gs>
                </a:gsLst>
                <a:path path="circle">
                  <a:fillToRect t="100000" r="100000"/>
                </a:path>
              </a:gra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36" name="任意多边形: 形状 35"/>
              <p:cNvSpPr/>
              <p:nvPr/>
            </p:nvSpPr>
            <p:spPr>
              <a:xfrm flipH="1" flipV="1">
                <a:off x="639490" y="1279939"/>
                <a:ext cx="1297979" cy="2477783"/>
              </a:xfrm>
              <a:custGeom>
                <a:avLst/>
                <a:gdLst>
                  <a:gd name="connsiteX0" fmla="*/ 76969 w 1817704"/>
                  <a:gd name="connsiteY0" fmla="*/ 149 h 3481258"/>
                  <a:gd name="connsiteX1" fmla="*/ 732861 w 1817704"/>
                  <a:gd name="connsiteY1" fmla="*/ 121498 h 3481258"/>
                  <a:gd name="connsiteX2" fmla="*/ 1295121 w 1817704"/>
                  <a:gd name="connsiteY2" fmla="*/ 486877 h 3481258"/>
                  <a:gd name="connsiteX3" fmla="*/ 1676979 w 1817704"/>
                  <a:gd name="connsiteY3" fmla="*/ 1042280 h 3481258"/>
                  <a:gd name="connsiteX4" fmla="*/ 1817568 w 1817704"/>
                  <a:gd name="connsiteY4" fmla="*/ 1705029 h 3481258"/>
                  <a:gd name="connsiteX5" fmla="*/ 1693457 w 1817704"/>
                  <a:gd name="connsiteY5" fmla="*/ 2374637 h 3481258"/>
                  <a:gd name="connsiteX6" fmla="*/ 1320363 w 1817704"/>
                  <a:gd name="connsiteY6" fmla="*/ 2948423 h 3481258"/>
                  <a:gd name="connsiteX7" fmla="*/ 753435 w 1817704"/>
                  <a:gd name="connsiteY7" fmla="*/ 3337995 h 3481258"/>
                  <a:gd name="connsiteX8" fmla="*/ 77064 w 1817704"/>
                  <a:gd name="connsiteY8" fmla="*/ 3481251 h 3481258"/>
                  <a:gd name="connsiteX9" fmla="*/ 7 w 1817704"/>
                  <a:gd name="connsiteY9" fmla="*/ 3406289 h 3481258"/>
                  <a:gd name="connsiteX10" fmla="*/ 74969 w 1817704"/>
                  <a:gd name="connsiteY10" fmla="*/ 3329232 h 3481258"/>
                  <a:gd name="connsiteX11" fmla="*/ 77064 w 1817704"/>
                  <a:gd name="connsiteY11" fmla="*/ 3329232 h 3481258"/>
                  <a:gd name="connsiteX12" fmla="*/ 702095 w 1817704"/>
                  <a:gd name="connsiteY12" fmla="*/ 3213980 h 3481258"/>
                  <a:gd name="connsiteX13" fmla="*/ 1238162 w 1817704"/>
                  <a:gd name="connsiteY13" fmla="*/ 2866031 h 3481258"/>
                  <a:gd name="connsiteX14" fmla="*/ 1602493 w 1817704"/>
                  <a:gd name="connsiteY14" fmla="*/ 2336727 h 3481258"/>
                  <a:gd name="connsiteX15" fmla="*/ 1736891 w 1817704"/>
                  <a:gd name="connsiteY15" fmla="*/ 1704934 h 3481258"/>
                  <a:gd name="connsiteX16" fmla="*/ 1618971 w 1817704"/>
                  <a:gd name="connsiteY16" fmla="*/ 1066283 h 3481258"/>
                  <a:gd name="connsiteX17" fmla="*/ 1263308 w 1817704"/>
                  <a:gd name="connsiteY17" fmla="*/ 518690 h 3481258"/>
                  <a:gd name="connsiteX18" fmla="*/ 722478 w 1817704"/>
                  <a:gd name="connsiteY18" fmla="*/ 146644 h 3481258"/>
                  <a:gd name="connsiteX19" fmla="*/ 76969 w 1817704"/>
                  <a:gd name="connsiteY19" fmla="*/ 9674 h 3481258"/>
                  <a:gd name="connsiteX20" fmla="*/ 72302 w 1817704"/>
                  <a:gd name="connsiteY20" fmla="*/ 4817 h 3481258"/>
                  <a:gd name="connsiteX21" fmla="*/ 76969 w 1817704"/>
                  <a:gd name="connsiteY21" fmla="*/ 149 h 3481258"/>
                  <a:gd name="connsiteX0-1" fmla="*/ 351751 w 1817705"/>
                  <a:gd name="connsiteY0-2" fmla="*/ 16861 h 3476679"/>
                  <a:gd name="connsiteX1-3" fmla="*/ 732861 w 1817705"/>
                  <a:gd name="connsiteY1-4" fmla="*/ 116919 h 3476679"/>
                  <a:gd name="connsiteX2-5" fmla="*/ 1295121 w 1817705"/>
                  <a:gd name="connsiteY2-6" fmla="*/ 482298 h 3476679"/>
                  <a:gd name="connsiteX3-7" fmla="*/ 1676979 w 1817705"/>
                  <a:gd name="connsiteY3-8" fmla="*/ 1037701 h 3476679"/>
                  <a:gd name="connsiteX4-9" fmla="*/ 1817568 w 1817705"/>
                  <a:gd name="connsiteY4-10" fmla="*/ 1700450 h 3476679"/>
                  <a:gd name="connsiteX5-11" fmla="*/ 1693457 w 1817705"/>
                  <a:gd name="connsiteY5-12" fmla="*/ 2370058 h 3476679"/>
                  <a:gd name="connsiteX6-13" fmla="*/ 1320363 w 1817705"/>
                  <a:gd name="connsiteY6-14" fmla="*/ 2943844 h 3476679"/>
                  <a:gd name="connsiteX7-15" fmla="*/ 753435 w 1817705"/>
                  <a:gd name="connsiteY7-16" fmla="*/ 3333416 h 3476679"/>
                  <a:gd name="connsiteX8-17" fmla="*/ 77064 w 1817705"/>
                  <a:gd name="connsiteY8-18" fmla="*/ 3476672 h 3476679"/>
                  <a:gd name="connsiteX9-19" fmla="*/ 7 w 1817705"/>
                  <a:gd name="connsiteY9-20" fmla="*/ 3401710 h 3476679"/>
                  <a:gd name="connsiteX10-21" fmla="*/ 74969 w 1817705"/>
                  <a:gd name="connsiteY10-22" fmla="*/ 3324653 h 3476679"/>
                  <a:gd name="connsiteX11-23" fmla="*/ 77064 w 1817705"/>
                  <a:gd name="connsiteY11-24" fmla="*/ 3324653 h 3476679"/>
                  <a:gd name="connsiteX12-25" fmla="*/ 702095 w 1817705"/>
                  <a:gd name="connsiteY12-26" fmla="*/ 3209401 h 3476679"/>
                  <a:gd name="connsiteX13-27" fmla="*/ 1238162 w 1817705"/>
                  <a:gd name="connsiteY13-28" fmla="*/ 2861452 h 3476679"/>
                  <a:gd name="connsiteX14-29" fmla="*/ 1602493 w 1817705"/>
                  <a:gd name="connsiteY14-30" fmla="*/ 2332148 h 3476679"/>
                  <a:gd name="connsiteX15-31" fmla="*/ 1736891 w 1817705"/>
                  <a:gd name="connsiteY15-32" fmla="*/ 1700355 h 3476679"/>
                  <a:gd name="connsiteX16-33" fmla="*/ 1618971 w 1817705"/>
                  <a:gd name="connsiteY16-34" fmla="*/ 1061704 h 3476679"/>
                  <a:gd name="connsiteX17-35" fmla="*/ 1263308 w 1817705"/>
                  <a:gd name="connsiteY17-36" fmla="*/ 514111 h 3476679"/>
                  <a:gd name="connsiteX18-37" fmla="*/ 722478 w 1817705"/>
                  <a:gd name="connsiteY18-38" fmla="*/ 142065 h 3476679"/>
                  <a:gd name="connsiteX19-39" fmla="*/ 76969 w 1817705"/>
                  <a:gd name="connsiteY19-40" fmla="*/ 5095 h 3476679"/>
                  <a:gd name="connsiteX20-41" fmla="*/ 72302 w 1817705"/>
                  <a:gd name="connsiteY20-42" fmla="*/ 238 h 3476679"/>
                  <a:gd name="connsiteX21-43" fmla="*/ 351751 w 1817705"/>
                  <a:gd name="connsiteY21-44" fmla="*/ 16861 h 3476679"/>
                  <a:gd name="connsiteX0-45" fmla="*/ 351751 w 1817705"/>
                  <a:gd name="connsiteY0-46" fmla="*/ 16861 h 3476679"/>
                  <a:gd name="connsiteX1-47" fmla="*/ 732861 w 1817705"/>
                  <a:gd name="connsiteY1-48" fmla="*/ 116919 h 3476679"/>
                  <a:gd name="connsiteX2-49" fmla="*/ 1295121 w 1817705"/>
                  <a:gd name="connsiteY2-50" fmla="*/ 482298 h 3476679"/>
                  <a:gd name="connsiteX3-51" fmla="*/ 1676979 w 1817705"/>
                  <a:gd name="connsiteY3-52" fmla="*/ 1037701 h 3476679"/>
                  <a:gd name="connsiteX4-53" fmla="*/ 1817568 w 1817705"/>
                  <a:gd name="connsiteY4-54" fmla="*/ 1700450 h 3476679"/>
                  <a:gd name="connsiteX5-55" fmla="*/ 1693457 w 1817705"/>
                  <a:gd name="connsiteY5-56" fmla="*/ 2370058 h 3476679"/>
                  <a:gd name="connsiteX6-57" fmla="*/ 1320363 w 1817705"/>
                  <a:gd name="connsiteY6-58" fmla="*/ 2943844 h 3476679"/>
                  <a:gd name="connsiteX7-59" fmla="*/ 753435 w 1817705"/>
                  <a:gd name="connsiteY7-60" fmla="*/ 3333416 h 3476679"/>
                  <a:gd name="connsiteX8-61" fmla="*/ 77064 w 1817705"/>
                  <a:gd name="connsiteY8-62" fmla="*/ 3476672 h 3476679"/>
                  <a:gd name="connsiteX9-63" fmla="*/ 7 w 1817705"/>
                  <a:gd name="connsiteY9-64" fmla="*/ 3401710 h 3476679"/>
                  <a:gd name="connsiteX10-65" fmla="*/ 74969 w 1817705"/>
                  <a:gd name="connsiteY10-66" fmla="*/ 3324653 h 3476679"/>
                  <a:gd name="connsiteX11-67" fmla="*/ 77064 w 1817705"/>
                  <a:gd name="connsiteY11-68" fmla="*/ 3324653 h 3476679"/>
                  <a:gd name="connsiteX12-69" fmla="*/ 702095 w 1817705"/>
                  <a:gd name="connsiteY12-70" fmla="*/ 3209401 h 3476679"/>
                  <a:gd name="connsiteX13-71" fmla="*/ 1238162 w 1817705"/>
                  <a:gd name="connsiteY13-72" fmla="*/ 2861452 h 3476679"/>
                  <a:gd name="connsiteX14-73" fmla="*/ 1602493 w 1817705"/>
                  <a:gd name="connsiteY14-74" fmla="*/ 2332148 h 3476679"/>
                  <a:gd name="connsiteX15-75" fmla="*/ 1736891 w 1817705"/>
                  <a:gd name="connsiteY15-76" fmla="*/ 1700355 h 3476679"/>
                  <a:gd name="connsiteX16-77" fmla="*/ 1618971 w 1817705"/>
                  <a:gd name="connsiteY16-78" fmla="*/ 1061704 h 3476679"/>
                  <a:gd name="connsiteX17-79" fmla="*/ 1263308 w 1817705"/>
                  <a:gd name="connsiteY17-80" fmla="*/ 514111 h 3476679"/>
                  <a:gd name="connsiteX18-81" fmla="*/ 722478 w 1817705"/>
                  <a:gd name="connsiteY18-82" fmla="*/ 142065 h 3476679"/>
                  <a:gd name="connsiteX19-83" fmla="*/ 76969 w 1817705"/>
                  <a:gd name="connsiteY19-84" fmla="*/ 5095 h 3476679"/>
                  <a:gd name="connsiteX20-85" fmla="*/ 72302 w 1817705"/>
                  <a:gd name="connsiteY20-86" fmla="*/ 238 h 3476679"/>
                  <a:gd name="connsiteX21-87" fmla="*/ 351751 w 1817705"/>
                  <a:gd name="connsiteY21-88" fmla="*/ 16861 h 3476679"/>
                  <a:gd name="connsiteX0-89" fmla="*/ 351751 w 1817705"/>
                  <a:gd name="connsiteY0-90" fmla="*/ 11766 h 3471584"/>
                  <a:gd name="connsiteX1-91" fmla="*/ 732861 w 1817705"/>
                  <a:gd name="connsiteY1-92" fmla="*/ 111824 h 3471584"/>
                  <a:gd name="connsiteX2-93" fmla="*/ 1295121 w 1817705"/>
                  <a:gd name="connsiteY2-94" fmla="*/ 477203 h 3471584"/>
                  <a:gd name="connsiteX3-95" fmla="*/ 1676979 w 1817705"/>
                  <a:gd name="connsiteY3-96" fmla="*/ 1032606 h 3471584"/>
                  <a:gd name="connsiteX4-97" fmla="*/ 1817568 w 1817705"/>
                  <a:gd name="connsiteY4-98" fmla="*/ 1695355 h 3471584"/>
                  <a:gd name="connsiteX5-99" fmla="*/ 1693457 w 1817705"/>
                  <a:gd name="connsiteY5-100" fmla="*/ 2364963 h 3471584"/>
                  <a:gd name="connsiteX6-101" fmla="*/ 1320363 w 1817705"/>
                  <a:gd name="connsiteY6-102" fmla="*/ 2938749 h 3471584"/>
                  <a:gd name="connsiteX7-103" fmla="*/ 753435 w 1817705"/>
                  <a:gd name="connsiteY7-104" fmla="*/ 3328321 h 3471584"/>
                  <a:gd name="connsiteX8-105" fmla="*/ 77064 w 1817705"/>
                  <a:gd name="connsiteY8-106" fmla="*/ 3471577 h 3471584"/>
                  <a:gd name="connsiteX9-107" fmla="*/ 7 w 1817705"/>
                  <a:gd name="connsiteY9-108" fmla="*/ 3396615 h 3471584"/>
                  <a:gd name="connsiteX10-109" fmla="*/ 74969 w 1817705"/>
                  <a:gd name="connsiteY10-110" fmla="*/ 3319558 h 3471584"/>
                  <a:gd name="connsiteX11-111" fmla="*/ 77064 w 1817705"/>
                  <a:gd name="connsiteY11-112" fmla="*/ 3319558 h 3471584"/>
                  <a:gd name="connsiteX12-113" fmla="*/ 702095 w 1817705"/>
                  <a:gd name="connsiteY12-114" fmla="*/ 3204306 h 3471584"/>
                  <a:gd name="connsiteX13-115" fmla="*/ 1238162 w 1817705"/>
                  <a:gd name="connsiteY13-116" fmla="*/ 2856357 h 3471584"/>
                  <a:gd name="connsiteX14-117" fmla="*/ 1602493 w 1817705"/>
                  <a:gd name="connsiteY14-118" fmla="*/ 2327053 h 3471584"/>
                  <a:gd name="connsiteX15-119" fmla="*/ 1736891 w 1817705"/>
                  <a:gd name="connsiteY15-120" fmla="*/ 1695260 h 3471584"/>
                  <a:gd name="connsiteX16-121" fmla="*/ 1618971 w 1817705"/>
                  <a:gd name="connsiteY16-122" fmla="*/ 1056609 h 3471584"/>
                  <a:gd name="connsiteX17-123" fmla="*/ 1263308 w 1817705"/>
                  <a:gd name="connsiteY17-124" fmla="*/ 509016 h 3471584"/>
                  <a:gd name="connsiteX18-125" fmla="*/ 722478 w 1817705"/>
                  <a:gd name="connsiteY18-126" fmla="*/ 136970 h 3471584"/>
                  <a:gd name="connsiteX19-127" fmla="*/ 76969 w 1817705"/>
                  <a:gd name="connsiteY19-128" fmla="*/ 0 h 3471584"/>
                  <a:gd name="connsiteX20-129" fmla="*/ 349751 w 1817705"/>
                  <a:gd name="connsiteY20-130" fmla="*/ 11110 h 3471584"/>
                  <a:gd name="connsiteX21-131" fmla="*/ 351751 w 1817705"/>
                  <a:gd name="connsiteY21-132" fmla="*/ 11766 h 3471584"/>
                  <a:gd name="connsiteX0-133" fmla="*/ 351751 w 1817705"/>
                  <a:gd name="connsiteY0-134" fmla="*/ 1650 h 3461468"/>
                  <a:gd name="connsiteX1-135" fmla="*/ 732861 w 1817705"/>
                  <a:gd name="connsiteY1-136" fmla="*/ 101708 h 3461468"/>
                  <a:gd name="connsiteX2-137" fmla="*/ 1295121 w 1817705"/>
                  <a:gd name="connsiteY2-138" fmla="*/ 467087 h 3461468"/>
                  <a:gd name="connsiteX3-139" fmla="*/ 1676979 w 1817705"/>
                  <a:gd name="connsiteY3-140" fmla="*/ 1022490 h 3461468"/>
                  <a:gd name="connsiteX4-141" fmla="*/ 1817568 w 1817705"/>
                  <a:gd name="connsiteY4-142" fmla="*/ 1685239 h 3461468"/>
                  <a:gd name="connsiteX5-143" fmla="*/ 1693457 w 1817705"/>
                  <a:gd name="connsiteY5-144" fmla="*/ 2354847 h 3461468"/>
                  <a:gd name="connsiteX6-145" fmla="*/ 1320363 w 1817705"/>
                  <a:gd name="connsiteY6-146" fmla="*/ 2928633 h 3461468"/>
                  <a:gd name="connsiteX7-147" fmla="*/ 753435 w 1817705"/>
                  <a:gd name="connsiteY7-148" fmla="*/ 3318205 h 3461468"/>
                  <a:gd name="connsiteX8-149" fmla="*/ 77064 w 1817705"/>
                  <a:gd name="connsiteY8-150" fmla="*/ 3461461 h 3461468"/>
                  <a:gd name="connsiteX9-151" fmla="*/ 7 w 1817705"/>
                  <a:gd name="connsiteY9-152" fmla="*/ 3386499 h 3461468"/>
                  <a:gd name="connsiteX10-153" fmla="*/ 74969 w 1817705"/>
                  <a:gd name="connsiteY10-154" fmla="*/ 3309442 h 3461468"/>
                  <a:gd name="connsiteX11-155" fmla="*/ 77064 w 1817705"/>
                  <a:gd name="connsiteY11-156" fmla="*/ 3309442 h 3461468"/>
                  <a:gd name="connsiteX12-157" fmla="*/ 702095 w 1817705"/>
                  <a:gd name="connsiteY12-158" fmla="*/ 3194190 h 3461468"/>
                  <a:gd name="connsiteX13-159" fmla="*/ 1238162 w 1817705"/>
                  <a:gd name="connsiteY13-160" fmla="*/ 2846241 h 3461468"/>
                  <a:gd name="connsiteX14-161" fmla="*/ 1602493 w 1817705"/>
                  <a:gd name="connsiteY14-162" fmla="*/ 2316937 h 3461468"/>
                  <a:gd name="connsiteX15-163" fmla="*/ 1736891 w 1817705"/>
                  <a:gd name="connsiteY15-164" fmla="*/ 1685144 h 3461468"/>
                  <a:gd name="connsiteX16-165" fmla="*/ 1618971 w 1817705"/>
                  <a:gd name="connsiteY16-166" fmla="*/ 1046493 h 3461468"/>
                  <a:gd name="connsiteX17-167" fmla="*/ 1263308 w 1817705"/>
                  <a:gd name="connsiteY17-168" fmla="*/ 498900 h 3461468"/>
                  <a:gd name="connsiteX18-169" fmla="*/ 722478 w 1817705"/>
                  <a:gd name="connsiteY18-170" fmla="*/ 126854 h 3461468"/>
                  <a:gd name="connsiteX19-171" fmla="*/ 373093 w 1817705"/>
                  <a:gd name="connsiteY19-172" fmla="*/ 11174 h 3461468"/>
                  <a:gd name="connsiteX20-173" fmla="*/ 349751 w 1817705"/>
                  <a:gd name="connsiteY20-174" fmla="*/ 994 h 3461468"/>
                  <a:gd name="connsiteX21-175" fmla="*/ 351751 w 1817705"/>
                  <a:gd name="connsiteY21-176" fmla="*/ 1650 h 3461468"/>
                  <a:gd name="connsiteX0-177" fmla="*/ 351751 w 1817705"/>
                  <a:gd name="connsiteY0-178" fmla="*/ 1650 h 3461468"/>
                  <a:gd name="connsiteX1-179" fmla="*/ 732861 w 1817705"/>
                  <a:gd name="connsiteY1-180" fmla="*/ 101708 h 3461468"/>
                  <a:gd name="connsiteX2-181" fmla="*/ 1295121 w 1817705"/>
                  <a:gd name="connsiteY2-182" fmla="*/ 467087 h 3461468"/>
                  <a:gd name="connsiteX3-183" fmla="*/ 1676979 w 1817705"/>
                  <a:gd name="connsiteY3-184" fmla="*/ 1022490 h 3461468"/>
                  <a:gd name="connsiteX4-185" fmla="*/ 1817568 w 1817705"/>
                  <a:gd name="connsiteY4-186" fmla="*/ 1685239 h 3461468"/>
                  <a:gd name="connsiteX5-187" fmla="*/ 1693457 w 1817705"/>
                  <a:gd name="connsiteY5-188" fmla="*/ 2354847 h 3461468"/>
                  <a:gd name="connsiteX6-189" fmla="*/ 1320363 w 1817705"/>
                  <a:gd name="connsiteY6-190" fmla="*/ 2928633 h 3461468"/>
                  <a:gd name="connsiteX7-191" fmla="*/ 753435 w 1817705"/>
                  <a:gd name="connsiteY7-192" fmla="*/ 3318205 h 3461468"/>
                  <a:gd name="connsiteX8-193" fmla="*/ 77064 w 1817705"/>
                  <a:gd name="connsiteY8-194" fmla="*/ 3461461 h 3461468"/>
                  <a:gd name="connsiteX9-195" fmla="*/ 7 w 1817705"/>
                  <a:gd name="connsiteY9-196" fmla="*/ 3386499 h 3461468"/>
                  <a:gd name="connsiteX10-197" fmla="*/ 74969 w 1817705"/>
                  <a:gd name="connsiteY10-198" fmla="*/ 3309442 h 3461468"/>
                  <a:gd name="connsiteX11-199" fmla="*/ 77064 w 1817705"/>
                  <a:gd name="connsiteY11-200" fmla="*/ 3309442 h 3461468"/>
                  <a:gd name="connsiteX12-201" fmla="*/ 702095 w 1817705"/>
                  <a:gd name="connsiteY12-202" fmla="*/ 3194190 h 3461468"/>
                  <a:gd name="connsiteX13-203" fmla="*/ 1238162 w 1817705"/>
                  <a:gd name="connsiteY13-204" fmla="*/ 2846241 h 3461468"/>
                  <a:gd name="connsiteX14-205" fmla="*/ 1602493 w 1817705"/>
                  <a:gd name="connsiteY14-206" fmla="*/ 2316937 h 3461468"/>
                  <a:gd name="connsiteX15-207" fmla="*/ 1736891 w 1817705"/>
                  <a:gd name="connsiteY15-208" fmla="*/ 1685144 h 3461468"/>
                  <a:gd name="connsiteX16-209" fmla="*/ 1618971 w 1817705"/>
                  <a:gd name="connsiteY16-210" fmla="*/ 1046493 h 3461468"/>
                  <a:gd name="connsiteX17-211" fmla="*/ 1263308 w 1817705"/>
                  <a:gd name="connsiteY17-212" fmla="*/ 498900 h 3461468"/>
                  <a:gd name="connsiteX18-213" fmla="*/ 722478 w 1817705"/>
                  <a:gd name="connsiteY18-214" fmla="*/ 126854 h 3461468"/>
                  <a:gd name="connsiteX19-215" fmla="*/ 373093 w 1817705"/>
                  <a:gd name="connsiteY19-216" fmla="*/ 11174 h 3461468"/>
                  <a:gd name="connsiteX20-217" fmla="*/ 349751 w 1817705"/>
                  <a:gd name="connsiteY20-218" fmla="*/ 994 h 3461468"/>
                  <a:gd name="connsiteX21-219" fmla="*/ 351751 w 1817705"/>
                  <a:gd name="connsiteY21-220" fmla="*/ 1650 h 3461468"/>
                  <a:gd name="connsiteX0-221" fmla="*/ 351751 w 1817705"/>
                  <a:gd name="connsiteY0-222" fmla="*/ 1650 h 3461468"/>
                  <a:gd name="connsiteX1-223" fmla="*/ 732861 w 1817705"/>
                  <a:gd name="connsiteY1-224" fmla="*/ 101708 h 3461468"/>
                  <a:gd name="connsiteX2-225" fmla="*/ 1295121 w 1817705"/>
                  <a:gd name="connsiteY2-226" fmla="*/ 467087 h 3461468"/>
                  <a:gd name="connsiteX3-227" fmla="*/ 1676979 w 1817705"/>
                  <a:gd name="connsiteY3-228" fmla="*/ 1022490 h 3461468"/>
                  <a:gd name="connsiteX4-229" fmla="*/ 1817568 w 1817705"/>
                  <a:gd name="connsiteY4-230" fmla="*/ 1685239 h 3461468"/>
                  <a:gd name="connsiteX5-231" fmla="*/ 1693457 w 1817705"/>
                  <a:gd name="connsiteY5-232" fmla="*/ 2354847 h 3461468"/>
                  <a:gd name="connsiteX6-233" fmla="*/ 1320363 w 1817705"/>
                  <a:gd name="connsiteY6-234" fmla="*/ 2928633 h 3461468"/>
                  <a:gd name="connsiteX7-235" fmla="*/ 753435 w 1817705"/>
                  <a:gd name="connsiteY7-236" fmla="*/ 3318205 h 3461468"/>
                  <a:gd name="connsiteX8-237" fmla="*/ 77064 w 1817705"/>
                  <a:gd name="connsiteY8-238" fmla="*/ 3461461 h 3461468"/>
                  <a:gd name="connsiteX9-239" fmla="*/ 7 w 1817705"/>
                  <a:gd name="connsiteY9-240" fmla="*/ 3386499 h 3461468"/>
                  <a:gd name="connsiteX10-241" fmla="*/ 74969 w 1817705"/>
                  <a:gd name="connsiteY10-242" fmla="*/ 3309442 h 3461468"/>
                  <a:gd name="connsiteX11-243" fmla="*/ 77064 w 1817705"/>
                  <a:gd name="connsiteY11-244" fmla="*/ 3309442 h 3461468"/>
                  <a:gd name="connsiteX12-245" fmla="*/ 702095 w 1817705"/>
                  <a:gd name="connsiteY12-246" fmla="*/ 3194190 h 3461468"/>
                  <a:gd name="connsiteX13-247" fmla="*/ 1238162 w 1817705"/>
                  <a:gd name="connsiteY13-248" fmla="*/ 2846241 h 3461468"/>
                  <a:gd name="connsiteX14-249" fmla="*/ 1602493 w 1817705"/>
                  <a:gd name="connsiteY14-250" fmla="*/ 2316937 h 3461468"/>
                  <a:gd name="connsiteX15-251" fmla="*/ 1736891 w 1817705"/>
                  <a:gd name="connsiteY15-252" fmla="*/ 1685144 h 3461468"/>
                  <a:gd name="connsiteX16-253" fmla="*/ 1618971 w 1817705"/>
                  <a:gd name="connsiteY16-254" fmla="*/ 1046493 h 3461468"/>
                  <a:gd name="connsiteX17-255" fmla="*/ 1263308 w 1817705"/>
                  <a:gd name="connsiteY17-256" fmla="*/ 498900 h 3461468"/>
                  <a:gd name="connsiteX18-257" fmla="*/ 722478 w 1817705"/>
                  <a:gd name="connsiteY18-258" fmla="*/ 126854 h 3461468"/>
                  <a:gd name="connsiteX19-259" fmla="*/ 373093 w 1817705"/>
                  <a:gd name="connsiteY19-260" fmla="*/ 11174 h 3461468"/>
                  <a:gd name="connsiteX20-261" fmla="*/ 349751 w 1817705"/>
                  <a:gd name="connsiteY20-262" fmla="*/ 994 h 3461468"/>
                  <a:gd name="connsiteX21-263" fmla="*/ 351751 w 1817705"/>
                  <a:gd name="connsiteY21-264" fmla="*/ 1650 h 346146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817705" h="3461468">
                    <a:moveTo>
                      <a:pt x="351751" y="1650"/>
                    </a:moveTo>
                    <a:cubicBezTo>
                      <a:pt x="401516" y="4021"/>
                      <a:pt x="575633" y="24135"/>
                      <a:pt x="732861" y="101708"/>
                    </a:cubicBezTo>
                    <a:cubicBezTo>
                      <a:pt x="890089" y="179281"/>
                      <a:pt x="1133482" y="309734"/>
                      <a:pt x="1295121" y="467087"/>
                    </a:cubicBezTo>
                    <a:cubicBezTo>
                      <a:pt x="1456666" y="624440"/>
                      <a:pt x="1587539" y="814178"/>
                      <a:pt x="1676979" y="1022490"/>
                    </a:cubicBezTo>
                    <a:cubicBezTo>
                      <a:pt x="1766704" y="1230706"/>
                      <a:pt x="1814520" y="1457496"/>
                      <a:pt x="1817568" y="1685239"/>
                    </a:cubicBezTo>
                    <a:cubicBezTo>
                      <a:pt x="1820425" y="1912982"/>
                      <a:pt x="1778611" y="2142153"/>
                      <a:pt x="1693457" y="2354847"/>
                    </a:cubicBezTo>
                    <a:cubicBezTo>
                      <a:pt x="1608589" y="2567635"/>
                      <a:pt x="1480954" y="2763755"/>
                      <a:pt x="1320363" y="2928633"/>
                    </a:cubicBezTo>
                    <a:cubicBezTo>
                      <a:pt x="1159676" y="3093510"/>
                      <a:pt x="966128" y="3226956"/>
                      <a:pt x="753435" y="3318205"/>
                    </a:cubicBezTo>
                    <a:cubicBezTo>
                      <a:pt x="540837" y="3409740"/>
                      <a:pt x="309379" y="3458413"/>
                      <a:pt x="77064" y="3461461"/>
                    </a:cubicBezTo>
                    <a:cubicBezTo>
                      <a:pt x="35059" y="3462033"/>
                      <a:pt x="579" y="3428505"/>
                      <a:pt x="7" y="3386499"/>
                    </a:cubicBezTo>
                    <a:cubicBezTo>
                      <a:pt x="-564" y="3344494"/>
                      <a:pt x="32964" y="3310014"/>
                      <a:pt x="74969" y="3309442"/>
                    </a:cubicBezTo>
                    <a:lnTo>
                      <a:pt x="77064" y="3309442"/>
                    </a:lnTo>
                    <a:cubicBezTo>
                      <a:pt x="289853" y="3312300"/>
                      <a:pt x="503499" y="3273533"/>
                      <a:pt x="702095" y="3194190"/>
                    </a:cubicBezTo>
                    <a:cubicBezTo>
                      <a:pt x="900691" y="3115228"/>
                      <a:pt x="1084048" y="2996260"/>
                      <a:pt x="1238162" y="2846241"/>
                    </a:cubicBezTo>
                    <a:cubicBezTo>
                      <a:pt x="1392276" y="2696318"/>
                      <a:pt x="1517149" y="2515533"/>
                      <a:pt x="1602493" y="2316937"/>
                    </a:cubicBezTo>
                    <a:cubicBezTo>
                      <a:pt x="1688123" y="2118531"/>
                      <a:pt x="1733843" y="1902504"/>
                      <a:pt x="1736891" y="1685144"/>
                    </a:cubicBezTo>
                    <a:cubicBezTo>
                      <a:pt x="1739749" y="1467783"/>
                      <a:pt x="1700029" y="1249375"/>
                      <a:pt x="1618971" y="1046493"/>
                    </a:cubicBezTo>
                    <a:cubicBezTo>
                      <a:pt x="1538200" y="843515"/>
                      <a:pt x="1416565" y="656349"/>
                      <a:pt x="1263308" y="498900"/>
                    </a:cubicBezTo>
                    <a:cubicBezTo>
                      <a:pt x="1110051" y="341452"/>
                      <a:pt x="870847" y="208142"/>
                      <a:pt x="722478" y="126854"/>
                    </a:cubicBezTo>
                    <a:cubicBezTo>
                      <a:pt x="574109" y="45566"/>
                      <a:pt x="450966" y="24867"/>
                      <a:pt x="373093" y="11174"/>
                    </a:cubicBezTo>
                    <a:cubicBezTo>
                      <a:pt x="370426" y="11174"/>
                      <a:pt x="349656" y="3661"/>
                      <a:pt x="349751" y="994"/>
                    </a:cubicBezTo>
                    <a:cubicBezTo>
                      <a:pt x="349751" y="-1578"/>
                      <a:pt x="349179" y="1650"/>
                      <a:pt x="351751" y="1650"/>
                    </a:cubicBezTo>
                    <a:close/>
                  </a:path>
                </a:pathLst>
              </a:custGeom>
              <a:gradFill>
                <a:gsLst>
                  <a:gs pos="100000">
                    <a:schemeClr val="accent1">
                      <a:lumMod val="60000"/>
                      <a:lumOff val="40000"/>
                      <a:alpha val="0"/>
                    </a:schemeClr>
                  </a:gs>
                  <a:gs pos="0">
                    <a:schemeClr val="accent1">
                      <a:lumMod val="40000"/>
                      <a:lumOff val="60000"/>
                    </a:schemeClr>
                  </a:gs>
                </a:gsLst>
                <a:path path="circle">
                  <a:fillToRect t="100000" r="100000"/>
                </a:path>
              </a:gra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grpSp>
        <p:pic>
          <p:nvPicPr>
            <p:cNvPr id="40" name="图形 39"/>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09064" y="1929633"/>
              <a:ext cx="701300" cy="701300"/>
            </a:xfrm>
            <a:prstGeom prst="rect">
              <a:avLst/>
            </a:prstGeom>
          </p:spPr>
        </p:pic>
        <p:sp>
          <p:nvSpPr>
            <p:cNvPr id="44" name="矩形 43" descr="e7d195523061f1c0d3ba7f298e59d031c9c3f97027ed136f882110EF8F17BAD1F2C348D17C7856EF46CB4678CC9E44EE1ABA681E3133328A7B4D22AAF822B2429426B2355AA8CC4431B8568D2CF3B73A9B0145E3BA7EF5467A9393167B1AAF8BDB84EDFB47E5FED3D9F05EDCB46D5D62751F60E5C4F95D1A87769E0E4E8C433496AC852E2DB609B0"/>
            <p:cNvSpPr/>
            <p:nvPr/>
          </p:nvSpPr>
          <p:spPr>
            <a:xfrm>
              <a:off x="1117577" y="4042747"/>
              <a:ext cx="1488440" cy="436145"/>
            </a:xfrm>
            <a:prstGeom prst="rect">
              <a:avLst/>
            </a:prstGeom>
          </p:spPr>
          <p:txBody>
            <a:bodyPr wrap="square">
              <a:spAutoFit/>
            </a:bodyPr>
            <a:lstStyle/>
            <a:p>
              <a:pPr algn="ctr">
                <a:lnSpc>
                  <a:spcPct val="120000"/>
                </a:lnSpc>
              </a:pPr>
              <a:r>
                <a:rPr lang="zh-CN" altLang="en-US" sz="2000" dirty="0">
                  <a:solidFill>
                    <a:prstClr val="black">
                      <a:lumMod val="75000"/>
                      <a:lumOff val="25000"/>
                    </a:prstClr>
                  </a:solidFill>
                  <a:latin typeface="+mj-ea"/>
                  <a:ea typeface="+mj-ea"/>
                  <a:cs typeface="阿里巴巴普惠体 H" panose="00020600040101010101" pitchFamily="18" charset="-122"/>
                </a:rPr>
                <a:t>请输入文字</a:t>
              </a:r>
            </a:p>
          </p:txBody>
        </p:sp>
      </p:grpSp>
      <p:grpSp>
        <p:nvGrpSpPr>
          <p:cNvPr id="49" name="组合 48"/>
          <p:cNvGrpSpPr/>
          <p:nvPr/>
        </p:nvGrpSpPr>
        <p:grpSpPr>
          <a:xfrm>
            <a:off x="6210214" y="1879725"/>
            <a:ext cx="2529095" cy="3121692"/>
            <a:chOff x="6210213" y="1362074"/>
            <a:chExt cx="2529095" cy="3121692"/>
          </a:xfrm>
        </p:grpSpPr>
        <p:sp>
          <p:nvSpPr>
            <p:cNvPr id="23" name="椭圆 22"/>
            <p:cNvSpPr/>
            <p:nvPr/>
          </p:nvSpPr>
          <p:spPr>
            <a:xfrm>
              <a:off x="6494643" y="1620848"/>
              <a:ext cx="1960234" cy="1960234"/>
            </a:xfrm>
            <a:prstGeom prst="ellipse">
              <a:avLst/>
            </a:prstGeom>
            <a:solidFill>
              <a:srgbClr val="FAFAFA"/>
            </a:solidFill>
            <a:ln>
              <a:solidFill>
                <a:schemeClr val="bg1">
                  <a:lumMod val="95000"/>
                </a:schemeClr>
              </a:solidFill>
            </a:ln>
            <a:effectLst>
              <a:outerShdw blurRad="203200" sx="105000" sy="105000" algn="ctr" rotWithShape="0">
                <a:schemeClr val="bg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endParaRPr>
            </a:p>
          </p:txBody>
        </p:sp>
        <p:sp>
          <p:nvSpPr>
            <p:cNvPr id="25" name="文本框 17"/>
            <p:cNvSpPr txBox="1"/>
            <p:nvPr/>
          </p:nvSpPr>
          <p:spPr>
            <a:xfrm>
              <a:off x="6625009" y="2761461"/>
              <a:ext cx="1699504"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b="1" dirty="0">
                  <a:solidFill>
                    <a:schemeClr val="accent1"/>
                  </a:solidFill>
                  <a:latin typeface="+mj-lt"/>
                  <a:ea typeface="阿里巴巴普惠体 Medium" panose="00020600040101010101" pitchFamily="18" charset="-122"/>
                  <a:cs typeface="阿里巴巴普惠体 Medium" panose="00020600040101010101" pitchFamily="18" charset="-122"/>
                </a:rPr>
                <a:t>请输入标题</a:t>
              </a:r>
            </a:p>
          </p:txBody>
        </p:sp>
        <p:grpSp>
          <p:nvGrpSpPr>
            <p:cNvPr id="20" name="组合 19"/>
            <p:cNvGrpSpPr/>
            <p:nvPr/>
          </p:nvGrpSpPr>
          <p:grpSpPr>
            <a:xfrm>
              <a:off x="6210213" y="1362074"/>
              <a:ext cx="2529095" cy="2477783"/>
              <a:chOff x="639490" y="1279939"/>
              <a:chExt cx="2529095" cy="2477783"/>
            </a:xfrm>
          </p:grpSpPr>
          <p:sp>
            <p:nvSpPr>
              <p:cNvPr id="21" name="任意多边形: 形状 20"/>
              <p:cNvSpPr/>
              <p:nvPr/>
            </p:nvSpPr>
            <p:spPr>
              <a:xfrm>
                <a:off x="1870606" y="1279939"/>
                <a:ext cx="1297979" cy="2477783"/>
              </a:xfrm>
              <a:custGeom>
                <a:avLst/>
                <a:gdLst>
                  <a:gd name="connsiteX0" fmla="*/ 76969 w 1817704"/>
                  <a:gd name="connsiteY0" fmla="*/ 149 h 3481258"/>
                  <a:gd name="connsiteX1" fmla="*/ 732861 w 1817704"/>
                  <a:gd name="connsiteY1" fmla="*/ 121498 h 3481258"/>
                  <a:gd name="connsiteX2" fmla="*/ 1295121 w 1817704"/>
                  <a:gd name="connsiteY2" fmla="*/ 486877 h 3481258"/>
                  <a:gd name="connsiteX3" fmla="*/ 1676979 w 1817704"/>
                  <a:gd name="connsiteY3" fmla="*/ 1042280 h 3481258"/>
                  <a:gd name="connsiteX4" fmla="*/ 1817568 w 1817704"/>
                  <a:gd name="connsiteY4" fmla="*/ 1705029 h 3481258"/>
                  <a:gd name="connsiteX5" fmla="*/ 1693457 w 1817704"/>
                  <a:gd name="connsiteY5" fmla="*/ 2374637 h 3481258"/>
                  <a:gd name="connsiteX6" fmla="*/ 1320363 w 1817704"/>
                  <a:gd name="connsiteY6" fmla="*/ 2948423 h 3481258"/>
                  <a:gd name="connsiteX7" fmla="*/ 753435 w 1817704"/>
                  <a:gd name="connsiteY7" fmla="*/ 3337995 h 3481258"/>
                  <a:gd name="connsiteX8" fmla="*/ 77064 w 1817704"/>
                  <a:gd name="connsiteY8" fmla="*/ 3481251 h 3481258"/>
                  <a:gd name="connsiteX9" fmla="*/ 7 w 1817704"/>
                  <a:gd name="connsiteY9" fmla="*/ 3406289 h 3481258"/>
                  <a:gd name="connsiteX10" fmla="*/ 74969 w 1817704"/>
                  <a:gd name="connsiteY10" fmla="*/ 3329232 h 3481258"/>
                  <a:gd name="connsiteX11" fmla="*/ 77064 w 1817704"/>
                  <a:gd name="connsiteY11" fmla="*/ 3329232 h 3481258"/>
                  <a:gd name="connsiteX12" fmla="*/ 702095 w 1817704"/>
                  <a:gd name="connsiteY12" fmla="*/ 3213980 h 3481258"/>
                  <a:gd name="connsiteX13" fmla="*/ 1238162 w 1817704"/>
                  <a:gd name="connsiteY13" fmla="*/ 2866031 h 3481258"/>
                  <a:gd name="connsiteX14" fmla="*/ 1602493 w 1817704"/>
                  <a:gd name="connsiteY14" fmla="*/ 2336727 h 3481258"/>
                  <a:gd name="connsiteX15" fmla="*/ 1736891 w 1817704"/>
                  <a:gd name="connsiteY15" fmla="*/ 1704934 h 3481258"/>
                  <a:gd name="connsiteX16" fmla="*/ 1618971 w 1817704"/>
                  <a:gd name="connsiteY16" fmla="*/ 1066283 h 3481258"/>
                  <a:gd name="connsiteX17" fmla="*/ 1263308 w 1817704"/>
                  <a:gd name="connsiteY17" fmla="*/ 518690 h 3481258"/>
                  <a:gd name="connsiteX18" fmla="*/ 722478 w 1817704"/>
                  <a:gd name="connsiteY18" fmla="*/ 146644 h 3481258"/>
                  <a:gd name="connsiteX19" fmla="*/ 76969 w 1817704"/>
                  <a:gd name="connsiteY19" fmla="*/ 9674 h 3481258"/>
                  <a:gd name="connsiteX20" fmla="*/ 72302 w 1817704"/>
                  <a:gd name="connsiteY20" fmla="*/ 4817 h 3481258"/>
                  <a:gd name="connsiteX21" fmla="*/ 76969 w 1817704"/>
                  <a:gd name="connsiteY21" fmla="*/ 149 h 3481258"/>
                  <a:gd name="connsiteX0-1" fmla="*/ 351751 w 1817705"/>
                  <a:gd name="connsiteY0-2" fmla="*/ 16861 h 3476679"/>
                  <a:gd name="connsiteX1-3" fmla="*/ 732861 w 1817705"/>
                  <a:gd name="connsiteY1-4" fmla="*/ 116919 h 3476679"/>
                  <a:gd name="connsiteX2-5" fmla="*/ 1295121 w 1817705"/>
                  <a:gd name="connsiteY2-6" fmla="*/ 482298 h 3476679"/>
                  <a:gd name="connsiteX3-7" fmla="*/ 1676979 w 1817705"/>
                  <a:gd name="connsiteY3-8" fmla="*/ 1037701 h 3476679"/>
                  <a:gd name="connsiteX4-9" fmla="*/ 1817568 w 1817705"/>
                  <a:gd name="connsiteY4-10" fmla="*/ 1700450 h 3476679"/>
                  <a:gd name="connsiteX5-11" fmla="*/ 1693457 w 1817705"/>
                  <a:gd name="connsiteY5-12" fmla="*/ 2370058 h 3476679"/>
                  <a:gd name="connsiteX6-13" fmla="*/ 1320363 w 1817705"/>
                  <a:gd name="connsiteY6-14" fmla="*/ 2943844 h 3476679"/>
                  <a:gd name="connsiteX7-15" fmla="*/ 753435 w 1817705"/>
                  <a:gd name="connsiteY7-16" fmla="*/ 3333416 h 3476679"/>
                  <a:gd name="connsiteX8-17" fmla="*/ 77064 w 1817705"/>
                  <a:gd name="connsiteY8-18" fmla="*/ 3476672 h 3476679"/>
                  <a:gd name="connsiteX9-19" fmla="*/ 7 w 1817705"/>
                  <a:gd name="connsiteY9-20" fmla="*/ 3401710 h 3476679"/>
                  <a:gd name="connsiteX10-21" fmla="*/ 74969 w 1817705"/>
                  <a:gd name="connsiteY10-22" fmla="*/ 3324653 h 3476679"/>
                  <a:gd name="connsiteX11-23" fmla="*/ 77064 w 1817705"/>
                  <a:gd name="connsiteY11-24" fmla="*/ 3324653 h 3476679"/>
                  <a:gd name="connsiteX12-25" fmla="*/ 702095 w 1817705"/>
                  <a:gd name="connsiteY12-26" fmla="*/ 3209401 h 3476679"/>
                  <a:gd name="connsiteX13-27" fmla="*/ 1238162 w 1817705"/>
                  <a:gd name="connsiteY13-28" fmla="*/ 2861452 h 3476679"/>
                  <a:gd name="connsiteX14-29" fmla="*/ 1602493 w 1817705"/>
                  <a:gd name="connsiteY14-30" fmla="*/ 2332148 h 3476679"/>
                  <a:gd name="connsiteX15-31" fmla="*/ 1736891 w 1817705"/>
                  <a:gd name="connsiteY15-32" fmla="*/ 1700355 h 3476679"/>
                  <a:gd name="connsiteX16-33" fmla="*/ 1618971 w 1817705"/>
                  <a:gd name="connsiteY16-34" fmla="*/ 1061704 h 3476679"/>
                  <a:gd name="connsiteX17-35" fmla="*/ 1263308 w 1817705"/>
                  <a:gd name="connsiteY17-36" fmla="*/ 514111 h 3476679"/>
                  <a:gd name="connsiteX18-37" fmla="*/ 722478 w 1817705"/>
                  <a:gd name="connsiteY18-38" fmla="*/ 142065 h 3476679"/>
                  <a:gd name="connsiteX19-39" fmla="*/ 76969 w 1817705"/>
                  <a:gd name="connsiteY19-40" fmla="*/ 5095 h 3476679"/>
                  <a:gd name="connsiteX20-41" fmla="*/ 72302 w 1817705"/>
                  <a:gd name="connsiteY20-42" fmla="*/ 238 h 3476679"/>
                  <a:gd name="connsiteX21-43" fmla="*/ 351751 w 1817705"/>
                  <a:gd name="connsiteY21-44" fmla="*/ 16861 h 3476679"/>
                  <a:gd name="connsiteX0-45" fmla="*/ 351751 w 1817705"/>
                  <a:gd name="connsiteY0-46" fmla="*/ 16861 h 3476679"/>
                  <a:gd name="connsiteX1-47" fmla="*/ 732861 w 1817705"/>
                  <a:gd name="connsiteY1-48" fmla="*/ 116919 h 3476679"/>
                  <a:gd name="connsiteX2-49" fmla="*/ 1295121 w 1817705"/>
                  <a:gd name="connsiteY2-50" fmla="*/ 482298 h 3476679"/>
                  <a:gd name="connsiteX3-51" fmla="*/ 1676979 w 1817705"/>
                  <a:gd name="connsiteY3-52" fmla="*/ 1037701 h 3476679"/>
                  <a:gd name="connsiteX4-53" fmla="*/ 1817568 w 1817705"/>
                  <a:gd name="connsiteY4-54" fmla="*/ 1700450 h 3476679"/>
                  <a:gd name="connsiteX5-55" fmla="*/ 1693457 w 1817705"/>
                  <a:gd name="connsiteY5-56" fmla="*/ 2370058 h 3476679"/>
                  <a:gd name="connsiteX6-57" fmla="*/ 1320363 w 1817705"/>
                  <a:gd name="connsiteY6-58" fmla="*/ 2943844 h 3476679"/>
                  <a:gd name="connsiteX7-59" fmla="*/ 753435 w 1817705"/>
                  <a:gd name="connsiteY7-60" fmla="*/ 3333416 h 3476679"/>
                  <a:gd name="connsiteX8-61" fmla="*/ 77064 w 1817705"/>
                  <a:gd name="connsiteY8-62" fmla="*/ 3476672 h 3476679"/>
                  <a:gd name="connsiteX9-63" fmla="*/ 7 w 1817705"/>
                  <a:gd name="connsiteY9-64" fmla="*/ 3401710 h 3476679"/>
                  <a:gd name="connsiteX10-65" fmla="*/ 74969 w 1817705"/>
                  <a:gd name="connsiteY10-66" fmla="*/ 3324653 h 3476679"/>
                  <a:gd name="connsiteX11-67" fmla="*/ 77064 w 1817705"/>
                  <a:gd name="connsiteY11-68" fmla="*/ 3324653 h 3476679"/>
                  <a:gd name="connsiteX12-69" fmla="*/ 702095 w 1817705"/>
                  <a:gd name="connsiteY12-70" fmla="*/ 3209401 h 3476679"/>
                  <a:gd name="connsiteX13-71" fmla="*/ 1238162 w 1817705"/>
                  <a:gd name="connsiteY13-72" fmla="*/ 2861452 h 3476679"/>
                  <a:gd name="connsiteX14-73" fmla="*/ 1602493 w 1817705"/>
                  <a:gd name="connsiteY14-74" fmla="*/ 2332148 h 3476679"/>
                  <a:gd name="connsiteX15-75" fmla="*/ 1736891 w 1817705"/>
                  <a:gd name="connsiteY15-76" fmla="*/ 1700355 h 3476679"/>
                  <a:gd name="connsiteX16-77" fmla="*/ 1618971 w 1817705"/>
                  <a:gd name="connsiteY16-78" fmla="*/ 1061704 h 3476679"/>
                  <a:gd name="connsiteX17-79" fmla="*/ 1263308 w 1817705"/>
                  <a:gd name="connsiteY17-80" fmla="*/ 514111 h 3476679"/>
                  <a:gd name="connsiteX18-81" fmla="*/ 722478 w 1817705"/>
                  <a:gd name="connsiteY18-82" fmla="*/ 142065 h 3476679"/>
                  <a:gd name="connsiteX19-83" fmla="*/ 76969 w 1817705"/>
                  <a:gd name="connsiteY19-84" fmla="*/ 5095 h 3476679"/>
                  <a:gd name="connsiteX20-85" fmla="*/ 72302 w 1817705"/>
                  <a:gd name="connsiteY20-86" fmla="*/ 238 h 3476679"/>
                  <a:gd name="connsiteX21-87" fmla="*/ 351751 w 1817705"/>
                  <a:gd name="connsiteY21-88" fmla="*/ 16861 h 3476679"/>
                  <a:gd name="connsiteX0-89" fmla="*/ 351751 w 1817705"/>
                  <a:gd name="connsiteY0-90" fmla="*/ 11766 h 3471584"/>
                  <a:gd name="connsiteX1-91" fmla="*/ 732861 w 1817705"/>
                  <a:gd name="connsiteY1-92" fmla="*/ 111824 h 3471584"/>
                  <a:gd name="connsiteX2-93" fmla="*/ 1295121 w 1817705"/>
                  <a:gd name="connsiteY2-94" fmla="*/ 477203 h 3471584"/>
                  <a:gd name="connsiteX3-95" fmla="*/ 1676979 w 1817705"/>
                  <a:gd name="connsiteY3-96" fmla="*/ 1032606 h 3471584"/>
                  <a:gd name="connsiteX4-97" fmla="*/ 1817568 w 1817705"/>
                  <a:gd name="connsiteY4-98" fmla="*/ 1695355 h 3471584"/>
                  <a:gd name="connsiteX5-99" fmla="*/ 1693457 w 1817705"/>
                  <a:gd name="connsiteY5-100" fmla="*/ 2364963 h 3471584"/>
                  <a:gd name="connsiteX6-101" fmla="*/ 1320363 w 1817705"/>
                  <a:gd name="connsiteY6-102" fmla="*/ 2938749 h 3471584"/>
                  <a:gd name="connsiteX7-103" fmla="*/ 753435 w 1817705"/>
                  <a:gd name="connsiteY7-104" fmla="*/ 3328321 h 3471584"/>
                  <a:gd name="connsiteX8-105" fmla="*/ 77064 w 1817705"/>
                  <a:gd name="connsiteY8-106" fmla="*/ 3471577 h 3471584"/>
                  <a:gd name="connsiteX9-107" fmla="*/ 7 w 1817705"/>
                  <a:gd name="connsiteY9-108" fmla="*/ 3396615 h 3471584"/>
                  <a:gd name="connsiteX10-109" fmla="*/ 74969 w 1817705"/>
                  <a:gd name="connsiteY10-110" fmla="*/ 3319558 h 3471584"/>
                  <a:gd name="connsiteX11-111" fmla="*/ 77064 w 1817705"/>
                  <a:gd name="connsiteY11-112" fmla="*/ 3319558 h 3471584"/>
                  <a:gd name="connsiteX12-113" fmla="*/ 702095 w 1817705"/>
                  <a:gd name="connsiteY12-114" fmla="*/ 3204306 h 3471584"/>
                  <a:gd name="connsiteX13-115" fmla="*/ 1238162 w 1817705"/>
                  <a:gd name="connsiteY13-116" fmla="*/ 2856357 h 3471584"/>
                  <a:gd name="connsiteX14-117" fmla="*/ 1602493 w 1817705"/>
                  <a:gd name="connsiteY14-118" fmla="*/ 2327053 h 3471584"/>
                  <a:gd name="connsiteX15-119" fmla="*/ 1736891 w 1817705"/>
                  <a:gd name="connsiteY15-120" fmla="*/ 1695260 h 3471584"/>
                  <a:gd name="connsiteX16-121" fmla="*/ 1618971 w 1817705"/>
                  <a:gd name="connsiteY16-122" fmla="*/ 1056609 h 3471584"/>
                  <a:gd name="connsiteX17-123" fmla="*/ 1263308 w 1817705"/>
                  <a:gd name="connsiteY17-124" fmla="*/ 509016 h 3471584"/>
                  <a:gd name="connsiteX18-125" fmla="*/ 722478 w 1817705"/>
                  <a:gd name="connsiteY18-126" fmla="*/ 136970 h 3471584"/>
                  <a:gd name="connsiteX19-127" fmla="*/ 76969 w 1817705"/>
                  <a:gd name="connsiteY19-128" fmla="*/ 0 h 3471584"/>
                  <a:gd name="connsiteX20-129" fmla="*/ 349751 w 1817705"/>
                  <a:gd name="connsiteY20-130" fmla="*/ 11110 h 3471584"/>
                  <a:gd name="connsiteX21-131" fmla="*/ 351751 w 1817705"/>
                  <a:gd name="connsiteY21-132" fmla="*/ 11766 h 3471584"/>
                  <a:gd name="connsiteX0-133" fmla="*/ 351751 w 1817705"/>
                  <a:gd name="connsiteY0-134" fmla="*/ 1650 h 3461468"/>
                  <a:gd name="connsiteX1-135" fmla="*/ 732861 w 1817705"/>
                  <a:gd name="connsiteY1-136" fmla="*/ 101708 h 3461468"/>
                  <a:gd name="connsiteX2-137" fmla="*/ 1295121 w 1817705"/>
                  <a:gd name="connsiteY2-138" fmla="*/ 467087 h 3461468"/>
                  <a:gd name="connsiteX3-139" fmla="*/ 1676979 w 1817705"/>
                  <a:gd name="connsiteY3-140" fmla="*/ 1022490 h 3461468"/>
                  <a:gd name="connsiteX4-141" fmla="*/ 1817568 w 1817705"/>
                  <a:gd name="connsiteY4-142" fmla="*/ 1685239 h 3461468"/>
                  <a:gd name="connsiteX5-143" fmla="*/ 1693457 w 1817705"/>
                  <a:gd name="connsiteY5-144" fmla="*/ 2354847 h 3461468"/>
                  <a:gd name="connsiteX6-145" fmla="*/ 1320363 w 1817705"/>
                  <a:gd name="connsiteY6-146" fmla="*/ 2928633 h 3461468"/>
                  <a:gd name="connsiteX7-147" fmla="*/ 753435 w 1817705"/>
                  <a:gd name="connsiteY7-148" fmla="*/ 3318205 h 3461468"/>
                  <a:gd name="connsiteX8-149" fmla="*/ 77064 w 1817705"/>
                  <a:gd name="connsiteY8-150" fmla="*/ 3461461 h 3461468"/>
                  <a:gd name="connsiteX9-151" fmla="*/ 7 w 1817705"/>
                  <a:gd name="connsiteY9-152" fmla="*/ 3386499 h 3461468"/>
                  <a:gd name="connsiteX10-153" fmla="*/ 74969 w 1817705"/>
                  <a:gd name="connsiteY10-154" fmla="*/ 3309442 h 3461468"/>
                  <a:gd name="connsiteX11-155" fmla="*/ 77064 w 1817705"/>
                  <a:gd name="connsiteY11-156" fmla="*/ 3309442 h 3461468"/>
                  <a:gd name="connsiteX12-157" fmla="*/ 702095 w 1817705"/>
                  <a:gd name="connsiteY12-158" fmla="*/ 3194190 h 3461468"/>
                  <a:gd name="connsiteX13-159" fmla="*/ 1238162 w 1817705"/>
                  <a:gd name="connsiteY13-160" fmla="*/ 2846241 h 3461468"/>
                  <a:gd name="connsiteX14-161" fmla="*/ 1602493 w 1817705"/>
                  <a:gd name="connsiteY14-162" fmla="*/ 2316937 h 3461468"/>
                  <a:gd name="connsiteX15-163" fmla="*/ 1736891 w 1817705"/>
                  <a:gd name="connsiteY15-164" fmla="*/ 1685144 h 3461468"/>
                  <a:gd name="connsiteX16-165" fmla="*/ 1618971 w 1817705"/>
                  <a:gd name="connsiteY16-166" fmla="*/ 1046493 h 3461468"/>
                  <a:gd name="connsiteX17-167" fmla="*/ 1263308 w 1817705"/>
                  <a:gd name="connsiteY17-168" fmla="*/ 498900 h 3461468"/>
                  <a:gd name="connsiteX18-169" fmla="*/ 722478 w 1817705"/>
                  <a:gd name="connsiteY18-170" fmla="*/ 126854 h 3461468"/>
                  <a:gd name="connsiteX19-171" fmla="*/ 373093 w 1817705"/>
                  <a:gd name="connsiteY19-172" fmla="*/ 11174 h 3461468"/>
                  <a:gd name="connsiteX20-173" fmla="*/ 349751 w 1817705"/>
                  <a:gd name="connsiteY20-174" fmla="*/ 994 h 3461468"/>
                  <a:gd name="connsiteX21-175" fmla="*/ 351751 w 1817705"/>
                  <a:gd name="connsiteY21-176" fmla="*/ 1650 h 3461468"/>
                  <a:gd name="connsiteX0-177" fmla="*/ 351751 w 1817705"/>
                  <a:gd name="connsiteY0-178" fmla="*/ 1650 h 3461468"/>
                  <a:gd name="connsiteX1-179" fmla="*/ 732861 w 1817705"/>
                  <a:gd name="connsiteY1-180" fmla="*/ 101708 h 3461468"/>
                  <a:gd name="connsiteX2-181" fmla="*/ 1295121 w 1817705"/>
                  <a:gd name="connsiteY2-182" fmla="*/ 467087 h 3461468"/>
                  <a:gd name="connsiteX3-183" fmla="*/ 1676979 w 1817705"/>
                  <a:gd name="connsiteY3-184" fmla="*/ 1022490 h 3461468"/>
                  <a:gd name="connsiteX4-185" fmla="*/ 1817568 w 1817705"/>
                  <a:gd name="connsiteY4-186" fmla="*/ 1685239 h 3461468"/>
                  <a:gd name="connsiteX5-187" fmla="*/ 1693457 w 1817705"/>
                  <a:gd name="connsiteY5-188" fmla="*/ 2354847 h 3461468"/>
                  <a:gd name="connsiteX6-189" fmla="*/ 1320363 w 1817705"/>
                  <a:gd name="connsiteY6-190" fmla="*/ 2928633 h 3461468"/>
                  <a:gd name="connsiteX7-191" fmla="*/ 753435 w 1817705"/>
                  <a:gd name="connsiteY7-192" fmla="*/ 3318205 h 3461468"/>
                  <a:gd name="connsiteX8-193" fmla="*/ 77064 w 1817705"/>
                  <a:gd name="connsiteY8-194" fmla="*/ 3461461 h 3461468"/>
                  <a:gd name="connsiteX9-195" fmla="*/ 7 w 1817705"/>
                  <a:gd name="connsiteY9-196" fmla="*/ 3386499 h 3461468"/>
                  <a:gd name="connsiteX10-197" fmla="*/ 74969 w 1817705"/>
                  <a:gd name="connsiteY10-198" fmla="*/ 3309442 h 3461468"/>
                  <a:gd name="connsiteX11-199" fmla="*/ 77064 w 1817705"/>
                  <a:gd name="connsiteY11-200" fmla="*/ 3309442 h 3461468"/>
                  <a:gd name="connsiteX12-201" fmla="*/ 702095 w 1817705"/>
                  <a:gd name="connsiteY12-202" fmla="*/ 3194190 h 3461468"/>
                  <a:gd name="connsiteX13-203" fmla="*/ 1238162 w 1817705"/>
                  <a:gd name="connsiteY13-204" fmla="*/ 2846241 h 3461468"/>
                  <a:gd name="connsiteX14-205" fmla="*/ 1602493 w 1817705"/>
                  <a:gd name="connsiteY14-206" fmla="*/ 2316937 h 3461468"/>
                  <a:gd name="connsiteX15-207" fmla="*/ 1736891 w 1817705"/>
                  <a:gd name="connsiteY15-208" fmla="*/ 1685144 h 3461468"/>
                  <a:gd name="connsiteX16-209" fmla="*/ 1618971 w 1817705"/>
                  <a:gd name="connsiteY16-210" fmla="*/ 1046493 h 3461468"/>
                  <a:gd name="connsiteX17-211" fmla="*/ 1263308 w 1817705"/>
                  <a:gd name="connsiteY17-212" fmla="*/ 498900 h 3461468"/>
                  <a:gd name="connsiteX18-213" fmla="*/ 722478 w 1817705"/>
                  <a:gd name="connsiteY18-214" fmla="*/ 126854 h 3461468"/>
                  <a:gd name="connsiteX19-215" fmla="*/ 373093 w 1817705"/>
                  <a:gd name="connsiteY19-216" fmla="*/ 11174 h 3461468"/>
                  <a:gd name="connsiteX20-217" fmla="*/ 349751 w 1817705"/>
                  <a:gd name="connsiteY20-218" fmla="*/ 994 h 3461468"/>
                  <a:gd name="connsiteX21-219" fmla="*/ 351751 w 1817705"/>
                  <a:gd name="connsiteY21-220" fmla="*/ 1650 h 3461468"/>
                  <a:gd name="connsiteX0-221" fmla="*/ 351751 w 1817705"/>
                  <a:gd name="connsiteY0-222" fmla="*/ 1650 h 3461468"/>
                  <a:gd name="connsiteX1-223" fmla="*/ 732861 w 1817705"/>
                  <a:gd name="connsiteY1-224" fmla="*/ 101708 h 3461468"/>
                  <a:gd name="connsiteX2-225" fmla="*/ 1295121 w 1817705"/>
                  <a:gd name="connsiteY2-226" fmla="*/ 467087 h 3461468"/>
                  <a:gd name="connsiteX3-227" fmla="*/ 1676979 w 1817705"/>
                  <a:gd name="connsiteY3-228" fmla="*/ 1022490 h 3461468"/>
                  <a:gd name="connsiteX4-229" fmla="*/ 1817568 w 1817705"/>
                  <a:gd name="connsiteY4-230" fmla="*/ 1685239 h 3461468"/>
                  <a:gd name="connsiteX5-231" fmla="*/ 1693457 w 1817705"/>
                  <a:gd name="connsiteY5-232" fmla="*/ 2354847 h 3461468"/>
                  <a:gd name="connsiteX6-233" fmla="*/ 1320363 w 1817705"/>
                  <a:gd name="connsiteY6-234" fmla="*/ 2928633 h 3461468"/>
                  <a:gd name="connsiteX7-235" fmla="*/ 753435 w 1817705"/>
                  <a:gd name="connsiteY7-236" fmla="*/ 3318205 h 3461468"/>
                  <a:gd name="connsiteX8-237" fmla="*/ 77064 w 1817705"/>
                  <a:gd name="connsiteY8-238" fmla="*/ 3461461 h 3461468"/>
                  <a:gd name="connsiteX9-239" fmla="*/ 7 w 1817705"/>
                  <a:gd name="connsiteY9-240" fmla="*/ 3386499 h 3461468"/>
                  <a:gd name="connsiteX10-241" fmla="*/ 74969 w 1817705"/>
                  <a:gd name="connsiteY10-242" fmla="*/ 3309442 h 3461468"/>
                  <a:gd name="connsiteX11-243" fmla="*/ 77064 w 1817705"/>
                  <a:gd name="connsiteY11-244" fmla="*/ 3309442 h 3461468"/>
                  <a:gd name="connsiteX12-245" fmla="*/ 702095 w 1817705"/>
                  <a:gd name="connsiteY12-246" fmla="*/ 3194190 h 3461468"/>
                  <a:gd name="connsiteX13-247" fmla="*/ 1238162 w 1817705"/>
                  <a:gd name="connsiteY13-248" fmla="*/ 2846241 h 3461468"/>
                  <a:gd name="connsiteX14-249" fmla="*/ 1602493 w 1817705"/>
                  <a:gd name="connsiteY14-250" fmla="*/ 2316937 h 3461468"/>
                  <a:gd name="connsiteX15-251" fmla="*/ 1736891 w 1817705"/>
                  <a:gd name="connsiteY15-252" fmla="*/ 1685144 h 3461468"/>
                  <a:gd name="connsiteX16-253" fmla="*/ 1618971 w 1817705"/>
                  <a:gd name="connsiteY16-254" fmla="*/ 1046493 h 3461468"/>
                  <a:gd name="connsiteX17-255" fmla="*/ 1263308 w 1817705"/>
                  <a:gd name="connsiteY17-256" fmla="*/ 498900 h 3461468"/>
                  <a:gd name="connsiteX18-257" fmla="*/ 722478 w 1817705"/>
                  <a:gd name="connsiteY18-258" fmla="*/ 126854 h 3461468"/>
                  <a:gd name="connsiteX19-259" fmla="*/ 373093 w 1817705"/>
                  <a:gd name="connsiteY19-260" fmla="*/ 11174 h 3461468"/>
                  <a:gd name="connsiteX20-261" fmla="*/ 349751 w 1817705"/>
                  <a:gd name="connsiteY20-262" fmla="*/ 994 h 3461468"/>
                  <a:gd name="connsiteX21-263" fmla="*/ 351751 w 1817705"/>
                  <a:gd name="connsiteY21-264" fmla="*/ 1650 h 346146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817705" h="3461468">
                    <a:moveTo>
                      <a:pt x="351751" y="1650"/>
                    </a:moveTo>
                    <a:cubicBezTo>
                      <a:pt x="401516" y="4021"/>
                      <a:pt x="575633" y="24135"/>
                      <a:pt x="732861" y="101708"/>
                    </a:cubicBezTo>
                    <a:cubicBezTo>
                      <a:pt x="890089" y="179281"/>
                      <a:pt x="1133482" y="309734"/>
                      <a:pt x="1295121" y="467087"/>
                    </a:cubicBezTo>
                    <a:cubicBezTo>
                      <a:pt x="1456666" y="624440"/>
                      <a:pt x="1587539" y="814178"/>
                      <a:pt x="1676979" y="1022490"/>
                    </a:cubicBezTo>
                    <a:cubicBezTo>
                      <a:pt x="1766704" y="1230706"/>
                      <a:pt x="1814520" y="1457496"/>
                      <a:pt x="1817568" y="1685239"/>
                    </a:cubicBezTo>
                    <a:cubicBezTo>
                      <a:pt x="1820425" y="1912982"/>
                      <a:pt x="1778611" y="2142153"/>
                      <a:pt x="1693457" y="2354847"/>
                    </a:cubicBezTo>
                    <a:cubicBezTo>
                      <a:pt x="1608589" y="2567635"/>
                      <a:pt x="1480954" y="2763755"/>
                      <a:pt x="1320363" y="2928633"/>
                    </a:cubicBezTo>
                    <a:cubicBezTo>
                      <a:pt x="1159676" y="3093510"/>
                      <a:pt x="966128" y="3226956"/>
                      <a:pt x="753435" y="3318205"/>
                    </a:cubicBezTo>
                    <a:cubicBezTo>
                      <a:pt x="540837" y="3409740"/>
                      <a:pt x="309379" y="3458413"/>
                      <a:pt x="77064" y="3461461"/>
                    </a:cubicBezTo>
                    <a:cubicBezTo>
                      <a:pt x="35059" y="3462033"/>
                      <a:pt x="579" y="3428505"/>
                      <a:pt x="7" y="3386499"/>
                    </a:cubicBezTo>
                    <a:cubicBezTo>
                      <a:pt x="-564" y="3344494"/>
                      <a:pt x="32964" y="3310014"/>
                      <a:pt x="74969" y="3309442"/>
                    </a:cubicBezTo>
                    <a:lnTo>
                      <a:pt x="77064" y="3309442"/>
                    </a:lnTo>
                    <a:cubicBezTo>
                      <a:pt x="289853" y="3312300"/>
                      <a:pt x="503499" y="3273533"/>
                      <a:pt x="702095" y="3194190"/>
                    </a:cubicBezTo>
                    <a:cubicBezTo>
                      <a:pt x="900691" y="3115228"/>
                      <a:pt x="1084048" y="2996260"/>
                      <a:pt x="1238162" y="2846241"/>
                    </a:cubicBezTo>
                    <a:cubicBezTo>
                      <a:pt x="1392276" y="2696318"/>
                      <a:pt x="1517149" y="2515533"/>
                      <a:pt x="1602493" y="2316937"/>
                    </a:cubicBezTo>
                    <a:cubicBezTo>
                      <a:pt x="1688123" y="2118531"/>
                      <a:pt x="1733843" y="1902504"/>
                      <a:pt x="1736891" y="1685144"/>
                    </a:cubicBezTo>
                    <a:cubicBezTo>
                      <a:pt x="1739749" y="1467783"/>
                      <a:pt x="1700029" y="1249375"/>
                      <a:pt x="1618971" y="1046493"/>
                    </a:cubicBezTo>
                    <a:cubicBezTo>
                      <a:pt x="1538200" y="843515"/>
                      <a:pt x="1416565" y="656349"/>
                      <a:pt x="1263308" y="498900"/>
                    </a:cubicBezTo>
                    <a:cubicBezTo>
                      <a:pt x="1110051" y="341452"/>
                      <a:pt x="870847" y="208142"/>
                      <a:pt x="722478" y="126854"/>
                    </a:cubicBezTo>
                    <a:cubicBezTo>
                      <a:pt x="574109" y="45566"/>
                      <a:pt x="450966" y="24867"/>
                      <a:pt x="373093" y="11174"/>
                    </a:cubicBezTo>
                    <a:cubicBezTo>
                      <a:pt x="370426" y="11174"/>
                      <a:pt x="349656" y="3661"/>
                      <a:pt x="349751" y="994"/>
                    </a:cubicBezTo>
                    <a:cubicBezTo>
                      <a:pt x="349751" y="-1578"/>
                      <a:pt x="349179" y="1650"/>
                      <a:pt x="351751" y="1650"/>
                    </a:cubicBezTo>
                    <a:close/>
                  </a:path>
                </a:pathLst>
              </a:custGeom>
              <a:gradFill>
                <a:gsLst>
                  <a:gs pos="100000">
                    <a:schemeClr val="accent1">
                      <a:lumMod val="60000"/>
                      <a:lumOff val="40000"/>
                      <a:alpha val="0"/>
                    </a:schemeClr>
                  </a:gs>
                  <a:gs pos="0">
                    <a:schemeClr val="accent1">
                      <a:lumMod val="40000"/>
                      <a:lumOff val="60000"/>
                    </a:schemeClr>
                  </a:gs>
                </a:gsLst>
                <a:path path="circle">
                  <a:fillToRect t="100000" r="100000"/>
                </a:path>
              </a:gra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22" name="任意多边形: 形状 21"/>
              <p:cNvSpPr/>
              <p:nvPr/>
            </p:nvSpPr>
            <p:spPr>
              <a:xfrm flipH="1" flipV="1">
                <a:off x="639490" y="1279939"/>
                <a:ext cx="1297979" cy="2477783"/>
              </a:xfrm>
              <a:custGeom>
                <a:avLst/>
                <a:gdLst>
                  <a:gd name="connsiteX0" fmla="*/ 76969 w 1817704"/>
                  <a:gd name="connsiteY0" fmla="*/ 149 h 3481258"/>
                  <a:gd name="connsiteX1" fmla="*/ 732861 w 1817704"/>
                  <a:gd name="connsiteY1" fmla="*/ 121498 h 3481258"/>
                  <a:gd name="connsiteX2" fmla="*/ 1295121 w 1817704"/>
                  <a:gd name="connsiteY2" fmla="*/ 486877 h 3481258"/>
                  <a:gd name="connsiteX3" fmla="*/ 1676979 w 1817704"/>
                  <a:gd name="connsiteY3" fmla="*/ 1042280 h 3481258"/>
                  <a:gd name="connsiteX4" fmla="*/ 1817568 w 1817704"/>
                  <a:gd name="connsiteY4" fmla="*/ 1705029 h 3481258"/>
                  <a:gd name="connsiteX5" fmla="*/ 1693457 w 1817704"/>
                  <a:gd name="connsiteY5" fmla="*/ 2374637 h 3481258"/>
                  <a:gd name="connsiteX6" fmla="*/ 1320363 w 1817704"/>
                  <a:gd name="connsiteY6" fmla="*/ 2948423 h 3481258"/>
                  <a:gd name="connsiteX7" fmla="*/ 753435 w 1817704"/>
                  <a:gd name="connsiteY7" fmla="*/ 3337995 h 3481258"/>
                  <a:gd name="connsiteX8" fmla="*/ 77064 w 1817704"/>
                  <a:gd name="connsiteY8" fmla="*/ 3481251 h 3481258"/>
                  <a:gd name="connsiteX9" fmla="*/ 7 w 1817704"/>
                  <a:gd name="connsiteY9" fmla="*/ 3406289 h 3481258"/>
                  <a:gd name="connsiteX10" fmla="*/ 74969 w 1817704"/>
                  <a:gd name="connsiteY10" fmla="*/ 3329232 h 3481258"/>
                  <a:gd name="connsiteX11" fmla="*/ 77064 w 1817704"/>
                  <a:gd name="connsiteY11" fmla="*/ 3329232 h 3481258"/>
                  <a:gd name="connsiteX12" fmla="*/ 702095 w 1817704"/>
                  <a:gd name="connsiteY12" fmla="*/ 3213980 h 3481258"/>
                  <a:gd name="connsiteX13" fmla="*/ 1238162 w 1817704"/>
                  <a:gd name="connsiteY13" fmla="*/ 2866031 h 3481258"/>
                  <a:gd name="connsiteX14" fmla="*/ 1602493 w 1817704"/>
                  <a:gd name="connsiteY14" fmla="*/ 2336727 h 3481258"/>
                  <a:gd name="connsiteX15" fmla="*/ 1736891 w 1817704"/>
                  <a:gd name="connsiteY15" fmla="*/ 1704934 h 3481258"/>
                  <a:gd name="connsiteX16" fmla="*/ 1618971 w 1817704"/>
                  <a:gd name="connsiteY16" fmla="*/ 1066283 h 3481258"/>
                  <a:gd name="connsiteX17" fmla="*/ 1263308 w 1817704"/>
                  <a:gd name="connsiteY17" fmla="*/ 518690 h 3481258"/>
                  <a:gd name="connsiteX18" fmla="*/ 722478 w 1817704"/>
                  <a:gd name="connsiteY18" fmla="*/ 146644 h 3481258"/>
                  <a:gd name="connsiteX19" fmla="*/ 76969 w 1817704"/>
                  <a:gd name="connsiteY19" fmla="*/ 9674 h 3481258"/>
                  <a:gd name="connsiteX20" fmla="*/ 72302 w 1817704"/>
                  <a:gd name="connsiteY20" fmla="*/ 4817 h 3481258"/>
                  <a:gd name="connsiteX21" fmla="*/ 76969 w 1817704"/>
                  <a:gd name="connsiteY21" fmla="*/ 149 h 3481258"/>
                  <a:gd name="connsiteX0-1" fmla="*/ 351751 w 1817705"/>
                  <a:gd name="connsiteY0-2" fmla="*/ 16861 h 3476679"/>
                  <a:gd name="connsiteX1-3" fmla="*/ 732861 w 1817705"/>
                  <a:gd name="connsiteY1-4" fmla="*/ 116919 h 3476679"/>
                  <a:gd name="connsiteX2-5" fmla="*/ 1295121 w 1817705"/>
                  <a:gd name="connsiteY2-6" fmla="*/ 482298 h 3476679"/>
                  <a:gd name="connsiteX3-7" fmla="*/ 1676979 w 1817705"/>
                  <a:gd name="connsiteY3-8" fmla="*/ 1037701 h 3476679"/>
                  <a:gd name="connsiteX4-9" fmla="*/ 1817568 w 1817705"/>
                  <a:gd name="connsiteY4-10" fmla="*/ 1700450 h 3476679"/>
                  <a:gd name="connsiteX5-11" fmla="*/ 1693457 w 1817705"/>
                  <a:gd name="connsiteY5-12" fmla="*/ 2370058 h 3476679"/>
                  <a:gd name="connsiteX6-13" fmla="*/ 1320363 w 1817705"/>
                  <a:gd name="connsiteY6-14" fmla="*/ 2943844 h 3476679"/>
                  <a:gd name="connsiteX7-15" fmla="*/ 753435 w 1817705"/>
                  <a:gd name="connsiteY7-16" fmla="*/ 3333416 h 3476679"/>
                  <a:gd name="connsiteX8-17" fmla="*/ 77064 w 1817705"/>
                  <a:gd name="connsiteY8-18" fmla="*/ 3476672 h 3476679"/>
                  <a:gd name="connsiteX9-19" fmla="*/ 7 w 1817705"/>
                  <a:gd name="connsiteY9-20" fmla="*/ 3401710 h 3476679"/>
                  <a:gd name="connsiteX10-21" fmla="*/ 74969 w 1817705"/>
                  <a:gd name="connsiteY10-22" fmla="*/ 3324653 h 3476679"/>
                  <a:gd name="connsiteX11-23" fmla="*/ 77064 w 1817705"/>
                  <a:gd name="connsiteY11-24" fmla="*/ 3324653 h 3476679"/>
                  <a:gd name="connsiteX12-25" fmla="*/ 702095 w 1817705"/>
                  <a:gd name="connsiteY12-26" fmla="*/ 3209401 h 3476679"/>
                  <a:gd name="connsiteX13-27" fmla="*/ 1238162 w 1817705"/>
                  <a:gd name="connsiteY13-28" fmla="*/ 2861452 h 3476679"/>
                  <a:gd name="connsiteX14-29" fmla="*/ 1602493 w 1817705"/>
                  <a:gd name="connsiteY14-30" fmla="*/ 2332148 h 3476679"/>
                  <a:gd name="connsiteX15-31" fmla="*/ 1736891 w 1817705"/>
                  <a:gd name="connsiteY15-32" fmla="*/ 1700355 h 3476679"/>
                  <a:gd name="connsiteX16-33" fmla="*/ 1618971 w 1817705"/>
                  <a:gd name="connsiteY16-34" fmla="*/ 1061704 h 3476679"/>
                  <a:gd name="connsiteX17-35" fmla="*/ 1263308 w 1817705"/>
                  <a:gd name="connsiteY17-36" fmla="*/ 514111 h 3476679"/>
                  <a:gd name="connsiteX18-37" fmla="*/ 722478 w 1817705"/>
                  <a:gd name="connsiteY18-38" fmla="*/ 142065 h 3476679"/>
                  <a:gd name="connsiteX19-39" fmla="*/ 76969 w 1817705"/>
                  <a:gd name="connsiteY19-40" fmla="*/ 5095 h 3476679"/>
                  <a:gd name="connsiteX20-41" fmla="*/ 72302 w 1817705"/>
                  <a:gd name="connsiteY20-42" fmla="*/ 238 h 3476679"/>
                  <a:gd name="connsiteX21-43" fmla="*/ 351751 w 1817705"/>
                  <a:gd name="connsiteY21-44" fmla="*/ 16861 h 3476679"/>
                  <a:gd name="connsiteX0-45" fmla="*/ 351751 w 1817705"/>
                  <a:gd name="connsiteY0-46" fmla="*/ 16861 h 3476679"/>
                  <a:gd name="connsiteX1-47" fmla="*/ 732861 w 1817705"/>
                  <a:gd name="connsiteY1-48" fmla="*/ 116919 h 3476679"/>
                  <a:gd name="connsiteX2-49" fmla="*/ 1295121 w 1817705"/>
                  <a:gd name="connsiteY2-50" fmla="*/ 482298 h 3476679"/>
                  <a:gd name="connsiteX3-51" fmla="*/ 1676979 w 1817705"/>
                  <a:gd name="connsiteY3-52" fmla="*/ 1037701 h 3476679"/>
                  <a:gd name="connsiteX4-53" fmla="*/ 1817568 w 1817705"/>
                  <a:gd name="connsiteY4-54" fmla="*/ 1700450 h 3476679"/>
                  <a:gd name="connsiteX5-55" fmla="*/ 1693457 w 1817705"/>
                  <a:gd name="connsiteY5-56" fmla="*/ 2370058 h 3476679"/>
                  <a:gd name="connsiteX6-57" fmla="*/ 1320363 w 1817705"/>
                  <a:gd name="connsiteY6-58" fmla="*/ 2943844 h 3476679"/>
                  <a:gd name="connsiteX7-59" fmla="*/ 753435 w 1817705"/>
                  <a:gd name="connsiteY7-60" fmla="*/ 3333416 h 3476679"/>
                  <a:gd name="connsiteX8-61" fmla="*/ 77064 w 1817705"/>
                  <a:gd name="connsiteY8-62" fmla="*/ 3476672 h 3476679"/>
                  <a:gd name="connsiteX9-63" fmla="*/ 7 w 1817705"/>
                  <a:gd name="connsiteY9-64" fmla="*/ 3401710 h 3476679"/>
                  <a:gd name="connsiteX10-65" fmla="*/ 74969 w 1817705"/>
                  <a:gd name="connsiteY10-66" fmla="*/ 3324653 h 3476679"/>
                  <a:gd name="connsiteX11-67" fmla="*/ 77064 w 1817705"/>
                  <a:gd name="connsiteY11-68" fmla="*/ 3324653 h 3476679"/>
                  <a:gd name="connsiteX12-69" fmla="*/ 702095 w 1817705"/>
                  <a:gd name="connsiteY12-70" fmla="*/ 3209401 h 3476679"/>
                  <a:gd name="connsiteX13-71" fmla="*/ 1238162 w 1817705"/>
                  <a:gd name="connsiteY13-72" fmla="*/ 2861452 h 3476679"/>
                  <a:gd name="connsiteX14-73" fmla="*/ 1602493 w 1817705"/>
                  <a:gd name="connsiteY14-74" fmla="*/ 2332148 h 3476679"/>
                  <a:gd name="connsiteX15-75" fmla="*/ 1736891 w 1817705"/>
                  <a:gd name="connsiteY15-76" fmla="*/ 1700355 h 3476679"/>
                  <a:gd name="connsiteX16-77" fmla="*/ 1618971 w 1817705"/>
                  <a:gd name="connsiteY16-78" fmla="*/ 1061704 h 3476679"/>
                  <a:gd name="connsiteX17-79" fmla="*/ 1263308 w 1817705"/>
                  <a:gd name="connsiteY17-80" fmla="*/ 514111 h 3476679"/>
                  <a:gd name="connsiteX18-81" fmla="*/ 722478 w 1817705"/>
                  <a:gd name="connsiteY18-82" fmla="*/ 142065 h 3476679"/>
                  <a:gd name="connsiteX19-83" fmla="*/ 76969 w 1817705"/>
                  <a:gd name="connsiteY19-84" fmla="*/ 5095 h 3476679"/>
                  <a:gd name="connsiteX20-85" fmla="*/ 72302 w 1817705"/>
                  <a:gd name="connsiteY20-86" fmla="*/ 238 h 3476679"/>
                  <a:gd name="connsiteX21-87" fmla="*/ 351751 w 1817705"/>
                  <a:gd name="connsiteY21-88" fmla="*/ 16861 h 3476679"/>
                  <a:gd name="connsiteX0-89" fmla="*/ 351751 w 1817705"/>
                  <a:gd name="connsiteY0-90" fmla="*/ 11766 h 3471584"/>
                  <a:gd name="connsiteX1-91" fmla="*/ 732861 w 1817705"/>
                  <a:gd name="connsiteY1-92" fmla="*/ 111824 h 3471584"/>
                  <a:gd name="connsiteX2-93" fmla="*/ 1295121 w 1817705"/>
                  <a:gd name="connsiteY2-94" fmla="*/ 477203 h 3471584"/>
                  <a:gd name="connsiteX3-95" fmla="*/ 1676979 w 1817705"/>
                  <a:gd name="connsiteY3-96" fmla="*/ 1032606 h 3471584"/>
                  <a:gd name="connsiteX4-97" fmla="*/ 1817568 w 1817705"/>
                  <a:gd name="connsiteY4-98" fmla="*/ 1695355 h 3471584"/>
                  <a:gd name="connsiteX5-99" fmla="*/ 1693457 w 1817705"/>
                  <a:gd name="connsiteY5-100" fmla="*/ 2364963 h 3471584"/>
                  <a:gd name="connsiteX6-101" fmla="*/ 1320363 w 1817705"/>
                  <a:gd name="connsiteY6-102" fmla="*/ 2938749 h 3471584"/>
                  <a:gd name="connsiteX7-103" fmla="*/ 753435 w 1817705"/>
                  <a:gd name="connsiteY7-104" fmla="*/ 3328321 h 3471584"/>
                  <a:gd name="connsiteX8-105" fmla="*/ 77064 w 1817705"/>
                  <a:gd name="connsiteY8-106" fmla="*/ 3471577 h 3471584"/>
                  <a:gd name="connsiteX9-107" fmla="*/ 7 w 1817705"/>
                  <a:gd name="connsiteY9-108" fmla="*/ 3396615 h 3471584"/>
                  <a:gd name="connsiteX10-109" fmla="*/ 74969 w 1817705"/>
                  <a:gd name="connsiteY10-110" fmla="*/ 3319558 h 3471584"/>
                  <a:gd name="connsiteX11-111" fmla="*/ 77064 w 1817705"/>
                  <a:gd name="connsiteY11-112" fmla="*/ 3319558 h 3471584"/>
                  <a:gd name="connsiteX12-113" fmla="*/ 702095 w 1817705"/>
                  <a:gd name="connsiteY12-114" fmla="*/ 3204306 h 3471584"/>
                  <a:gd name="connsiteX13-115" fmla="*/ 1238162 w 1817705"/>
                  <a:gd name="connsiteY13-116" fmla="*/ 2856357 h 3471584"/>
                  <a:gd name="connsiteX14-117" fmla="*/ 1602493 w 1817705"/>
                  <a:gd name="connsiteY14-118" fmla="*/ 2327053 h 3471584"/>
                  <a:gd name="connsiteX15-119" fmla="*/ 1736891 w 1817705"/>
                  <a:gd name="connsiteY15-120" fmla="*/ 1695260 h 3471584"/>
                  <a:gd name="connsiteX16-121" fmla="*/ 1618971 w 1817705"/>
                  <a:gd name="connsiteY16-122" fmla="*/ 1056609 h 3471584"/>
                  <a:gd name="connsiteX17-123" fmla="*/ 1263308 w 1817705"/>
                  <a:gd name="connsiteY17-124" fmla="*/ 509016 h 3471584"/>
                  <a:gd name="connsiteX18-125" fmla="*/ 722478 w 1817705"/>
                  <a:gd name="connsiteY18-126" fmla="*/ 136970 h 3471584"/>
                  <a:gd name="connsiteX19-127" fmla="*/ 76969 w 1817705"/>
                  <a:gd name="connsiteY19-128" fmla="*/ 0 h 3471584"/>
                  <a:gd name="connsiteX20-129" fmla="*/ 349751 w 1817705"/>
                  <a:gd name="connsiteY20-130" fmla="*/ 11110 h 3471584"/>
                  <a:gd name="connsiteX21-131" fmla="*/ 351751 w 1817705"/>
                  <a:gd name="connsiteY21-132" fmla="*/ 11766 h 3471584"/>
                  <a:gd name="connsiteX0-133" fmla="*/ 351751 w 1817705"/>
                  <a:gd name="connsiteY0-134" fmla="*/ 1650 h 3461468"/>
                  <a:gd name="connsiteX1-135" fmla="*/ 732861 w 1817705"/>
                  <a:gd name="connsiteY1-136" fmla="*/ 101708 h 3461468"/>
                  <a:gd name="connsiteX2-137" fmla="*/ 1295121 w 1817705"/>
                  <a:gd name="connsiteY2-138" fmla="*/ 467087 h 3461468"/>
                  <a:gd name="connsiteX3-139" fmla="*/ 1676979 w 1817705"/>
                  <a:gd name="connsiteY3-140" fmla="*/ 1022490 h 3461468"/>
                  <a:gd name="connsiteX4-141" fmla="*/ 1817568 w 1817705"/>
                  <a:gd name="connsiteY4-142" fmla="*/ 1685239 h 3461468"/>
                  <a:gd name="connsiteX5-143" fmla="*/ 1693457 w 1817705"/>
                  <a:gd name="connsiteY5-144" fmla="*/ 2354847 h 3461468"/>
                  <a:gd name="connsiteX6-145" fmla="*/ 1320363 w 1817705"/>
                  <a:gd name="connsiteY6-146" fmla="*/ 2928633 h 3461468"/>
                  <a:gd name="connsiteX7-147" fmla="*/ 753435 w 1817705"/>
                  <a:gd name="connsiteY7-148" fmla="*/ 3318205 h 3461468"/>
                  <a:gd name="connsiteX8-149" fmla="*/ 77064 w 1817705"/>
                  <a:gd name="connsiteY8-150" fmla="*/ 3461461 h 3461468"/>
                  <a:gd name="connsiteX9-151" fmla="*/ 7 w 1817705"/>
                  <a:gd name="connsiteY9-152" fmla="*/ 3386499 h 3461468"/>
                  <a:gd name="connsiteX10-153" fmla="*/ 74969 w 1817705"/>
                  <a:gd name="connsiteY10-154" fmla="*/ 3309442 h 3461468"/>
                  <a:gd name="connsiteX11-155" fmla="*/ 77064 w 1817705"/>
                  <a:gd name="connsiteY11-156" fmla="*/ 3309442 h 3461468"/>
                  <a:gd name="connsiteX12-157" fmla="*/ 702095 w 1817705"/>
                  <a:gd name="connsiteY12-158" fmla="*/ 3194190 h 3461468"/>
                  <a:gd name="connsiteX13-159" fmla="*/ 1238162 w 1817705"/>
                  <a:gd name="connsiteY13-160" fmla="*/ 2846241 h 3461468"/>
                  <a:gd name="connsiteX14-161" fmla="*/ 1602493 w 1817705"/>
                  <a:gd name="connsiteY14-162" fmla="*/ 2316937 h 3461468"/>
                  <a:gd name="connsiteX15-163" fmla="*/ 1736891 w 1817705"/>
                  <a:gd name="connsiteY15-164" fmla="*/ 1685144 h 3461468"/>
                  <a:gd name="connsiteX16-165" fmla="*/ 1618971 w 1817705"/>
                  <a:gd name="connsiteY16-166" fmla="*/ 1046493 h 3461468"/>
                  <a:gd name="connsiteX17-167" fmla="*/ 1263308 w 1817705"/>
                  <a:gd name="connsiteY17-168" fmla="*/ 498900 h 3461468"/>
                  <a:gd name="connsiteX18-169" fmla="*/ 722478 w 1817705"/>
                  <a:gd name="connsiteY18-170" fmla="*/ 126854 h 3461468"/>
                  <a:gd name="connsiteX19-171" fmla="*/ 373093 w 1817705"/>
                  <a:gd name="connsiteY19-172" fmla="*/ 11174 h 3461468"/>
                  <a:gd name="connsiteX20-173" fmla="*/ 349751 w 1817705"/>
                  <a:gd name="connsiteY20-174" fmla="*/ 994 h 3461468"/>
                  <a:gd name="connsiteX21-175" fmla="*/ 351751 w 1817705"/>
                  <a:gd name="connsiteY21-176" fmla="*/ 1650 h 3461468"/>
                  <a:gd name="connsiteX0-177" fmla="*/ 351751 w 1817705"/>
                  <a:gd name="connsiteY0-178" fmla="*/ 1650 h 3461468"/>
                  <a:gd name="connsiteX1-179" fmla="*/ 732861 w 1817705"/>
                  <a:gd name="connsiteY1-180" fmla="*/ 101708 h 3461468"/>
                  <a:gd name="connsiteX2-181" fmla="*/ 1295121 w 1817705"/>
                  <a:gd name="connsiteY2-182" fmla="*/ 467087 h 3461468"/>
                  <a:gd name="connsiteX3-183" fmla="*/ 1676979 w 1817705"/>
                  <a:gd name="connsiteY3-184" fmla="*/ 1022490 h 3461468"/>
                  <a:gd name="connsiteX4-185" fmla="*/ 1817568 w 1817705"/>
                  <a:gd name="connsiteY4-186" fmla="*/ 1685239 h 3461468"/>
                  <a:gd name="connsiteX5-187" fmla="*/ 1693457 w 1817705"/>
                  <a:gd name="connsiteY5-188" fmla="*/ 2354847 h 3461468"/>
                  <a:gd name="connsiteX6-189" fmla="*/ 1320363 w 1817705"/>
                  <a:gd name="connsiteY6-190" fmla="*/ 2928633 h 3461468"/>
                  <a:gd name="connsiteX7-191" fmla="*/ 753435 w 1817705"/>
                  <a:gd name="connsiteY7-192" fmla="*/ 3318205 h 3461468"/>
                  <a:gd name="connsiteX8-193" fmla="*/ 77064 w 1817705"/>
                  <a:gd name="connsiteY8-194" fmla="*/ 3461461 h 3461468"/>
                  <a:gd name="connsiteX9-195" fmla="*/ 7 w 1817705"/>
                  <a:gd name="connsiteY9-196" fmla="*/ 3386499 h 3461468"/>
                  <a:gd name="connsiteX10-197" fmla="*/ 74969 w 1817705"/>
                  <a:gd name="connsiteY10-198" fmla="*/ 3309442 h 3461468"/>
                  <a:gd name="connsiteX11-199" fmla="*/ 77064 w 1817705"/>
                  <a:gd name="connsiteY11-200" fmla="*/ 3309442 h 3461468"/>
                  <a:gd name="connsiteX12-201" fmla="*/ 702095 w 1817705"/>
                  <a:gd name="connsiteY12-202" fmla="*/ 3194190 h 3461468"/>
                  <a:gd name="connsiteX13-203" fmla="*/ 1238162 w 1817705"/>
                  <a:gd name="connsiteY13-204" fmla="*/ 2846241 h 3461468"/>
                  <a:gd name="connsiteX14-205" fmla="*/ 1602493 w 1817705"/>
                  <a:gd name="connsiteY14-206" fmla="*/ 2316937 h 3461468"/>
                  <a:gd name="connsiteX15-207" fmla="*/ 1736891 w 1817705"/>
                  <a:gd name="connsiteY15-208" fmla="*/ 1685144 h 3461468"/>
                  <a:gd name="connsiteX16-209" fmla="*/ 1618971 w 1817705"/>
                  <a:gd name="connsiteY16-210" fmla="*/ 1046493 h 3461468"/>
                  <a:gd name="connsiteX17-211" fmla="*/ 1263308 w 1817705"/>
                  <a:gd name="connsiteY17-212" fmla="*/ 498900 h 3461468"/>
                  <a:gd name="connsiteX18-213" fmla="*/ 722478 w 1817705"/>
                  <a:gd name="connsiteY18-214" fmla="*/ 126854 h 3461468"/>
                  <a:gd name="connsiteX19-215" fmla="*/ 373093 w 1817705"/>
                  <a:gd name="connsiteY19-216" fmla="*/ 11174 h 3461468"/>
                  <a:gd name="connsiteX20-217" fmla="*/ 349751 w 1817705"/>
                  <a:gd name="connsiteY20-218" fmla="*/ 994 h 3461468"/>
                  <a:gd name="connsiteX21-219" fmla="*/ 351751 w 1817705"/>
                  <a:gd name="connsiteY21-220" fmla="*/ 1650 h 3461468"/>
                  <a:gd name="connsiteX0-221" fmla="*/ 351751 w 1817705"/>
                  <a:gd name="connsiteY0-222" fmla="*/ 1650 h 3461468"/>
                  <a:gd name="connsiteX1-223" fmla="*/ 732861 w 1817705"/>
                  <a:gd name="connsiteY1-224" fmla="*/ 101708 h 3461468"/>
                  <a:gd name="connsiteX2-225" fmla="*/ 1295121 w 1817705"/>
                  <a:gd name="connsiteY2-226" fmla="*/ 467087 h 3461468"/>
                  <a:gd name="connsiteX3-227" fmla="*/ 1676979 w 1817705"/>
                  <a:gd name="connsiteY3-228" fmla="*/ 1022490 h 3461468"/>
                  <a:gd name="connsiteX4-229" fmla="*/ 1817568 w 1817705"/>
                  <a:gd name="connsiteY4-230" fmla="*/ 1685239 h 3461468"/>
                  <a:gd name="connsiteX5-231" fmla="*/ 1693457 w 1817705"/>
                  <a:gd name="connsiteY5-232" fmla="*/ 2354847 h 3461468"/>
                  <a:gd name="connsiteX6-233" fmla="*/ 1320363 w 1817705"/>
                  <a:gd name="connsiteY6-234" fmla="*/ 2928633 h 3461468"/>
                  <a:gd name="connsiteX7-235" fmla="*/ 753435 w 1817705"/>
                  <a:gd name="connsiteY7-236" fmla="*/ 3318205 h 3461468"/>
                  <a:gd name="connsiteX8-237" fmla="*/ 77064 w 1817705"/>
                  <a:gd name="connsiteY8-238" fmla="*/ 3461461 h 3461468"/>
                  <a:gd name="connsiteX9-239" fmla="*/ 7 w 1817705"/>
                  <a:gd name="connsiteY9-240" fmla="*/ 3386499 h 3461468"/>
                  <a:gd name="connsiteX10-241" fmla="*/ 74969 w 1817705"/>
                  <a:gd name="connsiteY10-242" fmla="*/ 3309442 h 3461468"/>
                  <a:gd name="connsiteX11-243" fmla="*/ 77064 w 1817705"/>
                  <a:gd name="connsiteY11-244" fmla="*/ 3309442 h 3461468"/>
                  <a:gd name="connsiteX12-245" fmla="*/ 702095 w 1817705"/>
                  <a:gd name="connsiteY12-246" fmla="*/ 3194190 h 3461468"/>
                  <a:gd name="connsiteX13-247" fmla="*/ 1238162 w 1817705"/>
                  <a:gd name="connsiteY13-248" fmla="*/ 2846241 h 3461468"/>
                  <a:gd name="connsiteX14-249" fmla="*/ 1602493 w 1817705"/>
                  <a:gd name="connsiteY14-250" fmla="*/ 2316937 h 3461468"/>
                  <a:gd name="connsiteX15-251" fmla="*/ 1736891 w 1817705"/>
                  <a:gd name="connsiteY15-252" fmla="*/ 1685144 h 3461468"/>
                  <a:gd name="connsiteX16-253" fmla="*/ 1618971 w 1817705"/>
                  <a:gd name="connsiteY16-254" fmla="*/ 1046493 h 3461468"/>
                  <a:gd name="connsiteX17-255" fmla="*/ 1263308 w 1817705"/>
                  <a:gd name="connsiteY17-256" fmla="*/ 498900 h 3461468"/>
                  <a:gd name="connsiteX18-257" fmla="*/ 722478 w 1817705"/>
                  <a:gd name="connsiteY18-258" fmla="*/ 126854 h 3461468"/>
                  <a:gd name="connsiteX19-259" fmla="*/ 373093 w 1817705"/>
                  <a:gd name="connsiteY19-260" fmla="*/ 11174 h 3461468"/>
                  <a:gd name="connsiteX20-261" fmla="*/ 349751 w 1817705"/>
                  <a:gd name="connsiteY20-262" fmla="*/ 994 h 3461468"/>
                  <a:gd name="connsiteX21-263" fmla="*/ 351751 w 1817705"/>
                  <a:gd name="connsiteY21-264" fmla="*/ 1650 h 346146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817705" h="3461468">
                    <a:moveTo>
                      <a:pt x="351751" y="1650"/>
                    </a:moveTo>
                    <a:cubicBezTo>
                      <a:pt x="401516" y="4021"/>
                      <a:pt x="575633" y="24135"/>
                      <a:pt x="732861" y="101708"/>
                    </a:cubicBezTo>
                    <a:cubicBezTo>
                      <a:pt x="890089" y="179281"/>
                      <a:pt x="1133482" y="309734"/>
                      <a:pt x="1295121" y="467087"/>
                    </a:cubicBezTo>
                    <a:cubicBezTo>
                      <a:pt x="1456666" y="624440"/>
                      <a:pt x="1587539" y="814178"/>
                      <a:pt x="1676979" y="1022490"/>
                    </a:cubicBezTo>
                    <a:cubicBezTo>
                      <a:pt x="1766704" y="1230706"/>
                      <a:pt x="1814520" y="1457496"/>
                      <a:pt x="1817568" y="1685239"/>
                    </a:cubicBezTo>
                    <a:cubicBezTo>
                      <a:pt x="1820425" y="1912982"/>
                      <a:pt x="1778611" y="2142153"/>
                      <a:pt x="1693457" y="2354847"/>
                    </a:cubicBezTo>
                    <a:cubicBezTo>
                      <a:pt x="1608589" y="2567635"/>
                      <a:pt x="1480954" y="2763755"/>
                      <a:pt x="1320363" y="2928633"/>
                    </a:cubicBezTo>
                    <a:cubicBezTo>
                      <a:pt x="1159676" y="3093510"/>
                      <a:pt x="966128" y="3226956"/>
                      <a:pt x="753435" y="3318205"/>
                    </a:cubicBezTo>
                    <a:cubicBezTo>
                      <a:pt x="540837" y="3409740"/>
                      <a:pt x="309379" y="3458413"/>
                      <a:pt x="77064" y="3461461"/>
                    </a:cubicBezTo>
                    <a:cubicBezTo>
                      <a:pt x="35059" y="3462033"/>
                      <a:pt x="579" y="3428505"/>
                      <a:pt x="7" y="3386499"/>
                    </a:cubicBezTo>
                    <a:cubicBezTo>
                      <a:pt x="-564" y="3344494"/>
                      <a:pt x="32964" y="3310014"/>
                      <a:pt x="74969" y="3309442"/>
                    </a:cubicBezTo>
                    <a:lnTo>
                      <a:pt x="77064" y="3309442"/>
                    </a:lnTo>
                    <a:cubicBezTo>
                      <a:pt x="289853" y="3312300"/>
                      <a:pt x="503499" y="3273533"/>
                      <a:pt x="702095" y="3194190"/>
                    </a:cubicBezTo>
                    <a:cubicBezTo>
                      <a:pt x="900691" y="3115228"/>
                      <a:pt x="1084048" y="2996260"/>
                      <a:pt x="1238162" y="2846241"/>
                    </a:cubicBezTo>
                    <a:cubicBezTo>
                      <a:pt x="1392276" y="2696318"/>
                      <a:pt x="1517149" y="2515533"/>
                      <a:pt x="1602493" y="2316937"/>
                    </a:cubicBezTo>
                    <a:cubicBezTo>
                      <a:pt x="1688123" y="2118531"/>
                      <a:pt x="1733843" y="1902504"/>
                      <a:pt x="1736891" y="1685144"/>
                    </a:cubicBezTo>
                    <a:cubicBezTo>
                      <a:pt x="1739749" y="1467783"/>
                      <a:pt x="1700029" y="1249375"/>
                      <a:pt x="1618971" y="1046493"/>
                    </a:cubicBezTo>
                    <a:cubicBezTo>
                      <a:pt x="1538200" y="843515"/>
                      <a:pt x="1416565" y="656349"/>
                      <a:pt x="1263308" y="498900"/>
                    </a:cubicBezTo>
                    <a:cubicBezTo>
                      <a:pt x="1110051" y="341452"/>
                      <a:pt x="870847" y="208142"/>
                      <a:pt x="722478" y="126854"/>
                    </a:cubicBezTo>
                    <a:cubicBezTo>
                      <a:pt x="574109" y="45566"/>
                      <a:pt x="450966" y="24867"/>
                      <a:pt x="373093" y="11174"/>
                    </a:cubicBezTo>
                    <a:cubicBezTo>
                      <a:pt x="370426" y="11174"/>
                      <a:pt x="349656" y="3661"/>
                      <a:pt x="349751" y="994"/>
                    </a:cubicBezTo>
                    <a:cubicBezTo>
                      <a:pt x="349751" y="-1578"/>
                      <a:pt x="349179" y="1650"/>
                      <a:pt x="351751" y="1650"/>
                    </a:cubicBezTo>
                    <a:close/>
                  </a:path>
                </a:pathLst>
              </a:custGeom>
              <a:gradFill>
                <a:gsLst>
                  <a:gs pos="100000">
                    <a:schemeClr val="accent1">
                      <a:lumMod val="60000"/>
                      <a:lumOff val="40000"/>
                      <a:alpha val="0"/>
                    </a:schemeClr>
                  </a:gs>
                  <a:gs pos="0">
                    <a:schemeClr val="accent1">
                      <a:lumMod val="40000"/>
                      <a:lumOff val="60000"/>
                    </a:schemeClr>
                  </a:gs>
                </a:gsLst>
                <a:path path="circle">
                  <a:fillToRect t="100000" r="100000"/>
                </a:path>
              </a:gra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grpSp>
        <p:pic>
          <p:nvPicPr>
            <p:cNvPr id="42" name="图形 41"/>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124110" y="1929633"/>
              <a:ext cx="701300" cy="701300"/>
            </a:xfrm>
            <a:prstGeom prst="rect">
              <a:avLst/>
            </a:prstGeom>
          </p:spPr>
        </p:pic>
        <p:sp>
          <p:nvSpPr>
            <p:cNvPr id="45" name="矩形 44" descr="e7d195523061f1c0d3ba7f298e59d031c9c3f97027ed136f882110EF8F17BAD1F2C348D17C7856EF46CB4678CC9E44EE1ABA681E3133328A7B4D22AAF822B2429426B2355AA8CC4431B8568D2CF3B73A9B0145E3BA7EF5467A9393167B1AAF8BDB84EDFB47E5FED3D9F05EDCB46D5D62751F60E5C4F95D1A87769E0E4E8C433496AC852E2DB609B0"/>
            <p:cNvSpPr/>
            <p:nvPr/>
          </p:nvSpPr>
          <p:spPr>
            <a:xfrm>
              <a:off x="6730540" y="4043324"/>
              <a:ext cx="1488440" cy="440442"/>
            </a:xfrm>
            <a:prstGeom prst="rect">
              <a:avLst/>
            </a:prstGeom>
          </p:spPr>
          <p:txBody>
            <a:bodyPr wrap="square">
              <a:spAutoFit/>
            </a:bodyPr>
            <a:lstStyle/>
            <a:p>
              <a:pPr algn="ctr">
                <a:lnSpc>
                  <a:spcPct val="120000"/>
                </a:lnSpc>
              </a:pPr>
              <a:r>
                <a:rPr lang="zh-CN" altLang="en-US" sz="2000" dirty="0">
                  <a:solidFill>
                    <a:prstClr val="black">
                      <a:lumMod val="75000"/>
                      <a:lumOff val="25000"/>
                    </a:prstClr>
                  </a:solidFill>
                  <a:latin typeface="+mj-ea"/>
                  <a:ea typeface="+mj-ea"/>
                  <a:cs typeface="阿里巴巴普惠体 H" panose="00020600040101010101" pitchFamily="18" charset="-122"/>
                </a:rPr>
                <a:t>请输入文字</a:t>
              </a:r>
            </a:p>
          </p:txBody>
        </p:sp>
      </p:grpSp>
      <p:grpSp>
        <p:nvGrpSpPr>
          <p:cNvPr id="48" name="组合 47"/>
          <p:cNvGrpSpPr/>
          <p:nvPr/>
        </p:nvGrpSpPr>
        <p:grpSpPr>
          <a:xfrm>
            <a:off x="3452691" y="1879725"/>
            <a:ext cx="2529095" cy="3121692"/>
            <a:chOff x="3452690" y="1362074"/>
            <a:chExt cx="2529095" cy="3121692"/>
          </a:xfrm>
        </p:grpSpPr>
        <p:sp>
          <p:nvSpPr>
            <p:cNvPr id="30" name="椭圆 29"/>
            <p:cNvSpPr/>
            <p:nvPr/>
          </p:nvSpPr>
          <p:spPr>
            <a:xfrm>
              <a:off x="3737120" y="1620848"/>
              <a:ext cx="1960234" cy="1960234"/>
            </a:xfrm>
            <a:prstGeom prst="ellipse">
              <a:avLst/>
            </a:prstGeom>
            <a:solidFill>
              <a:srgbClr val="FAFAFA"/>
            </a:solidFill>
            <a:ln>
              <a:solidFill>
                <a:schemeClr val="bg1">
                  <a:lumMod val="95000"/>
                </a:schemeClr>
              </a:solidFill>
            </a:ln>
            <a:effectLst>
              <a:outerShdw blurRad="203200" sx="105000" sy="105000" algn="ctr" rotWithShape="0">
                <a:schemeClr val="bg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endParaRPr>
            </a:p>
          </p:txBody>
        </p:sp>
        <p:sp>
          <p:nvSpPr>
            <p:cNvPr id="32" name="文本框 11"/>
            <p:cNvSpPr txBox="1"/>
            <p:nvPr/>
          </p:nvSpPr>
          <p:spPr>
            <a:xfrm>
              <a:off x="3867485" y="2761461"/>
              <a:ext cx="1699504"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b="1" dirty="0">
                  <a:solidFill>
                    <a:schemeClr val="accent1"/>
                  </a:solidFill>
                  <a:latin typeface="+mj-lt"/>
                  <a:ea typeface="阿里巴巴普惠体 Medium" panose="00020600040101010101" pitchFamily="18" charset="-122"/>
                  <a:cs typeface="阿里巴巴普惠体 Medium" panose="00020600040101010101" pitchFamily="18" charset="-122"/>
                </a:rPr>
                <a:t>请输入标题</a:t>
              </a:r>
            </a:p>
          </p:txBody>
        </p:sp>
        <p:grpSp>
          <p:nvGrpSpPr>
            <p:cNvPr id="27" name="组合 26"/>
            <p:cNvGrpSpPr/>
            <p:nvPr/>
          </p:nvGrpSpPr>
          <p:grpSpPr>
            <a:xfrm>
              <a:off x="3452690" y="1362074"/>
              <a:ext cx="2529095" cy="2477783"/>
              <a:chOff x="639490" y="1279939"/>
              <a:chExt cx="2529095" cy="2477783"/>
            </a:xfrm>
          </p:grpSpPr>
          <p:sp>
            <p:nvSpPr>
              <p:cNvPr id="28" name="任意多边形: 形状 27"/>
              <p:cNvSpPr/>
              <p:nvPr/>
            </p:nvSpPr>
            <p:spPr>
              <a:xfrm>
                <a:off x="1870606" y="1279939"/>
                <a:ext cx="1297979" cy="2477783"/>
              </a:xfrm>
              <a:custGeom>
                <a:avLst/>
                <a:gdLst>
                  <a:gd name="connsiteX0" fmla="*/ 76969 w 1817704"/>
                  <a:gd name="connsiteY0" fmla="*/ 149 h 3481258"/>
                  <a:gd name="connsiteX1" fmla="*/ 732861 w 1817704"/>
                  <a:gd name="connsiteY1" fmla="*/ 121498 h 3481258"/>
                  <a:gd name="connsiteX2" fmla="*/ 1295121 w 1817704"/>
                  <a:gd name="connsiteY2" fmla="*/ 486877 h 3481258"/>
                  <a:gd name="connsiteX3" fmla="*/ 1676979 w 1817704"/>
                  <a:gd name="connsiteY3" fmla="*/ 1042280 h 3481258"/>
                  <a:gd name="connsiteX4" fmla="*/ 1817568 w 1817704"/>
                  <a:gd name="connsiteY4" fmla="*/ 1705029 h 3481258"/>
                  <a:gd name="connsiteX5" fmla="*/ 1693457 w 1817704"/>
                  <a:gd name="connsiteY5" fmla="*/ 2374637 h 3481258"/>
                  <a:gd name="connsiteX6" fmla="*/ 1320363 w 1817704"/>
                  <a:gd name="connsiteY6" fmla="*/ 2948423 h 3481258"/>
                  <a:gd name="connsiteX7" fmla="*/ 753435 w 1817704"/>
                  <a:gd name="connsiteY7" fmla="*/ 3337995 h 3481258"/>
                  <a:gd name="connsiteX8" fmla="*/ 77064 w 1817704"/>
                  <a:gd name="connsiteY8" fmla="*/ 3481251 h 3481258"/>
                  <a:gd name="connsiteX9" fmla="*/ 7 w 1817704"/>
                  <a:gd name="connsiteY9" fmla="*/ 3406289 h 3481258"/>
                  <a:gd name="connsiteX10" fmla="*/ 74969 w 1817704"/>
                  <a:gd name="connsiteY10" fmla="*/ 3329232 h 3481258"/>
                  <a:gd name="connsiteX11" fmla="*/ 77064 w 1817704"/>
                  <a:gd name="connsiteY11" fmla="*/ 3329232 h 3481258"/>
                  <a:gd name="connsiteX12" fmla="*/ 702095 w 1817704"/>
                  <a:gd name="connsiteY12" fmla="*/ 3213980 h 3481258"/>
                  <a:gd name="connsiteX13" fmla="*/ 1238162 w 1817704"/>
                  <a:gd name="connsiteY13" fmla="*/ 2866031 h 3481258"/>
                  <a:gd name="connsiteX14" fmla="*/ 1602493 w 1817704"/>
                  <a:gd name="connsiteY14" fmla="*/ 2336727 h 3481258"/>
                  <a:gd name="connsiteX15" fmla="*/ 1736891 w 1817704"/>
                  <a:gd name="connsiteY15" fmla="*/ 1704934 h 3481258"/>
                  <a:gd name="connsiteX16" fmla="*/ 1618971 w 1817704"/>
                  <a:gd name="connsiteY16" fmla="*/ 1066283 h 3481258"/>
                  <a:gd name="connsiteX17" fmla="*/ 1263308 w 1817704"/>
                  <a:gd name="connsiteY17" fmla="*/ 518690 h 3481258"/>
                  <a:gd name="connsiteX18" fmla="*/ 722478 w 1817704"/>
                  <a:gd name="connsiteY18" fmla="*/ 146644 h 3481258"/>
                  <a:gd name="connsiteX19" fmla="*/ 76969 w 1817704"/>
                  <a:gd name="connsiteY19" fmla="*/ 9674 h 3481258"/>
                  <a:gd name="connsiteX20" fmla="*/ 72302 w 1817704"/>
                  <a:gd name="connsiteY20" fmla="*/ 4817 h 3481258"/>
                  <a:gd name="connsiteX21" fmla="*/ 76969 w 1817704"/>
                  <a:gd name="connsiteY21" fmla="*/ 149 h 3481258"/>
                  <a:gd name="connsiteX0-1" fmla="*/ 351751 w 1817705"/>
                  <a:gd name="connsiteY0-2" fmla="*/ 16861 h 3476679"/>
                  <a:gd name="connsiteX1-3" fmla="*/ 732861 w 1817705"/>
                  <a:gd name="connsiteY1-4" fmla="*/ 116919 h 3476679"/>
                  <a:gd name="connsiteX2-5" fmla="*/ 1295121 w 1817705"/>
                  <a:gd name="connsiteY2-6" fmla="*/ 482298 h 3476679"/>
                  <a:gd name="connsiteX3-7" fmla="*/ 1676979 w 1817705"/>
                  <a:gd name="connsiteY3-8" fmla="*/ 1037701 h 3476679"/>
                  <a:gd name="connsiteX4-9" fmla="*/ 1817568 w 1817705"/>
                  <a:gd name="connsiteY4-10" fmla="*/ 1700450 h 3476679"/>
                  <a:gd name="connsiteX5-11" fmla="*/ 1693457 w 1817705"/>
                  <a:gd name="connsiteY5-12" fmla="*/ 2370058 h 3476679"/>
                  <a:gd name="connsiteX6-13" fmla="*/ 1320363 w 1817705"/>
                  <a:gd name="connsiteY6-14" fmla="*/ 2943844 h 3476679"/>
                  <a:gd name="connsiteX7-15" fmla="*/ 753435 w 1817705"/>
                  <a:gd name="connsiteY7-16" fmla="*/ 3333416 h 3476679"/>
                  <a:gd name="connsiteX8-17" fmla="*/ 77064 w 1817705"/>
                  <a:gd name="connsiteY8-18" fmla="*/ 3476672 h 3476679"/>
                  <a:gd name="connsiteX9-19" fmla="*/ 7 w 1817705"/>
                  <a:gd name="connsiteY9-20" fmla="*/ 3401710 h 3476679"/>
                  <a:gd name="connsiteX10-21" fmla="*/ 74969 w 1817705"/>
                  <a:gd name="connsiteY10-22" fmla="*/ 3324653 h 3476679"/>
                  <a:gd name="connsiteX11-23" fmla="*/ 77064 w 1817705"/>
                  <a:gd name="connsiteY11-24" fmla="*/ 3324653 h 3476679"/>
                  <a:gd name="connsiteX12-25" fmla="*/ 702095 w 1817705"/>
                  <a:gd name="connsiteY12-26" fmla="*/ 3209401 h 3476679"/>
                  <a:gd name="connsiteX13-27" fmla="*/ 1238162 w 1817705"/>
                  <a:gd name="connsiteY13-28" fmla="*/ 2861452 h 3476679"/>
                  <a:gd name="connsiteX14-29" fmla="*/ 1602493 w 1817705"/>
                  <a:gd name="connsiteY14-30" fmla="*/ 2332148 h 3476679"/>
                  <a:gd name="connsiteX15-31" fmla="*/ 1736891 w 1817705"/>
                  <a:gd name="connsiteY15-32" fmla="*/ 1700355 h 3476679"/>
                  <a:gd name="connsiteX16-33" fmla="*/ 1618971 w 1817705"/>
                  <a:gd name="connsiteY16-34" fmla="*/ 1061704 h 3476679"/>
                  <a:gd name="connsiteX17-35" fmla="*/ 1263308 w 1817705"/>
                  <a:gd name="connsiteY17-36" fmla="*/ 514111 h 3476679"/>
                  <a:gd name="connsiteX18-37" fmla="*/ 722478 w 1817705"/>
                  <a:gd name="connsiteY18-38" fmla="*/ 142065 h 3476679"/>
                  <a:gd name="connsiteX19-39" fmla="*/ 76969 w 1817705"/>
                  <a:gd name="connsiteY19-40" fmla="*/ 5095 h 3476679"/>
                  <a:gd name="connsiteX20-41" fmla="*/ 72302 w 1817705"/>
                  <a:gd name="connsiteY20-42" fmla="*/ 238 h 3476679"/>
                  <a:gd name="connsiteX21-43" fmla="*/ 351751 w 1817705"/>
                  <a:gd name="connsiteY21-44" fmla="*/ 16861 h 3476679"/>
                  <a:gd name="connsiteX0-45" fmla="*/ 351751 w 1817705"/>
                  <a:gd name="connsiteY0-46" fmla="*/ 16861 h 3476679"/>
                  <a:gd name="connsiteX1-47" fmla="*/ 732861 w 1817705"/>
                  <a:gd name="connsiteY1-48" fmla="*/ 116919 h 3476679"/>
                  <a:gd name="connsiteX2-49" fmla="*/ 1295121 w 1817705"/>
                  <a:gd name="connsiteY2-50" fmla="*/ 482298 h 3476679"/>
                  <a:gd name="connsiteX3-51" fmla="*/ 1676979 w 1817705"/>
                  <a:gd name="connsiteY3-52" fmla="*/ 1037701 h 3476679"/>
                  <a:gd name="connsiteX4-53" fmla="*/ 1817568 w 1817705"/>
                  <a:gd name="connsiteY4-54" fmla="*/ 1700450 h 3476679"/>
                  <a:gd name="connsiteX5-55" fmla="*/ 1693457 w 1817705"/>
                  <a:gd name="connsiteY5-56" fmla="*/ 2370058 h 3476679"/>
                  <a:gd name="connsiteX6-57" fmla="*/ 1320363 w 1817705"/>
                  <a:gd name="connsiteY6-58" fmla="*/ 2943844 h 3476679"/>
                  <a:gd name="connsiteX7-59" fmla="*/ 753435 w 1817705"/>
                  <a:gd name="connsiteY7-60" fmla="*/ 3333416 h 3476679"/>
                  <a:gd name="connsiteX8-61" fmla="*/ 77064 w 1817705"/>
                  <a:gd name="connsiteY8-62" fmla="*/ 3476672 h 3476679"/>
                  <a:gd name="connsiteX9-63" fmla="*/ 7 w 1817705"/>
                  <a:gd name="connsiteY9-64" fmla="*/ 3401710 h 3476679"/>
                  <a:gd name="connsiteX10-65" fmla="*/ 74969 w 1817705"/>
                  <a:gd name="connsiteY10-66" fmla="*/ 3324653 h 3476679"/>
                  <a:gd name="connsiteX11-67" fmla="*/ 77064 w 1817705"/>
                  <a:gd name="connsiteY11-68" fmla="*/ 3324653 h 3476679"/>
                  <a:gd name="connsiteX12-69" fmla="*/ 702095 w 1817705"/>
                  <a:gd name="connsiteY12-70" fmla="*/ 3209401 h 3476679"/>
                  <a:gd name="connsiteX13-71" fmla="*/ 1238162 w 1817705"/>
                  <a:gd name="connsiteY13-72" fmla="*/ 2861452 h 3476679"/>
                  <a:gd name="connsiteX14-73" fmla="*/ 1602493 w 1817705"/>
                  <a:gd name="connsiteY14-74" fmla="*/ 2332148 h 3476679"/>
                  <a:gd name="connsiteX15-75" fmla="*/ 1736891 w 1817705"/>
                  <a:gd name="connsiteY15-76" fmla="*/ 1700355 h 3476679"/>
                  <a:gd name="connsiteX16-77" fmla="*/ 1618971 w 1817705"/>
                  <a:gd name="connsiteY16-78" fmla="*/ 1061704 h 3476679"/>
                  <a:gd name="connsiteX17-79" fmla="*/ 1263308 w 1817705"/>
                  <a:gd name="connsiteY17-80" fmla="*/ 514111 h 3476679"/>
                  <a:gd name="connsiteX18-81" fmla="*/ 722478 w 1817705"/>
                  <a:gd name="connsiteY18-82" fmla="*/ 142065 h 3476679"/>
                  <a:gd name="connsiteX19-83" fmla="*/ 76969 w 1817705"/>
                  <a:gd name="connsiteY19-84" fmla="*/ 5095 h 3476679"/>
                  <a:gd name="connsiteX20-85" fmla="*/ 72302 w 1817705"/>
                  <a:gd name="connsiteY20-86" fmla="*/ 238 h 3476679"/>
                  <a:gd name="connsiteX21-87" fmla="*/ 351751 w 1817705"/>
                  <a:gd name="connsiteY21-88" fmla="*/ 16861 h 3476679"/>
                  <a:gd name="connsiteX0-89" fmla="*/ 351751 w 1817705"/>
                  <a:gd name="connsiteY0-90" fmla="*/ 11766 h 3471584"/>
                  <a:gd name="connsiteX1-91" fmla="*/ 732861 w 1817705"/>
                  <a:gd name="connsiteY1-92" fmla="*/ 111824 h 3471584"/>
                  <a:gd name="connsiteX2-93" fmla="*/ 1295121 w 1817705"/>
                  <a:gd name="connsiteY2-94" fmla="*/ 477203 h 3471584"/>
                  <a:gd name="connsiteX3-95" fmla="*/ 1676979 w 1817705"/>
                  <a:gd name="connsiteY3-96" fmla="*/ 1032606 h 3471584"/>
                  <a:gd name="connsiteX4-97" fmla="*/ 1817568 w 1817705"/>
                  <a:gd name="connsiteY4-98" fmla="*/ 1695355 h 3471584"/>
                  <a:gd name="connsiteX5-99" fmla="*/ 1693457 w 1817705"/>
                  <a:gd name="connsiteY5-100" fmla="*/ 2364963 h 3471584"/>
                  <a:gd name="connsiteX6-101" fmla="*/ 1320363 w 1817705"/>
                  <a:gd name="connsiteY6-102" fmla="*/ 2938749 h 3471584"/>
                  <a:gd name="connsiteX7-103" fmla="*/ 753435 w 1817705"/>
                  <a:gd name="connsiteY7-104" fmla="*/ 3328321 h 3471584"/>
                  <a:gd name="connsiteX8-105" fmla="*/ 77064 w 1817705"/>
                  <a:gd name="connsiteY8-106" fmla="*/ 3471577 h 3471584"/>
                  <a:gd name="connsiteX9-107" fmla="*/ 7 w 1817705"/>
                  <a:gd name="connsiteY9-108" fmla="*/ 3396615 h 3471584"/>
                  <a:gd name="connsiteX10-109" fmla="*/ 74969 w 1817705"/>
                  <a:gd name="connsiteY10-110" fmla="*/ 3319558 h 3471584"/>
                  <a:gd name="connsiteX11-111" fmla="*/ 77064 w 1817705"/>
                  <a:gd name="connsiteY11-112" fmla="*/ 3319558 h 3471584"/>
                  <a:gd name="connsiteX12-113" fmla="*/ 702095 w 1817705"/>
                  <a:gd name="connsiteY12-114" fmla="*/ 3204306 h 3471584"/>
                  <a:gd name="connsiteX13-115" fmla="*/ 1238162 w 1817705"/>
                  <a:gd name="connsiteY13-116" fmla="*/ 2856357 h 3471584"/>
                  <a:gd name="connsiteX14-117" fmla="*/ 1602493 w 1817705"/>
                  <a:gd name="connsiteY14-118" fmla="*/ 2327053 h 3471584"/>
                  <a:gd name="connsiteX15-119" fmla="*/ 1736891 w 1817705"/>
                  <a:gd name="connsiteY15-120" fmla="*/ 1695260 h 3471584"/>
                  <a:gd name="connsiteX16-121" fmla="*/ 1618971 w 1817705"/>
                  <a:gd name="connsiteY16-122" fmla="*/ 1056609 h 3471584"/>
                  <a:gd name="connsiteX17-123" fmla="*/ 1263308 w 1817705"/>
                  <a:gd name="connsiteY17-124" fmla="*/ 509016 h 3471584"/>
                  <a:gd name="connsiteX18-125" fmla="*/ 722478 w 1817705"/>
                  <a:gd name="connsiteY18-126" fmla="*/ 136970 h 3471584"/>
                  <a:gd name="connsiteX19-127" fmla="*/ 76969 w 1817705"/>
                  <a:gd name="connsiteY19-128" fmla="*/ 0 h 3471584"/>
                  <a:gd name="connsiteX20-129" fmla="*/ 349751 w 1817705"/>
                  <a:gd name="connsiteY20-130" fmla="*/ 11110 h 3471584"/>
                  <a:gd name="connsiteX21-131" fmla="*/ 351751 w 1817705"/>
                  <a:gd name="connsiteY21-132" fmla="*/ 11766 h 3471584"/>
                  <a:gd name="connsiteX0-133" fmla="*/ 351751 w 1817705"/>
                  <a:gd name="connsiteY0-134" fmla="*/ 1650 h 3461468"/>
                  <a:gd name="connsiteX1-135" fmla="*/ 732861 w 1817705"/>
                  <a:gd name="connsiteY1-136" fmla="*/ 101708 h 3461468"/>
                  <a:gd name="connsiteX2-137" fmla="*/ 1295121 w 1817705"/>
                  <a:gd name="connsiteY2-138" fmla="*/ 467087 h 3461468"/>
                  <a:gd name="connsiteX3-139" fmla="*/ 1676979 w 1817705"/>
                  <a:gd name="connsiteY3-140" fmla="*/ 1022490 h 3461468"/>
                  <a:gd name="connsiteX4-141" fmla="*/ 1817568 w 1817705"/>
                  <a:gd name="connsiteY4-142" fmla="*/ 1685239 h 3461468"/>
                  <a:gd name="connsiteX5-143" fmla="*/ 1693457 w 1817705"/>
                  <a:gd name="connsiteY5-144" fmla="*/ 2354847 h 3461468"/>
                  <a:gd name="connsiteX6-145" fmla="*/ 1320363 w 1817705"/>
                  <a:gd name="connsiteY6-146" fmla="*/ 2928633 h 3461468"/>
                  <a:gd name="connsiteX7-147" fmla="*/ 753435 w 1817705"/>
                  <a:gd name="connsiteY7-148" fmla="*/ 3318205 h 3461468"/>
                  <a:gd name="connsiteX8-149" fmla="*/ 77064 w 1817705"/>
                  <a:gd name="connsiteY8-150" fmla="*/ 3461461 h 3461468"/>
                  <a:gd name="connsiteX9-151" fmla="*/ 7 w 1817705"/>
                  <a:gd name="connsiteY9-152" fmla="*/ 3386499 h 3461468"/>
                  <a:gd name="connsiteX10-153" fmla="*/ 74969 w 1817705"/>
                  <a:gd name="connsiteY10-154" fmla="*/ 3309442 h 3461468"/>
                  <a:gd name="connsiteX11-155" fmla="*/ 77064 w 1817705"/>
                  <a:gd name="connsiteY11-156" fmla="*/ 3309442 h 3461468"/>
                  <a:gd name="connsiteX12-157" fmla="*/ 702095 w 1817705"/>
                  <a:gd name="connsiteY12-158" fmla="*/ 3194190 h 3461468"/>
                  <a:gd name="connsiteX13-159" fmla="*/ 1238162 w 1817705"/>
                  <a:gd name="connsiteY13-160" fmla="*/ 2846241 h 3461468"/>
                  <a:gd name="connsiteX14-161" fmla="*/ 1602493 w 1817705"/>
                  <a:gd name="connsiteY14-162" fmla="*/ 2316937 h 3461468"/>
                  <a:gd name="connsiteX15-163" fmla="*/ 1736891 w 1817705"/>
                  <a:gd name="connsiteY15-164" fmla="*/ 1685144 h 3461468"/>
                  <a:gd name="connsiteX16-165" fmla="*/ 1618971 w 1817705"/>
                  <a:gd name="connsiteY16-166" fmla="*/ 1046493 h 3461468"/>
                  <a:gd name="connsiteX17-167" fmla="*/ 1263308 w 1817705"/>
                  <a:gd name="connsiteY17-168" fmla="*/ 498900 h 3461468"/>
                  <a:gd name="connsiteX18-169" fmla="*/ 722478 w 1817705"/>
                  <a:gd name="connsiteY18-170" fmla="*/ 126854 h 3461468"/>
                  <a:gd name="connsiteX19-171" fmla="*/ 373093 w 1817705"/>
                  <a:gd name="connsiteY19-172" fmla="*/ 11174 h 3461468"/>
                  <a:gd name="connsiteX20-173" fmla="*/ 349751 w 1817705"/>
                  <a:gd name="connsiteY20-174" fmla="*/ 994 h 3461468"/>
                  <a:gd name="connsiteX21-175" fmla="*/ 351751 w 1817705"/>
                  <a:gd name="connsiteY21-176" fmla="*/ 1650 h 3461468"/>
                  <a:gd name="connsiteX0-177" fmla="*/ 351751 w 1817705"/>
                  <a:gd name="connsiteY0-178" fmla="*/ 1650 h 3461468"/>
                  <a:gd name="connsiteX1-179" fmla="*/ 732861 w 1817705"/>
                  <a:gd name="connsiteY1-180" fmla="*/ 101708 h 3461468"/>
                  <a:gd name="connsiteX2-181" fmla="*/ 1295121 w 1817705"/>
                  <a:gd name="connsiteY2-182" fmla="*/ 467087 h 3461468"/>
                  <a:gd name="connsiteX3-183" fmla="*/ 1676979 w 1817705"/>
                  <a:gd name="connsiteY3-184" fmla="*/ 1022490 h 3461468"/>
                  <a:gd name="connsiteX4-185" fmla="*/ 1817568 w 1817705"/>
                  <a:gd name="connsiteY4-186" fmla="*/ 1685239 h 3461468"/>
                  <a:gd name="connsiteX5-187" fmla="*/ 1693457 w 1817705"/>
                  <a:gd name="connsiteY5-188" fmla="*/ 2354847 h 3461468"/>
                  <a:gd name="connsiteX6-189" fmla="*/ 1320363 w 1817705"/>
                  <a:gd name="connsiteY6-190" fmla="*/ 2928633 h 3461468"/>
                  <a:gd name="connsiteX7-191" fmla="*/ 753435 w 1817705"/>
                  <a:gd name="connsiteY7-192" fmla="*/ 3318205 h 3461468"/>
                  <a:gd name="connsiteX8-193" fmla="*/ 77064 w 1817705"/>
                  <a:gd name="connsiteY8-194" fmla="*/ 3461461 h 3461468"/>
                  <a:gd name="connsiteX9-195" fmla="*/ 7 w 1817705"/>
                  <a:gd name="connsiteY9-196" fmla="*/ 3386499 h 3461468"/>
                  <a:gd name="connsiteX10-197" fmla="*/ 74969 w 1817705"/>
                  <a:gd name="connsiteY10-198" fmla="*/ 3309442 h 3461468"/>
                  <a:gd name="connsiteX11-199" fmla="*/ 77064 w 1817705"/>
                  <a:gd name="connsiteY11-200" fmla="*/ 3309442 h 3461468"/>
                  <a:gd name="connsiteX12-201" fmla="*/ 702095 w 1817705"/>
                  <a:gd name="connsiteY12-202" fmla="*/ 3194190 h 3461468"/>
                  <a:gd name="connsiteX13-203" fmla="*/ 1238162 w 1817705"/>
                  <a:gd name="connsiteY13-204" fmla="*/ 2846241 h 3461468"/>
                  <a:gd name="connsiteX14-205" fmla="*/ 1602493 w 1817705"/>
                  <a:gd name="connsiteY14-206" fmla="*/ 2316937 h 3461468"/>
                  <a:gd name="connsiteX15-207" fmla="*/ 1736891 w 1817705"/>
                  <a:gd name="connsiteY15-208" fmla="*/ 1685144 h 3461468"/>
                  <a:gd name="connsiteX16-209" fmla="*/ 1618971 w 1817705"/>
                  <a:gd name="connsiteY16-210" fmla="*/ 1046493 h 3461468"/>
                  <a:gd name="connsiteX17-211" fmla="*/ 1263308 w 1817705"/>
                  <a:gd name="connsiteY17-212" fmla="*/ 498900 h 3461468"/>
                  <a:gd name="connsiteX18-213" fmla="*/ 722478 w 1817705"/>
                  <a:gd name="connsiteY18-214" fmla="*/ 126854 h 3461468"/>
                  <a:gd name="connsiteX19-215" fmla="*/ 373093 w 1817705"/>
                  <a:gd name="connsiteY19-216" fmla="*/ 11174 h 3461468"/>
                  <a:gd name="connsiteX20-217" fmla="*/ 349751 w 1817705"/>
                  <a:gd name="connsiteY20-218" fmla="*/ 994 h 3461468"/>
                  <a:gd name="connsiteX21-219" fmla="*/ 351751 w 1817705"/>
                  <a:gd name="connsiteY21-220" fmla="*/ 1650 h 3461468"/>
                  <a:gd name="connsiteX0-221" fmla="*/ 351751 w 1817705"/>
                  <a:gd name="connsiteY0-222" fmla="*/ 1650 h 3461468"/>
                  <a:gd name="connsiteX1-223" fmla="*/ 732861 w 1817705"/>
                  <a:gd name="connsiteY1-224" fmla="*/ 101708 h 3461468"/>
                  <a:gd name="connsiteX2-225" fmla="*/ 1295121 w 1817705"/>
                  <a:gd name="connsiteY2-226" fmla="*/ 467087 h 3461468"/>
                  <a:gd name="connsiteX3-227" fmla="*/ 1676979 w 1817705"/>
                  <a:gd name="connsiteY3-228" fmla="*/ 1022490 h 3461468"/>
                  <a:gd name="connsiteX4-229" fmla="*/ 1817568 w 1817705"/>
                  <a:gd name="connsiteY4-230" fmla="*/ 1685239 h 3461468"/>
                  <a:gd name="connsiteX5-231" fmla="*/ 1693457 w 1817705"/>
                  <a:gd name="connsiteY5-232" fmla="*/ 2354847 h 3461468"/>
                  <a:gd name="connsiteX6-233" fmla="*/ 1320363 w 1817705"/>
                  <a:gd name="connsiteY6-234" fmla="*/ 2928633 h 3461468"/>
                  <a:gd name="connsiteX7-235" fmla="*/ 753435 w 1817705"/>
                  <a:gd name="connsiteY7-236" fmla="*/ 3318205 h 3461468"/>
                  <a:gd name="connsiteX8-237" fmla="*/ 77064 w 1817705"/>
                  <a:gd name="connsiteY8-238" fmla="*/ 3461461 h 3461468"/>
                  <a:gd name="connsiteX9-239" fmla="*/ 7 w 1817705"/>
                  <a:gd name="connsiteY9-240" fmla="*/ 3386499 h 3461468"/>
                  <a:gd name="connsiteX10-241" fmla="*/ 74969 w 1817705"/>
                  <a:gd name="connsiteY10-242" fmla="*/ 3309442 h 3461468"/>
                  <a:gd name="connsiteX11-243" fmla="*/ 77064 w 1817705"/>
                  <a:gd name="connsiteY11-244" fmla="*/ 3309442 h 3461468"/>
                  <a:gd name="connsiteX12-245" fmla="*/ 702095 w 1817705"/>
                  <a:gd name="connsiteY12-246" fmla="*/ 3194190 h 3461468"/>
                  <a:gd name="connsiteX13-247" fmla="*/ 1238162 w 1817705"/>
                  <a:gd name="connsiteY13-248" fmla="*/ 2846241 h 3461468"/>
                  <a:gd name="connsiteX14-249" fmla="*/ 1602493 w 1817705"/>
                  <a:gd name="connsiteY14-250" fmla="*/ 2316937 h 3461468"/>
                  <a:gd name="connsiteX15-251" fmla="*/ 1736891 w 1817705"/>
                  <a:gd name="connsiteY15-252" fmla="*/ 1685144 h 3461468"/>
                  <a:gd name="connsiteX16-253" fmla="*/ 1618971 w 1817705"/>
                  <a:gd name="connsiteY16-254" fmla="*/ 1046493 h 3461468"/>
                  <a:gd name="connsiteX17-255" fmla="*/ 1263308 w 1817705"/>
                  <a:gd name="connsiteY17-256" fmla="*/ 498900 h 3461468"/>
                  <a:gd name="connsiteX18-257" fmla="*/ 722478 w 1817705"/>
                  <a:gd name="connsiteY18-258" fmla="*/ 126854 h 3461468"/>
                  <a:gd name="connsiteX19-259" fmla="*/ 373093 w 1817705"/>
                  <a:gd name="connsiteY19-260" fmla="*/ 11174 h 3461468"/>
                  <a:gd name="connsiteX20-261" fmla="*/ 349751 w 1817705"/>
                  <a:gd name="connsiteY20-262" fmla="*/ 994 h 3461468"/>
                  <a:gd name="connsiteX21-263" fmla="*/ 351751 w 1817705"/>
                  <a:gd name="connsiteY21-264" fmla="*/ 1650 h 346146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817705" h="3461468">
                    <a:moveTo>
                      <a:pt x="351751" y="1650"/>
                    </a:moveTo>
                    <a:cubicBezTo>
                      <a:pt x="401516" y="4021"/>
                      <a:pt x="575633" y="24135"/>
                      <a:pt x="732861" y="101708"/>
                    </a:cubicBezTo>
                    <a:cubicBezTo>
                      <a:pt x="890089" y="179281"/>
                      <a:pt x="1133482" y="309734"/>
                      <a:pt x="1295121" y="467087"/>
                    </a:cubicBezTo>
                    <a:cubicBezTo>
                      <a:pt x="1456666" y="624440"/>
                      <a:pt x="1587539" y="814178"/>
                      <a:pt x="1676979" y="1022490"/>
                    </a:cubicBezTo>
                    <a:cubicBezTo>
                      <a:pt x="1766704" y="1230706"/>
                      <a:pt x="1814520" y="1457496"/>
                      <a:pt x="1817568" y="1685239"/>
                    </a:cubicBezTo>
                    <a:cubicBezTo>
                      <a:pt x="1820425" y="1912982"/>
                      <a:pt x="1778611" y="2142153"/>
                      <a:pt x="1693457" y="2354847"/>
                    </a:cubicBezTo>
                    <a:cubicBezTo>
                      <a:pt x="1608589" y="2567635"/>
                      <a:pt x="1480954" y="2763755"/>
                      <a:pt x="1320363" y="2928633"/>
                    </a:cubicBezTo>
                    <a:cubicBezTo>
                      <a:pt x="1159676" y="3093510"/>
                      <a:pt x="966128" y="3226956"/>
                      <a:pt x="753435" y="3318205"/>
                    </a:cubicBezTo>
                    <a:cubicBezTo>
                      <a:pt x="540837" y="3409740"/>
                      <a:pt x="309379" y="3458413"/>
                      <a:pt x="77064" y="3461461"/>
                    </a:cubicBezTo>
                    <a:cubicBezTo>
                      <a:pt x="35059" y="3462033"/>
                      <a:pt x="579" y="3428505"/>
                      <a:pt x="7" y="3386499"/>
                    </a:cubicBezTo>
                    <a:cubicBezTo>
                      <a:pt x="-564" y="3344494"/>
                      <a:pt x="32964" y="3310014"/>
                      <a:pt x="74969" y="3309442"/>
                    </a:cubicBezTo>
                    <a:lnTo>
                      <a:pt x="77064" y="3309442"/>
                    </a:lnTo>
                    <a:cubicBezTo>
                      <a:pt x="289853" y="3312300"/>
                      <a:pt x="503499" y="3273533"/>
                      <a:pt x="702095" y="3194190"/>
                    </a:cubicBezTo>
                    <a:cubicBezTo>
                      <a:pt x="900691" y="3115228"/>
                      <a:pt x="1084048" y="2996260"/>
                      <a:pt x="1238162" y="2846241"/>
                    </a:cubicBezTo>
                    <a:cubicBezTo>
                      <a:pt x="1392276" y="2696318"/>
                      <a:pt x="1517149" y="2515533"/>
                      <a:pt x="1602493" y="2316937"/>
                    </a:cubicBezTo>
                    <a:cubicBezTo>
                      <a:pt x="1688123" y="2118531"/>
                      <a:pt x="1733843" y="1902504"/>
                      <a:pt x="1736891" y="1685144"/>
                    </a:cubicBezTo>
                    <a:cubicBezTo>
                      <a:pt x="1739749" y="1467783"/>
                      <a:pt x="1700029" y="1249375"/>
                      <a:pt x="1618971" y="1046493"/>
                    </a:cubicBezTo>
                    <a:cubicBezTo>
                      <a:pt x="1538200" y="843515"/>
                      <a:pt x="1416565" y="656349"/>
                      <a:pt x="1263308" y="498900"/>
                    </a:cubicBezTo>
                    <a:cubicBezTo>
                      <a:pt x="1110051" y="341452"/>
                      <a:pt x="870847" y="208142"/>
                      <a:pt x="722478" y="126854"/>
                    </a:cubicBezTo>
                    <a:cubicBezTo>
                      <a:pt x="574109" y="45566"/>
                      <a:pt x="450966" y="24867"/>
                      <a:pt x="373093" y="11174"/>
                    </a:cubicBezTo>
                    <a:cubicBezTo>
                      <a:pt x="370426" y="11174"/>
                      <a:pt x="349656" y="3661"/>
                      <a:pt x="349751" y="994"/>
                    </a:cubicBezTo>
                    <a:cubicBezTo>
                      <a:pt x="349751" y="-1578"/>
                      <a:pt x="349179" y="1650"/>
                      <a:pt x="351751" y="1650"/>
                    </a:cubicBezTo>
                    <a:close/>
                  </a:path>
                </a:pathLst>
              </a:custGeom>
              <a:gradFill>
                <a:gsLst>
                  <a:gs pos="100000">
                    <a:schemeClr val="accent1">
                      <a:lumMod val="60000"/>
                      <a:lumOff val="40000"/>
                      <a:alpha val="0"/>
                    </a:schemeClr>
                  </a:gs>
                  <a:gs pos="0">
                    <a:schemeClr val="accent1">
                      <a:lumMod val="40000"/>
                      <a:lumOff val="60000"/>
                    </a:schemeClr>
                  </a:gs>
                </a:gsLst>
                <a:path path="circle">
                  <a:fillToRect t="100000" r="100000"/>
                </a:path>
              </a:gra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29" name="任意多边形: 形状 28"/>
              <p:cNvSpPr/>
              <p:nvPr/>
            </p:nvSpPr>
            <p:spPr>
              <a:xfrm flipH="1" flipV="1">
                <a:off x="639490" y="1279939"/>
                <a:ext cx="1297979" cy="2477783"/>
              </a:xfrm>
              <a:custGeom>
                <a:avLst/>
                <a:gdLst>
                  <a:gd name="connsiteX0" fmla="*/ 76969 w 1817704"/>
                  <a:gd name="connsiteY0" fmla="*/ 149 h 3481258"/>
                  <a:gd name="connsiteX1" fmla="*/ 732861 w 1817704"/>
                  <a:gd name="connsiteY1" fmla="*/ 121498 h 3481258"/>
                  <a:gd name="connsiteX2" fmla="*/ 1295121 w 1817704"/>
                  <a:gd name="connsiteY2" fmla="*/ 486877 h 3481258"/>
                  <a:gd name="connsiteX3" fmla="*/ 1676979 w 1817704"/>
                  <a:gd name="connsiteY3" fmla="*/ 1042280 h 3481258"/>
                  <a:gd name="connsiteX4" fmla="*/ 1817568 w 1817704"/>
                  <a:gd name="connsiteY4" fmla="*/ 1705029 h 3481258"/>
                  <a:gd name="connsiteX5" fmla="*/ 1693457 w 1817704"/>
                  <a:gd name="connsiteY5" fmla="*/ 2374637 h 3481258"/>
                  <a:gd name="connsiteX6" fmla="*/ 1320363 w 1817704"/>
                  <a:gd name="connsiteY6" fmla="*/ 2948423 h 3481258"/>
                  <a:gd name="connsiteX7" fmla="*/ 753435 w 1817704"/>
                  <a:gd name="connsiteY7" fmla="*/ 3337995 h 3481258"/>
                  <a:gd name="connsiteX8" fmla="*/ 77064 w 1817704"/>
                  <a:gd name="connsiteY8" fmla="*/ 3481251 h 3481258"/>
                  <a:gd name="connsiteX9" fmla="*/ 7 w 1817704"/>
                  <a:gd name="connsiteY9" fmla="*/ 3406289 h 3481258"/>
                  <a:gd name="connsiteX10" fmla="*/ 74969 w 1817704"/>
                  <a:gd name="connsiteY10" fmla="*/ 3329232 h 3481258"/>
                  <a:gd name="connsiteX11" fmla="*/ 77064 w 1817704"/>
                  <a:gd name="connsiteY11" fmla="*/ 3329232 h 3481258"/>
                  <a:gd name="connsiteX12" fmla="*/ 702095 w 1817704"/>
                  <a:gd name="connsiteY12" fmla="*/ 3213980 h 3481258"/>
                  <a:gd name="connsiteX13" fmla="*/ 1238162 w 1817704"/>
                  <a:gd name="connsiteY13" fmla="*/ 2866031 h 3481258"/>
                  <a:gd name="connsiteX14" fmla="*/ 1602493 w 1817704"/>
                  <a:gd name="connsiteY14" fmla="*/ 2336727 h 3481258"/>
                  <a:gd name="connsiteX15" fmla="*/ 1736891 w 1817704"/>
                  <a:gd name="connsiteY15" fmla="*/ 1704934 h 3481258"/>
                  <a:gd name="connsiteX16" fmla="*/ 1618971 w 1817704"/>
                  <a:gd name="connsiteY16" fmla="*/ 1066283 h 3481258"/>
                  <a:gd name="connsiteX17" fmla="*/ 1263308 w 1817704"/>
                  <a:gd name="connsiteY17" fmla="*/ 518690 h 3481258"/>
                  <a:gd name="connsiteX18" fmla="*/ 722478 w 1817704"/>
                  <a:gd name="connsiteY18" fmla="*/ 146644 h 3481258"/>
                  <a:gd name="connsiteX19" fmla="*/ 76969 w 1817704"/>
                  <a:gd name="connsiteY19" fmla="*/ 9674 h 3481258"/>
                  <a:gd name="connsiteX20" fmla="*/ 72302 w 1817704"/>
                  <a:gd name="connsiteY20" fmla="*/ 4817 h 3481258"/>
                  <a:gd name="connsiteX21" fmla="*/ 76969 w 1817704"/>
                  <a:gd name="connsiteY21" fmla="*/ 149 h 3481258"/>
                  <a:gd name="connsiteX0-1" fmla="*/ 351751 w 1817705"/>
                  <a:gd name="connsiteY0-2" fmla="*/ 16861 h 3476679"/>
                  <a:gd name="connsiteX1-3" fmla="*/ 732861 w 1817705"/>
                  <a:gd name="connsiteY1-4" fmla="*/ 116919 h 3476679"/>
                  <a:gd name="connsiteX2-5" fmla="*/ 1295121 w 1817705"/>
                  <a:gd name="connsiteY2-6" fmla="*/ 482298 h 3476679"/>
                  <a:gd name="connsiteX3-7" fmla="*/ 1676979 w 1817705"/>
                  <a:gd name="connsiteY3-8" fmla="*/ 1037701 h 3476679"/>
                  <a:gd name="connsiteX4-9" fmla="*/ 1817568 w 1817705"/>
                  <a:gd name="connsiteY4-10" fmla="*/ 1700450 h 3476679"/>
                  <a:gd name="connsiteX5-11" fmla="*/ 1693457 w 1817705"/>
                  <a:gd name="connsiteY5-12" fmla="*/ 2370058 h 3476679"/>
                  <a:gd name="connsiteX6-13" fmla="*/ 1320363 w 1817705"/>
                  <a:gd name="connsiteY6-14" fmla="*/ 2943844 h 3476679"/>
                  <a:gd name="connsiteX7-15" fmla="*/ 753435 w 1817705"/>
                  <a:gd name="connsiteY7-16" fmla="*/ 3333416 h 3476679"/>
                  <a:gd name="connsiteX8-17" fmla="*/ 77064 w 1817705"/>
                  <a:gd name="connsiteY8-18" fmla="*/ 3476672 h 3476679"/>
                  <a:gd name="connsiteX9-19" fmla="*/ 7 w 1817705"/>
                  <a:gd name="connsiteY9-20" fmla="*/ 3401710 h 3476679"/>
                  <a:gd name="connsiteX10-21" fmla="*/ 74969 w 1817705"/>
                  <a:gd name="connsiteY10-22" fmla="*/ 3324653 h 3476679"/>
                  <a:gd name="connsiteX11-23" fmla="*/ 77064 w 1817705"/>
                  <a:gd name="connsiteY11-24" fmla="*/ 3324653 h 3476679"/>
                  <a:gd name="connsiteX12-25" fmla="*/ 702095 w 1817705"/>
                  <a:gd name="connsiteY12-26" fmla="*/ 3209401 h 3476679"/>
                  <a:gd name="connsiteX13-27" fmla="*/ 1238162 w 1817705"/>
                  <a:gd name="connsiteY13-28" fmla="*/ 2861452 h 3476679"/>
                  <a:gd name="connsiteX14-29" fmla="*/ 1602493 w 1817705"/>
                  <a:gd name="connsiteY14-30" fmla="*/ 2332148 h 3476679"/>
                  <a:gd name="connsiteX15-31" fmla="*/ 1736891 w 1817705"/>
                  <a:gd name="connsiteY15-32" fmla="*/ 1700355 h 3476679"/>
                  <a:gd name="connsiteX16-33" fmla="*/ 1618971 w 1817705"/>
                  <a:gd name="connsiteY16-34" fmla="*/ 1061704 h 3476679"/>
                  <a:gd name="connsiteX17-35" fmla="*/ 1263308 w 1817705"/>
                  <a:gd name="connsiteY17-36" fmla="*/ 514111 h 3476679"/>
                  <a:gd name="connsiteX18-37" fmla="*/ 722478 w 1817705"/>
                  <a:gd name="connsiteY18-38" fmla="*/ 142065 h 3476679"/>
                  <a:gd name="connsiteX19-39" fmla="*/ 76969 w 1817705"/>
                  <a:gd name="connsiteY19-40" fmla="*/ 5095 h 3476679"/>
                  <a:gd name="connsiteX20-41" fmla="*/ 72302 w 1817705"/>
                  <a:gd name="connsiteY20-42" fmla="*/ 238 h 3476679"/>
                  <a:gd name="connsiteX21-43" fmla="*/ 351751 w 1817705"/>
                  <a:gd name="connsiteY21-44" fmla="*/ 16861 h 3476679"/>
                  <a:gd name="connsiteX0-45" fmla="*/ 351751 w 1817705"/>
                  <a:gd name="connsiteY0-46" fmla="*/ 16861 h 3476679"/>
                  <a:gd name="connsiteX1-47" fmla="*/ 732861 w 1817705"/>
                  <a:gd name="connsiteY1-48" fmla="*/ 116919 h 3476679"/>
                  <a:gd name="connsiteX2-49" fmla="*/ 1295121 w 1817705"/>
                  <a:gd name="connsiteY2-50" fmla="*/ 482298 h 3476679"/>
                  <a:gd name="connsiteX3-51" fmla="*/ 1676979 w 1817705"/>
                  <a:gd name="connsiteY3-52" fmla="*/ 1037701 h 3476679"/>
                  <a:gd name="connsiteX4-53" fmla="*/ 1817568 w 1817705"/>
                  <a:gd name="connsiteY4-54" fmla="*/ 1700450 h 3476679"/>
                  <a:gd name="connsiteX5-55" fmla="*/ 1693457 w 1817705"/>
                  <a:gd name="connsiteY5-56" fmla="*/ 2370058 h 3476679"/>
                  <a:gd name="connsiteX6-57" fmla="*/ 1320363 w 1817705"/>
                  <a:gd name="connsiteY6-58" fmla="*/ 2943844 h 3476679"/>
                  <a:gd name="connsiteX7-59" fmla="*/ 753435 w 1817705"/>
                  <a:gd name="connsiteY7-60" fmla="*/ 3333416 h 3476679"/>
                  <a:gd name="connsiteX8-61" fmla="*/ 77064 w 1817705"/>
                  <a:gd name="connsiteY8-62" fmla="*/ 3476672 h 3476679"/>
                  <a:gd name="connsiteX9-63" fmla="*/ 7 w 1817705"/>
                  <a:gd name="connsiteY9-64" fmla="*/ 3401710 h 3476679"/>
                  <a:gd name="connsiteX10-65" fmla="*/ 74969 w 1817705"/>
                  <a:gd name="connsiteY10-66" fmla="*/ 3324653 h 3476679"/>
                  <a:gd name="connsiteX11-67" fmla="*/ 77064 w 1817705"/>
                  <a:gd name="connsiteY11-68" fmla="*/ 3324653 h 3476679"/>
                  <a:gd name="connsiteX12-69" fmla="*/ 702095 w 1817705"/>
                  <a:gd name="connsiteY12-70" fmla="*/ 3209401 h 3476679"/>
                  <a:gd name="connsiteX13-71" fmla="*/ 1238162 w 1817705"/>
                  <a:gd name="connsiteY13-72" fmla="*/ 2861452 h 3476679"/>
                  <a:gd name="connsiteX14-73" fmla="*/ 1602493 w 1817705"/>
                  <a:gd name="connsiteY14-74" fmla="*/ 2332148 h 3476679"/>
                  <a:gd name="connsiteX15-75" fmla="*/ 1736891 w 1817705"/>
                  <a:gd name="connsiteY15-76" fmla="*/ 1700355 h 3476679"/>
                  <a:gd name="connsiteX16-77" fmla="*/ 1618971 w 1817705"/>
                  <a:gd name="connsiteY16-78" fmla="*/ 1061704 h 3476679"/>
                  <a:gd name="connsiteX17-79" fmla="*/ 1263308 w 1817705"/>
                  <a:gd name="connsiteY17-80" fmla="*/ 514111 h 3476679"/>
                  <a:gd name="connsiteX18-81" fmla="*/ 722478 w 1817705"/>
                  <a:gd name="connsiteY18-82" fmla="*/ 142065 h 3476679"/>
                  <a:gd name="connsiteX19-83" fmla="*/ 76969 w 1817705"/>
                  <a:gd name="connsiteY19-84" fmla="*/ 5095 h 3476679"/>
                  <a:gd name="connsiteX20-85" fmla="*/ 72302 w 1817705"/>
                  <a:gd name="connsiteY20-86" fmla="*/ 238 h 3476679"/>
                  <a:gd name="connsiteX21-87" fmla="*/ 351751 w 1817705"/>
                  <a:gd name="connsiteY21-88" fmla="*/ 16861 h 3476679"/>
                  <a:gd name="connsiteX0-89" fmla="*/ 351751 w 1817705"/>
                  <a:gd name="connsiteY0-90" fmla="*/ 11766 h 3471584"/>
                  <a:gd name="connsiteX1-91" fmla="*/ 732861 w 1817705"/>
                  <a:gd name="connsiteY1-92" fmla="*/ 111824 h 3471584"/>
                  <a:gd name="connsiteX2-93" fmla="*/ 1295121 w 1817705"/>
                  <a:gd name="connsiteY2-94" fmla="*/ 477203 h 3471584"/>
                  <a:gd name="connsiteX3-95" fmla="*/ 1676979 w 1817705"/>
                  <a:gd name="connsiteY3-96" fmla="*/ 1032606 h 3471584"/>
                  <a:gd name="connsiteX4-97" fmla="*/ 1817568 w 1817705"/>
                  <a:gd name="connsiteY4-98" fmla="*/ 1695355 h 3471584"/>
                  <a:gd name="connsiteX5-99" fmla="*/ 1693457 w 1817705"/>
                  <a:gd name="connsiteY5-100" fmla="*/ 2364963 h 3471584"/>
                  <a:gd name="connsiteX6-101" fmla="*/ 1320363 w 1817705"/>
                  <a:gd name="connsiteY6-102" fmla="*/ 2938749 h 3471584"/>
                  <a:gd name="connsiteX7-103" fmla="*/ 753435 w 1817705"/>
                  <a:gd name="connsiteY7-104" fmla="*/ 3328321 h 3471584"/>
                  <a:gd name="connsiteX8-105" fmla="*/ 77064 w 1817705"/>
                  <a:gd name="connsiteY8-106" fmla="*/ 3471577 h 3471584"/>
                  <a:gd name="connsiteX9-107" fmla="*/ 7 w 1817705"/>
                  <a:gd name="connsiteY9-108" fmla="*/ 3396615 h 3471584"/>
                  <a:gd name="connsiteX10-109" fmla="*/ 74969 w 1817705"/>
                  <a:gd name="connsiteY10-110" fmla="*/ 3319558 h 3471584"/>
                  <a:gd name="connsiteX11-111" fmla="*/ 77064 w 1817705"/>
                  <a:gd name="connsiteY11-112" fmla="*/ 3319558 h 3471584"/>
                  <a:gd name="connsiteX12-113" fmla="*/ 702095 w 1817705"/>
                  <a:gd name="connsiteY12-114" fmla="*/ 3204306 h 3471584"/>
                  <a:gd name="connsiteX13-115" fmla="*/ 1238162 w 1817705"/>
                  <a:gd name="connsiteY13-116" fmla="*/ 2856357 h 3471584"/>
                  <a:gd name="connsiteX14-117" fmla="*/ 1602493 w 1817705"/>
                  <a:gd name="connsiteY14-118" fmla="*/ 2327053 h 3471584"/>
                  <a:gd name="connsiteX15-119" fmla="*/ 1736891 w 1817705"/>
                  <a:gd name="connsiteY15-120" fmla="*/ 1695260 h 3471584"/>
                  <a:gd name="connsiteX16-121" fmla="*/ 1618971 w 1817705"/>
                  <a:gd name="connsiteY16-122" fmla="*/ 1056609 h 3471584"/>
                  <a:gd name="connsiteX17-123" fmla="*/ 1263308 w 1817705"/>
                  <a:gd name="connsiteY17-124" fmla="*/ 509016 h 3471584"/>
                  <a:gd name="connsiteX18-125" fmla="*/ 722478 w 1817705"/>
                  <a:gd name="connsiteY18-126" fmla="*/ 136970 h 3471584"/>
                  <a:gd name="connsiteX19-127" fmla="*/ 76969 w 1817705"/>
                  <a:gd name="connsiteY19-128" fmla="*/ 0 h 3471584"/>
                  <a:gd name="connsiteX20-129" fmla="*/ 349751 w 1817705"/>
                  <a:gd name="connsiteY20-130" fmla="*/ 11110 h 3471584"/>
                  <a:gd name="connsiteX21-131" fmla="*/ 351751 w 1817705"/>
                  <a:gd name="connsiteY21-132" fmla="*/ 11766 h 3471584"/>
                  <a:gd name="connsiteX0-133" fmla="*/ 351751 w 1817705"/>
                  <a:gd name="connsiteY0-134" fmla="*/ 1650 h 3461468"/>
                  <a:gd name="connsiteX1-135" fmla="*/ 732861 w 1817705"/>
                  <a:gd name="connsiteY1-136" fmla="*/ 101708 h 3461468"/>
                  <a:gd name="connsiteX2-137" fmla="*/ 1295121 w 1817705"/>
                  <a:gd name="connsiteY2-138" fmla="*/ 467087 h 3461468"/>
                  <a:gd name="connsiteX3-139" fmla="*/ 1676979 w 1817705"/>
                  <a:gd name="connsiteY3-140" fmla="*/ 1022490 h 3461468"/>
                  <a:gd name="connsiteX4-141" fmla="*/ 1817568 w 1817705"/>
                  <a:gd name="connsiteY4-142" fmla="*/ 1685239 h 3461468"/>
                  <a:gd name="connsiteX5-143" fmla="*/ 1693457 w 1817705"/>
                  <a:gd name="connsiteY5-144" fmla="*/ 2354847 h 3461468"/>
                  <a:gd name="connsiteX6-145" fmla="*/ 1320363 w 1817705"/>
                  <a:gd name="connsiteY6-146" fmla="*/ 2928633 h 3461468"/>
                  <a:gd name="connsiteX7-147" fmla="*/ 753435 w 1817705"/>
                  <a:gd name="connsiteY7-148" fmla="*/ 3318205 h 3461468"/>
                  <a:gd name="connsiteX8-149" fmla="*/ 77064 w 1817705"/>
                  <a:gd name="connsiteY8-150" fmla="*/ 3461461 h 3461468"/>
                  <a:gd name="connsiteX9-151" fmla="*/ 7 w 1817705"/>
                  <a:gd name="connsiteY9-152" fmla="*/ 3386499 h 3461468"/>
                  <a:gd name="connsiteX10-153" fmla="*/ 74969 w 1817705"/>
                  <a:gd name="connsiteY10-154" fmla="*/ 3309442 h 3461468"/>
                  <a:gd name="connsiteX11-155" fmla="*/ 77064 w 1817705"/>
                  <a:gd name="connsiteY11-156" fmla="*/ 3309442 h 3461468"/>
                  <a:gd name="connsiteX12-157" fmla="*/ 702095 w 1817705"/>
                  <a:gd name="connsiteY12-158" fmla="*/ 3194190 h 3461468"/>
                  <a:gd name="connsiteX13-159" fmla="*/ 1238162 w 1817705"/>
                  <a:gd name="connsiteY13-160" fmla="*/ 2846241 h 3461468"/>
                  <a:gd name="connsiteX14-161" fmla="*/ 1602493 w 1817705"/>
                  <a:gd name="connsiteY14-162" fmla="*/ 2316937 h 3461468"/>
                  <a:gd name="connsiteX15-163" fmla="*/ 1736891 w 1817705"/>
                  <a:gd name="connsiteY15-164" fmla="*/ 1685144 h 3461468"/>
                  <a:gd name="connsiteX16-165" fmla="*/ 1618971 w 1817705"/>
                  <a:gd name="connsiteY16-166" fmla="*/ 1046493 h 3461468"/>
                  <a:gd name="connsiteX17-167" fmla="*/ 1263308 w 1817705"/>
                  <a:gd name="connsiteY17-168" fmla="*/ 498900 h 3461468"/>
                  <a:gd name="connsiteX18-169" fmla="*/ 722478 w 1817705"/>
                  <a:gd name="connsiteY18-170" fmla="*/ 126854 h 3461468"/>
                  <a:gd name="connsiteX19-171" fmla="*/ 373093 w 1817705"/>
                  <a:gd name="connsiteY19-172" fmla="*/ 11174 h 3461468"/>
                  <a:gd name="connsiteX20-173" fmla="*/ 349751 w 1817705"/>
                  <a:gd name="connsiteY20-174" fmla="*/ 994 h 3461468"/>
                  <a:gd name="connsiteX21-175" fmla="*/ 351751 w 1817705"/>
                  <a:gd name="connsiteY21-176" fmla="*/ 1650 h 3461468"/>
                  <a:gd name="connsiteX0-177" fmla="*/ 351751 w 1817705"/>
                  <a:gd name="connsiteY0-178" fmla="*/ 1650 h 3461468"/>
                  <a:gd name="connsiteX1-179" fmla="*/ 732861 w 1817705"/>
                  <a:gd name="connsiteY1-180" fmla="*/ 101708 h 3461468"/>
                  <a:gd name="connsiteX2-181" fmla="*/ 1295121 w 1817705"/>
                  <a:gd name="connsiteY2-182" fmla="*/ 467087 h 3461468"/>
                  <a:gd name="connsiteX3-183" fmla="*/ 1676979 w 1817705"/>
                  <a:gd name="connsiteY3-184" fmla="*/ 1022490 h 3461468"/>
                  <a:gd name="connsiteX4-185" fmla="*/ 1817568 w 1817705"/>
                  <a:gd name="connsiteY4-186" fmla="*/ 1685239 h 3461468"/>
                  <a:gd name="connsiteX5-187" fmla="*/ 1693457 w 1817705"/>
                  <a:gd name="connsiteY5-188" fmla="*/ 2354847 h 3461468"/>
                  <a:gd name="connsiteX6-189" fmla="*/ 1320363 w 1817705"/>
                  <a:gd name="connsiteY6-190" fmla="*/ 2928633 h 3461468"/>
                  <a:gd name="connsiteX7-191" fmla="*/ 753435 w 1817705"/>
                  <a:gd name="connsiteY7-192" fmla="*/ 3318205 h 3461468"/>
                  <a:gd name="connsiteX8-193" fmla="*/ 77064 w 1817705"/>
                  <a:gd name="connsiteY8-194" fmla="*/ 3461461 h 3461468"/>
                  <a:gd name="connsiteX9-195" fmla="*/ 7 w 1817705"/>
                  <a:gd name="connsiteY9-196" fmla="*/ 3386499 h 3461468"/>
                  <a:gd name="connsiteX10-197" fmla="*/ 74969 w 1817705"/>
                  <a:gd name="connsiteY10-198" fmla="*/ 3309442 h 3461468"/>
                  <a:gd name="connsiteX11-199" fmla="*/ 77064 w 1817705"/>
                  <a:gd name="connsiteY11-200" fmla="*/ 3309442 h 3461468"/>
                  <a:gd name="connsiteX12-201" fmla="*/ 702095 w 1817705"/>
                  <a:gd name="connsiteY12-202" fmla="*/ 3194190 h 3461468"/>
                  <a:gd name="connsiteX13-203" fmla="*/ 1238162 w 1817705"/>
                  <a:gd name="connsiteY13-204" fmla="*/ 2846241 h 3461468"/>
                  <a:gd name="connsiteX14-205" fmla="*/ 1602493 w 1817705"/>
                  <a:gd name="connsiteY14-206" fmla="*/ 2316937 h 3461468"/>
                  <a:gd name="connsiteX15-207" fmla="*/ 1736891 w 1817705"/>
                  <a:gd name="connsiteY15-208" fmla="*/ 1685144 h 3461468"/>
                  <a:gd name="connsiteX16-209" fmla="*/ 1618971 w 1817705"/>
                  <a:gd name="connsiteY16-210" fmla="*/ 1046493 h 3461468"/>
                  <a:gd name="connsiteX17-211" fmla="*/ 1263308 w 1817705"/>
                  <a:gd name="connsiteY17-212" fmla="*/ 498900 h 3461468"/>
                  <a:gd name="connsiteX18-213" fmla="*/ 722478 w 1817705"/>
                  <a:gd name="connsiteY18-214" fmla="*/ 126854 h 3461468"/>
                  <a:gd name="connsiteX19-215" fmla="*/ 373093 w 1817705"/>
                  <a:gd name="connsiteY19-216" fmla="*/ 11174 h 3461468"/>
                  <a:gd name="connsiteX20-217" fmla="*/ 349751 w 1817705"/>
                  <a:gd name="connsiteY20-218" fmla="*/ 994 h 3461468"/>
                  <a:gd name="connsiteX21-219" fmla="*/ 351751 w 1817705"/>
                  <a:gd name="connsiteY21-220" fmla="*/ 1650 h 3461468"/>
                  <a:gd name="connsiteX0-221" fmla="*/ 351751 w 1817705"/>
                  <a:gd name="connsiteY0-222" fmla="*/ 1650 h 3461468"/>
                  <a:gd name="connsiteX1-223" fmla="*/ 732861 w 1817705"/>
                  <a:gd name="connsiteY1-224" fmla="*/ 101708 h 3461468"/>
                  <a:gd name="connsiteX2-225" fmla="*/ 1295121 w 1817705"/>
                  <a:gd name="connsiteY2-226" fmla="*/ 467087 h 3461468"/>
                  <a:gd name="connsiteX3-227" fmla="*/ 1676979 w 1817705"/>
                  <a:gd name="connsiteY3-228" fmla="*/ 1022490 h 3461468"/>
                  <a:gd name="connsiteX4-229" fmla="*/ 1817568 w 1817705"/>
                  <a:gd name="connsiteY4-230" fmla="*/ 1685239 h 3461468"/>
                  <a:gd name="connsiteX5-231" fmla="*/ 1693457 w 1817705"/>
                  <a:gd name="connsiteY5-232" fmla="*/ 2354847 h 3461468"/>
                  <a:gd name="connsiteX6-233" fmla="*/ 1320363 w 1817705"/>
                  <a:gd name="connsiteY6-234" fmla="*/ 2928633 h 3461468"/>
                  <a:gd name="connsiteX7-235" fmla="*/ 753435 w 1817705"/>
                  <a:gd name="connsiteY7-236" fmla="*/ 3318205 h 3461468"/>
                  <a:gd name="connsiteX8-237" fmla="*/ 77064 w 1817705"/>
                  <a:gd name="connsiteY8-238" fmla="*/ 3461461 h 3461468"/>
                  <a:gd name="connsiteX9-239" fmla="*/ 7 w 1817705"/>
                  <a:gd name="connsiteY9-240" fmla="*/ 3386499 h 3461468"/>
                  <a:gd name="connsiteX10-241" fmla="*/ 74969 w 1817705"/>
                  <a:gd name="connsiteY10-242" fmla="*/ 3309442 h 3461468"/>
                  <a:gd name="connsiteX11-243" fmla="*/ 77064 w 1817705"/>
                  <a:gd name="connsiteY11-244" fmla="*/ 3309442 h 3461468"/>
                  <a:gd name="connsiteX12-245" fmla="*/ 702095 w 1817705"/>
                  <a:gd name="connsiteY12-246" fmla="*/ 3194190 h 3461468"/>
                  <a:gd name="connsiteX13-247" fmla="*/ 1238162 w 1817705"/>
                  <a:gd name="connsiteY13-248" fmla="*/ 2846241 h 3461468"/>
                  <a:gd name="connsiteX14-249" fmla="*/ 1602493 w 1817705"/>
                  <a:gd name="connsiteY14-250" fmla="*/ 2316937 h 3461468"/>
                  <a:gd name="connsiteX15-251" fmla="*/ 1736891 w 1817705"/>
                  <a:gd name="connsiteY15-252" fmla="*/ 1685144 h 3461468"/>
                  <a:gd name="connsiteX16-253" fmla="*/ 1618971 w 1817705"/>
                  <a:gd name="connsiteY16-254" fmla="*/ 1046493 h 3461468"/>
                  <a:gd name="connsiteX17-255" fmla="*/ 1263308 w 1817705"/>
                  <a:gd name="connsiteY17-256" fmla="*/ 498900 h 3461468"/>
                  <a:gd name="connsiteX18-257" fmla="*/ 722478 w 1817705"/>
                  <a:gd name="connsiteY18-258" fmla="*/ 126854 h 3461468"/>
                  <a:gd name="connsiteX19-259" fmla="*/ 373093 w 1817705"/>
                  <a:gd name="connsiteY19-260" fmla="*/ 11174 h 3461468"/>
                  <a:gd name="connsiteX20-261" fmla="*/ 349751 w 1817705"/>
                  <a:gd name="connsiteY20-262" fmla="*/ 994 h 3461468"/>
                  <a:gd name="connsiteX21-263" fmla="*/ 351751 w 1817705"/>
                  <a:gd name="connsiteY21-264" fmla="*/ 1650 h 346146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817705" h="3461468">
                    <a:moveTo>
                      <a:pt x="351751" y="1650"/>
                    </a:moveTo>
                    <a:cubicBezTo>
                      <a:pt x="401516" y="4021"/>
                      <a:pt x="575633" y="24135"/>
                      <a:pt x="732861" y="101708"/>
                    </a:cubicBezTo>
                    <a:cubicBezTo>
                      <a:pt x="890089" y="179281"/>
                      <a:pt x="1133482" y="309734"/>
                      <a:pt x="1295121" y="467087"/>
                    </a:cubicBezTo>
                    <a:cubicBezTo>
                      <a:pt x="1456666" y="624440"/>
                      <a:pt x="1587539" y="814178"/>
                      <a:pt x="1676979" y="1022490"/>
                    </a:cubicBezTo>
                    <a:cubicBezTo>
                      <a:pt x="1766704" y="1230706"/>
                      <a:pt x="1814520" y="1457496"/>
                      <a:pt x="1817568" y="1685239"/>
                    </a:cubicBezTo>
                    <a:cubicBezTo>
                      <a:pt x="1820425" y="1912982"/>
                      <a:pt x="1778611" y="2142153"/>
                      <a:pt x="1693457" y="2354847"/>
                    </a:cubicBezTo>
                    <a:cubicBezTo>
                      <a:pt x="1608589" y="2567635"/>
                      <a:pt x="1480954" y="2763755"/>
                      <a:pt x="1320363" y="2928633"/>
                    </a:cubicBezTo>
                    <a:cubicBezTo>
                      <a:pt x="1159676" y="3093510"/>
                      <a:pt x="966128" y="3226956"/>
                      <a:pt x="753435" y="3318205"/>
                    </a:cubicBezTo>
                    <a:cubicBezTo>
                      <a:pt x="540837" y="3409740"/>
                      <a:pt x="309379" y="3458413"/>
                      <a:pt x="77064" y="3461461"/>
                    </a:cubicBezTo>
                    <a:cubicBezTo>
                      <a:pt x="35059" y="3462033"/>
                      <a:pt x="579" y="3428505"/>
                      <a:pt x="7" y="3386499"/>
                    </a:cubicBezTo>
                    <a:cubicBezTo>
                      <a:pt x="-564" y="3344494"/>
                      <a:pt x="32964" y="3310014"/>
                      <a:pt x="74969" y="3309442"/>
                    </a:cubicBezTo>
                    <a:lnTo>
                      <a:pt x="77064" y="3309442"/>
                    </a:lnTo>
                    <a:cubicBezTo>
                      <a:pt x="289853" y="3312300"/>
                      <a:pt x="503499" y="3273533"/>
                      <a:pt x="702095" y="3194190"/>
                    </a:cubicBezTo>
                    <a:cubicBezTo>
                      <a:pt x="900691" y="3115228"/>
                      <a:pt x="1084048" y="2996260"/>
                      <a:pt x="1238162" y="2846241"/>
                    </a:cubicBezTo>
                    <a:cubicBezTo>
                      <a:pt x="1392276" y="2696318"/>
                      <a:pt x="1517149" y="2515533"/>
                      <a:pt x="1602493" y="2316937"/>
                    </a:cubicBezTo>
                    <a:cubicBezTo>
                      <a:pt x="1688123" y="2118531"/>
                      <a:pt x="1733843" y="1902504"/>
                      <a:pt x="1736891" y="1685144"/>
                    </a:cubicBezTo>
                    <a:cubicBezTo>
                      <a:pt x="1739749" y="1467783"/>
                      <a:pt x="1700029" y="1249375"/>
                      <a:pt x="1618971" y="1046493"/>
                    </a:cubicBezTo>
                    <a:cubicBezTo>
                      <a:pt x="1538200" y="843515"/>
                      <a:pt x="1416565" y="656349"/>
                      <a:pt x="1263308" y="498900"/>
                    </a:cubicBezTo>
                    <a:cubicBezTo>
                      <a:pt x="1110051" y="341452"/>
                      <a:pt x="870847" y="208142"/>
                      <a:pt x="722478" y="126854"/>
                    </a:cubicBezTo>
                    <a:cubicBezTo>
                      <a:pt x="574109" y="45566"/>
                      <a:pt x="450966" y="24867"/>
                      <a:pt x="373093" y="11174"/>
                    </a:cubicBezTo>
                    <a:cubicBezTo>
                      <a:pt x="370426" y="11174"/>
                      <a:pt x="349656" y="3661"/>
                      <a:pt x="349751" y="994"/>
                    </a:cubicBezTo>
                    <a:cubicBezTo>
                      <a:pt x="349751" y="-1578"/>
                      <a:pt x="349179" y="1650"/>
                      <a:pt x="351751" y="1650"/>
                    </a:cubicBezTo>
                    <a:close/>
                  </a:path>
                </a:pathLst>
              </a:custGeom>
              <a:gradFill>
                <a:gsLst>
                  <a:gs pos="100000">
                    <a:schemeClr val="accent1">
                      <a:lumMod val="60000"/>
                      <a:lumOff val="40000"/>
                      <a:alpha val="0"/>
                    </a:schemeClr>
                  </a:gs>
                  <a:gs pos="0">
                    <a:schemeClr val="accent1">
                      <a:lumMod val="40000"/>
                      <a:lumOff val="60000"/>
                    </a:schemeClr>
                  </a:gs>
                </a:gsLst>
                <a:path path="circle">
                  <a:fillToRect t="100000" r="100000"/>
                </a:path>
              </a:gra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grpSp>
        <p:pic>
          <p:nvPicPr>
            <p:cNvPr id="41" name="图形 40"/>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366587" y="1929633"/>
              <a:ext cx="701300" cy="701300"/>
            </a:xfrm>
            <a:prstGeom prst="rect">
              <a:avLst/>
            </a:prstGeom>
          </p:spPr>
        </p:pic>
        <p:sp>
          <p:nvSpPr>
            <p:cNvPr id="46" name="矩形 45" descr="e7d195523061f1c0d3ba7f298e59d031c9c3f97027ed136f882110EF8F17BAD1F2C348D17C7856EF46CB4678CC9E44EE1ABA681E3133328A7B4D22AAF822B2429426B2355AA8CC4431B8568D2CF3B73A9B0145E3BA7EF5467A9393167B1AAF8BDB84EDFB47E5FED3D9F05EDCB46D5D62751F60E5C4F95D1A87769E0E4E8C433496AC852E2DB609B0"/>
            <p:cNvSpPr/>
            <p:nvPr/>
          </p:nvSpPr>
          <p:spPr>
            <a:xfrm>
              <a:off x="3911740" y="4043324"/>
              <a:ext cx="1610995" cy="440442"/>
            </a:xfrm>
            <a:prstGeom prst="rect">
              <a:avLst/>
            </a:prstGeom>
          </p:spPr>
          <p:txBody>
            <a:bodyPr wrap="square">
              <a:spAutoFit/>
            </a:bodyPr>
            <a:lstStyle/>
            <a:p>
              <a:pPr algn="ctr">
                <a:lnSpc>
                  <a:spcPct val="120000"/>
                </a:lnSpc>
              </a:pPr>
              <a:r>
                <a:rPr lang="zh-CN" altLang="en-US" sz="2000" dirty="0">
                  <a:solidFill>
                    <a:prstClr val="black">
                      <a:lumMod val="75000"/>
                      <a:lumOff val="25000"/>
                    </a:prstClr>
                  </a:solidFill>
                  <a:latin typeface="+mj-ea"/>
                  <a:ea typeface="+mj-ea"/>
                  <a:cs typeface="阿里巴巴普惠体 H" panose="00020600040101010101" pitchFamily="18" charset="-122"/>
                </a:rPr>
                <a:t>请输入文字</a:t>
              </a:r>
            </a:p>
          </p:txBody>
        </p:sp>
      </p:grpSp>
      <p:grpSp>
        <p:nvGrpSpPr>
          <p:cNvPr id="50" name="组合 49"/>
          <p:cNvGrpSpPr/>
          <p:nvPr/>
        </p:nvGrpSpPr>
        <p:grpSpPr>
          <a:xfrm>
            <a:off x="8967738" y="1879725"/>
            <a:ext cx="2529095" cy="3117395"/>
            <a:chOff x="8967737" y="1362074"/>
            <a:chExt cx="2529095" cy="3117395"/>
          </a:xfrm>
        </p:grpSpPr>
        <p:sp>
          <p:nvSpPr>
            <p:cNvPr id="16" name="椭圆 15"/>
            <p:cNvSpPr/>
            <p:nvPr/>
          </p:nvSpPr>
          <p:spPr>
            <a:xfrm>
              <a:off x="9252167" y="1620848"/>
              <a:ext cx="1960234" cy="1960234"/>
            </a:xfrm>
            <a:prstGeom prst="ellipse">
              <a:avLst/>
            </a:prstGeom>
            <a:solidFill>
              <a:srgbClr val="FAFAFA"/>
            </a:solidFill>
            <a:ln>
              <a:solidFill>
                <a:schemeClr val="bg1">
                  <a:lumMod val="95000"/>
                </a:schemeClr>
              </a:solidFill>
            </a:ln>
            <a:effectLst>
              <a:outerShdw blurRad="203200" sx="105000" sy="105000" algn="ctr" rotWithShape="0">
                <a:schemeClr val="bg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endParaRPr>
            </a:p>
          </p:txBody>
        </p:sp>
        <p:sp>
          <p:nvSpPr>
            <p:cNvPr id="18" name="文本框 23"/>
            <p:cNvSpPr txBox="1"/>
            <p:nvPr/>
          </p:nvSpPr>
          <p:spPr>
            <a:xfrm>
              <a:off x="9382533" y="2761461"/>
              <a:ext cx="1699504"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b="1" dirty="0">
                  <a:solidFill>
                    <a:schemeClr val="accent1"/>
                  </a:solidFill>
                  <a:latin typeface="+mj-lt"/>
                  <a:ea typeface="阿里巴巴普惠体 Medium" panose="00020600040101010101" pitchFamily="18" charset="-122"/>
                  <a:cs typeface="阿里巴巴普惠体 Medium" panose="00020600040101010101" pitchFamily="18" charset="-122"/>
                </a:rPr>
                <a:t>请输入标题</a:t>
              </a:r>
            </a:p>
          </p:txBody>
        </p:sp>
        <p:grpSp>
          <p:nvGrpSpPr>
            <p:cNvPr id="13" name="组合 12"/>
            <p:cNvGrpSpPr/>
            <p:nvPr/>
          </p:nvGrpSpPr>
          <p:grpSpPr>
            <a:xfrm>
              <a:off x="8967737" y="1362074"/>
              <a:ext cx="2529095" cy="2477783"/>
              <a:chOff x="639490" y="1279939"/>
              <a:chExt cx="2529095" cy="2477783"/>
            </a:xfrm>
          </p:grpSpPr>
          <p:sp>
            <p:nvSpPr>
              <p:cNvPr id="14" name="任意多边形: 形状 13"/>
              <p:cNvSpPr/>
              <p:nvPr/>
            </p:nvSpPr>
            <p:spPr>
              <a:xfrm>
                <a:off x="1870606" y="1279939"/>
                <a:ext cx="1297979" cy="2477783"/>
              </a:xfrm>
              <a:custGeom>
                <a:avLst/>
                <a:gdLst>
                  <a:gd name="connsiteX0" fmla="*/ 76969 w 1817704"/>
                  <a:gd name="connsiteY0" fmla="*/ 149 h 3481258"/>
                  <a:gd name="connsiteX1" fmla="*/ 732861 w 1817704"/>
                  <a:gd name="connsiteY1" fmla="*/ 121498 h 3481258"/>
                  <a:gd name="connsiteX2" fmla="*/ 1295121 w 1817704"/>
                  <a:gd name="connsiteY2" fmla="*/ 486877 h 3481258"/>
                  <a:gd name="connsiteX3" fmla="*/ 1676979 w 1817704"/>
                  <a:gd name="connsiteY3" fmla="*/ 1042280 h 3481258"/>
                  <a:gd name="connsiteX4" fmla="*/ 1817568 w 1817704"/>
                  <a:gd name="connsiteY4" fmla="*/ 1705029 h 3481258"/>
                  <a:gd name="connsiteX5" fmla="*/ 1693457 w 1817704"/>
                  <a:gd name="connsiteY5" fmla="*/ 2374637 h 3481258"/>
                  <a:gd name="connsiteX6" fmla="*/ 1320363 w 1817704"/>
                  <a:gd name="connsiteY6" fmla="*/ 2948423 h 3481258"/>
                  <a:gd name="connsiteX7" fmla="*/ 753435 w 1817704"/>
                  <a:gd name="connsiteY7" fmla="*/ 3337995 h 3481258"/>
                  <a:gd name="connsiteX8" fmla="*/ 77064 w 1817704"/>
                  <a:gd name="connsiteY8" fmla="*/ 3481251 h 3481258"/>
                  <a:gd name="connsiteX9" fmla="*/ 7 w 1817704"/>
                  <a:gd name="connsiteY9" fmla="*/ 3406289 h 3481258"/>
                  <a:gd name="connsiteX10" fmla="*/ 74969 w 1817704"/>
                  <a:gd name="connsiteY10" fmla="*/ 3329232 h 3481258"/>
                  <a:gd name="connsiteX11" fmla="*/ 77064 w 1817704"/>
                  <a:gd name="connsiteY11" fmla="*/ 3329232 h 3481258"/>
                  <a:gd name="connsiteX12" fmla="*/ 702095 w 1817704"/>
                  <a:gd name="connsiteY12" fmla="*/ 3213980 h 3481258"/>
                  <a:gd name="connsiteX13" fmla="*/ 1238162 w 1817704"/>
                  <a:gd name="connsiteY13" fmla="*/ 2866031 h 3481258"/>
                  <a:gd name="connsiteX14" fmla="*/ 1602493 w 1817704"/>
                  <a:gd name="connsiteY14" fmla="*/ 2336727 h 3481258"/>
                  <a:gd name="connsiteX15" fmla="*/ 1736891 w 1817704"/>
                  <a:gd name="connsiteY15" fmla="*/ 1704934 h 3481258"/>
                  <a:gd name="connsiteX16" fmla="*/ 1618971 w 1817704"/>
                  <a:gd name="connsiteY16" fmla="*/ 1066283 h 3481258"/>
                  <a:gd name="connsiteX17" fmla="*/ 1263308 w 1817704"/>
                  <a:gd name="connsiteY17" fmla="*/ 518690 h 3481258"/>
                  <a:gd name="connsiteX18" fmla="*/ 722478 w 1817704"/>
                  <a:gd name="connsiteY18" fmla="*/ 146644 h 3481258"/>
                  <a:gd name="connsiteX19" fmla="*/ 76969 w 1817704"/>
                  <a:gd name="connsiteY19" fmla="*/ 9674 h 3481258"/>
                  <a:gd name="connsiteX20" fmla="*/ 72302 w 1817704"/>
                  <a:gd name="connsiteY20" fmla="*/ 4817 h 3481258"/>
                  <a:gd name="connsiteX21" fmla="*/ 76969 w 1817704"/>
                  <a:gd name="connsiteY21" fmla="*/ 149 h 3481258"/>
                  <a:gd name="connsiteX0-1" fmla="*/ 351751 w 1817705"/>
                  <a:gd name="connsiteY0-2" fmla="*/ 16861 h 3476679"/>
                  <a:gd name="connsiteX1-3" fmla="*/ 732861 w 1817705"/>
                  <a:gd name="connsiteY1-4" fmla="*/ 116919 h 3476679"/>
                  <a:gd name="connsiteX2-5" fmla="*/ 1295121 w 1817705"/>
                  <a:gd name="connsiteY2-6" fmla="*/ 482298 h 3476679"/>
                  <a:gd name="connsiteX3-7" fmla="*/ 1676979 w 1817705"/>
                  <a:gd name="connsiteY3-8" fmla="*/ 1037701 h 3476679"/>
                  <a:gd name="connsiteX4-9" fmla="*/ 1817568 w 1817705"/>
                  <a:gd name="connsiteY4-10" fmla="*/ 1700450 h 3476679"/>
                  <a:gd name="connsiteX5-11" fmla="*/ 1693457 w 1817705"/>
                  <a:gd name="connsiteY5-12" fmla="*/ 2370058 h 3476679"/>
                  <a:gd name="connsiteX6-13" fmla="*/ 1320363 w 1817705"/>
                  <a:gd name="connsiteY6-14" fmla="*/ 2943844 h 3476679"/>
                  <a:gd name="connsiteX7-15" fmla="*/ 753435 w 1817705"/>
                  <a:gd name="connsiteY7-16" fmla="*/ 3333416 h 3476679"/>
                  <a:gd name="connsiteX8-17" fmla="*/ 77064 w 1817705"/>
                  <a:gd name="connsiteY8-18" fmla="*/ 3476672 h 3476679"/>
                  <a:gd name="connsiteX9-19" fmla="*/ 7 w 1817705"/>
                  <a:gd name="connsiteY9-20" fmla="*/ 3401710 h 3476679"/>
                  <a:gd name="connsiteX10-21" fmla="*/ 74969 w 1817705"/>
                  <a:gd name="connsiteY10-22" fmla="*/ 3324653 h 3476679"/>
                  <a:gd name="connsiteX11-23" fmla="*/ 77064 w 1817705"/>
                  <a:gd name="connsiteY11-24" fmla="*/ 3324653 h 3476679"/>
                  <a:gd name="connsiteX12-25" fmla="*/ 702095 w 1817705"/>
                  <a:gd name="connsiteY12-26" fmla="*/ 3209401 h 3476679"/>
                  <a:gd name="connsiteX13-27" fmla="*/ 1238162 w 1817705"/>
                  <a:gd name="connsiteY13-28" fmla="*/ 2861452 h 3476679"/>
                  <a:gd name="connsiteX14-29" fmla="*/ 1602493 w 1817705"/>
                  <a:gd name="connsiteY14-30" fmla="*/ 2332148 h 3476679"/>
                  <a:gd name="connsiteX15-31" fmla="*/ 1736891 w 1817705"/>
                  <a:gd name="connsiteY15-32" fmla="*/ 1700355 h 3476679"/>
                  <a:gd name="connsiteX16-33" fmla="*/ 1618971 w 1817705"/>
                  <a:gd name="connsiteY16-34" fmla="*/ 1061704 h 3476679"/>
                  <a:gd name="connsiteX17-35" fmla="*/ 1263308 w 1817705"/>
                  <a:gd name="connsiteY17-36" fmla="*/ 514111 h 3476679"/>
                  <a:gd name="connsiteX18-37" fmla="*/ 722478 w 1817705"/>
                  <a:gd name="connsiteY18-38" fmla="*/ 142065 h 3476679"/>
                  <a:gd name="connsiteX19-39" fmla="*/ 76969 w 1817705"/>
                  <a:gd name="connsiteY19-40" fmla="*/ 5095 h 3476679"/>
                  <a:gd name="connsiteX20-41" fmla="*/ 72302 w 1817705"/>
                  <a:gd name="connsiteY20-42" fmla="*/ 238 h 3476679"/>
                  <a:gd name="connsiteX21-43" fmla="*/ 351751 w 1817705"/>
                  <a:gd name="connsiteY21-44" fmla="*/ 16861 h 3476679"/>
                  <a:gd name="connsiteX0-45" fmla="*/ 351751 w 1817705"/>
                  <a:gd name="connsiteY0-46" fmla="*/ 16861 h 3476679"/>
                  <a:gd name="connsiteX1-47" fmla="*/ 732861 w 1817705"/>
                  <a:gd name="connsiteY1-48" fmla="*/ 116919 h 3476679"/>
                  <a:gd name="connsiteX2-49" fmla="*/ 1295121 w 1817705"/>
                  <a:gd name="connsiteY2-50" fmla="*/ 482298 h 3476679"/>
                  <a:gd name="connsiteX3-51" fmla="*/ 1676979 w 1817705"/>
                  <a:gd name="connsiteY3-52" fmla="*/ 1037701 h 3476679"/>
                  <a:gd name="connsiteX4-53" fmla="*/ 1817568 w 1817705"/>
                  <a:gd name="connsiteY4-54" fmla="*/ 1700450 h 3476679"/>
                  <a:gd name="connsiteX5-55" fmla="*/ 1693457 w 1817705"/>
                  <a:gd name="connsiteY5-56" fmla="*/ 2370058 h 3476679"/>
                  <a:gd name="connsiteX6-57" fmla="*/ 1320363 w 1817705"/>
                  <a:gd name="connsiteY6-58" fmla="*/ 2943844 h 3476679"/>
                  <a:gd name="connsiteX7-59" fmla="*/ 753435 w 1817705"/>
                  <a:gd name="connsiteY7-60" fmla="*/ 3333416 h 3476679"/>
                  <a:gd name="connsiteX8-61" fmla="*/ 77064 w 1817705"/>
                  <a:gd name="connsiteY8-62" fmla="*/ 3476672 h 3476679"/>
                  <a:gd name="connsiteX9-63" fmla="*/ 7 w 1817705"/>
                  <a:gd name="connsiteY9-64" fmla="*/ 3401710 h 3476679"/>
                  <a:gd name="connsiteX10-65" fmla="*/ 74969 w 1817705"/>
                  <a:gd name="connsiteY10-66" fmla="*/ 3324653 h 3476679"/>
                  <a:gd name="connsiteX11-67" fmla="*/ 77064 w 1817705"/>
                  <a:gd name="connsiteY11-68" fmla="*/ 3324653 h 3476679"/>
                  <a:gd name="connsiteX12-69" fmla="*/ 702095 w 1817705"/>
                  <a:gd name="connsiteY12-70" fmla="*/ 3209401 h 3476679"/>
                  <a:gd name="connsiteX13-71" fmla="*/ 1238162 w 1817705"/>
                  <a:gd name="connsiteY13-72" fmla="*/ 2861452 h 3476679"/>
                  <a:gd name="connsiteX14-73" fmla="*/ 1602493 w 1817705"/>
                  <a:gd name="connsiteY14-74" fmla="*/ 2332148 h 3476679"/>
                  <a:gd name="connsiteX15-75" fmla="*/ 1736891 w 1817705"/>
                  <a:gd name="connsiteY15-76" fmla="*/ 1700355 h 3476679"/>
                  <a:gd name="connsiteX16-77" fmla="*/ 1618971 w 1817705"/>
                  <a:gd name="connsiteY16-78" fmla="*/ 1061704 h 3476679"/>
                  <a:gd name="connsiteX17-79" fmla="*/ 1263308 w 1817705"/>
                  <a:gd name="connsiteY17-80" fmla="*/ 514111 h 3476679"/>
                  <a:gd name="connsiteX18-81" fmla="*/ 722478 w 1817705"/>
                  <a:gd name="connsiteY18-82" fmla="*/ 142065 h 3476679"/>
                  <a:gd name="connsiteX19-83" fmla="*/ 76969 w 1817705"/>
                  <a:gd name="connsiteY19-84" fmla="*/ 5095 h 3476679"/>
                  <a:gd name="connsiteX20-85" fmla="*/ 72302 w 1817705"/>
                  <a:gd name="connsiteY20-86" fmla="*/ 238 h 3476679"/>
                  <a:gd name="connsiteX21-87" fmla="*/ 351751 w 1817705"/>
                  <a:gd name="connsiteY21-88" fmla="*/ 16861 h 3476679"/>
                  <a:gd name="connsiteX0-89" fmla="*/ 351751 w 1817705"/>
                  <a:gd name="connsiteY0-90" fmla="*/ 11766 h 3471584"/>
                  <a:gd name="connsiteX1-91" fmla="*/ 732861 w 1817705"/>
                  <a:gd name="connsiteY1-92" fmla="*/ 111824 h 3471584"/>
                  <a:gd name="connsiteX2-93" fmla="*/ 1295121 w 1817705"/>
                  <a:gd name="connsiteY2-94" fmla="*/ 477203 h 3471584"/>
                  <a:gd name="connsiteX3-95" fmla="*/ 1676979 w 1817705"/>
                  <a:gd name="connsiteY3-96" fmla="*/ 1032606 h 3471584"/>
                  <a:gd name="connsiteX4-97" fmla="*/ 1817568 w 1817705"/>
                  <a:gd name="connsiteY4-98" fmla="*/ 1695355 h 3471584"/>
                  <a:gd name="connsiteX5-99" fmla="*/ 1693457 w 1817705"/>
                  <a:gd name="connsiteY5-100" fmla="*/ 2364963 h 3471584"/>
                  <a:gd name="connsiteX6-101" fmla="*/ 1320363 w 1817705"/>
                  <a:gd name="connsiteY6-102" fmla="*/ 2938749 h 3471584"/>
                  <a:gd name="connsiteX7-103" fmla="*/ 753435 w 1817705"/>
                  <a:gd name="connsiteY7-104" fmla="*/ 3328321 h 3471584"/>
                  <a:gd name="connsiteX8-105" fmla="*/ 77064 w 1817705"/>
                  <a:gd name="connsiteY8-106" fmla="*/ 3471577 h 3471584"/>
                  <a:gd name="connsiteX9-107" fmla="*/ 7 w 1817705"/>
                  <a:gd name="connsiteY9-108" fmla="*/ 3396615 h 3471584"/>
                  <a:gd name="connsiteX10-109" fmla="*/ 74969 w 1817705"/>
                  <a:gd name="connsiteY10-110" fmla="*/ 3319558 h 3471584"/>
                  <a:gd name="connsiteX11-111" fmla="*/ 77064 w 1817705"/>
                  <a:gd name="connsiteY11-112" fmla="*/ 3319558 h 3471584"/>
                  <a:gd name="connsiteX12-113" fmla="*/ 702095 w 1817705"/>
                  <a:gd name="connsiteY12-114" fmla="*/ 3204306 h 3471584"/>
                  <a:gd name="connsiteX13-115" fmla="*/ 1238162 w 1817705"/>
                  <a:gd name="connsiteY13-116" fmla="*/ 2856357 h 3471584"/>
                  <a:gd name="connsiteX14-117" fmla="*/ 1602493 w 1817705"/>
                  <a:gd name="connsiteY14-118" fmla="*/ 2327053 h 3471584"/>
                  <a:gd name="connsiteX15-119" fmla="*/ 1736891 w 1817705"/>
                  <a:gd name="connsiteY15-120" fmla="*/ 1695260 h 3471584"/>
                  <a:gd name="connsiteX16-121" fmla="*/ 1618971 w 1817705"/>
                  <a:gd name="connsiteY16-122" fmla="*/ 1056609 h 3471584"/>
                  <a:gd name="connsiteX17-123" fmla="*/ 1263308 w 1817705"/>
                  <a:gd name="connsiteY17-124" fmla="*/ 509016 h 3471584"/>
                  <a:gd name="connsiteX18-125" fmla="*/ 722478 w 1817705"/>
                  <a:gd name="connsiteY18-126" fmla="*/ 136970 h 3471584"/>
                  <a:gd name="connsiteX19-127" fmla="*/ 76969 w 1817705"/>
                  <a:gd name="connsiteY19-128" fmla="*/ 0 h 3471584"/>
                  <a:gd name="connsiteX20-129" fmla="*/ 349751 w 1817705"/>
                  <a:gd name="connsiteY20-130" fmla="*/ 11110 h 3471584"/>
                  <a:gd name="connsiteX21-131" fmla="*/ 351751 w 1817705"/>
                  <a:gd name="connsiteY21-132" fmla="*/ 11766 h 3471584"/>
                  <a:gd name="connsiteX0-133" fmla="*/ 351751 w 1817705"/>
                  <a:gd name="connsiteY0-134" fmla="*/ 1650 h 3461468"/>
                  <a:gd name="connsiteX1-135" fmla="*/ 732861 w 1817705"/>
                  <a:gd name="connsiteY1-136" fmla="*/ 101708 h 3461468"/>
                  <a:gd name="connsiteX2-137" fmla="*/ 1295121 w 1817705"/>
                  <a:gd name="connsiteY2-138" fmla="*/ 467087 h 3461468"/>
                  <a:gd name="connsiteX3-139" fmla="*/ 1676979 w 1817705"/>
                  <a:gd name="connsiteY3-140" fmla="*/ 1022490 h 3461468"/>
                  <a:gd name="connsiteX4-141" fmla="*/ 1817568 w 1817705"/>
                  <a:gd name="connsiteY4-142" fmla="*/ 1685239 h 3461468"/>
                  <a:gd name="connsiteX5-143" fmla="*/ 1693457 w 1817705"/>
                  <a:gd name="connsiteY5-144" fmla="*/ 2354847 h 3461468"/>
                  <a:gd name="connsiteX6-145" fmla="*/ 1320363 w 1817705"/>
                  <a:gd name="connsiteY6-146" fmla="*/ 2928633 h 3461468"/>
                  <a:gd name="connsiteX7-147" fmla="*/ 753435 w 1817705"/>
                  <a:gd name="connsiteY7-148" fmla="*/ 3318205 h 3461468"/>
                  <a:gd name="connsiteX8-149" fmla="*/ 77064 w 1817705"/>
                  <a:gd name="connsiteY8-150" fmla="*/ 3461461 h 3461468"/>
                  <a:gd name="connsiteX9-151" fmla="*/ 7 w 1817705"/>
                  <a:gd name="connsiteY9-152" fmla="*/ 3386499 h 3461468"/>
                  <a:gd name="connsiteX10-153" fmla="*/ 74969 w 1817705"/>
                  <a:gd name="connsiteY10-154" fmla="*/ 3309442 h 3461468"/>
                  <a:gd name="connsiteX11-155" fmla="*/ 77064 w 1817705"/>
                  <a:gd name="connsiteY11-156" fmla="*/ 3309442 h 3461468"/>
                  <a:gd name="connsiteX12-157" fmla="*/ 702095 w 1817705"/>
                  <a:gd name="connsiteY12-158" fmla="*/ 3194190 h 3461468"/>
                  <a:gd name="connsiteX13-159" fmla="*/ 1238162 w 1817705"/>
                  <a:gd name="connsiteY13-160" fmla="*/ 2846241 h 3461468"/>
                  <a:gd name="connsiteX14-161" fmla="*/ 1602493 w 1817705"/>
                  <a:gd name="connsiteY14-162" fmla="*/ 2316937 h 3461468"/>
                  <a:gd name="connsiteX15-163" fmla="*/ 1736891 w 1817705"/>
                  <a:gd name="connsiteY15-164" fmla="*/ 1685144 h 3461468"/>
                  <a:gd name="connsiteX16-165" fmla="*/ 1618971 w 1817705"/>
                  <a:gd name="connsiteY16-166" fmla="*/ 1046493 h 3461468"/>
                  <a:gd name="connsiteX17-167" fmla="*/ 1263308 w 1817705"/>
                  <a:gd name="connsiteY17-168" fmla="*/ 498900 h 3461468"/>
                  <a:gd name="connsiteX18-169" fmla="*/ 722478 w 1817705"/>
                  <a:gd name="connsiteY18-170" fmla="*/ 126854 h 3461468"/>
                  <a:gd name="connsiteX19-171" fmla="*/ 373093 w 1817705"/>
                  <a:gd name="connsiteY19-172" fmla="*/ 11174 h 3461468"/>
                  <a:gd name="connsiteX20-173" fmla="*/ 349751 w 1817705"/>
                  <a:gd name="connsiteY20-174" fmla="*/ 994 h 3461468"/>
                  <a:gd name="connsiteX21-175" fmla="*/ 351751 w 1817705"/>
                  <a:gd name="connsiteY21-176" fmla="*/ 1650 h 3461468"/>
                  <a:gd name="connsiteX0-177" fmla="*/ 351751 w 1817705"/>
                  <a:gd name="connsiteY0-178" fmla="*/ 1650 h 3461468"/>
                  <a:gd name="connsiteX1-179" fmla="*/ 732861 w 1817705"/>
                  <a:gd name="connsiteY1-180" fmla="*/ 101708 h 3461468"/>
                  <a:gd name="connsiteX2-181" fmla="*/ 1295121 w 1817705"/>
                  <a:gd name="connsiteY2-182" fmla="*/ 467087 h 3461468"/>
                  <a:gd name="connsiteX3-183" fmla="*/ 1676979 w 1817705"/>
                  <a:gd name="connsiteY3-184" fmla="*/ 1022490 h 3461468"/>
                  <a:gd name="connsiteX4-185" fmla="*/ 1817568 w 1817705"/>
                  <a:gd name="connsiteY4-186" fmla="*/ 1685239 h 3461468"/>
                  <a:gd name="connsiteX5-187" fmla="*/ 1693457 w 1817705"/>
                  <a:gd name="connsiteY5-188" fmla="*/ 2354847 h 3461468"/>
                  <a:gd name="connsiteX6-189" fmla="*/ 1320363 w 1817705"/>
                  <a:gd name="connsiteY6-190" fmla="*/ 2928633 h 3461468"/>
                  <a:gd name="connsiteX7-191" fmla="*/ 753435 w 1817705"/>
                  <a:gd name="connsiteY7-192" fmla="*/ 3318205 h 3461468"/>
                  <a:gd name="connsiteX8-193" fmla="*/ 77064 w 1817705"/>
                  <a:gd name="connsiteY8-194" fmla="*/ 3461461 h 3461468"/>
                  <a:gd name="connsiteX9-195" fmla="*/ 7 w 1817705"/>
                  <a:gd name="connsiteY9-196" fmla="*/ 3386499 h 3461468"/>
                  <a:gd name="connsiteX10-197" fmla="*/ 74969 w 1817705"/>
                  <a:gd name="connsiteY10-198" fmla="*/ 3309442 h 3461468"/>
                  <a:gd name="connsiteX11-199" fmla="*/ 77064 w 1817705"/>
                  <a:gd name="connsiteY11-200" fmla="*/ 3309442 h 3461468"/>
                  <a:gd name="connsiteX12-201" fmla="*/ 702095 w 1817705"/>
                  <a:gd name="connsiteY12-202" fmla="*/ 3194190 h 3461468"/>
                  <a:gd name="connsiteX13-203" fmla="*/ 1238162 w 1817705"/>
                  <a:gd name="connsiteY13-204" fmla="*/ 2846241 h 3461468"/>
                  <a:gd name="connsiteX14-205" fmla="*/ 1602493 w 1817705"/>
                  <a:gd name="connsiteY14-206" fmla="*/ 2316937 h 3461468"/>
                  <a:gd name="connsiteX15-207" fmla="*/ 1736891 w 1817705"/>
                  <a:gd name="connsiteY15-208" fmla="*/ 1685144 h 3461468"/>
                  <a:gd name="connsiteX16-209" fmla="*/ 1618971 w 1817705"/>
                  <a:gd name="connsiteY16-210" fmla="*/ 1046493 h 3461468"/>
                  <a:gd name="connsiteX17-211" fmla="*/ 1263308 w 1817705"/>
                  <a:gd name="connsiteY17-212" fmla="*/ 498900 h 3461468"/>
                  <a:gd name="connsiteX18-213" fmla="*/ 722478 w 1817705"/>
                  <a:gd name="connsiteY18-214" fmla="*/ 126854 h 3461468"/>
                  <a:gd name="connsiteX19-215" fmla="*/ 373093 w 1817705"/>
                  <a:gd name="connsiteY19-216" fmla="*/ 11174 h 3461468"/>
                  <a:gd name="connsiteX20-217" fmla="*/ 349751 w 1817705"/>
                  <a:gd name="connsiteY20-218" fmla="*/ 994 h 3461468"/>
                  <a:gd name="connsiteX21-219" fmla="*/ 351751 w 1817705"/>
                  <a:gd name="connsiteY21-220" fmla="*/ 1650 h 3461468"/>
                  <a:gd name="connsiteX0-221" fmla="*/ 351751 w 1817705"/>
                  <a:gd name="connsiteY0-222" fmla="*/ 1650 h 3461468"/>
                  <a:gd name="connsiteX1-223" fmla="*/ 732861 w 1817705"/>
                  <a:gd name="connsiteY1-224" fmla="*/ 101708 h 3461468"/>
                  <a:gd name="connsiteX2-225" fmla="*/ 1295121 w 1817705"/>
                  <a:gd name="connsiteY2-226" fmla="*/ 467087 h 3461468"/>
                  <a:gd name="connsiteX3-227" fmla="*/ 1676979 w 1817705"/>
                  <a:gd name="connsiteY3-228" fmla="*/ 1022490 h 3461468"/>
                  <a:gd name="connsiteX4-229" fmla="*/ 1817568 w 1817705"/>
                  <a:gd name="connsiteY4-230" fmla="*/ 1685239 h 3461468"/>
                  <a:gd name="connsiteX5-231" fmla="*/ 1693457 w 1817705"/>
                  <a:gd name="connsiteY5-232" fmla="*/ 2354847 h 3461468"/>
                  <a:gd name="connsiteX6-233" fmla="*/ 1320363 w 1817705"/>
                  <a:gd name="connsiteY6-234" fmla="*/ 2928633 h 3461468"/>
                  <a:gd name="connsiteX7-235" fmla="*/ 753435 w 1817705"/>
                  <a:gd name="connsiteY7-236" fmla="*/ 3318205 h 3461468"/>
                  <a:gd name="connsiteX8-237" fmla="*/ 77064 w 1817705"/>
                  <a:gd name="connsiteY8-238" fmla="*/ 3461461 h 3461468"/>
                  <a:gd name="connsiteX9-239" fmla="*/ 7 w 1817705"/>
                  <a:gd name="connsiteY9-240" fmla="*/ 3386499 h 3461468"/>
                  <a:gd name="connsiteX10-241" fmla="*/ 74969 w 1817705"/>
                  <a:gd name="connsiteY10-242" fmla="*/ 3309442 h 3461468"/>
                  <a:gd name="connsiteX11-243" fmla="*/ 77064 w 1817705"/>
                  <a:gd name="connsiteY11-244" fmla="*/ 3309442 h 3461468"/>
                  <a:gd name="connsiteX12-245" fmla="*/ 702095 w 1817705"/>
                  <a:gd name="connsiteY12-246" fmla="*/ 3194190 h 3461468"/>
                  <a:gd name="connsiteX13-247" fmla="*/ 1238162 w 1817705"/>
                  <a:gd name="connsiteY13-248" fmla="*/ 2846241 h 3461468"/>
                  <a:gd name="connsiteX14-249" fmla="*/ 1602493 w 1817705"/>
                  <a:gd name="connsiteY14-250" fmla="*/ 2316937 h 3461468"/>
                  <a:gd name="connsiteX15-251" fmla="*/ 1736891 w 1817705"/>
                  <a:gd name="connsiteY15-252" fmla="*/ 1685144 h 3461468"/>
                  <a:gd name="connsiteX16-253" fmla="*/ 1618971 w 1817705"/>
                  <a:gd name="connsiteY16-254" fmla="*/ 1046493 h 3461468"/>
                  <a:gd name="connsiteX17-255" fmla="*/ 1263308 w 1817705"/>
                  <a:gd name="connsiteY17-256" fmla="*/ 498900 h 3461468"/>
                  <a:gd name="connsiteX18-257" fmla="*/ 722478 w 1817705"/>
                  <a:gd name="connsiteY18-258" fmla="*/ 126854 h 3461468"/>
                  <a:gd name="connsiteX19-259" fmla="*/ 373093 w 1817705"/>
                  <a:gd name="connsiteY19-260" fmla="*/ 11174 h 3461468"/>
                  <a:gd name="connsiteX20-261" fmla="*/ 349751 w 1817705"/>
                  <a:gd name="connsiteY20-262" fmla="*/ 994 h 3461468"/>
                  <a:gd name="connsiteX21-263" fmla="*/ 351751 w 1817705"/>
                  <a:gd name="connsiteY21-264" fmla="*/ 1650 h 346146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817705" h="3461468">
                    <a:moveTo>
                      <a:pt x="351751" y="1650"/>
                    </a:moveTo>
                    <a:cubicBezTo>
                      <a:pt x="401516" y="4021"/>
                      <a:pt x="575633" y="24135"/>
                      <a:pt x="732861" y="101708"/>
                    </a:cubicBezTo>
                    <a:cubicBezTo>
                      <a:pt x="890089" y="179281"/>
                      <a:pt x="1133482" y="309734"/>
                      <a:pt x="1295121" y="467087"/>
                    </a:cubicBezTo>
                    <a:cubicBezTo>
                      <a:pt x="1456666" y="624440"/>
                      <a:pt x="1587539" y="814178"/>
                      <a:pt x="1676979" y="1022490"/>
                    </a:cubicBezTo>
                    <a:cubicBezTo>
                      <a:pt x="1766704" y="1230706"/>
                      <a:pt x="1814520" y="1457496"/>
                      <a:pt x="1817568" y="1685239"/>
                    </a:cubicBezTo>
                    <a:cubicBezTo>
                      <a:pt x="1820425" y="1912982"/>
                      <a:pt x="1778611" y="2142153"/>
                      <a:pt x="1693457" y="2354847"/>
                    </a:cubicBezTo>
                    <a:cubicBezTo>
                      <a:pt x="1608589" y="2567635"/>
                      <a:pt x="1480954" y="2763755"/>
                      <a:pt x="1320363" y="2928633"/>
                    </a:cubicBezTo>
                    <a:cubicBezTo>
                      <a:pt x="1159676" y="3093510"/>
                      <a:pt x="966128" y="3226956"/>
                      <a:pt x="753435" y="3318205"/>
                    </a:cubicBezTo>
                    <a:cubicBezTo>
                      <a:pt x="540837" y="3409740"/>
                      <a:pt x="309379" y="3458413"/>
                      <a:pt x="77064" y="3461461"/>
                    </a:cubicBezTo>
                    <a:cubicBezTo>
                      <a:pt x="35059" y="3462033"/>
                      <a:pt x="579" y="3428505"/>
                      <a:pt x="7" y="3386499"/>
                    </a:cubicBezTo>
                    <a:cubicBezTo>
                      <a:pt x="-564" y="3344494"/>
                      <a:pt x="32964" y="3310014"/>
                      <a:pt x="74969" y="3309442"/>
                    </a:cubicBezTo>
                    <a:lnTo>
                      <a:pt x="77064" y="3309442"/>
                    </a:lnTo>
                    <a:cubicBezTo>
                      <a:pt x="289853" y="3312300"/>
                      <a:pt x="503499" y="3273533"/>
                      <a:pt x="702095" y="3194190"/>
                    </a:cubicBezTo>
                    <a:cubicBezTo>
                      <a:pt x="900691" y="3115228"/>
                      <a:pt x="1084048" y="2996260"/>
                      <a:pt x="1238162" y="2846241"/>
                    </a:cubicBezTo>
                    <a:cubicBezTo>
                      <a:pt x="1392276" y="2696318"/>
                      <a:pt x="1517149" y="2515533"/>
                      <a:pt x="1602493" y="2316937"/>
                    </a:cubicBezTo>
                    <a:cubicBezTo>
                      <a:pt x="1688123" y="2118531"/>
                      <a:pt x="1733843" y="1902504"/>
                      <a:pt x="1736891" y="1685144"/>
                    </a:cubicBezTo>
                    <a:cubicBezTo>
                      <a:pt x="1739749" y="1467783"/>
                      <a:pt x="1700029" y="1249375"/>
                      <a:pt x="1618971" y="1046493"/>
                    </a:cubicBezTo>
                    <a:cubicBezTo>
                      <a:pt x="1538200" y="843515"/>
                      <a:pt x="1416565" y="656349"/>
                      <a:pt x="1263308" y="498900"/>
                    </a:cubicBezTo>
                    <a:cubicBezTo>
                      <a:pt x="1110051" y="341452"/>
                      <a:pt x="870847" y="208142"/>
                      <a:pt x="722478" y="126854"/>
                    </a:cubicBezTo>
                    <a:cubicBezTo>
                      <a:pt x="574109" y="45566"/>
                      <a:pt x="450966" y="24867"/>
                      <a:pt x="373093" y="11174"/>
                    </a:cubicBezTo>
                    <a:cubicBezTo>
                      <a:pt x="370426" y="11174"/>
                      <a:pt x="349656" y="3661"/>
                      <a:pt x="349751" y="994"/>
                    </a:cubicBezTo>
                    <a:cubicBezTo>
                      <a:pt x="349751" y="-1578"/>
                      <a:pt x="349179" y="1650"/>
                      <a:pt x="351751" y="1650"/>
                    </a:cubicBezTo>
                    <a:close/>
                  </a:path>
                </a:pathLst>
              </a:custGeom>
              <a:gradFill>
                <a:gsLst>
                  <a:gs pos="100000">
                    <a:schemeClr val="accent1">
                      <a:lumMod val="60000"/>
                      <a:lumOff val="40000"/>
                      <a:alpha val="0"/>
                    </a:schemeClr>
                  </a:gs>
                  <a:gs pos="0">
                    <a:schemeClr val="accent1">
                      <a:lumMod val="40000"/>
                      <a:lumOff val="60000"/>
                    </a:schemeClr>
                  </a:gs>
                </a:gsLst>
                <a:path path="circle">
                  <a:fillToRect t="100000" r="100000"/>
                </a:path>
              </a:gra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15" name="任意多边形: 形状 14"/>
              <p:cNvSpPr/>
              <p:nvPr/>
            </p:nvSpPr>
            <p:spPr>
              <a:xfrm flipH="1" flipV="1">
                <a:off x="639490" y="1279939"/>
                <a:ext cx="1297979" cy="2477783"/>
              </a:xfrm>
              <a:custGeom>
                <a:avLst/>
                <a:gdLst>
                  <a:gd name="connsiteX0" fmla="*/ 76969 w 1817704"/>
                  <a:gd name="connsiteY0" fmla="*/ 149 h 3481258"/>
                  <a:gd name="connsiteX1" fmla="*/ 732861 w 1817704"/>
                  <a:gd name="connsiteY1" fmla="*/ 121498 h 3481258"/>
                  <a:gd name="connsiteX2" fmla="*/ 1295121 w 1817704"/>
                  <a:gd name="connsiteY2" fmla="*/ 486877 h 3481258"/>
                  <a:gd name="connsiteX3" fmla="*/ 1676979 w 1817704"/>
                  <a:gd name="connsiteY3" fmla="*/ 1042280 h 3481258"/>
                  <a:gd name="connsiteX4" fmla="*/ 1817568 w 1817704"/>
                  <a:gd name="connsiteY4" fmla="*/ 1705029 h 3481258"/>
                  <a:gd name="connsiteX5" fmla="*/ 1693457 w 1817704"/>
                  <a:gd name="connsiteY5" fmla="*/ 2374637 h 3481258"/>
                  <a:gd name="connsiteX6" fmla="*/ 1320363 w 1817704"/>
                  <a:gd name="connsiteY6" fmla="*/ 2948423 h 3481258"/>
                  <a:gd name="connsiteX7" fmla="*/ 753435 w 1817704"/>
                  <a:gd name="connsiteY7" fmla="*/ 3337995 h 3481258"/>
                  <a:gd name="connsiteX8" fmla="*/ 77064 w 1817704"/>
                  <a:gd name="connsiteY8" fmla="*/ 3481251 h 3481258"/>
                  <a:gd name="connsiteX9" fmla="*/ 7 w 1817704"/>
                  <a:gd name="connsiteY9" fmla="*/ 3406289 h 3481258"/>
                  <a:gd name="connsiteX10" fmla="*/ 74969 w 1817704"/>
                  <a:gd name="connsiteY10" fmla="*/ 3329232 h 3481258"/>
                  <a:gd name="connsiteX11" fmla="*/ 77064 w 1817704"/>
                  <a:gd name="connsiteY11" fmla="*/ 3329232 h 3481258"/>
                  <a:gd name="connsiteX12" fmla="*/ 702095 w 1817704"/>
                  <a:gd name="connsiteY12" fmla="*/ 3213980 h 3481258"/>
                  <a:gd name="connsiteX13" fmla="*/ 1238162 w 1817704"/>
                  <a:gd name="connsiteY13" fmla="*/ 2866031 h 3481258"/>
                  <a:gd name="connsiteX14" fmla="*/ 1602493 w 1817704"/>
                  <a:gd name="connsiteY14" fmla="*/ 2336727 h 3481258"/>
                  <a:gd name="connsiteX15" fmla="*/ 1736891 w 1817704"/>
                  <a:gd name="connsiteY15" fmla="*/ 1704934 h 3481258"/>
                  <a:gd name="connsiteX16" fmla="*/ 1618971 w 1817704"/>
                  <a:gd name="connsiteY16" fmla="*/ 1066283 h 3481258"/>
                  <a:gd name="connsiteX17" fmla="*/ 1263308 w 1817704"/>
                  <a:gd name="connsiteY17" fmla="*/ 518690 h 3481258"/>
                  <a:gd name="connsiteX18" fmla="*/ 722478 w 1817704"/>
                  <a:gd name="connsiteY18" fmla="*/ 146644 h 3481258"/>
                  <a:gd name="connsiteX19" fmla="*/ 76969 w 1817704"/>
                  <a:gd name="connsiteY19" fmla="*/ 9674 h 3481258"/>
                  <a:gd name="connsiteX20" fmla="*/ 72302 w 1817704"/>
                  <a:gd name="connsiteY20" fmla="*/ 4817 h 3481258"/>
                  <a:gd name="connsiteX21" fmla="*/ 76969 w 1817704"/>
                  <a:gd name="connsiteY21" fmla="*/ 149 h 3481258"/>
                  <a:gd name="connsiteX0-1" fmla="*/ 351751 w 1817705"/>
                  <a:gd name="connsiteY0-2" fmla="*/ 16861 h 3476679"/>
                  <a:gd name="connsiteX1-3" fmla="*/ 732861 w 1817705"/>
                  <a:gd name="connsiteY1-4" fmla="*/ 116919 h 3476679"/>
                  <a:gd name="connsiteX2-5" fmla="*/ 1295121 w 1817705"/>
                  <a:gd name="connsiteY2-6" fmla="*/ 482298 h 3476679"/>
                  <a:gd name="connsiteX3-7" fmla="*/ 1676979 w 1817705"/>
                  <a:gd name="connsiteY3-8" fmla="*/ 1037701 h 3476679"/>
                  <a:gd name="connsiteX4-9" fmla="*/ 1817568 w 1817705"/>
                  <a:gd name="connsiteY4-10" fmla="*/ 1700450 h 3476679"/>
                  <a:gd name="connsiteX5-11" fmla="*/ 1693457 w 1817705"/>
                  <a:gd name="connsiteY5-12" fmla="*/ 2370058 h 3476679"/>
                  <a:gd name="connsiteX6-13" fmla="*/ 1320363 w 1817705"/>
                  <a:gd name="connsiteY6-14" fmla="*/ 2943844 h 3476679"/>
                  <a:gd name="connsiteX7-15" fmla="*/ 753435 w 1817705"/>
                  <a:gd name="connsiteY7-16" fmla="*/ 3333416 h 3476679"/>
                  <a:gd name="connsiteX8-17" fmla="*/ 77064 w 1817705"/>
                  <a:gd name="connsiteY8-18" fmla="*/ 3476672 h 3476679"/>
                  <a:gd name="connsiteX9-19" fmla="*/ 7 w 1817705"/>
                  <a:gd name="connsiteY9-20" fmla="*/ 3401710 h 3476679"/>
                  <a:gd name="connsiteX10-21" fmla="*/ 74969 w 1817705"/>
                  <a:gd name="connsiteY10-22" fmla="*/ 3324653 h 3476679"/>
                  <a:gd name="connsiteX11-23" fmla="*/ 77064 w 1817705"/>
                  <a:gd name="connsiteY11-24" fmla="*/ 3324653 h 3476679"/>
                  <a:gd name="connsiteX12-25" fmla="*/ 702095 w 1817705"/>
                  <a:gd name="connsiteY12-26" fmla="*/ 3209401 h 3476679"/>
                  <a:gd name="connsiteX13-27" fmla="*/ 1238162 w 1817705"/>
                  <a:gd name="connsiteY13-28" fmla="*/ 2861452 h 3476679"/>
                  <a:gd name="connsiteX14-29" fmla="*/ 1602493 w 1817705"/>
                  <a:gd name="connsiteY14-30" fmla="*/ 2332148 h 3476679"/>
                  <a:gd name="connsiteX15-31" fmla="*/ 1736891 w 1817705"/>
                  <a:gd name="connsiteY15-32" fmla="*/ 1700355 h 3476679"/>
                  <a:gd name="connsiteX16-33" fmla="*/ 1618971 w 1817705"/>
                  <a:gd name="connsiteY16-34" fmla="*/ 1061704 h 3476679"/>
                  <a:gd name="connsiteX17-35" fmla="*/ 1263308 w 1817705"/>
                  <a:gd name="connsiteY17-36" fmla="*/ 514111 h 3476679"/>
                  <a:gd name="connsiteX18-37" fmla="*/ 722478 w 1817705"/>
                  <a:gd name="connsiteY18-38" fmla="*/ 142065 h 3476679"/>
                  <a:gd name="connsiteX19-39" fmla="*/ 76969 w 1817705"/>
                  <a:gd name="connsiteY19-40" fmla="*/ 5095 h 3476679"/>
                  <a:gd name="connsiteX20-41" fmla="*/ 72302 w 1817705"/>
                  <a:gd name="connsiteY20-42" fmla="*/ 238 h 3476679"/>
                  <a:gd name="connsiteX21-43" fmla="*/ 351751 w 1817705"/>
                  <a:gd name="connsiteY21-44" fmla="*/ 16861 h 3476679"/>
                  <a:gd name="connsiteX0-45" fmla="*/ 351751 w 1817705"/>
                  <a:gd name="connsiteY0-46" fmla="*/ 16861 h 3476679"/>
                  <a:gd name="connsiteX1-47" fmla="*/ 732861 w 1817705"/>
                  <a:gd name="connsiteY1-48" fmla="*/ 116919 h 3476679"/>
                  <a:gd name="connsiteX2-49" fmla="*/ 1295121 w 1817705"/>
                  <a:gd name="connsiteY2-50" fmla="*/ 482298 h 3476679"/>
                  <a:gd name="connsiteX3-51" fmla="*/ 1676979 w 1817705"/>
                  <a:gd name="connsiteY3-52" fmla="*/ 1037701 h 3476679"/>
                  <a:gd name="connsiteX4-53" fmla="*/ 1817568 w 1817705"/>
                  <a:gd name="connsiteY4-54" fmla="*/ 1700450 h 3476679"/>
                  <a:gd name="connsiteX5-55" fmla="*/ 1693457 w 1817705"/>
                  <a:gd name="connsiteY5-56" fmla="*/ 2370058 h 3476679"/>
                  <a:gd name="connsiteX6-57" fmla="*/ 1320363 w 1817705"/>
                  <a:gd name="connsiteY6-58" fmla="*/ 2943844 h 3476679"/>
                  <a:gd name="connsiteX7-59" fmla="*/ 753435 w 1817705"/>
                  <a:gd name="connsiteY7-60" fmla="*/ 3333416 h 3476679"/>
                  <a:gd name="connsiteX8-61" fmla="*/ 77064 w 1817705"/>
                  <a:gd name="connsiteY8-62" fmla="*/ 3476672 h 3476679"/>
                  <a:gd name="connsiteX9-63" fmla="*/ 7 w 1817705"/>
                  <a:gd name="connsiteY9-64" fmla="*/ 3401710 h 3476679"/>
                  <a:gd name="connsiteX10-65" fmla="*/ 74969 w 1817705"/>
                  <a:gd name="connsiteY10-66" fmla="*/ 3324653 h 3476679"/>
                  <a:gd name="connsiteX11-67" fmla="*/ 77064 w 1817705"/>
                  <a:gd name="connsiteY11-68" fmla="*/ 3324653 h 3476679"/>
                  <a:gd name="connsiteX12-69" fmla="*/ 702095 w 1817705"/>
                  <a:gd name="connsiteY12-70" fmla="*/ 3209401 h 3476679"/>
                  <a:gd name="connsiteX13-71" fmla="*/ 1238162 w 1817705"/>
                  <a:gd name="connsiteY13-72" fmla="*/ 2861452 h 3476679"/>
                  <a:gd name="connsiteX14-73" fmla="*/ 1602493 w 1817705"/>
                  <a:gd name="connsiteY14-74" fmla="*/ 2332148 h 3476679"/>
                  <a:gd name="connsiteX15-75" fmla="*/ 1736891 w 1817705"/>
                  <a:gd name="connsiteY15-76" fmla="*/ 1700355 h 3476679"/>
                  <a:gd name="connsiteX16-77" fmla="*/ 1618971 w 1817705"/>
                  <a:gd name="connsiteY16-78" fmla="*/ 1061704 h 3476679"/>
                  <a:gd name="connsiteX17-79" fmla="*/ 1263308 w 1817705"/>
                  <a:gd name="connsiteY17-80" fmla="*/ 514111 h 3476679"/>
                  <a:gd name="connsiteX18-81" fmla="*/ 722478 w 1817705"/>
                  <a:gd name="connsiteY18-82" fmla="*/ 142065 h 3476679"/>
                  <a:gd name="connsiteX19-83" fmla="*/ 76969 w 1817705"/>
                  <a:gd name="connsiteY19-84" fmla="*/ 5095 h 3476679"/>
                  <a:gd name="connsiteX20-85" fmla="*/ 72302 w 1817705"/>
                  <a:gd name="connsiteY20-86" fmla="*/ 238 h 3476679"/>
                  <a:gd name="connsiteX21-87" fmla="*/ 351751 w 1817705"/>
                  <a:gd name="connsiteY21-88" fmla="*/ 16861 h 3476679"/>
                  <a:gd name="connsiteX0-89" fmla="*/ 351751 w 1817705"/>
                  <a:gd name="connsiteY0-90" fmla="*/ 11766 h 3471584"/>
                  <a:gd name="connsiteX1-91" fmla="*/ 732861 w 1817705"/>
                  <a:gd name="connsiteY1-92" fmla="*/ 111824 h 3471584"/>
                  <a:gd name="connsiteX2-93" fmla="*/ 1295121 w 1817705"/>
                  <a:gd name="connsiteY2-94" fmla="*/ 477203 h 3471584"/>
                  <a:gd name="connsiteX3-95" fmla="*/ 1676979 w 1817705"/>
                  <a:gd name="connsiteY3-96" fmla="*/ 1032606 h 3471584"/>
                  <a:gd name="connsiteX4-97" fmla="*/ 1817568 w 1817705"/>
                  <a:gd name="connsiteY4-98" fmla="*/ 1695355 h 3471584"/>
                  <a:gd name="connsiteX5-99" fmla="*/ 1693457 w 1817705"/>
                  <a:gd name="connsiteY5-100" fmla="*/ 2364963 h 3471584"/>
                  <a:gd name="connsiteX6-101" fmla="*/ 1320363 w 1817705"/>
                  <a:gd name="connsiteY6-102" fmla="*/ 2938749 h 3471584"/>
                  <a:gd name="connsiteX7-103" fmla="*/ 753435 w 1817705"/>
                  <a:gd name="connsiteY7-104" fmla="*/ 3328321 h 3471584"/>
                  <a:gd name="connsiteX8-105" fmla="*/ 77064 w 1817705"/>
                  <a:gd name="connsiteY8-106" fmla="*/ 3471577 h 3471584"/>
                  <a:gd name="connsiteX9-107" fmla="*/ 7 w 1817705"/>
                  <a:gd name="connsiteY9-108" fmla="*/ 3396615 h 3471584"/>
                  <a:gd name="connsiteX10-109" fmla="*/ 74969 w 1817705"/>
                  <a:gd name="connsiteY10-110" fmla="*/ 3319558 h 3471584"/>
                  <a:gd name="connsiteX11-111" fmla="*/ 77064 w 1817705"/>
                  <a:gd name="connsiteY11-112" fmla="*/ 3319558 h 3471584"/>
                  <a:gd name="connsiteX12-113" fmla="*/ 702095 w 1817705"/>
                  <a:gd name="connsiteY12-114" fmla="*/ 3204306 h 3471584"/>
                  <a:gd name="connsiteX13-115" fmla="*/ 1238162 w 1817705"/>
                  <a:gd name="connsiteY13-116" fmla="*/ 2856357 h 3471584"/>
                  <a:gd name="connsiteX14-117" fmla="*/ 1602493 w 1817705"/>
                  <a:gd name="connsiteY14-118" fmla="*/ 2327053 h 3471584"/>
                  <a:gd name="connsiteX15-119" fmla="*/ 1736891 w 1817705"/>
                  <a:gd name="connsiteY15-120" fmla="*/ 1695260 h 3471584"/>
                  <a:gd name="connsiteX16-121" fmla="*/ 1618971 w 1817705"/>
                  <a:gd name="connsiteY16-122" fmla="*/ 1056609 h 3471584"/>
                  <a:gd name="connsiteX17-123" fmla="*/ 1263308 w 1817705"/>
                  <a:gd name="connsiteY17-124" fmla="*/ 509016 h 3471584"/>
                  <a:gd name="connsiteX18-125" fmla="*/ 722478 w 1817705"/>
                  <a:gd name="connsiteY18-126" fmla="*/ 136970 h 3471584"/>
                  <a:gd name="connsiteX19-127" fmla="*/ 76969 w 1817705"/>
                  <a:gd name="connsiteY19-128" fmla="*/ 0 h 3471584"/>
                  <a:gd name="connsiteX20-129" fmla="*/ 349751 w 1817705"/>
                  <a:gd name="connsiteY20-130" fmla="*/ 11110 h 3471584"/>
                  <a:gd name="connsiteX21-131" fmla="*/ 351751 w 1817705"/>
                  <a:gd name="connsiteY21-132" fmla="*/ 11766 h 3471584"/>
                  <a:gd name="connsiteX0-133" fmla="*/ 351751 w 1817705"/>
                  <a:gd name="connsiteY0-134" fmla="*/ 1650 h 3461468"/>
                  <a:gd name="connsiteX1-135" fmla="*/ 732861 w 1817705"/>
                  <a:gd name="connsiteY1-136" fmla="*/ 101708 h 3461468"/>
                  <a:gd name="connsiteX2-137" fmla="*/ 1295121 w 1817705"/>
                  <a:gd name="connsiteY2-138" fmla="*/ 467087 h 3461468"/>
                  <a:gd name="connsiteX3-139" fmla="*/ 1676979 w 1817705"/>
                  <a:gd name="connsiteY3-140" fmla="*/ 1022490 h 3461468"/>
                  <a:gd name="connsiteX4-141" fmla="*/ 1817568 w 1817705"/>
                  <a:gd name="connsiteY4-142" fmla="*/ 1685239 h 3461468"/>
                  <a:gd name="connsiteX5-143" fmla="*/ 1693457 w 1817705"/>
                  <a:gd name="connsiteY5-144" fmla="*/ 2354847 h 3461468"/>
                  <a:gd name="connsiteX6-145" fmla="*/ 1320363 w 1817705"/>
                  <a:gd name="connsiteY6-146" fmla="*/ 2928633 h 3461468"/>
                  <a:gd name="connsiteX7-147" fmla="*/ 753435 w 1817705"/>
                  <a:gd name="connsiteY7-148" fmla="*/ 3318205 h 3461468"/>
                  <a:gd name="connsiteX8-149" fmla="*/ 77064 w 1817705"/>
                  <a:gd name="connsiteY8-150" fmla="*/ 3461461 h 3461468"/>
                  <a:gd name="connsiteX9-151" fmla="*/ 7 w 1817705"/>
                  <a:gd name="connsiteY9-152" fmla="*/ 3386499 h 3461468"/>
                  <a:gd name="connsiteX10-153" fmla="*/ 74969 w 1817705"/>
                  <a:gd name="connsiteY10-154" fmla="*/ 3309442 h 3461468"/>
                  <a:gd name="connsiteX11-155" fmla="*/ 77064 w 1817705"/>
                  <a:gd name="connsiteY11-156" fmla="*/ 3309442 h 3461468"/>
                  <a:gd name="connsiteX12-157" fmla="*/ 702095 w 1817705"/>
                  <a:gd name="connsiteY12-158" fmla="*/ 3194190 h 3461468"/>
                  <a:gd name="connsiteX13-159" fmla="*/ 1238162 w 1817705"/>
                  <a:gd name="connsiteY13-160" fmla="*/ 2846241 h 3461468"/>
                  <a:gd name="connsiteX14-161" fmla="*/ 1602493 w 1817705"/>
                  <a:gd name="connsiteY14-162" fmla="*/ 2316937 h 3461468"/>
                  <a:gd name="connsiteX15-163" fmla="*/ 1736891 w 1817705"/>
                  <a:gd name="connsiteY15-164" fmla="*/ 1685144 h 3461468"/>
                  <a:gd name="connsiteX16-165" fmla="*/ 1618971 w 1817705"/>
                  <a:gd name="connsiteY16-166" fmla="*/ 1046493 h 3461468"/>
                  <a:gd name="connsiteX17-167" fmla="*/ 1263308 w 1817705"/>
                  <a:gd name="connsiteY17-168" fmla="*/ 498900 h 3461468"/>
                  <a:gd name="connsiteX18-169" fmla="*/ 722478 w 1817705"/>
                  <a:gd name="connsiteY18-170" fmla="*/ 126854 h 3461468"/>
                  <a:gd name="connsiteX19-171" fmla="*/ 373093 w 1817705"/>
                  <a:gd name="connsiteY19-172" fmla="*/ 11174 h 3461468"/>
                  <a:gd name="connsiteX20-173" fmla="*/ 349751 w 1817705"/>
                  <a:gd name="connsiteY20-174" fmla="*/ 994 h 3461468"/>
                  <a:gd name="connsiteX21-175" fmla="*/ 351751 w 1817705"/>
                  <a:gd name="connsiteY21-176" fmla="*/ 1650 h 3461468"/>
                  <a:gd name="connsiteX0-177" fmla="*/ 351751 w 1817705"/>
                  <a:gd name="connsiteY0-178" fmla="*/ 1650 h 3461468"/>
                  <a:gd name="connsiteX1-179" fmla="*/ 732861 w 1817705"/>
                  <a:gd name="connsiteY1-180" fmla="*/ 101708 h 3461468"/>
                  <a:gd name="connsiteX2-181" fmla="*/ 1295121 w 1817705"/>
                  <a:gd name="connsiteY2-182" fmla="*/ 467087 h 3461468"/>
                  <a:gd name="connsiteX3-183" fmla="*/ 1676979 w 1817705"/>
                  <a:gd name="connsiteY3-184" fmla="*/ 1022490 h 3461468"/>
                  <a:gd name="connsiteX4-185" fmla="*/ 1817568 w 1817705"/>
                  <a:gd name="connsiteY4-186" fmla="*/ 1685239 h 3461468"/>
                  <a:gd name="connsiteX5-187" fmla="*/ 1693457 w 1817705"/>
                  <a:gd name="connsiteY5-188" fmla="*/ 2354847 h 3461468"/>
                  <a:gd name="connsiteX6-189" fmla="*/ 1320363 w 1817705"/>
                  <a:gd name="connsiteY6-190" fmla="*/ 2928633 h 3461468"/>
                  <a:gd name="connsiteX7-191" fmla="*/ 753435 w 1817705"/>
                  <a:gd name="connsiteY7-192" fmla="*/ 3318205 h 3461468"/>
                  <a:gd name="connsiteX8-193" fmla="*/ 77064 w 1817705"/>
                  <a:gd name="connsiteY8-194" fmla="*/ 3461461 h 3461468"/>
                  <a:gd name="connsiteX9-195" fmla="*/ 7 w 1817705"/>
                  <a:gd name="connsiteY9-196" fmla="*/ 3386499 h 3461468"/>
                  <a:gd name="connsiteX10-197" fmla="*/ 74969 w 1817705"/>
                  <a:gd name="connsiteY10-198" fmla="*/ 3309442 h 3461468"/>
                  <a:gd name="connsiteX11-199" fmla="*/ 77064 w 1817705"/>
                  <a:gd name="connsiteY11-200" fmla="*/ 3309442 h 3461468"/>
                  <a:gd name="connsiteX12-201" fmla="*/ 702095 w 1817705"/>
                  <a:gd name="connsiteY12-202" fmla="*/ 3194190 h 3461468"/>
                  <a:gd name="connsiteX13-203" fmla="*/ 1238162 w 1817705"/>
                  <a:gd name="connsiteY13-204" fmla="*/ 2846241 h 3461468"/>
                  <a:gd name="connsiteX14-205" fmla="*/ 1602493 w 1817705"/>
                  <a:gd name="connsiteY14-206" fmla="*/ 2316937 h 3461468"/>
                  <a:gd name="connsiteX15-207" fmla="*/ 1736891 w 1817705"/>
                  <a:gd name="connsiteY15-208" fmla="*/ 1685144 h 3461468"/>
                  <a:gd name="connsiteX16-209" fmla="*/ 1618971 w 1817705"/>
                  <a:gd name="connsiteY16-210" fmla="*/ 1046493 h 3461468"/>
                  <a:gd name="connsiteX17-211" fmla="*/ 1263308 w 1817705"/>
                  <a:gd name="connsiteY17-212" fmla="*/ 498900 h 3461468"/>
                  <a:gd name="connsiteX18-213" fmla="*/ 722478 w 1817705"/>
                  <a:gd name="connsiteY18-214" fmla="*/ 126854 h 3461468"/>
                  <a:gd name="connsiteX19-215" fmla="*/ 373093 w 1817705"/>
                  <a:gd name="connsiteY19-216" fmla="*/ 11174 h 3461468"/>
                  <a:gd name="connsiteX20-217" fmla="*/ 349751 w 1817705"/>
                  <a:gd name="connsiteY20-218" fmla="*/ 994 h 3461468"/>
                  <a:gd name="connsiteX21-219" fmla="*/ 351751 w 1817705"/>
                  <a:gd name="connsiteY21-220" fmla="*/ 1650 h 3461468"/>
                  <a:gd name="connsiteX0-221" fmla="*/ 351751 w 1817705"/>
                  <a:gd name="connsiteY0-222" fmla="*/ 1650 h 3461468"/>
                  <a:gd name="connsiteX1-223" fmla="*/ 732861 w 1817705"/>
                  <a:gd name="connsiteY1-224" fmla="*/ 101708 h 3461468"/>
                  <a:gd name="connsiteX2-225" fmla="*/ 1295121 w 1817705"/>
                  <a:gd name="connsiteY2-226" fmla="*/ 467087 h 3461468"/>
                  <a:gd name="connsiteX3-227" fmla="*/ 1676979 w 1817705"/>
                  <a:gd name="connsiteY3-228" fmla="*/ 1022490 h 3461468"/>
                  <a:gd name="connsiteX4-229" fmla="*/ 1817568 w 1817705"/>
                  <a:gd name="connsiteY4-230" fmla="*/ 1685239 h 3461468"/>
                  <a:gd name="connsiteX5-231" fmla="*/ 1693457 w 1817705"/>
                  <a:gd name="connsiteY5-232" fmla="*/ 2354847 h 3461468"/>
                  <a:gd name="connsiteX6-233" fmla="*/ 1320363 w 1817705"/>
                  <a:gd name="connsiteY6-234" fmla="*/ 2928633 h 3461468"/>
                  <a:gd name="connsiteX7-235" fmla="*/ 753435 w 1817705"/>
                  <a:gd name="connsiteY7-236" fmla="*/ 3318205 h 3461468"/>
                  <a:gd name="connsiteX8-237" fmla="*/ 77064 w 1817705"/>
                  <a:gd name="connsiteY8-238" fmla="*/ 3461461 h 3461468"/>
                  <a:gd name="connsiteX9-239" fmla="*/ 7 w 1817705"/>
                  <a:gd name="connsiteY9-240" fmla="*/ 3386499 h 3461468"/>
                  <a:gd name="connsiteX10-241" fmla="*/ 74969 w 1817705"/>
                  <a:gd name="connsiteY10-242" fmla="*/ 3309442 h 3461468"/>
                  <a:gd name="connsiteX11-243" fmla="*/ 77064 w 1817705"/>
                  <a:gd name="connsiteY11-244" fmla="*/ 3309442 h 3461468"/>
                  <a:gd name="connsiteX12-245" fmla="*/ 702095 w 1817705"/>
                  <a:gd name="connsiteY12-246" fmla="*/ 3194190 h 3461468"/>
                  <a:gd name="connsiteX13-247" fmla="*/ 1238162 w 1817705"/>
                  <a:gd name="connsiteY13-248" fmla="*/ 2846241 h 3461468"/>
                  <a:gd name="connsiteX14-249" fmla="*/ 1602493 w 1817705"/>
                  <a:gd name="connsiteY14-250" fmla="*/ 2316937 h 3461468"/>
                  <a:gd name="connsiteX15-251" fmla="*/ 1736891 w 1817705"/>
                  <a:gd name="connsiteY15-252" fmla="*/ 1685144 h 3461468"/>
                  <a:gd name="connsiteX16-253" fmla="*/ 1618971 w 1817705"/>
                  <a:gd name="connsiteY16-254" fmla="*/ 1046493 h 3461468"/>
                  <a:gd name="connsiteX17-255" fmla="*/ 1263308 w 1817705"/>
                  <a:gd name="connsiteY17-256" fmla="*/ 498900 h 3461468"/>
                  <a:gd name="connsiteX18-257" fmla="*/ 722478 w 1817705"/>
                  <a:gd name="connsiteY18-258" fmla="*/ 126854 h 3461468"/>
                  <a:gd name="connsiteX19-259" fmla="*/ 373093 w 1817705"/>
                  <a:gd name="connsiteY19-260" fmla="*/ 11174 h 3461468"/>
                  <a:gd name="connsiteX20-261" fmla="*/ 349751 w 1817705"/>
                  <a:gd name="connsiteY20-262" fmla="*/ 994 h 3461468"/>
                  <a:gd name="connsiteX21-263" fmla="*/ 351751 w 1817705"/>
                  <a:gd name="connsiteY21-264" fmla="*/ 1650 h 346146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817705" h="3461468">
                    <a:moveTo>
                      <a:pt x="351751" y="1650"/>
                    </a:moveTo>
                    <a:cubicBezTo>
                      <a:pt x="401516" y="4021"/>
                      <a:pt x="575633" y="24135"/>
                      <a:pt x="732861" y="101708"/>
                    </a:cubicBezTo>
                    <a:cubicBezTo>
                      <a:pt x="890089" y="179281"/>
                      <a:pt x="1133482" y="309734"/>
                      <a:pt x="1295121" y="467087"/>
                    </a:cubicBezTo>
                    <a:cubicBezTo>
                      <a:pt x="1456666" y="624440"/>
                      <a:pt x="1587539" y="814178"/>
                      <a:pt x="1676979" y="1022490"/>
                    </a:cubicBezTo>
                    <a:cubicBezTo>
                      <a:pt x="1766704" y="1230706"/>
                      <a:pt x="1814520" y="1457496"/>
                      <a:pt x="1817568" y="1685239"/>
                    </a:cubicBezTo>
                    <a:cubicBezTo>
                      <a:pt x="1820425" y="1912982"/>
                      <a:pt x="1778611" y="2142153"/>
                      <a:pt x="1693457" y="2354847"/>
                    </a:cubicBezTo>
                    <a:cubicBezTo>
                      <a:pt x="1608589" y="2567635"/>
                      <a:pt x="1480954" y="2763755"/>
                      <a:pt x="1320363" y="2928633"/>
                    </a:cubicBezTo>
                    <a:cubicBezTo>
                      <a:pt x="1159676" y="3093510"/>
                      <a:pt x="966128" y="3226956"/>
                      <a:pt x="753435" y="3318205"/>
                    </a:cubicBezTo>
                    <a:cubicBezTo>
                      <a:pt x="540837" y="3409740"/>
                      <a:pt x="309379" y="3458413"/>
                      <a:pt x="77064" y="3461461"/>
                    </a:cubicBezTo>
                    <a:cubicBezTo>
                      <a:pt x="35059" y="3462033"/>
                      <a:pt x="579" y="3428505"/>
                      <a:pt x="7" y="3386499"/>
                    </a:cubicBezTo>
                    <a:cubicBezTo>
                      <a:pt x="-564" y="3344494"/>
                      <a:pt x="32964" y="3310014"/>
                      <a:pt x="74969" y="3309442"/>
                    </a:cubicBezTo>
                    <a:lnTo>
                      <a:pt x="77064" y="3309442"/>
                    </a:lnTo>
                    <a:cubicBezTo>
                      <a:pt x="289853" y="3312300"/>
                      <a:pt x="503499" y="3273533"/>
                      <a:pt x="702095" y="3194190"/>
                    </a:cubicBezTo>
                    <a:cubicBezTo>
                      <a:pt x="900691" y="3115228"/>
                      <a:pt x="1084048" y="2996260"/>
                      <a:pt x="1238162" y="2846241"/>
                    </a:cubicBezTo>
                    <a:cubicBezTo>
                      <a:pt x="1392276" y="2696318"/>
                      <a:pt x="1517149" y="2515533"/>
                      <a:pt x="1602493" y="2316937"/>
                    </a:cubicBezTo>
                    <a:cubicBezTo>
                      <a:pt x="1688123" y="2118531"/>
                      <a:pt x="1733843" y="1902504"/>
                      <a:pt x="1736891" y="1685144"/>
                    </a:cubicBezTo>
                    <a:cubicBezTo>
                      <a:pt x="1739749" y="1467783"/>
                      <a:pt x="1700029" y="1249375"/>
                      <a:pt x="1618971" y="1046493"/>
                    </a:cubicBezTo>
                    <a:cubicBezTo>
                      <a:pt x="1538200" y="843515"/>
                      <a:pt x="1416565" y="656349"/>
                      <a:pt x="1263308" y="498900"/>
                    </a:cubicBezTo>
                    <a:cubicBezTo>
                      <a:pt x="1110051" y="341452"/>
                      <a:pt x="870847" y="208142"/>
                      <a:pt x="722478" y="126854"/>
                    </a:cubicBezTo>
                    <a:cubicBezTo>
                      <a:pt x="574109" y="45566"/>
                      <a:pt x="450966" y="24867"/>
                      <a:pt x="373093" y="11174"/>
                    </a:cubicBezTo>
                    <a:cubicBezTo>
                      <a:pt x="370426" y="11174"/>
                      <a:pt x="349656" y="3661"/>
                      <a:pt x="349751" y="994"/>
                    </a:cubicBezTo>
                    <a:cubicBezTo>
                      <a:pt x="349751" y="-1578"/>
                      <a:pt x="349179" y="1650"/>
                      <a:pt x="351751" y="1650"/>
                    </a:cubicBezTo>
                    <a:close/>
                  </a:path>
                </a:pathLst>
              </a:custGeom>
              <a:gradFill>
                <a:gsLst>
                  <a:gs pos="100000">
                    <a:schemeClr val="accent1">
                      <a:lumMod val="60000"/>
                      <a:lumOff val="40000"/>
                      <a:alpha val="0"/>
                    </a:schemeClr>
                  </a:gs>
                  <a:gs pos="0">
                    <a:schemeClr val="accent1">
                      <a:lumMod val="40000"/>
                      <a:lumOff val="60000"/>
                    </a:schemeClr>
                  </a:gs>
                </a:gsLst>
                <a:path path="circle">
                  <a:fillToRect t="100000" r="100000"/>
                </a:path>
              </a:gra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grpSp>
        <p:pic>
          <p:nvPicPr>
            <p:cNvPr id="43" name="图形 42"/>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9881634" y="1929633"/>
              <a:ext cx="701300" cy="701300"/>
            </a:xfrm>
            <a:prstGeom prst="rect">
              <a:avLst/>
            </a:prstGeom>
          </p:spPr>
        </p:pic>
        <p:sp>
          <p:nvSpPr>
            <p:cNvPr id="47" name="矩形 46" descr="e7d195523061f1c0d3ba7f298e59d031c9c3f97027ed136f882110EF8F17BAD1F2C348D17C7856EF46CB4678CC9E44EE1ABA681E3133328A7B4D22AAF822B2429426B2355AA8CC4431B8568D2CF3B73A9B0145E3BA7EF5467A9393167B1AAF8BDB84EDFB47E5FED3D9F05EDCB46D5D62751F60E5C4F95D1A87769E0E4E8C433496AC852E2DB609B0"/>
            <p:cNvSpPr/>
            <p:nvPr/>
          </p:nvSpPr>
          <p:spPr>
            <a:xfrm>
              <a:off x="9426785" y="4043324"/>
              <a:ext cx="1610994" cy="436145"/>
            </a:xfrm>
            <a:prstGeom prst="rect">
              <a:avLst/>
            </a:prstGeom>
          </p:spPr>
          <p:txBody>
            <a:bodyPr wrap="square">
              <a:spAutoFit/>
            </a:bodyPr>
            <a:lstStyle/>
            <a:p>
              <a:pPr algn="ctr">
                <a:lnSpc>
                  <a:spcPct val="120000"/>
                </a:lnSpc>
              </a:pPr>
              <a:r>
                <a:rPr lang="zh-CN" altLang="en-US" sz="2000" dirty="0">
                  <a:solidFill>
                    <a:prstClr val="black">
                      <a:lumMod val="75000"/>
                      <a:lumOff val="25000"/>
                    </a:prstClr>
                  </a:solidFill>
                  <a:latin typeface="+mj-ea"/>
                  <a:ea typeface="+mj-ea"/>
                  <a:cs typeface="阿里巴巴普惠体 H" panose="00020600040101010101" pitchFamily="18" charset="-122"/>
                </a:rPr>
                <a:t>请输入文字</a:t>
              </a:r>
            </a:p>
          </p:txBody>
        </p:sp>
      </p:grpSp>
      <p:sp>
        <p:nvSpPr>
          <p:cNvPr id="4" name="内容占位符 3">
            <a:extLst>
              <a:ext uri="{FF2B5EF4-FFF2-40B4-BE49-F238E27FC236}">
                <a16:creationId xmlns:a16="http://schemas.microsoft.com/office/drawing/2014/main" id="{2E85E7BE-0840-6F33-AB05-D04AE0F3071A}"/>
              </a:ext>
            </a:extLst>
          </p:cNvPr>
          <p:cNvSpPr>
            <a:spLocks noGrp="1"/>
          </p:cNvSpPr>
          <p:nvPr>
            <p:ph sz="quarter" idx="10"/>
          </p:nvPr>
        </p:nvSpPr>
        <p:spPr>
          <a:xfrm>
            <a:off x="782422" y="180852"/>
            <a:ext cx="2897020" cy="606000"/>
          </a:xfrm>
        </p:spPr>
        <p:txBody>
          <a:bodyPr/>
          <a:lstStyle/>
          <a:p>
            <a:r>
              <a:rPr lang="zh-CN" altLang="en-US" sz="2800" dirty="0"/>
              <a:t>请输入标题</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3499114" y="1916741"/>
            <a:ext cx="5193772" cy="2216997"/>
            <a:chOff x="3499115" y="1925287"/>
            <a:chExt cx="5193772" cy="2216997"/>
          </a:xfrm>
        </p:grpSpPr>
        <p:sp>
          <p:nvSpPr>
            <p:cNvPr id="5" name="文本框 4"/>
            <p:cNvSpPr txBox="1"/>
            <p:nvPr/>
          </p:nvSpPr>
          <p:spPr>
            <a:xfrm>
              <a:off x="3499115" y="2813447"/>
              <a:ext cx="5193772" cy="1231106"/>
            </a:xfrm>
            <a:prstGeom prst="rect">
              <a:avLst/>
            </a:prstGeom>
            <a:noFill/>
          </p:spPr>
          <p:txBody>
            <a:bodyPr wrap="square" lIns="0" tIns="0" rIns="0" bIns="0" rtlCol="0" anchor="t">
              <a:spAutoFit/>
            </a:bodyPr>
            <a:lstStyle/>
            <a:p>
              <a:pPr algn="dist"/>
              <a:r>
                <a:rPr lang="zh-CN" altLang="en-US" sz="8000" dirty="0">
                  <a:solidFill>
                    <a:schemeClr val="accent1"/>
                  </a:solidFill>
                  <a:latin typeface="+mj-ea"/>
                  <a:ea typeface="+mj-ea"/>
                </a:rPr>
                <a:t>请输入标题</a:t>
              </a:r>
            </a:p>
          </p:txBody>
        </p:sp>
        <p:sp>
          <p:nvSpPr>
            <p:cNvPr id="6" name="文本框 5"/>
            <p:cNvSpPr txBox="1"/>
            <p:nvPr/>
          </p:nvSpPr>
          <p:spPr>
            <a:xfrm>
              <a:off x="3648636" y="3926840"/>
              <a:ext cx="4894729" cy="215444"/>
            </a:xfrm>
            <a:prstGeom prst="rect">
              <a:avLst/>
            </a:prstGeom>
            <a:noFill/>
          </p:spPr>
          <p:txBody>
            <a:bodyPr wrap="square" lIns="0" tIns="0" rIns="0" bIns="0" rtlCol="0" anchor="t">
              <a:spAutoFit/>
            </a:bodyPr>
            <a:lstStyle/>
            <a:p>
              <a:pPr algn="dist"/>
              <a:r>
                <a:rPr lang="en-US" altLang="zh-CN" sz="1400" dirty="0">
                  <a:solidFill>
                    <a:schemeClr val="tx1">
                      <a:lumMod val="75000"/>
                      <a:lumOff val="25000"/>
                    </a:schemeClr>
                  </a:solidFill>
                </a:rPr>
                <a:t>Project overview</a:t>
              </a:r>
            </a:p>
          </p:txBody>
        </p:sp>
        <p:sp>
          <p:nvSpPr>
            <p:cNvPr id="10" name="文本框 9"/>
            <p:cNvSpPr txBox="1"/>
            <p:nvPr/>
          </p:nvSpPr>
          <p:spPr>
            <a:xfrm>
              <a:off x="5642350" y="1925287"/>
              <a:ext cx="907301" cy="923330"/>
            </a:xfrm>
            <a:prstGeom prst="rect">
              <a:avLst/>
            </a:prstGeom>
            <a:noFill/>
          </p:spPr>
          <p:txBody>
            <a:bodyPr wrap="none" lIns="0" tIns="0" rIns="0" bIns="0" rtlCol="0">
              <a:spAutoFit/>
            </a:bodyPr>
            <a:lstStyle/>
            <a:p>
              <a:pPr algn="ctr"/>
              <a:r>
                <a:rPr kumimoji="1" lang="en-US" altLang="zh-CN" sz="6000" b="1" dirty="0">
                  <a:solidFill>
                    <a:schemeClr val="accent1"/>
                  </a:solidFill>
                  <a:latin typeface="+mj-ea"/>
                  <a:ea typeface="+mj-ea"/>
                  <a:cs typeface="阿里巴巴普惠体 B" panose="00020600040101010101" pitchFamily="18" charset="-122"/>
                </a:rPr>
                <a:t>02</a:t>
              </a:r>
              <a:endParaRPr kumimoji="1" lang="zh-CN" altLang="en-US" sz="6000" b="1" dirty="0">
                <a:solidFill>
                  <a:schemeClr val="accent1"/>
                </a:solidFill>
                <a:latin typeface="+mj-ea"/>
                <a:ea typeface="+mj-ea"/>
                <a:cs typeface="阿里巴巴普惠体 B" panose="00020600040101010101" pitchFamily="18" charset="-122"/>
              </a:endParaRPr>
            </a:p>
          </p:txBody>
        </p:sp>
      </p:grpSp>
      <p:sp>
        <p:nvSpPr>
          <p:cNvPr id="16" name="六边形 15"/>
          <p:cNvSpPr/>
          <p:nvPr/>
        </p:nvSpPr>
        <p:spPr>
          <a:xfrm rot="19762302">
            <a:off x="2625229" y="436956"/>
            <a:ext cx="6941541" cy="5984087"/>
          </a:xfrm>
          <a:prstGeom prst="hexagon">
            <a:avLst>
              <a:gd name="adj" fmla="val 27804"/>
              <a:gd name="vf" fmla="val 115470"/>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2273535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250">
        <p159:morph option="byObject"/>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内容占位符 25"/>
          <p:cNvSpPr>
            <a:spLocks noGrp="1"/>
          </p:cNvSpPr>
          <p:nvPr>
            <p:ph sz="quarter" idx="10"/>
          </p:nvPr>
        </p:nvSpPr>
        <p:spPr>
          <a:prstGeom prst="rect">
            <a:avLst/>
          </a:prstGeom>
        </p:spPr>
        <p:txBody>
          <a:bodyPr>
            <a:normAutofit/>
          </a:bodyPr>
          <a:lstStyle/>
          <a:p>
            <a:r>
              <a:rPr lang="zh-CN" altLang="en-US" dirty="0"/>
              <a:t>请输入标题</a:t>
            </a:r>
          </a:p>
        </p:txBody>
      </p:sp>
      <p:grpSp>
        <p:nvGrpSpPr>
          <p:cNvPr id="13" name="组合 12">
            <a:extLst>
              <a:ext uri="{FF2B5EF4-FFF2-40B4-BE49-F238E27FC236}">
                <a16:creationId xmlns:a16="http://schemas.microsoft.com/office/drawing/2014/main" id="{3DF86A1A-AEDF-61F8-1146-69D376D49531}"/>
              </a:ext>
            </a:extLst>
          </p:cNvPr>
          <p:cNvGrpSpPr/>
          <p:nvPr/>
        </p:nvGrpSpPr>
        <p:grpSpPr>
          <a:xfrm>
            <a:off x="7776616" y="1763806"/>
            <a:ext cx="3550061" cy="1444931"/>
            <a:chOff x="7776616" y="1763806"/>
            <a:chExt cx="3550061" cy="1444931"/>
          </a:xfrm>
        </p:grpSpPr>
        <p:sp>
          <p:nvSpPr>
            <p:cNvPr id="11" name="ïṡļíḍê"/>
            <p:cNvSpPr txBox="1"/>
            <p:nvPr/>
          </p:nvSpPr>
          <p:spPr>
            <a:xfrm>
              <a:off x="7776616" y="1763806"/>
              <a:ext cx="1763624" cy="461665"/>
            </a:xfrm>
            <a:prstGeom prst="rect">
              <a:avLst/>
            </a:prstGeom>
            <a:noFill/>
            <a:ln>
              <a:noFill/>
            </a:ln>
          </p:spPr>
          <p:txBody>
            <a:bodyPr wrap="none" lIns="91440" tIns="45720" rIns="91440" bIns="45720" anchor="t" anchorCtr="0">
              <a:spAutoFit/>
            </a:bodyPr>
            <a:lstStyle/>
            <a:p>
              <a:r>
                <a:rPr lang="zh-CN" altLang="en-US" sz="2400" b="1" dirty="0">
                  <a:solidFill>
                    <a:schemeClr val="accent1"/>
                  </a:solidFill>
                  <a:sym typeface="+mn-ea"/>
                </a:rPr>
                <a:t>请输入标题</a:t>
              </a:r>
            </a:p>
          </p:txBody>
        </p:sp>
        <p:sp>
          <p:nvSpPr>
            <p:cNvPr id="12" name="ïšľîḑê"/>
            <p:cNvSpPr txBox="1"/>
            <p:nvPr/>
          </p:nvSpPr>
          <p:spPr>
            <a:xfrm>
              <a:off x="7776616" y="2182430"/>
              <a:ext cx="3550061" cy="1026307"/>
            </a:xfrm>
            <a:prstGeom prst="rect">
              <a:avLst/>
            </a:prstGeom>
            <a:noFill/>
            <a:ln>
              <a:noFill/>
            </a:ln>
          </p:spPr>
          <p:txBody>
            <a:bodyPr lIns="91440" tIns="45720" rIns="91440" bIns="45720" anchor="t" anchorCtr="0">
              <a:spAutoFit/>
            </a:bodyPr>
            <a:lstStyle/>
            <a:p>
              <a:pPr>
                <a:lnSpc>
                  <a:spcPct val="130000"/>
                </a:lnSpc>
              </a:pPr>
              <a:r>
                <a:rPr lang="zh-CN" altLang="en-US" sz="1600" dirty="0">
                  <a:solidFill>
                    <a:schemeClr val="tx1">
                      <a:lumMod val="75000"/>
                      <a:lumOff val="25000"/>
                    </a:schemeClr>
                  </a:solidFill>
                  <a:effectLst/>
                  <a:latin typeface="+mn-ea"/>
                  <a:cs typeface="阿里巴巴普惠体 Medium" panose="00020600040101010101" pitchFamily="18" charset="-122"/>
                  <a:sym typeface="+mn-ea"/>
                </a:rPr>
                <a:t>请输入文字请输入文字请输入文字</a:t>
              </a:r>
              <a:endParaRPr lang="en-US" altLang="zh-CN" sz="1600" dirty="0">
                <a:solidFill>
                  <a:schemeClr val="tx1">
                    <a:lumMod val="75000"/>
                    <a:lumOff val="25000"/>
                  </a:schemeClr>
                </a:solidFill>
                <a:effectLst/>
                <a:latin typeface="+mn-ea"/>
                <a:cs typeface="阿里巴巴普惠体 Medium" panose="00020600040101010101" pitchFamily="18" charset="-122"/>
                <a:sym typeface="+mn-ea"/>
              </a:endParaRPr>
            </a:p>
            <a:p>
              <a:pPr>
                <a:lnSpc>
                  <a:spcPct val="130000"/>
                </a:lnSpc>
              </a:pPr>
              <a:r>
                <a:rPr lang="zh-CN" altLang="en-US" sz="1600" dirty="0">
                  <a:solidFill>
                    <a:schemeClr val="tx1">
                      <a:lumMod val="75000"/>
                      <a:lumOff val="25000"/>
                    </a:schemeClr>
                  </a:solidFill>
                  <a:effectLst/>
                  <a:latin typeface="+mn-ea"/>
                  <a:cs typeface="阿里巴巴普惠体 Medium" panose="00020600040101010101" pitchFamily="18" charset="-122"/>
                  <a:sym typeface="+mn-ea"/>
                </a:rPr>
                <a:t>请输入文字请输入文字请输入文字</a:t>
              </a:r>
              <a:endParaRPr lang="en-US" altLang="zh-CN" sz="1600" dirty="0">
                <a:solidFill>
                  <a:schemeClr val="tx1">
                    <a:lumMod val="75000"/>
                    <a:lumOff val="25000"/>
                  </a:schemeClr>
                </a:solidFill>
                <a:effectLst/>
                <a:latin typeface="+mn-ea"/>
                <a:cs typeface="阿里巴巴普惠体 Medium" panose="00020600040101010101" pitchFamily="18" charset="-122"/>
                <a:sym typeface="+mn-ea"/>
              </a:endParaRPr>
            </a:p>
            <a:p>
              <a:pPr>
                <a:lnSpc>
                  <a:spcPct val="130000"/>
                </a:lnSpc>
              </a:pPr>
              <a:r>
                <a:rPr lang="zh-CN" altLang="en-US" sz="1600" dirty="0">
                  <a:solidFill>
                    <a:schemeClr val="tx1">
                      <a:lumMod val="75000"/>
                      <a:lumOff val="25000"/>
                    </a:schemeClr>
                  </a:solidFill>
                  <a:effectLst/>
                  <a:latin typeface="+mn-ea"/>
                  <a:cs typeface="阿里巴巴普惠体 Medium" panose="00020600040101010101" pitchFamily="18" charset="-122"/>
                  <a:sym typeface="+mn-ea"/>
                </a:rPr>
                <a:t>请输入文字请输入文字请输入文字</a:t>
              </a:r>
            </a:p>
          </p:txBody>
        </p:sp>
      </p:grpSp>
      <p:grpSp>
        <p:nvGrpSpPr>
          <p:cNvPr id="2" name="组合 1">
            <a:extLst>
              <a:ext uri="{FF2B5EF4-FFF2-40B4-BE49-F238E27FC236}">
                <a16:creationId xmlns:a16="http://schemas.microsoft.com/office/drawing/2014/main" id="{6E91C71C-CC09-D545-48C5-96696FE4C355}"/>
              </a:ext>
            </a:extLst>
          </p:cNvPr>
          <p:cNvGrpSpPr/>
          <p:nvPr/>
        </p:nvGrpSpPr>
        <p:grpSpPr>
          <a:xfrm>
            <a:off x="995890" y="3830224"/>
            <a:ext cx="3536095" cy="1468449"/>
            <a:chOff x="995890" y="3830224"/>
            <a:chExt cx="3536095" cy="1468449"/>
          </a:xfrm>
        </p:grpSpPr>
        <p:sp>
          <p:nvSpPr>
            <p:cNvPr id="14" name="î$ḻíḋê"/>
            <p:cNvSpPr txBox="1"/>
            <p:nvPr/>
          </p:nvSpPr>
          <p:spPr>
            <a:xfrm>
              <a:off x="2691638" y="3830224"/>
              <a:ext cx="1840347" cy="461665"/>
            </a:xfrm>
            <a:prstGeom prst="rect">
              <a:avLst/>
            </a:prstGeom>
            <a:noFill/>
            <a:ln>
              <a:noFill/>
            </a:ln>
          </p:spPr>
          <p:txBody>
            <a:bodyPr wrap="square" lIns="91440" tIns="45720" rIns="91440" bIns="45720" anchor="t" anchorCtr="0">
              <a:spAutoFit/>
            </a:bodyPr>
            <a:lstStyle/>
            <a:p>
              <a:r>
                <a:rPr lang="zh-CN" altLang="en-US" sz="2400" b="1" dirty="0">
                  <a:solidFill>
                    <a:schemeClr val="accent1"/>
                  </a:solidFill>
                  <a:sym typeface="+mn-ea"/>
                </a:rPr>
                <a:t>请输入标题</a:t>
              </a:r>
            </a:p>
          </p:txBody>
        </p:sp>
        <p:sp>
          <p:nvSpPr>
            <p:cNvPr id="15" name="îš1iḑê"/>
            <p:cNvSpPr txBox="1"/>
            <p:nvPr/>
          </p:nvSpPr>
          <p:spPr>
            <a:xfrm>
              <a:off x="995890" y="4272045"/>
              <a:ext cx="3536095" cy="1026628"/>
            </a:xfrm>
            <a:prstGeom prst="rect">
              <a:avLst/>
            </a:prstGeom>
            <a:noFill/>
            <a:ln>
              <a:noFill/>
            </a:ln>
          </p:spPr>
          <p:txBody>
            <a:bodyPr wrap="square" lIns="91440" tIns="45720" rIns="91440" bIns="45720" anchor="t" anchorCtr="0">
              <a:spAutoFit/>
            </a:bodyPr>
            <a:lstStyle/>
            <a:p>
              <a:pPr algn="r">
                <a:lnSpc>
                  <a:spcPct val="130000"/>
                </a:lnSpc>
              </a:pPr>
              <a:r>
                <a:rPr lang="zh-CN" altLang="en-US" sz="1600" dirty="0">
                  <a:solidFill>
                    <a:schemeClr val="tx1">
                      <a:lumMod val="75000"/>
                      <a:lumOff val="25000"/>
                    </a:schemeClr>
                  </a:solidFill>
                  <a:effectLst/>
                  <a:latin typeface="+mn-ea"/>
                  <a:cs typeface="阿里巴巴普惠体 Medium" panose="00020600040101010101" pitchFamily="18" charset="-122"/>
                  <a:sym typeface="+mn-ea"/>
                </a:rPr>
                <a:t>请输入文字请输入文字请输入文字</a:t>
              </a:r>
              <a:endParaRPr lang="en-US" altLang="zh-CN" sz="1600" dirty="0">
                <a:solidFill>
                  <a:schemeClr val="tx1">
                    <a:lumMod val="75000"/>
                    <a:lumOff val="25000"/>
                  </a:schemeClr>
                </a:solidFill>
                <a:effectLst/>
                <a:latin typeface="+mn-ea"/>
                <a:cs typeface="阿里巴巴普惠体 Medium" panose="00020600040101010101" pitchFamily="18" charset="-122"/>
                <a:sym typeface="+mn-ea"/>
              </a:endParaRPr>
            </a:p>
            <a:p>
              <a:pPr algn="r">
                <a:lnSpc>
                  <a:spcPct val="130000"/>
                </a:lnSpc>
              </a:pPr>
              <a:r>
                <a:rPr lang="zh-CN" altLang="en-US" sz="1600" dirty="0">
                  <a:solidFill>
                    <a:schemeClr val="tx1">
                      <a:lumMod val="75000"/>
                      <a:lumOff val="25000"/>
                    </a:schemeClr>
                  </a:solidFill>
                  <a:effectLst/>
                  <a:latin typeface="+mn-ea"/>
                  <a:cs typeface="阿里巴巴普惠体 Medium" panose="00020600040101010101" pitchFamily="18" charset="-122"/>
                  <a:sym typeface="+mn-ea"/>
                </a:rPr>
                <a:t>请输入文字请输入文字请输入文字</a:t>
              </a:r>
              <a:endParaRPr lang="en-US" altLang="zh-CN" sz="1600" dirty="0">
                <a:solidFill>
                  <a:schemeClr val="tx1">
                    <a:lumMod val="75000"/>
                    <a:lumOff val="25000"/>
                  </a:schemeClr>
                </a:solidFill>
                <a:effectLst/>
                <a:latin typeface="+mn-ea"/>
                <a:cs typeface="阿里巴巴普惠体 Medium" panose="00020600040101010101" pitchFamily="18" charset="-122"/>
                <a:sym typeface="+mn-ea"/>
              </a:endParaRPr>
            </a:p>
            <a:p>
              <a:pPr algn="r">
                <a:lnSpc>
                  <a:spcPct val="130000"/>
                </a:lnSpc>
              </a:pPr>
              <a:r>
                <a:rPr lang="zh-CN" altLang="en-US" sz="1600" dirty="0">
                  <a:solidFill>
                    <a:schemeClr val="tx1">
                      <a:lumMod val="75000"/>
                      <a:lumOff val="25000"/>
                    </a:schemeClr>
                  </a:solidFill>
                  <a:effectLst/>
                  <a:latin typeface="+mn-ea"/>
                  <a:cs typeface="阿里巴巴普惠体 Medium" panose="00020600040101010101" pitchFamily="18" charset="-122"/>
                  <a:sym typeface="+mn-ea"/>
                </a:rPr>
                <a:t>请输入文字请输入文字请输入文字</a:t>
              </a:r>
            </a:p>
          </p:txBody>
        </p:sp>
      </p:grpSp>
      <p:grpSp>
        <p:nvGrpSpPr>
          <p:cNvPr id="9" name="组合 8">
            <a:extLst>
              <a:ext uri="{FF2B5EF4-FFF2-40B4-BE49-F238E27FC236}">
                <a16:creationId xmlns:a16="http://schemas.microsoft.com/office/drawing/2014/main" id="{58E30EF1-8140-1E6E-49C1-E5C1141099E9}"/>
              </a:ext>
            </a:extLst>
          </p:cNvPr>
          <p:cNvGrpSpPr/>
          <p:nvPr/>
        </p:nvGrpSpPr>
        <p:grpSpPr>
          <a:xfrm>
            <a:off x="7776616" y="3444410"/>
            <a:ext cx="3639397" cy="1469888"/>
            <a:chOff x="7776616" y="3444410"/>
            <a:chExt cx="3639397" cy="1469888"/>
          </a:xfrm>
        </p:grpSpPr>
        <p:sp>
          <p:nvSpPr>
            <p:cNvPr id="17" name="ïsḻîdé"/>
            <p:cNvSpPr txBox="1"/>
            <p:nvPr/>
          </p:nvSpPr>
          <p:spPr>
            <a:xfrm>
              <a:off x="7776616" y="3444410"/>
              <a:ext cx="1763624" cy="461665"/>
            </a:xfrm>
            <a:prstGeom prst="rect">
              <a:avLst/>
            </a:prstGeom>
            <a:noFill/>
            <a:ln>
              <a:noFill/>
            </a:ln>
          </p:spPr>
          <p:txBody>
            <a:bodyPr wrap="none" lIns="91440" tIns="45720" rIns="91440" bIns="45720" anchor="t" anchorCtr="0">
              <a:spAutoFit/>
            </a:bodyPr>
            <a:lstStyle/>
            <a:p>
              <a:r>
                <a:rPr lang="zh-CN" altLang="en-US" sz="2400" b="1" dirty="0">
                  <a:solidFill>
                    <a:schemeClr val="accent1"/>
                  </a:solidFill>
                  <a:sym typeface="+mn-ea"/>
                </a:rPr>
                <a:t>请输入标题</a:t>
              </a:r>
            </a:p>
          </p:txBody>
        </p:sp>
        <p:sp>
          <p:nvSpPr>
            <p:cNvPr id="18" name="ïṥļíḋé"/>
            <p:cNvSpPr txBox="1"/>
            <p:nvPr/>
          </p:nvSpPr>
          <p:spPr>
            <a:xfrm>
              <a:off x="7776616" y="3887670"/>
              <a:ext cx="3639397" cy="1143455"/>
            </a:xfrm>
            <a:prstGeom prst="rect">
              <a:avLst/>
            </a:prstGeom>
            <a:noFill/>
            <a:ln>
              <a:noFill/>
            </a:ln>
          </p:spPr>
          <p:txBody>
            <a:bodyPr lIns="91440" tIns="45720" rIns="91440" bIns="45720" anchor="t" anchorCtr="0">
              <a:spAutoFit/>
            </a:bodyPr>
            <a:lstStyle>
              <a:defPPr>
                <a:defRPr lang="en-US"/>
              </a:defPPr>
              <a:lvl1pPr>
                <a:lnSpc>
                  <a:spcPct val="130000"/>
                </a:lnSpc>
                <a:defRPr sz="1600">
                  <a:solidFill>
                    <a:schemeClr val="tx1">
                      <a:lumMod val="75000"/>
                      <a:lumOff val="25000"/>
                    </a:schemeClr>
                  </a:solidFill>
                  <a:effectLst/>
                  <a:latin typeface="+mn-ea"/>
                  <a:cs typeface="阿里巴巴普惠体 Medium" panose="00020600040101010101" pitchFamily="18" charset="-122"/>
                </a:defRPr>
              </a:lvl1pPr>
            </a:lstStyle>
            <a:p>
              <a:r>
                <a:rPr lang="zh-CN" altLang="en-US" dirty="0">
                  <a:sym typeface="+mn-ea"/>
                </a:rPr>
                <a:t>请输入文字请输入文字请输入文字</a:t>
              </a:r>
              <a:endParaRPr lang="en-US" altLang="zh-CN" dirty="0">
                <a:sym typeface="+mn-ea"/>
              </a:endParaRPr>
            </a:p>
            <a:p>
              <a:r>
                <a:rPr lang="zh-CN" altLang="en-US" dirty="0">
                  <a:sym typeface="+mn-ea"/>
                </a:rPr>
                <a:t>请输入文字请输入文字请输入文字</a:t>
              </a:r>
              <a:endParaRPr lang="en-US" altLang="zh-CN" dirty="0">
                <a:sym typeface="+mn-ea"/>
              </a:endParaRPr>
            </a:p>
            <a:p>
              <a:r>
                <a:rPr lang="zh-CN" altLang="en-US" dirty="0">
                  <a:sym typeface="+mn-ea"/>
                </a:rPr>
                <a:t>请输入文字请输入文字请输入文字</a:t>
              </a:r>
            </a:p>
          </p:txBody>
        </p:sp>
      </p:grpSp>
      <p:grpSp>
        <p:nvGrpSpPr>
          <p:cNvPr id="3" name="组合 2">
            <a:extLst>
              <a:ext uri="{FF2B5EF4-FFF2-40B4-BE49-F238E27FC236}">
                <a16:creationId xmlns:a16="http://schemas.microsoft.com/office/drawing/2014/main" id="{8EB8D3BA-37CF-2D94-9374-B255C5792C94}"/>
              </a:ext>
            </a:extLst>
          </p:cNvPr>
          <p:cNvGrpSpPr/>
          <p:nvPr/>
        </p:nvGrpSpPr>
        <p:grpSpPr>
          <a:xfrm>
            <a:off x="988255" y="1951597"/>
            <a:ext cx="3543730" cy="1449158"/>
            <a:chOff x="988255" y="1951597"/>
            <a:chExt cx="3543730" cy="1449158"/>
          </a:xfrm>
        </p:grpSpPr>
        <p:sp>
          <p:nvSpPr>
            <p:cNvPr id="20" name="ís1îďê"/>
            <p:cNvSpPr txBox="1"/>
            <p:nvPr/>
          </p:nvSpPr>
          <p:spPr>
            <a:xfrm>
              <a:off x="2768361" y="1951597"/>
              <a:ext cx="1763624" cy="461665"/>
            </a:xfrm>
            <a:prstGeom prst="rect">
              <a:avLst/>
            </a:prstGeom>
            <a:noFill/>
            <a:ln>
              <a:noFill/>
            </a:ln>
          </p:spPr>
          <p:txBody>
            <a:bodyPr wrap="none" lIns="91440" tIns="45720" rIns="91440" bIns="45720" anchor="t" anchorCtr="0">
              <a:spAutoFit/>
            </a:bodyPr>
            <a:lstStyle/>
            <a:p>
              <a:pPr algn="r"/>
              <a:r>
                <a:rPr lang="zh-CN" altLang="en-US" sz="2400" b="1" dirty="0">
                  <a:solidFill>
                    <a:schemeClr val="accent1"/>
                  </a:solidFill>
                  <a:sym typeface="+mn-ea"/>
                </a:rPr>
                <a:t>请输入标题</a:t>
              </a:r>
            </a:p>
          </p:txBody>
        </p:sp>
        <p:sp>
          <p:nvSpPr>
            <p:cNvPr id="21" name="iSḻîḍê"/>
            <p:cNvSpPr txBox="1"/>
            <p:nvPr/>
          </p:nvSpPr>
          <p:spPr>
            <a:xfrm>
              <a:off x="988255" y="2374127"/>
              <a:ext cx="3543730" cy="1026628"/>
            </a:xfrm>
            <a:prstGeom prst="rect">
              <a:avLst/>
            </a:prstGeom>
            <a:noFill/>
            <a:ln>
              <a:noFill/>
            </a:ln>
          </p:spPr>
          <p:txBody>
            <a:bodyPr wrap="square" lIns="91440" tIns="45720" rIns="91440" bIns="45720" anchor="t" anchorCtr="0">
              <a:spAutoFit/>
            </a:bodyPr>
            <a:lstStyle/>
            <a:p>
              <a:pPr algn="r">
                <a:lnSpc>
                  <a:spcPct val="130000"/>
                </a:lnSpc>
              </a:pPr>
              <a:r>
                <a:rPr lang="zh-CN" altLang="en-US" sz="1600" dirty="0">
                  <a:solidFill>
                    <a:schemeClr val="tx1">
                      <a:lumMod val="75000"/>
                      <a:lumOff val="25000"/>
                    </a:schemeClr>
                  </a:solidFill>
                  <a:effectLst/>
                  <a:latin typeface="+mn-ea"/>
                  <a:cs typeface="阿里巴巴普惠体 Medium" panose="00020600040101010101" pitchFamily="18" charset="-122"/>
                  <a:sym typeface="+mn-ea"/>
                </a:rPr>
                <a:t>请输入文字请输入文字请输入文字</a:t>
              </a:r>
              <a:endParaRPr lang="en-US" altLang="zh-CN" sz="1600" dirty="0">
                <a:solidFill>
                  <a:schemeClr val="tx1">
                    <a:lumMod val="75000"/>
                    <a:lumOff val="25000"/>
                  </a:schemeClr>
                </a:solidFill>
                <a:effectLst/>
                <a:latin typeface="+mn-ea"/>
                <a:cs typeface="阿里巴巴普惠体 Medium" panose="00020600040101010101" pitchFamily="18" charset="-122"/>
                <a:sym typeface="+mn-ea"/>
              </a:endParaRPr>
            </a:p>
            <a:p>
              <a:pPr algn="r">
                <a:lnSpc>
                  <a:spcPct val="130000"/>
                </a:lnSpc>
              </a:pPr>
              <a:r>
                <a:rPr lang="zh-CN" altLang="en-US" sz="1600" dirty="0">
                  <a:solidFill>
                    <a:schemeClr val="tx1">
                      <a:lumMod val="75000"/>
                      <a:lumOff val="25000"/>
                    </a:schemeClr>
                  </a:solidFill>
                  <a:effectLst/>
                  <a:latin typeface="+mn-ea"/>
                  <a:cs typeface="阿里巴巴普惠体 Medium" panose="00020600040101010101" pitchFamily="18" charset="-122"/>
                  <a:sym typeface="+mn-ea"/>
                </a:rPr>
                <a:t>请输入文字请输入文字请输入文字</a:t>
              </a:r>
              <a:endParaRPr lang="en-US" altLang="zh-CN" sz="1600" dirty="0">
                <a:solidFill>
                  <a:schemeClr val="tx1">
                    <a:lumMod val="75000"/>
                    <a:lumOff val="25000"/>
                  </a:schemeClr>
                </a:solidFill>
                <a:effectLst/>
                <a:latin typeface="+mn-ea"/>
                <a:cs typeface="阿里巴巴普惠体 Medium" panose="00020600040101010101" pitchFamily="18" charset="-122"/>
                <a:sym typeface="+mn-ea"/>
              </a:endParaRPr>
            </a:p>
            <a:p>
              <a:pPr algn="r">
                <a:lnSpc>
                  <a:spcPct val="130000"/>
                </a:lnSpc>
              </a:pPr>
              <a:r>
                <a:rPr lang="zh-CN" altLang="en-US" sz="1600" dirty="0">
                  <a:solidFill>
                    <a:schemeClr val="tx1">
                      <a:lumMod val="75000"/>
                      <a:lumOff val="25000"/>
                    </a:schemeClr>
                  </a:solidFill>
                  <a:effectLst/>
                  <a:latin typeface="+mn-ea"/>
                  <a:cs typeface="阿里巴巴普惠体 Medium" panose="00020600040101010101" pitchFamily="18" charset="-122"/>
                  <a:sym typeface="+mn-ea"/>
                </a:rPr>
                <a:t>请输入文字请输入文字请输入文字</a:t>
              </a:r>
            </a:p>
          </p:txBody>
        </p:sp>
      </p:grpSp>
      <p:cxnSp>
        <p:nvCxnSpPr>
          <p:cNvPr id="22" name="直接连接符 21"/>
          <p:cNvCxnSpPr>
            <a:cxnSpLocks/>
          </p:cNvCxnSpPr>
          <p:nvPr/>
        </p:nvCxnSpPr>
        <p:spPr>
          <a:xfrm>
            <a:off x="7865727" y="3326574"/>
            <a:ext cx="3293485" cy="0"/>
          </a:xfrm>
          <a:prstGeom prst="line">
            <a:avLst/>
          </a:prstGeom>
          <a:ln>
            <a:solidFill>
              <a:schemeClr val="bg2">
                <a:lumMod val="50000"/>
                <a:alpha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a:cxnSpLocks/>
          </p:cNvCxnSpPr>
          <p:nvPr/>
        </p:nvCxnSpPr>
        <p:spPr>
          <a:xfrm>
            <a:off x="1121618" y="3615489"/>
            <a:ext cx="3293485" cy="0"/>
          </a:xfrm>
          <a:prstGeom prst="line">
            <a:avLst/>
          </a:prstGeom>
          <a:ln>
            <a:solidFill>
              <a:schemeClr val="bg2">
                <a:lumMod val="50000"/>
                <a:alpha val="5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4557713" y="1782425"/>
            <a:ext cx="3076574" cy="3076574"/>
            <a:chOff x="4557713" y="1782425"/>
            <a:chExt cx="3076574" cy="3076574"/>
          </a:xfrm>
        </p:grpSpPr>
        <p:sp>
          <p:nvSpPr>
            <p:cNvPr id="4" name="îšļiḓê"/>
            <p:cNvSpPr/>
            <p:nvPr/>
          </p:nvSpPr>
          <p:spPr>
            <a:xfrm>
              <a:off x="4909050" y="2133762"/>
              <a:ext cx="1186950" cy="1186950"/>
            </a:xfrm>
            <a:custGeom>
              <a:avLst/>
              <a:gdLst>
                <a:gd name="connsiteX0" fmla="*/ 0 w 1705970"/>
                <a:gd name="connsiteY0" fmla="*/ 0 h 1705970"/>
                <a:gd name="connsiteX1" fmla="*/ 1421636 w 1705970"/>
                <a:gd name="connsiteY1" fmla="*/ 0 h 1705970"/>
                <a:gd name="connsiteX2" fmla="*/ 1705970 w 1705970"/>
                <a:gd name="connsiteY2" fmla="*/ 284334 h 1705970"/>
                <a:gd name="connsiteX3" fmla="*/ 1705970 w 1705970"/>
                <a:gd name="connsiteY3" fmla="*/ 1705970 h 1705970"/>
                <a:gd name="connsiteX4" fmla="*/ 284334 w 1705970"/>
                <a:gd name="connsiteY4" fmla="*/ 1705970 h 1705970"/>
                <a:gd name="connsiteX5" fmla="*/ 0 w 1705970"/>
                <a:gd name="connsiteY5" fmla="*/ 1421636 h 1705970"/>
                <a:gd name="connsiteX6" fmla="*/ 0 w 1705970"/>
                <a:gd name="connsiteY6" fmla="*/ 0 h 170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05970" h="1705970">
                  <a:moveTo>
                    <a:pt x="0" y="0"/>
                  </a:moveTo>
                  <a:lnTo>
                    <a:pt x="1421636" y="0"/>
                  </a:lnTo>
                  <a:cubicBezTo>
                    <a:pt x="1578669" y="0"/>
                    <a:pt x="1705970" y="127301"/>
                    <a:pt x="1705970" y="284334"/>
                  </a:cubicBezTo>
                  <a:lnTo>
                    <a:pt x="1705970" y="1705970"/>
                  </a:lnTo>
                  <a:lnTo>
                    <a:pt x="284334" y="1705970"/>
                  </a:lnTo>
                  <a:cubicBezTo>
                    <a:pt x="127301" y="1705970"/>
                    <a:pt x="0" y="1578669"/>
                    <a:pt x="0" y="1421636"/>
                  </a:cubicBez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en-IN" sz="6600" dirty="0"/>
            </a:p>
          </p:txBody>
        </p:sp>
        <p:sp>
          <p:nvSpPr>
            <p:cNvPr id="5" name="íslíḓe"/>
            <p:cNvSpPr/>
            <p:nvPr/>
          </p:nvSpPr>
          <p:spPr>
            <a:xfrm>
              <a:off x="6096395" y="3320712"/>
              <a:ext cx="1196446" cy="1196446"/>
            </a:xfrm>
            <a:custGeom>
              <a:avLst/>
              <a:gdLst>
                <a:gd name="connsiteX0" fmla="*/ 0 w 1719619"/>
                <a:gd name="connsiteY0" fmla="*/ 0 h 1719619"/>
                <a:gd name="connsiteX1" fmla="*/ 1433010 w 1719619"/>
                <a:gd name="connsiteY1" fmla="*/ 0 h 1719619"/>
                <a:gd name="connsiteX2" fmla="*/ 1719619 w 1719619"/>
                <a:gd name="connsiteY2" fmla="*/ 286609 h 1719619"/>
                <a:gd name="connsiteX3" fmla="*/ 1719619 w 1719619"/>
                <a:gd name="connsiteY3" fmla="*/ 1719619 h 1719619"/>
                <a:gd name="connsiteX4" fmla="*/ 286609 w 1719619"/>
                <a:gd name="connsiteY4" fmla="*/ 1719619 h 1719619"/>
                <a:gd name="connsiteX5" fmla="*/ 0 w 1719619"/>
                <a:gd name="connsiteY5" fmla="*/ 1433010 h 1719619"/>
                <a:gd name="connsiteX6" fmla="*/ 0 w 1719619"/>
                <a:gd name="connsiteY6" fmla="*/ 0 h 1719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9619" h="1719619">
                  <a:moveTo>
                    <a:pt x="0" y="0"/>
                  </a:moveTo>
                  <a:lnTo>
                    <a:pt x="1433010" y="0"/>
                  </a:lnTo>
                  <a:cubicBezTo>
                    <a:pt x="1591300" y="0"/>
                    <a:pt x="1719619" y="128319"/>
                    <a:pt x="1719619" y="286609"/>
                  </a:cubicBezTo>
                  <a:lnTo>
                    <a:pt x="1719619" y="1719619"/>
                  </a:lnTo>
                  <a:lnTo>
                    <a:pt x="286609" y="1719619"/>
                  </a:lnTo>
                  <a:cubicBezTo>
                    <a:pt x="128319" y="1719619"/>
                    <a:pt x="0" y="1591300"/>
                    <a:pt x="0" y="1433010"/>
                  </a:cubicBez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en-IN" sz="6600" dirty="0"/>
            </a:p>
          </p:txBody>
        </p:sp>
        <p:sp>
          <p:nvSpPr>
            <p:cNvPr id="6" name="ïṧ1íḋé"/>
            <p:cNvSpPr/>
            <p:nvPr/>
          </p:nvSpPr>
          <p:spPr>
            <a:xfrm>
              <a:off x="6096000" y="1782425"/>
              <a:ext cx="1538287" cy="1538287"/>
            </a:xfrm>
            <a:prstGeom prst="round2Diag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en-IN" sz="6600" dirty="0"/>
            </a:p>
          </p:txBody>
        </p:sp>
        <p:sp>
          <p:nvSpPr>
            <p:cNvPr id="7" name="î$lîḑe"/>
            <p:cNvSpPr/>
            <p:nvPr/>
          </p:nvSpPr>
          <p:spPr>
            <a:xfrm>
              <a:off x="4557713" y="3320712"/>
              <a:ext cx="1538287" cy="1538287"/>
            </a:xfrm>
            <a:prstGeom prst="round2Diag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en-IN" sz="6600" dirty="0"/>
            </a:p>
          </p:txBody>
        </p:sp>
        <p:sp>
          <p:nvSpPr>
            <p:cNvPr id="27" name="íṧlíḓê"/>
            <p:cNvSpPr/>
            <p:nvPr/>
          </p:nvSpPr>
          <p:spPr>
            <a:xfrm>
              <a:off x="5754949" y="2978870"/>
              <a:ext cx="672282" cy="672279"/>
            </a:xfrm>
            <a:prstGeom prst="ellipse">
              <a:avLst/>
            </a:prstGeom>
            <a:solidFill>
              <a:schemeClr val="bg1">
                <a:lumMod val="9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en-IN" sz="1200" dirty="0">
                <a:solidFill>
                  <a:schemeClr val="accent1"/>
                </a:solidFill>
              </a:endParaRPr>
            </a:p>
          </p:txBody>
        </p:sp>
        <p:sp>
          <p:nvSpPr>
            <p:cNvPr id="36" name="箭头: 上弧形 35"/>
            <p:cNvSpPr/>
            <p:nvPr/>
          </p:nvSpPr>
          <p:spPr>
            <a:xfrm>
              <a:off x="5960087" y="3061502"/>
              <a:ext cx="271825" cy="135642"/>
            </a:xfrm>
            <a:prstGeom prst="curved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39" name="箭头: 上弧形 38"/>
            <p:cNvSpPr/>
            <p:nvPr/>
          </p:nvSpPr>
          <p:spPr>
            <a:xfrm flipH="1" flipV="1">
              <a:off x="5956672" y="3452568"/>
              <a:ext cx="278657" cy="122073"/>
            </a:xfrm>
            <a:prstGeom prst="curved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箭头: 上弧形 39"/>
            <p:cNvSpPr/>
            <p:nvPr/>
          </p:nvSpPr>
          <p:spPr>
            <a:xfrm rot="5400000" flipH="1" flipV="1">
              <a:off x="5768480" y="3267378"/>
              <a:ext cx="255425" cy="114956"/>
            </a:xfrm>
            <a:prstGeom prst="curved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箭头: 上弧形 40"/>
            <p:cNvSpPr/>
            <p:nvPr/>
          </p:nvSpPr>
          <p:spPr>
            <a:xfrm rot="5400000">
              <a:off x="6164249" y="3266947"/>
              <a:ext cx="253283" cy="117958"/>
            </a:xfrm>
            <a:prstGeom prst="curved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形 7"/>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469659" y="2156084"/>
              <a:ext cx="790968" cy="790968"/>
            </a:xfrm>
            <a:prstGeom prst="rect">
              <a:avLst/>
            </a:prstGeom>
          </p:spPr>
        </p:pic>
        <p:pic>
          <p:nvPicPr>
            <p:cNvPr id="10" name="图形 9"/>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931372" y="3694371"/>
              <a:ext cx="790968" cy="790968"/>
            </a:xfrm>
            <a:prstGeom prst="rect">
              <a:avLst/>
            </a:prstGeom>
          </p:spPr>
        </p:pic>
        <p:pic>
          <p:nvPicPr>
            <p:cNvPr id="34" name="图形 33"/>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341509" y="3565826"/>
              <a:ext cx="706219" cy="706219"/>
            </a:xfrm>
            <a:prstGeom prst="rect">
              <a:avLst/>
            </a:prstGeom>
          </p:spPr>
        </p:pic>
        <p:pic>
          <p:nvPicPr>
            <p:cNvPr id="44" name="图形 43"/>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174758" y="2399470"/>
              <a:ext cx="655535" cy="655535"/>
            </a:xfrm>
            <a:prstGeom prst="rect">
              <a:avLst/>
            </a:prstGeom>
          </p:spPr>
        </p:pic>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任意多边形: 形状 58"/>
          <p:cNvSpPr/>
          <p:nvPr/>
        </p:nvSpPr>
        <p:spPr>
          <a:xfrm>
            <a:off x="12192000" y="3106057"/>
            <a:ext cx="29664" cy="13918"/>
          </a:xfrm>
          <a:custGeom>
            <a:avLst/>
            <a:gdLst>
              <a:gd name="connsiteX0" fmla="*/ 29664 w 29664"/>
              <a:gd name="connsiteY0" fmla="*/ 0 h 13918"/>
              <a:gd name="connsiteX1" fmla="*/ 0 w 29664"/>
              <a:gd name="connsiteY1" fmla="*/ 13918 h 13918"/>
              <a:gd name="connsiteX2" fmla="*/ 0 w 29664"/>
              <a:gd name="connsiteY2" fmla="*/ 8702 h 13918"/>
              <a:gd name="connsiteX3" fmla="*/ 29664 w 29664"/>
              <a:gd name="connsiteY3" fmla="*/ 0 h 13918"/>
            </a:gdLst>
            <a:ahLst/>
            <a:cxnLst>
              <a:cxn ang="0">
                <a:pos x="connsiteX0" y="connsiteY0"/>
              </a:cxn>
              <a:cxn ang="0">
                <a:pos x="connsiteX1" y="connsiteY1"/>
              </a:cxn>
              <a:cxn ang="0">
                <a:pos x="connsiteX2" y="connsiteY2"/>
              </a:cxn>
              <a:cxn ang="0">
                <a:pos x="connsiteX3" y="connsiteY3"/>
              </a:cxn>
            </a:cxnLst>
            <a:rect l="l" t="t" r="r" b="b"/>
            <a:pathLst>
              <a:path w="29664" h="13918">
                <a:moveTo>
                  <a:pt x="29664" y="0"/>
                </a:moveTo>
                <a:lnTo>
                  <a:pt x="0" y="13918"/>
                </a:lnTo>
                <a:lnTo>
                  <a:pt x="0" y="8702"/>
                </a:lnTo>
                <a:lnTo>
                  <a:pt x="29664" y="0"/>
                </a:lnTo>
                <a:close/>
              </a:path>
            </a:pathLst>
          </a:custGeom>
          <a:solidFill>
            <a:schemeClr val="accent1">
              <a:lumMod val="10000"/>
              <a:lumOff val="9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OPPOSans R" panose="00020600040101010101" charset="-122"/>
              <a:ea typeface="OPPOSans R" panose="00020600040101010101" charset="-122"/>
              <a:cs typeface="+mn-cs"/>
            </a:endParaRPr>
          </a:p>
        </p:txBody>
      </p:sp>
      <p:sp>
        <p:nvSpPr>
          <p:cNvPr id="67" name="任意多边形: 形状 66"/>
          <p:cNvSpPr/>
          <p:nvPr/>
        </p:nvSpPr>
        <p:spPr>
          <a:xfrm>
            <a:off x="2" y="3119976"/>
            <a:ext cx="12191999" cy="3756691"/>
          </a:xfrm>
          <a:custGeom>
            <a:avLst/>
            <a:gdLst>
              <a:gd name="connsiteX0" fmla="*/ 10173128 w 12191999"/>
              <a:gd name="connsiteY0" fmla="*/ 454232 h 3756691"/>
              <a:gd name="connsiteX1" fmla="*/ 10554072 w 12191999"/>
              <a:gd name="connsiteY1" fmla="*/ 468468 h 3756691"/>
              <a:gd name="connsiteX2" fmla="*/ 10573251 w 12191999"/>
              <a:gd name="connsiteY2" fmla="*/ 469616 h 3756691"/>
              <a:gd name="connsiteX3" fmla="*/ 6656033 w 12191999"/>
              <a:gd name="connsiteY3" fmla="*/ 1618670 h 3756691"/>
              <a:gd name="connsiteX4" fmla="*/ 6774046 w 12191999"/>
              <a:gd name="connsiteY4" fmla="*/ 1480996 h 3756691"/>
              <a:gd name="connsiteX5" fmla="*/ 7167024 w 12191999"/>
              <a:gd name="connsiteY5" fmla="*/ 1156401 h 3756691"/>
              <a:gd name="connsiteX6" fmla="*/ 8462118 w 12191999"/>
              <a:gd name="connsiteY6" fmla="*/ 1067516 h 3756691"/>
              <a:gd name="connsiteX7" fmla="*/ 9807507 w 12191999"/>
              <a:gd name="connsiteY7" fmla="*/ 489763 h 3756691"/>
              <a:gd name="connsiteX8" fmla="*/ 10173128 w 12191999"/>
              <a:gd name="connsiteY8" fmla="*/ 454232 h 3756691"/>
              <a:gd name="connsiteX9" fmla="*/ 12191999 w 12191999"/>
              <a:gd name="connsiteY9" fmla="*/ 0 h 3756691"/>
              <a:gd name="connsiteX10" fmla="*/ 12191999 w 12191999"/>
              <a:gd name="connsiteY10" fmla="*/ 3756691 h 3756691"/>
              <a:gd name="connsiteX11" fmla="*/ 0 w 12191999"/>
              <a:gd name="connsiteY11" fmla="*/ 3756691 h 3756691"/>
              <a:gd name="connsiteX12" fmla="*/ 0 w 12191999"/>
              <a:gd name="connsiteY12" fmla="*/ 3571111 h 3756691"/>
              <a:gd name="connsiteX13" fmla="*/ 1 w 12191999"/>
              <a:gd name="connsiteY13" fmla="*/ 3571111 h 3756691"/>
              <a:gd name="connsiteX14" fmla="*/ 256779 w 12191999"/>
              <a:gd name="connsiteY14" fmla="*/ 3391721 h 3756691"/>
              <a:gd name="connsiteX15" fmla="*/ 1156783 w 12191999"/>
              <a:gd name="connsiteY15" fmla="*/ 2978544 h 3756691"/>
              <a:gd name="connsiteX16" fmla="*/ 1550400 w 12191999"/>
              <a:gd name="connsiteY16" fmla="*/ 2941856 h 3756691"/>
              <a:gd name="connsiteX17" fmla="*/ 1990579 w 12191999"/>
              <a:gd name="connsiteY17" fmla="*/ 2957249 h 3756691"/>
              <a:gd name="connsiteX18" fmla="*/ 2079747 w 12191999"/>
              <a:gd name="connsiteY18" fmla="*/ 2961051 h 3756691"/>
              <a:gd name="connsiteX19" fmla="*/ 2079747 w 12191999"/>
              <a:gd name="connsiteY19" fmla="*/ 2961051 h 3756691"/>
              <a:gd name="connsiteX20" fmla="*/ 2216893 w 12191999"/>
              <a:gd name="connsiteY20" fmla="*/ 2966898 h 3756691"/>
              <a:gd name="connsiteX21" fmla="*/ 2866810 w 12191999"/>
              <a:gd name="connsiteY21" fmla="*/ 2919288 h 3756691"/>
              <a:gd name="connsiteX22" fmla="*/ 3614160 w 12191999"/>
              <a:gd name="connsiteY22" fmla="*/ 2559119 h 3756691"/>
              <a:gd name="connsiteX23" fmla="*/ 3767326 w 12191999"/>
              <a:gd name="connsiteY23" fmla="*/ 2466027 h 3756691"/>
              <a:gd name="connsiteX24" fmla="*/ 3767327 w 12191999"/>
              <a:gd name="connsiteY24" fmla="*/ 2466027 h 3756691"/>
              <a:gd name="connsiteX25" fmla="*/ 3794799 w 12191999"/>
              <a:gd name="connsiteY25" fmla="*/ 2449329 h 3756691"/>
              <a:gd name="connsiteX26" fmla="*/ 4363084 w 12191999"/>
              <a:gd name="connsiteY26" fmla="*/ 2193393 h 3756691"/>
              <a:gd name="connsiteX27" fmla="*/ 4792850 w 12191999"/>
              <a:gd name="connsiteY27" fmla="*/ 2143164 h 3756691"/>
              <a:gd name="connsiteX28" fmla="*/ 4865567 w 12191999"/>
              <a:gd name="connsiteY28" fmla="*/ 2143875 h 3756691"/>
              <a:gd name="connsiteX29" fmla="*/ 5020662 w 12191999"/>
              <a:gd name="connsiteY29" fmla="*/ 2145392 h 3756691"/>
              <a:gd name="connsiteX30" fmla="*/ 6085684 w 12191999"/>
              <a:gd name="connsiteY30" fmla="*/ 2089694 h 3756691"/>
              <a:gd name="connsiteX31" fmla="*/ 6653074 w 12191999"/>
              <a:gd name="connsiteY31" fmla="*/ 1622122 h 3756691"/>
              <a:gd name="connsiteX32" fmla="*/ 6656033 w 12191999"/>
              <a:gd name="connsiteY32" fmla="*/ 1618671 h 3756691"/>
              <a:gd name="connsiteX33" fmla="*/ 10573251 w 12191999"/>
              <a:gd name="connsiteY33" fmla="*/ 469617 h 3756691"/>
              <a:gd name="connsiteX34" fmla="*/ 10741819 w 12191999"/>
              <a:gd name="connsiteY34" fmla="*/ 479710 h 3756691"/>
              <a:gd name="connsiteX35" fmla="*/ 11253486 w 12191999"/>
              <a:gd name="connsiteY35" fmla="*/ 460136 h 3756691"/>
              <a:gd name="connsiteX36" fmla="*/ 12150837 w 12191999"/>
              <a:gd name="connsiteY36" fmla="*/ 19312 h 3756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2191999" h="3756691">
                <a:moveTo>
                  <a:pt x="10173128" y="454232"/>
                </a:moveTo>
                <a:cubicBezTo>
                  <a:pt x="10299061" y="453268"/>
                  <a:pt x="10427549" y="460598"/>
                  <a:pt x="10554072" y="468468"/>
                </a:cubicBezTo>
                <a:lnTo>
                  <a:pt x="10573251" y="469616"/>
                </a:lnTo>
                <a:lnTo>
                  <a:pt x="6656033" y="1618670"/>
                </a:lnTo>
                <a:lnTo>
                  <a:pt x="6774046" y="1480996"/>
                </a:lnTo>
                <a:cubicBezTo>
                  <a:pt x="6895019" y="1343199"/>
                  <a:pt x="7018497" y="1220287"/>
                  <a:pt x="7167024" y="1156401"/>
                </a:cubicBezTo>
                <a:cubicBezTo>
                  <a:pt x="7563097" y="986038"/>
                  <a:pt x="8022038" y="1178622"/>
                  <a:pt x="8462118" y="1067516"/>
                </a:cubicBezTo>
                <a:cubicBezTo>
                  <a:pt x="8902199" y="956409"/>
                  <a:pt x="9342279" y="590993"/>
                  <a:pt x="9807507" y="489763"/>
                </a:cubicBezTo>
                <a:cubicBezTo>
                  <a:pt x="9923814" y="464456"/>
                  <a:pt x="10047194" y="455197"/>
                  <a:pt x="10173128" y="454232"/>
                </a:cubicBezTo>
                <a:close/>
                <a:moveTo>
                  <a:pt x="12191999" y="0"/>
                </a:moveTo>
                <a:lnTo>
                  <a:pt x="12191999" y="3756691"/>
                </a:lnTo>
                <a:lnTo>
                  <a:pt x="0" y="3756691"/>
                </a:lnTo>
                <a:lnTo>
                  <a:pt x="0" y="3571111"/>
                </a:lnTo>
                <a:lnTo>
                  <a:pt x="1" y="3571111"/>
                </a:lnTo>
                <a:lnTo>
                  <a:pt x="256779" y="3391721"/>
                </a:lnTo>
                <a:cubicBezTo>
                  <a:pt x="517881" y="3216497"/>
                  <a:pt x="798432" y="3060022"/>
                  <a:pt x="1156783" y="2978544"/>
                </a:cubicBezTo>
                <a:cubicBezTo>
                  <a:pt x="1276234" y="2951385"/>
                  <a:pt x="1409437" y="2942280"/>
                  <a:pt x="1550400" y="2941856"/>
                </a:cubicBezTo>
                <a:cubicBezTo>
                  <a:pt x="1691363" y="2941432"/>
                  <a:pt x="1840087" y="2949688"/>
                  <a:pt x="1990579" y="2957249"/>
                </a:cubicBezTo>
                <a:lnTo>
                  <a:pt x="2079747" y="2961051"/>
                </a:lnTo>
                <a:lnTo>
                  <a:pt x="2079747" y="2961051"/>
                </a:lnTo>
                <a:lnTo>
                  <a:pt x="2216893" y="2966898"/>
                </a:lnTo>
                <a:cubicBezTo>
                  <a:pt x="2443036" y="2973684"/>
                  <a:pt x="2666417" y="2968360"/>
                  <a:pt x="2866810" y="2919288"/>
                </a:cubicBezTo>
                <a:cubicBezTo>
                  <a:pt x="3134002" y="2853859"/>
                  <a:pt x="3373951" y="2706952"/>
                  <a:pt x="3614160" y="2559119"/>
                </a:cubicBezTo>
                <a:lnTo>
                  <a:pt x="3767326" y="2466027"/>
                </a:lnTo>
                <a:lnTo>
                  <a:pt x="3767327" y="2466027"/>
                </a:lnTo>
                <a:lnTo>
                  <a:pt x="3794799" y="2449329"/>
                </a:lnTo>
                <a:cubicBezTo>
                  <a:pt x="3976344" y="2341883"/>
                  <a:pt x="4161904" y="2245243"/>
                  <a:pt x="4363084" y="2193393"/>
                </a:cubicBezTo>
                <a:cubicBezTo>
                  <a:pt x="4497205" y="2158827"/>
                  <a:pt x="4642719" y="2145865"/>
                  <a:pt x="4792850" y="2143164"/>
                </a:cubicBezTo>
                <a:lnTo>
                  <a:pt x="4865567" y="2143875"/>
                </a:lnTo>
                <a:lnTo>
                  <a:pt x="5020662" y="2145392"/>
                </a:lnTo>
                <a:cubicBezTo>
                  <a:pt x="5403297" y="2157207"/>
                  <a:pt x="5793607" y="2197715"/>
                  <a:pt x="6085684" y="2089694"/>
                </a:cubicBezTo>
                <a:cubicBezTo>
                  <a:pt x="6319346" y="2003278"/>
                  <a:pt x="6490663" y="1812546"/>
                  <a:pt x="6653074" y="1622122"/>
                </a:cubicBezTo>
                <a:lnTo>
                  <a:pt x="6656033" y="1618671"/>
                </a:lnTo>
                <a:lnTo>
                  <a:pt x="10573251" y="469617"/>
                </a:lnTo>
                <a:lnTo>
                  <a:pt x="10741819" y="479710"/>
                </a:lnTo>
                <a:cubicBezTo>
                  <a:pt x="10926962" y="489417"/>
                  <a:pt x="11102601" y="491616"/>
                  <a:pt x="11253486" y="460136"/>
                </a:cubicBezTo>
                <a:cubicBezTo>
                  <a:pt x="11605550" y="386682"/>
                  <a:pt x="11960823" y="122302"/>
                  <a:pt x="12150837" y="19312"/>
                </a:cubicBezTo>
                <a:close/>
              </a:path>
            </a:pathLst>
          </a:custGeom>
          <a:gradFill>
            <a:gsLst>
              <a:gs pos="0">
                <a:schemeClr val="accent1">
                  <a:lumMod val="20000"/>
                  <a:lumOff val="80000"/>
                </a:schemeClr>
              </a:gs>
              <a:gs pos="100000">
                <a:schemeClr val="accent1">
                  <a:lumMod val="20000"/>
                  <a:lumOff val="80000"/>
                  <a:alpha val="0"/>
                </a:schemeClr>
              </a:gs>
            </a:gsLst>
            <a:lin ang="5400000" scaled="1"/>
          </a:gradFill>
          <a:ln w="254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OPPOSans R" panose="00020600040101010101" charset="-122"/>
              <a:ea typeface="OPPOSans R" panose="00020600040101010101" charset="-122"/>
              <a:cs typeface="+mn-cs"/>
            </a:endParaRPr>
          </a:p>
        </p:txBody>
      </p:sp>
      <p:cxnSp>
        <p:nvCxnSpPr>
          <p:cNvPr id="13" name="直接连接符 12"/>
          <p:cNvCxnSpPr/>
          <p:nvPr/>
        </p:nvCxnSpPr>
        <p:spPr>
          <a:xfrm>
            <a:off x="565897" y="4298043"/>
            <a:ext cx="0" cy="1805940"/>
          </a:xfrm>
          <a:prstGeom prst="line">
            <a:avLst/>
          </a:prstGeom>
          <a:ln w="12700">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4" name="星形: 五角 13"/>
          <p:cNvSpPr/>
          <p:nvPr/>
        </p:nvSpPr>
        <p:spPr>
          <a:xfrm>
            <a:off x="474129" y="4160883"/>
            <a:ext cx="203200" cy="203200"/>
          </a:xfrm>
          <a:prstGeom prst="star5">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OPPOSans R" panose="00020600040101010101" charset="-122"/>
              <a:ea typeface="OPPOSans R" panose="00020600040101010101" charset="-122"/>
              <a:cs typeface="+mn-cs"/>
            </a:endParaRPr>
          </a:p>
        </p:txBody>
      </p:sp>
      <p:cxnSp>
        <p:nvCxnSpPr>
          <p:cNvPr id="9" name="直接连接符 8"/>
          <p:cNvCxnSpPr/>
          <p:nvPr/>
        </p:nvCxnSpPr>
        <p:spPr>
          <a:xfrm>
            <a:off x="3453031" y="3489251"/>
            <a:ext cx="0" cy="1953986"/>
          </a:xfrm>
          <a:prstGeom prst="line">
            <a:avLst/>
          </a:prstGeom>
          <a:ln w="12700">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5" name="星形: 五角 14"/>
          <p:cNvSpPr/>
          <p:nvPr/>
        </p:nvSpPr>
        <p:spPr>
          <a:xfrm>
            <a:off x="3351431" y="3387651"/>
            <a:ext cx="203200" cy="203200"/>
          </a:xfrm>
          <a:prstGeom prst="star5">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OPPOSans R" panose="00020600040101010101" charset="-122"/>
              <a:ea typeface="OPPOSans R" panose="00020600040101010101" charset="-122"/>
              <a:cs typeface="+mn-cs"/>
            </a:endParaRPr>
          </a:p>
        </p:txBody>
      </p:sp>
      <p:cxnSp>
        <p:nvCxnSpPr>
          <p:cNvPr id="10" name="直接连接符 9"/>
          <p:cNvCxnSpPr/>
          <p:nvPr/>
        </p:nvCxnSpPr>
        <p:spPr>
          <a:xfrm>
            <a:off x="6300250" y="2489200"/>
            <a:ext cx="0" cy="2387600"/>
          </a:xfrm>
          <a:prstGeom prst="line">
            <a:avLst/>
          </a:prstGeom>
          <a:ln w="12700">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6" name="星形: 五角 15"/>
          <p:cNvSpPr/>
          <p:nvPr/>
        </p:nvSpPr>
        <p:spPr>
          <a:xfrm>
            <a:off x="6198650" y="2387600"/>
            <a:ext cx="203200" cy="203200"/>
          </a:xfrm>
          <a:prstGeom prst="star5">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OPPOSans R" panose="00020600040101010101" charset="-122"/>
              <a:ea typeface="OPPOSans R" panose="00020600040101010101" charset="-122"/>
              <a:cs typeface="+mn-cs"/>
            </a:endParaRPr>
          </a:p>
        </p:txBody>
      </p:sp>
      <p:cxnSp>
        <p:nvCxnSpPr>
          <p:cNvPr id="11" name="直接连接符 10"/>
          <p:cNvCxnSpPr/>
          <p:nvPr/>
        </p:nvCxnSpPr>
        <p:spPr>
          <a:xfrm>
            <a:off x="9142026" y="1905000"/>
            <a:ext cx="0" cy="1839686"/>
          </a:xfrm>
          <a:prstGeom prst="line">
            <a:avLst/>
          </a:prstGeom>
          <a:ln w="12700">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7" name="星形: 五角 16"/>
          <p:cNvSpPr/>
          <p:nvPr/>
        </p:nvSpPr>
        <p:spPr>
          <a:xfrm>
            <a:off x="9040426" y="1685925"/>
            <a:ext cx="203200" cy="203200"/>
          </a:xfrm>
          <a:prstGeom prst="star5">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OPPOSans R" panose="00020600040101010101" charset="-122"/>
              <a:ea typeface="OPPOSans R" panose="00020600040101010101" charset="-122"/>
              <a:cs typeface="+mn-cs"/>
            </a:endParaRPr>
          </a:p>
        </p:txBody>
      </p:sp>
      <p:sp>
        <p:nvSpPr>
          <p:cNvPr id="48" name="任意多边形: 形状 47"/>
          <p:cNvSpPr/>
          <p:nvPr/>
        </p:nvSpPr>
        <p:spPr>
          <a:xfrm>
            <a:off x="0" y="3091411"/>
            <a:ext cx="12221664" cy="3585029"/>
          </a:xfrm>
          <a:custGeom>
            <a:avLst/>
            <a:gdLst>
              <a:gd name="connsiteX0" fmla="*/ 0 w 12344400"/>
              <a:gd name="connsiteY0" fmla="*/ 3073400 h 3073400"/>
              <a:gd name="connsiteX1" fmla="*/ 1168400 w 12344400"/>
              <a:gd name="connsiteY1" fmla="*/ 2565400 h 3073400"/>
              <a:gd name="connsiteX2" fmla="*/ 2895600 w 12344400"/>
              <a:gd name="connsiteY2" fmla="*/ 2514600 h 3073400"/>
              <a:gd name="connsiteX3" fmla="*/ 4406900 w 12344400"/>
              <a:gd name="connsiteY3" fmla="*/ 1892300 h 3073400"/>
              <a:gd name="connsiteX4" fmla="*/ 6146800 w 12344400"/>
              <a:gd name="connsiteY4" fmla="*/ 1803400 h 3073400"/>
              <a:gd name="connsiteX5" fmla="*/ 7239000 w 12344400"/>
              <a:gd name="connsiteY5" fmla="*/ 1003300 h 3073400"/>
              <a:gd name="connsiteX6" fmla="*/ 8547100 w 12344400"/>
              <a:gd name="connsiteY6" fmla="*/ 927100 h 3073400"/>
              <a:gd name="connsiteX7" fmla="*/ 9906000 w 12344400"/>
              <a:gd name="connsiteY7" fmla="*/ 431800 h 3073400"/>
              <a:gd name="connsiteX8" fmla="*/ 11366500 w 12344400"/>
              <a:gd name="connsiteY8" fmla="*/ 406400 h 3073400"/>
              <a:gd name="connsiteX9" fmla="*/ 12344400 w 12344400"/>
              <a:gd name="connsiteY9" fmla="*/ 0 h 307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344400" h="3073400">
                <a:moveTo>
                  <a:pt x="0" y="3073400"/>
                </a:moveTo>
                <a:cubicBezTo>
                  <a:pt x="342900" y="2865966"/>
                  <a:pt x="685800" y="2658533"/>
                  <a:pt x="1168400" y="2565400"/>
                </a:cubicBezTo>
                <a:cubicBezTo>
                  <a:pt x="1651000" y="2472267"/>
                  <a:pt x="2355850" y="2626783"/>
                  <a:pt x="2895600" y="2514600"/>
                </a:cubicBezTo>
                <a:cubicBezTo>
                  <a:pt x="3435350" y="2402417"/>
                  <a:pt x="3865033" y="2010833"/>
                  <a:pt x="4406900" y="1892300"/>
                </a:cubicBezTo>
                <a:cubicBezTo>
                  <a:pt x="4948767" y="1773767"/>
                  <a:pt x="5674783" y="1951567"/>
                  <a:pt x="6146800" y="1803400"/>
                </a:cubicBezTo>
                <a:cubicBezTo>
                  <a:pt x="6618817" y="1655233"/>
                  <a:pt x="6838950" y="1149350"/>
                  <a:pt x="7239000" y="1003300"/>
                </a:cubicBezTo>
                <a:cubicBezTo>
                  <a:pt x="7639050" y="857250"/>
                  <a:pt x="8102600" y="1022350"/>
                  <a:pt x="8547100" y="927100"/>
                </a:cubicBezTo>
                <a:cubicBezTo>
                  <a:pt x="8991600" y="831850"/>
                  <a:pt x="9436100" y="518583"/>
                  <a:pt x="9906000" y="431800"/>
                </a:cubicBezTo>
                <a:cubicBezTo>
                  <a:pt x="10375900" y="345017"/>
                  <a:pt x="10960100" y="478367"/>
                  <a:pt x="11366500" y="406400"/>
                </a:cubicBezTo>
                <a:cubicBezTo>
                  <a:pt x="11772900" y="334433"/>
                  <a:pt x="12183533" y="48683"/>
                  <a:pt x="12344400" y="0"/>
                </a:cubicBez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OPPOSans R" panose="00020600040101010101" charset="-122"/>
              <a:ea typeface="OPPOSans R" panose="00020600040101010101" charset="-122"/>
              <a:cs typeface="+mn-cs"/>
            </a:endParaRPr>
          </a:p>
        </p:txBody>
      </p:sp>
      <p:sp>
        <p:nvSpPr>
          <p:cNvPr id="2" name="内容占位符 1"/>
          <p:cNvSpPr>
            <a:spLocks noGrp="1"/>
          </p:cNvSpPr>
          <p:nvPr>
            <p:ph sz="quarter" idx="10"/>
          </p:nvPr>
        </p:nvSpPr>
        <p:spPr>
          <a:prstGeom prst="rect">
            <a:avLst/>
          </a:prstGeom>
        </p:spPr>
        <p:txBody>
          <a:bodyPr>
            <a:normAutofit/>
          </a:bodyPr>
          <a:lstStyle/>
          <a:p>
            <a:r>
              <a:rPr lang="zh-CN" altLang="en-US" sz="2800" dirty="0"/>
              <a:t>请输入标题</a:t>
            </a:r>
          </a:p>
        </p:txBody>
      </p:sp>
      <p:grpSp>
        <p:nvGrpSpPr>
          <p:cNvPr id="26" name="组合 25"/>
          <p:cNvGrpSpPr/>
          <p:nvPr/>
        </p:nvGrpSpPr>
        <p:grpSpPr>
          <a:xfrm>
            <a:off x="616202" y="3974155"/>
            <a:ext cx="2404466" cy="1912241"/>
            <a:chOff x="1907505" y="1770702"/>
            <a:chExt cx="2404466" cy="1912241"/>
          </a:xfrm>
        </p:grpSpPr>
        <p:sp>
          <p:nvSpPr>
            <p:cNvPr id="27" name="文本框 26"/>
            <p:cNvSpPr txBox="1"/>
            <p:nvPr/>
          </p:nvSpPr>
          <p:spPr>
            <a:xfrm>
              <a:off x="1910896" y="1770702"/>
              <a:ext cx="2228253" cy="587212"/>
            </a:xfrm>
            <a:prstGeom prst="rect">
              <a:avLst/>
            </a:prstGeom>
            <a:noFill/>
          </p:spPr>
          <p:txBody>
            <a:bodyPr wrap="square" rtlCol="0" anchor="t">
              <a:spAutoFit/>
            </a:bodyPr>
            <a:lstStyle/>
            <a:p>
              <a:pPr>
                <a:lnSpc>
                  <a:spcPct val="150000"/>
                </a:lnSpc>
              </a:pPr>
              <a:r>
                <a:rPr lang="zh-CN" altLang="en-US" sz="2400" b="1" dirty="0">
                  <a:solidFill>
                    <a:schemeClr val="accent1"/>
                  </a:solidFill>
                  <a:ea typeface="微软雅黑" panose="020B0503020204020204" pitchFamily="34" charset="-122"/>
                  <a:sym typeface="+mn-ea"/>
                </a:rPr>
                <a:t>请输入标题</a:t>
              </a:r>
              <a:endParaRPr lang="en-US" altLang="zh-CN" b="1" dirty="0">
                <a:solidFill>
                  <a:schemeClr val="accent1"/>
                </a:solidFill>
                <a:ea typeface="仿宋" panose="02010609060101010101" pitchFamily="49" charset="-122"/>
                <a:sym typeface="+mn-ea"/>
              </a:endParaRPr>
            </a:p>
          </p:txBody>
        </p:sp>
        <p:sp>
          <p:nvSpPr>
            <p:cNvPr id="28" name="文本框 27"/>
            <p:cNvSpPr txBox="1"/>
            <p:nvPr/>
          </p:nvSpPr>
          <p:spPr>
            <a:xfrm>
              <a:off x="1907505" y="2656315"/>
              <a:ext cx="2404466" cy="1026628"/>
            </a:xfrm>
            <a:prstGeom prst="rect">
              <a:avLst/>
            </a:prstGeom>
            <a:noFill/>
          </p:spPr>
          <p:txBody>
            <a:bodyPr wrap="square" rtlCol="0" anchor="t">
              <a:spAutoFit/>
            </a:bodyPr>
            <a:lstStyle/>
            <a:p>
              <a:pPr>
                <a:lnSpc>
                  <a:spcPct val="130000"/>
                </a:lnSpc>
              </a:pPr>
              <a:r>
                <a:rPr lang="zh-CN" altLang="en-US" sz="1600" dirty="0">
                  <a:solidFill>
                    <a:schemeClr val="tx1">
                      <a:lumMod val="75000"/>
                      <a:lumOff val="25000"/>
                    </a:schemeClr>
                  </a:solidFill>
                  <a:latin typeface="+mn-ea"/>
                  <a:sym typeface="+mn-ea"/>
                </a:rPr>
                <a:t>请输入文字请输入文字</a:t>
              </a:r>
              <a:endParaRPr lang="en-US" altLang="zh-CN" sz="1600" dirty="0">
                <a:solidFill>
                  <a:schemeClr val="tx1">
                    <a:lumMod val="75000"/>
                    <a:lumOff val="25000"/>
                  </a:schemeClr>
                </a:solidFill>
                <a:latin typeface="+mn-ea"/>
                <a:sym typeface="+mn-ea"/>
              </a:endParaRPr>
            </a:p>
            <a:p>
              <a:pPr>
                <a:lnSpc>
                  <a:spcPct val="130000"/>
                </a:lnSpc>
              </a:pPr>
              <a:r>
                <a:rPr lang="zh-CN" altLang="en-US" sz="1600" dirty="0">
                  <a:solidFill>
                    <a:schemeClr val="tx1">
                      <a:lumMod val="75000"/>
                      <a:lumOff val="25000"/>
                    </a:schemeClr>
                  </a:solidFill>
                  <a:latin typeface="+mn-ea"/>
                  <a:sym typeface="+mn-ea"/>
                </a:rPr>
                <a:t>请输入文字请输入文字</a:t>
              </a:r>
              <a:endParaRPr lang="en-US" altLang="zh-CN" sz="1600" dirty="0">
                <a:solidFill>
                  <a:schemeClr val="tx1">
                    <a:lumMod val="75000"/>
                    <a:lumOff val="25000"/>
                  </a:schemeClr>
                </a:solidFill>
                <a:latin typeface="+mn-ea"/>
                <a:sym typeface="+mn-ea"/>
              </a:endParaRPr>
            </a:p>
            <a:p>
              <a:pPr>
                <a:lnSpc>
                  <a:spcPct val="130000"/>
                </a:lnSpc>
              </a:pPr>
              <a:r>
                <a:rPr lang="zh-CN" altLang="en-US" sz="1600" dirty="0">
                  <a:solidFill>
                    <a:schemeClr val="tx1">
                      <a:lumMod val="75000"/>
                      <a:lumOff val="25000"/>
                    </a:schemeClr>
                  </a:solidFill>
                  <a:latin typeface="+mn-ea"/>
                  <a:sym typeface="+mn-ea"/>
                </a:rPr>
                <a:t>请输入文字请输入文字</a:t>
              </a:r>
              <a:endParaRPr lang="en-US" altLang="zh-CN" sz="1600" dirty="0">
                <a:solidFill>
                  <a:schemeClr val="tx1">
                    <a:lumMod val="75000"/>
                    <a:lumOff val="25000"/>
                  </a:schemeClr>
                </a:solidFill>
                <a:latin typeface="+mn-ea"/>
                <a:sym typeface="+mn-ea"/>
              </a:endParaRPr>
            </a:p>
          </p:txBody>
        </p:sp>
      </p:grpSp>
      <p:sp>
        <p:nvSpPr>
          <p:cNvPr id="38" name="文本框 37">
            <a:extLst>
              <a:ext uri="{FF2B5EF4-FFF2-40B4-BE49-F238E27FC236}">
                <a16:creationId xmlns:a16="http://schemas.microsoft.com/office/drawing/2014/main" id="{048FE491-7460-8B3C-F27C-1EAC727BAFA6}"/>
              </a:ext>
            </a:extLst>
          </p:cNvPr>
          <p:cNvSpPr txBox="1"/>
          <p:nvPr/>
        </p:nvSpPr>
        <p:spPr>
          <a:xfrm>
            <a:off x="616202" y="4483208"/>
            <a:ext cx="2543283" cy="338554"/>
          </a:xfrm>
          <a:prstGeom prst="rect">
            <a:avLst/>
          </a:prstGeom>
          <a:noFill/>
        </p:spPr>
        <p:txBody>
          <a:bodyPr wrap="square">
            <a:spAutoFit/>
          </a:bodyPr>
          <a:lstStyle/>
          <a:p>
            <a:r>
              <a:rPr lang="en-US" altLang="zh-CN" sz="1600" b="1" dirty="0">
                <a:solidFill>
                  <a:schemeClr val="accent1"/>
                </a:solidFill>
                <a:ea typeface="仿宋" panose="02010609060101010101" pitchFamily="49" charset="-122"/>
                <a:sym typeface="+mn-ea"/>
              </a:rPr>
              <a:t>20XX.XX.XX—20XX.XX.XX</a:t>
            </a:r>
            <a:endParaRPr lang="en-US" sz="1600" dirty="0"/>
          </a:p>
        </p:txBody>
      </p:sp>
      <p:grpSp>
        <p:nvGrpSpPr>
          <p:cNvPr id="39" name="组合 38">
            <a:extLst>
              <a:ext uri="{FF2B5EF4-FFF2-40B4-BE49-F238E27FC236}">
                <a16:creationId xmlns:a16="http://schemas.microsoft.com/office/drawing/2014/main" id="{47DE151D-1B7A-BB21-B5F9-111790434750}"/>
              </a:ext>
            </a:extLst>
          </p:cNvPr>
          <p:cNvGrpSpPr/>
          <p:nvPr/>
        </p:nvGrpSpPr>
        <p:grpSpPr>
          <a:xfrm>
            <a:off x="3596794" y="3288772"/>
            <a:ext cx="2404466" cy="1912241"/>
            <a:chOff x="1907505" y="1770702"/>
            <a:chExt cx="2404466" cy="1912241"/>
          </a:xfrm>
        </p:grpSpPr>
        <p:sp>
          <p:nvSpPr>
            <p:cNvPr id="40" name="文本框 39">
              <a:extLst>
                <a:ext uri="{FF2B5EF4-FFF2-40B4-BE49-F238E27FC236}">
                  <a16:creationId xmlns:a16="http://schemas.microsoft.com/office/drawing/2014/main" id="{8CE5A9EF-4438-4B1F-33A2-FA4AA60CEFB9}"/>
                </a:ext>
              </a:extLst>
            </p:cNvPr>
            <p:cNvSpPr txBox="1"/>
            <p:nvPr/>
          </p:nvSpPr>
          <p:spPr>
            <a:xfrm>
              <a:off x="1910896" y="1770702"/>
              <a:ext cx="2228253" cy="587212"/>
            </a:xfrm>
            <a:prstGeom prst="rect">
              <a:avLst/>
            </a:prstGeom>
            <a:noFill/>
          </p:spPr>
          <p:txBody>
            <a:bodyPr wrap="square" rtlCol="0" anchor="t">
              <a:spAutoFit/>
            </a:bodyPr>
            <a:lstStyle/>
            <a:p>
              <a:pPr>
                <a:lnSpc>
                  <a:spcPct val="150000"/>
                </a:lnSpc>
              </a:pPr>
              <a:r>
                <a:rPr lang="zh-CN" altLang="en-US" sz="2400" b="1" dirty="0">
                  <a:solidFill>
                    <a:schemeClr val="accent1"/>
                  </a:solidFill>
                  <a:ea typeface="微软雅黑" panose="020B0503020204020204" pitchFamily="34" charset="-122"/>
                  <a:sym typeface="+mn-ea"/>
                </a:rPr>
                <a:t>请输入标题</a:t>
              </a:r>
              <a:endParaRPr lang="en-US" altLang="zh-CN" b="1" dirty="0">
                <a:solidFill>
                  <a:schemeClr val="accent1"/>
                </a:solidFill>
                <a:ea typeface="仿宋" panose="02010609060101010101" pitchFamily="49" charset="-122"/>
                <a:sym typeface="+mn-ea"/>
              </a:endParaRPr>
            </a:p>
          </p:txBody>
        </p:sp>
        <p:sp>
          <p:nvSpPr>
            <p:cNvPr id="41" name="文本框 40">
              <a:extLst>
                <a:ext uri="{FF2B5EF4-FFF2-40B4-BE49-F238E27FC236}">
                  <a16:creationId xmlns:a16="http://schemas.microsoft.com/office/drawing/2014/main" id="{B5177174-EA88-E8B3-E288-80D1819342FF}"/>
                </a:ext>
              </a:extLst>
            </p:cNvPr>
            <p:cNvSpPr txBox="1"/>
            <p:nvPr/>
          </p:nvSpPr>
          <p:spPr>
            <a:xfrm>
              <a:off x="1907505" y="2656315"/>
              <a:ext cx="2404466" cy="1026628"/>
            </a:xfrm>
            <a:prstGeom prst="rect">
              <a:avLst/>
            </a:prstGeom>
            <a:noFill/>
          </p:spPr>
          <p:txBody>
            <a:bodyPr wrap="square" rtlCol="0" anchor="t">
              <a:spAutoFit/>
            </a:bodyPr>
            <a:lstStyle/>
            <a:p>
              <a:pPr>
                <a:lnSpc>
                  <a:spcPct val="130000"/>
                </a:lnSpc>
              </a:pPr>
              <a:r>
                <a:rPr lang="zh-CN" altLang="en-US" sz="1600" dirty="0">
                  <a:solidFill>
                    <a:schemeClr val="tx1">
                      <a:lumMod val="75000"/>
                      <a:lumOff val="25000"/>
                    </a:schemeClr>
                  </a:solidFill>
                  <a:latin typeface="+mn-ea"/>
                  <a:sym typeface="+mn-ea"/>
                </a:rPr>
                <a:t>请输入文字请输入文字</a:t>
              </a:r>
              <a:endParaRPr lang="en-US" altLang="zh-CN" sz="1600" dirty="0">
                <a:solidFill>
                  <a:schemeClr val="tx1">
                    <a:lumMod val="75000"/>
                    <a:lumOff val="25000"/>
                  </a:schemeClr>
                </a:solidFill>
                <a:latin typeface="+mn-ea"/>
                <a:sym typeface="+mn-ea"/>
              </a:endParaRPr>
            </a:p>
            <a:p>
              <a:pPr>
                <a:lnSpc>
                  <a:spcPct val="130000"/>
                </a:lnSpc>
              </a:pPr>
              <a:r>
                <a:rPr lang="zh-CN" altLang="en-US" sz="1600" dirty="0">
                  <a:solidFill>
                    <a:schemeClr val="tx1">
                      <a:lumMod val="75000"/>
                      <a:lumOff val="25000"/>
                    </a:schemeClr>
                  </a:solidFill>
                  <a:latin typeface="+mn-ea"/>
                  <a:sym typeface="+mn-ea"/>
                </a:rPr>
                <a:t>请输入文字请输入文字</a:t>
              </a:r>
              <a:endParaRPr lang="en-US" altLang="zh-CN" sz="1600" dirty="0">
                <a:solidFill>
                  <a:schemeClr val="tx1">
                    <a:lumMod val="75000"/>
                    <a:lumOff val="25000"/>
                  </a:schemeClr>
                </a:solidFill>
                <a:latin typeface="+mn-ea"/>
                <a:sym typeface="+mn-ea"/>
              </a:endParaRPr>
            </a:p>
            <a:p>
              <a:pPr>
                <a:lnSpc>
                  <a:spcPct val="130000"/>
                </a:lnSpc>
              </a:pPr>
              <a:r>
                <a:rPr lang="zh-CN" altLang="en-US" sz="1600" dirty="0">
                  <a:solidFill>
                    <a:schemeClr val="tx1">
                      <a:lumMod val="75000"/>
                      <a:lumOff val="25000"/>
                    </a:schemeClr>
                  </a:solidFill>
                  <a:latin typeface="+mn-ea"/>
                  <a:sym typeface="+mn-ea"/>
                </a:rPr>
                <a:t>请输入文字请输入文字</a:t>
              </a:r>
              <a:endParaRPr lang="en-US" altLang="zh-CN" sz="1600" dirty="0">
                <a:solidFill>
                  <a:schemeClr val="tx1">
                    <a:lumMod val="75000"/>
                    <a:lumOff val="25000"/>
                  </a:schemeClr>
                </a:solidFill>
                <a:latin typeface="+mn-ea"/>
                <a:sym typeface="+mn-ea"/>
              </a:endParaRPr>
            </a:p>
          </p:txBody>
        </p:sp>
      </p:grpSp>
      <p:grpSp>
        <p:nvGrpSpPr>
          <p:cNvPr id="42" name="组合 41">
            <a:extLst>
              <a:ext uri="{FF2B5EF4-FFF2-40B4-BE49-F238E27FC236}">
                <a16:creationId xmlns:a16="http://schemas.microsoft.com/office/drawing/2014/main" id="{D633928B-6564-BB70-4AF1-731681EAB777}"/>
              </a:ext>
            </a:extLst>
          </p:cNvPr>
          <p:cNvGrpSpPr/>
          <p:nvPr/>
        </p:nvGrpSpPr>
        <p:grpSpPr>
          <a:xfrm>
            <a:off x="6414807" y="2163855"/>
            <a:ext cx="2404466" cy="1912241"/>
            <a:chOff x="1907505" y="1770702"/>
            <a:chExt cx="2404466" cy="1912241"/>
          </a:xfrm>
        </p:grpSpPr>
        <p:sp>
          <p:nvSpPr>
            <p:cNvPr id="43" name="文本框 42">
              <a:extLst>
                <a:ext uri="{FF2B5EF4-FFF2-40B4-BE49-F238E27FC236}">
                  <a16:creationId xmlns:a16="http://schemas.microsoft.com/office/drawing/2014/main" id="{3B295305-98E6-ABF4-6D19-944C9C53BA91}"/>
                </a:ext>
              </a:extLst>
            </p:cNvPr>
            <p:cNvSpPr txBox="1"/>
            <p:nvPr/>
          </p:nvSpPr>
          <p:spPr>
            <a:xfrm>
              <a:off x="1910896" y="1770702"/>
              <a:ext cx="2228253" cy="587212"/>
            </a:xfrm>
            <a:prstGeom prst="rect">
              <a:avLst/>
            </a:prstGeom>
            <a:noFill/>
          </p:spPr>
          <p:txBody>
            <a:bodyPr wrap="square" rtlCol="0" anchor="t">
              <a:spAutoFit/>
            </a:bodyPr>
            <a:lstStyle/>
            <a:p>
              <a:pPr>
                <a:lnSpc>
                  <a:spcPct val="150000"/>
                </a:lnSpc>
              </a:pPr>
              <a:r>
                <a:rPr lang="zh-CN" altLang="en-US" sz="2400" b="1" dirty="0">
                  <a:solidFill>
                    <a:schemeClr val="accent1"/>
                  </a:solidFill>
                  <a:ea typeface="微软雅黑" panose="020B0503020204020204" pitchFamily="34" charset="-122"/>
                  <a:sym typeface="+mn-ea"/>
                </a:rPr>
                <a:t>请输入标题</a:t>
              </a:r>
              <a:endParaRPr lang="en-US" altLang="zh-CN" b="1" dirty="0">
                <a:solidFill>
                  <a:schemeClr val="accent1"/>
                </a:solidFill>
                <a:ea typeface="仿宋" panose="02010609060101010101" pitchFamily="49" charset="-122"/>
                <a:sym typeface="+mn-ea"/>
              </a:endParaRPr>
            </a:p>
          </p:txBody>
        </p:sp>
        <p:sp>
          <p:nvSpPr>
            <p:cNvPr id="44" name="文本框 43">
              <a:extLst>
                <a:ext uri="{FF2B5EF4-FFF2-40B4-BE49-F238E27FC236}">
                  <a16:creationId xmlns:a16="http://schemas.microsoft.com/office/drawing/2014/main" id="{5E8A3CE4-D5E6-C8F1-7C60-721BD78964C8}"/>
                </a:ext>
              </a:extLst>
            </p:cNvPr>
            <p:cNvSpPr txBox="1"/>
            <p:nvPr/>
          </p:nvSpPr>
          <p:spPr>
            <a:xfrm>
              <a:off x="1907505" y="2656315"/>
              <a:ext cx="2404466" cy="1026628"/>
            </a:xfrm>
            <a:prstGeom prst="rect">
              <a:avLst/>
            </a:prstGeom>
            <a:noFill/>
          </p:spPr>
          <p:txBody>
            <a:bodyPr wrap="square" rtlCol="0" anchor="t">
              <a:spAutoFit/>
            </a:bodyPr>
            <a:lstStyle/>
            <a:p>
              <a:pPr>
                <a:lnSpc>
                  <a:spcPct val="130000"/>
                </a:lnSpc>
              </a:pPr>
              <a:r>
                <a:rPr lang="zh-CN" altLang="en-US" sz="1600" dirty="0">
                  <a:solidFill>
                    <a:schemeClr val="tx1">
                      <a:lumMod val="75000"/>
                      <a:lumOff val="25000"/>
                    </a:schemeClr>
                  </a:solidFill>
                  <a:latin typeface="+mn-ea"/>
                  <a:sym typeface="+mn-ea"/>
                </a:rPr>
                <a:t>请输入文字请输入文字</a:t>
              </a:r>
              <a:endParaRPr lang="en-US" altLang="zh-CN" sz="1600" dirty="0">
                <a:solidFill>
                  <a:schemeClr val="tx1">
                    <a:lumMod val="75000"/>
                    <a:lumOff val="25000"/>
                  </a:schemeClr>
                </a:solidFill>
                <a:latin typeface="+mn-ea"/>
                <a:sym typeface="+mn-ea"/>
              </a:endParaRPr>
            </a:p>
            <a:p>
              <a:pPr>
                <a:lnSpc>
                  <a:spcPct val="130000"/>
                </a:lnSpc>
              </a:pPr>
              <a:r>
                <a:rPr lang="zh-CN" altLang="en-US" sz="1600" dirty="0">
                  <a:solidFill>
                    <a:schemeClr val="tx1">
                      <a:lumMod val="75000"/>
                      <a:lumOff val="25000"/>
                    </a:schemeClr>
                  </a:solidFill>
                  <a:latin typeface="+mn-ea"/>
                  <a:sym typeface="+mn-ea"/>
                </a:rPr>
                <a:t>请输入文字请输入文字</a:t>
              </a:r>
              <a:endParaRPr lang="en-US" altLang="zh-CN" sz="1600" dirty="0">
                <a:solidFill>
                  <a:schemeClr val="tx1">
                    <a:lumMod val="75000"/>
                    <a:lumOff val="25000"/>
                  </a:schemeClr>
                </a:solidFill>
                <a:latin typeface="+mn-ea"/>
                <a:sym typeface="+mn-ea"/>
              </a:endParaRPr>
            </a:p>
            <a:p>
              <a:pPr>
                <a:lnSpc>
                  <a:spcPct val="130000"/>
                </a:lnSpc>
              </a:pPr>
              <a:r>
                <a:rPr lang="zh-CN" altLang="en-US" sz="1600" dirty="0">
                  <a:solidFill>
                    <a:schemeClr val="tx1">
                      <a:lumMod val="75000"/>
                      <a:lumOff val="25000"/>
                    </a:schemeClr>
                  </a:solidFill>
                  <a:latin typeface="+mn-ea"/>
                  <a:sym typeface="+mn-ea"/>
                </a:rPr>
                <a:t>请输入文字请输入文字</a:t>
              </a:r>
              <a:endParaRPr lang="en-US" altLang="zh-CN" sz="1600" dirty="0">
                <a:solidFill>
                  <a:schemeClr val="tx1">
                    <a:lumMod val="75000"/>
                    <a:lumOff val="25000"/>
                  </a:schemeClr>
                </a:solidFill>
                <a:latin typeface="+mn-ea"/>
                <a:sym typeface="+mn-ea"/>
              </a:endParaRPr>
            </a:p>
          </p:txBody>
        </p:sp>
      </p:grpSp>
      <p:grpSp>
        <p:nvGrpSpPr>
          <p:cNvPr id="45" name="组合 44">
            <a:extLst>
              <a:ext uri="{FF2B5EF4-FFF2-40B4-BE49-F238E27FC236}">
                <a16:creationId xmlns:a16="http://schemas.microsoft.com/office/drawing/2014/main" id="{21CCE1E2-1ABA-5992-64C3-6AAF9A9E7B14}"/>
              </a:ext>
            </a:extLst>
          </p:cNvPr>
          <p:cNvGrpSpPr/>
          <p:nvPr/>
        </p:nvGrpSpPr>
        <p:grpSpPr>
          <a:xfrm>
            <a:off x="9243625" y="1475410"/>
            <a:ext cx="2404466" cy="1912241"/>
            <a:chOff x="1907505" y="1770702"/>
            <a:chExt cx="2404466" cy="1912241"/>
          </a:xfrm>
        </p:grpSpPr>
        <p:sp>
          <p:nvSpPr>
            <p:cNvPr id="46" name="文本框 45">
              <a:extLst>
                <a:ext uri="{FF2B5EF4-FFF2-40B4-BE49-F238E27FC236}">
                  <a16:creationId xmlns:a16="http://schemas.microsoft.com/office/drawing/2014/main" id="{431EE7CC-76FC-5948-6F4B-D6956F47C955}"/>
                </a:ext>
              </a:extLst>
            </p:cNvPr>
            <p:cNvSpPr txBox="1"/>
            <p:nvPr/>
          </p:nvSpPr>
          <p:spPr>
            <a:xfrm>
              <a:off x="1910896" y="1770702"/>
              <a:ext cx="2228253" cy="587212"/>
            </a:xfrm>
            <a:prstGeom prst="rect">
              <a:avLst/>
            </a:prstGeom>
            <a:noFill/>
          </p:spPr>
          <p:txBody>
            <a:bodyPr wrap="square" rtlCol="0" anchor="t">
              <a:spAutoFit/>
            </a:bodyPr>
            <a:lstStyle/>
            <a:p>
              <a:pPr>
                <a:lnSpc>
                  <a:spcPct val="150000"/>
                </a:lnSpc>
              </a:pPr>
              <a:r>
                <a:rPr lang="zh-CN" altLang="en-US" sz="2400" b="1" dirty="0">
                  <a:solidFill>
                    <a:schemeClr val="accent1"/>
                  </a:solidFill>
                  <a:ea typeface="微软雅黑" panose="020B0503020204020204" pitchFamily="34" charset="-122"/>
                  <a:sym typeface="+mn-ea"/>
                </a:rPr>
                <a:t>请输入标题</a:t>
              </a:r>
              <a:endParaRPr lang="en-US" altLang="zh-CN" b="1" dirty="0">
                <a:solidFill>
                  <a:schemeClr val="accent1"/>
                </a:solidFill>
                <a:ea typeface="仿宋" panose="02010609060101010101" pitchFamily="49" charset="-122"/>
                <a:sym typeface="+mn-ea"/>
              </a:endParaRPr>
            </a:p>
          </p:txBody>
        </p:sp>
        <p:sp>
          <p:nvSpPr>
            <p:cNvPr id="47" name="文本框 46">
              <a:extLst>
                <a:ext uri="{FF2B5EF4-FFF2-40B4-BE49-F238E27FC236}">
                  <a16:creationId xmlns:a16="http://schemas.microsoft.com/office/drawing/2014/main" id="{9A6E92B7-0A2A-ADCD-F24E-407E65F85689}"/>
                </a:ext>
              </a:extLst>
            </p:cNvPr>
            <p:cNvSpPr txBox="1"/>
            <p:nvPr/>
          </p:nvSpPr>
          <p:spPr>
            <a:xfrm>
              <a:off x="1907505" y="2656315"/>
              <a:ext cx="2404466" cy="1026628"/>
            </a:xfrm>
            <a:prstGeom prst="rect">
              <a:avLst/>
            </a:prstGeom>
            <a:noFill/>
          </p:spPr>
          <p:txBody>
            <a:bodyPr wrap="square" rtlCol="0" anchor="t">
              <a:spAutoFit/>
            </a:bodyPr>
            <a:lstStyle/>
            <a:p>
              <a:pPr>
                <a:lnSpc>
                  <a:spcPct val="130000"/>
                </a:lnSpc>
              </a:pPr>
              <a:r>
                <a:rPr lang="zh-CN" altLang="en-US" sz="1600" dirty="0">
                  <a:solidFill>
                    <a:schemeClr val="tx1">
                      <a:lumMod val="75000"/>
                      <a:lumOff val="25000"/>
                    </a:schemeClr>
                  </a:solidFill>
                  <a:latin typeface="+mn-ea"/>
                  <a:sym typeface="+mn-ea"/>
                </a:rPr>
                <a:t>请输入文字请输入文字</a:t>
              </a:r>
              <a:endParaRPr lang="en-US" altLang="zh-CN" sz="1600" dirty="0">
                <a:solidFill>
                  <a:schemeClr val="tx1">
                    <a:lumMod val="75000"/>
                    <a:lumOff val="25000"/>
                  </a:schemeClr>
                </a:solidFill>
                <a:latin typeface="+mn-ea"/>
                <a:sym typeface="+mn-ea"/>
              </a:endParaRPr>
            </a:p>
            <a:p>
              <a:pPr>
                <a:lnSpc>
                  <a:spcPct val="130000"/>
                </a:lnSpc>
              </a:pPr>
              <a:r>
                <a:rPr lang="zh-CN" altLang="en-US" sz="1600" dirty="0">
                  <a:solidFill>
                    <a:schemeClr val="tx1">
                      <a:lumMod val="75000"/>
                      <a:lumOff val="25000"/>
                    </a:schemeClr>
                  </a:solidFill>
                  <a:latin typeface="+mn-ea"/>
                  <a:sym typeface="+mn-ea"/>
                </a:rPr>
                <a:t>请输入文字请输入文字</a:t>
              </a:r>
              <a:endParaRPr lang="en-US" altLang="zh-CN" sz="1600" dirty="0">
                <a:solidFill>
                  <a:schemeClr val="tx1">
                    <a:lumMod val="75000"/>
                    <a:lumOff val="25000"/>
                  </a:schemeClr>
                </a:solidFill>
                <a:latin typeface="+mn-ea"/>
                <a:sym typeface="+mn-ea"/>
              </a:endParaRPr>
            </a:p>
            <a:p>
              <a:pPr>
                <a:lnSpc>
                  <a:spcPct val="130000"/>
                </a:lnSpc>
              </a:pPr>
              <a:r>
                <a:rPr lang="zh-CN" altLang="en-US" sz="1600" dirty="0">
                  <a:solidFill>
                    <a:schemeClr val="tx1">
                      <a:lumMod val="75000"/>
                      <a:lumOff val="25000"/>
                    </a:schemeClr>
                  </a:solidFill>
                  <a:latin typeface="+mn-ea"/>
                  <a:sym typeface="+mn-ea"/>
                </a:rPr>
                <a:t>请输入文字请输入文字</a:t>
              </a:r>
              <a:endParaRPr lang="en-US" altLang="zh-CN" sz="1600" dirty="0">
                <a:solidFill>
                  <a:schemeClr val="tx1">
                    <a:lumMod val="75000"/>
                    <a:lumOff val="25000"/>
                  </a:schemeClr>
                </a:solidFill>
                <a:latin typeface="+mn-ea"/>
                <a:sym typeface="+mn-ea"/>
              </a:endParaRPr>
            </a:p>
          </p:txBody>
        </p:sp>
      </p:grpSp>
      <p:sp>
        <p:nvSpPr>
          <p:cNvPr id="50" name="文本框 49">
            <a:extLst>
              <a:ext uri="{FF2B5EF4-FFF2-40B4-BE49-F238E27FC236}">
                <a16:creationId xmlns:a16="http://schemas.microsoft.com/office/drawing/2014/main" id="{748DE921-052E-1701-A2CF-83D63118BED9}"/>
              </a:ext>
            </a:extLst>
          </p:cNvPr>
          <p:cNvSpPr txBox="1"/>
          <p:nvPr/>
        </p:nvSpPr>
        <p:spPr>
          <a:xfrm>
            <a:off x="3609575" y="3793303"/>
            <a:ext cx="2543283" cy="338554"/>
          </a:xfrm>
          <a:prstGeom prst="rect">
            <a:avLst/>
          </a:prstGeom>
          <a:noFill/>
        </p:spPr>
        <p:txBody>
          <a:bodyPr wrap="square">
            <a:spAutoFit/>
          </a:bodyPr>
          <a:lstStyle/>
          <a:p>
            <a:r>
              <a:rPr lang="en-US" altLang="zh-CN" sz="1600" b="1" dirty="0">
                <a:solidFill>
                  <a:schemeClr val="accent1"/>
                </a:solidFill>
                <a:ea typeface="仿宋" panose="02010609060101010101" pitchFamily="49" charset="-122"/>
                <a:sym typeface="+mn-ea"/>
              </a:rPr>
              <a:t>20XX.XX.XX—20XX.XX.XX</a:t>
            </a:r>
            <a:endParaRPr lang="en-US" sz="1600" dirty="0"/>
          </a:p>
        </p:txBody>
      </p:sp>
      <p:sp>
        <p:nvSpPr>
          <p:cNvPr id="51" name="文本框 50">
            <a:extLst>
              <a:ext uri="{FF2B5EF4-FFF2-40B4-BE49-F238E27FC236}">
                <a16:creationId xmlns:a16="http://schemas.microsoft.com/office/drawing/2014/main" id="{324237CD-429F-CED3-3FB5-CA41950A1E74}"/>
              </a:ext>
            </a:extLst>
          </p:cNvPr>
          <p:cNvSpPr txBox="1"/>
          <p:nvPr/>
        </p:nvSpPr>
        <p:spPr>
          <a:xfrm>
            <a:off x="6404638" y="2674816"/>
            <a:ext cx="2543283" cy="338554"/>
          </a:xfrm>
          <a:prstGeom prst="rect">
            <a:avLst/>
          </a:prstGeom>
          <a:noFill/>
        </p:spPr>
        <p:txBody>
          <a:bodyPr wrap="square">
            <a:spAutoFit/>
          </a:bodyPr>
          <a:lstStyle/>
          <a:p>
            <a:r>
              <a:rPr lang="en-US" altLang="zh-CN" sz="1600" b="1" dirty="0">
                <a:solidFill>
                  <a:schemeClr val="accent1"/>
                </a:solidFill>
                <a:ea typeface="仿宋" panose="02010609060101010101" pitchFamily="49" charset="-122"/>
                <a:sym typeface="+mn-ea"/>
              </a:rPr>
              <a:t>20XX.XX.XX—20XX.XX.XX</a:t>
            </a:r>
            <a:endParaRPr lang="en-US" sz="1600" dirty="0"/>
          </a:p>
        </p:txBody>
      </p:sp>
      <p:sp>
        <p:nvSpPr>
          <p:cNvPr id="52" name="文本框 51">
            <a:extLst>
              <a:ext uri="{FF2B5EF4-FFF2-40B4-BE49-F238E27FC236}">
                <a16:creationId xmlns:a16="http://schemas.microsoft.com/office/drawing/2014/main" id="{AE8DAC1C-AD5A-6602-CE8D-4F9B3D632FAA}"/>
              </a:ext>
            </a:extLst>
          </p:cNvPr>
          <p:cNvSpPr txBox="1"/>
          <p:nvPr/>
        </p:nvSpPr>
        <p:spPr>
          <a:xfrm>
            <a:off x="9243625" y="1980094"/>
            <a:ext cx="2543283" cy="338554"/>
          </a:xfrm>
          <a:prstGeom prst="rect">
            <a:avLst/>
          </a:prstGeom>
          <a:noFill/>
        </p:spPr>
        <p:txBody>
          <a:bodyPr wrap="square">
            <a:spAutoFit/>
          </a:bodyPr>
          <a:lstStyle/>
          <a:p>
            <a:r>
              <a:rPr lang="en-US" altLang="zh-CN" sz="1600" b="1" dirty="0">
                <a:solidFill>
                  <a:schemeClr val="accent1"/>
                </a:solidFill>
                <a:ea typeface="仿宋" panose="02010609060101010101" pitchFamily="49" charset="-122"/>
                <a:sym typeface="+mn-ea"/>
              </a:rPr>
              <a:t>20XX.XX.XX—20XX.XX.XX</a:t>
            </a:r>
            <a:endParaRPr lang="en-US" sz="1600" dirty="0"/>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3499114" y="1916741"/>
            <a:ext cx="5193772" cy="2216997"/>
            <a:chOff x="3499115" y="1925287"/>
            <a:chExt cx="5193772" cy="2216997"/>
          </a:xfrm>
        </p:grpSpPr>
        <p:sp>
          <p:nvSpPr>
            <p:cNvPr id="5" name="文本框 4"/>
            <p:cNvSpPr txBox="1"/>
            <p:nvPr/>
          </p:nvSpPr>
          <p:spPr>
            <a:xfrm>
              <a:off x="3499115" y="2813447"/>
              <a:ext cx="5193772" cy="1231106"/>
            </a:xfrm>
            <a:prstGeom prst="rect">
              <a:avLst/>
            </a:prstGeom>
            <a:noFill/>
          </p:spPr>
          <p:txBody>
            <a:bodyPr wrap="square" lIns="0" tIns="0" rIns="0" bIns="0" rtlCol="0" anchor="t">
              <a:spAutoFit/>
            </a:bodyPr>
            <a:lstStyle/>
            <a:p>
              <a:pPr algn="dist"/>
              <a:r>
                <a:rPr lang="zh-CN" altLang="en-US" sz="8000" dirty="0">
                  <a:solidFill>
                    <a:schemeClr val="accent1"/>
                  </a:solidFill>
                  <a:latin typeface="+mj-ea"/>
                  <a:ea typeface="+mj-ea"/>
                </a:rPr>
                <a:t>请输入标题</a:t>
              </a:r>
            </a:p>
          </p:txBody>
        </p:sp>
        <p:sp>
          <p:nvSpPr>
            <p:cNvPr id="6" name="文本框 5"/>
            <p:cNvSpPr txBox="1"/>
            <p:nvPr/>
          </p:nvSpPr>
          <p:spPr>
            <a:xfrm>
              <a:off x="3648636" y="3926840"/>
              <a:ext cx="4894729" cy="215444"/>
            </a:xfrm>
            <a:prstGeom prst="rect">
              <a:avLst/>
            </a:prstGeom>
            <a:noFill/>
          </p:spPr>
          <p:txBody>
            <a:bodyPr wrap="square" lIns="0" tIns="0" rIns="0" bIns="0" rtlCol="0" anchor="t">
              <a:spAutoFit/>
            </a:bodyPr>
            <a:lstStyle/>
            <a:p>
              <a:pPr algn="dist"/>
              <a:r>
                <a:rPr lang="en-US" altLang="zh-CN" sz="1400" dirty="0">
                  <a:solidFill>
                    <a:schemeClr val="tx1">
                      <a:lumMod val="75000"/>
                      <a:lumOff val="25000"/>
                    </a:schemeClr>
                  </a:solidFill>
                </a:rPr>
                <a:t>Project overview</a:t>
              </a:r>
            </a:p>
          </p:txBody>
        </p:sp>
        <p:sp>
          <p:nvSpPr>
            <p:cNvPr id="10" name="文本框 9"/>
            <p:cNvSpPr txBox="1"/>
            <p:nvPr/>
          </p:nvSpPr>
          <p:spPr>
            <a:xfrm>
              <a:off x="5642350" y="1925287"/>
              <a:ext cx="907301" cy="923330"/>
            </a:xfrm>
            <a:prstGeom prst="rect">
              <a:avLst/>
            </a:prstGeom>
            <a:noFill/>
          </p:spPr>
          <p:txBody>
            <a:bodyPr wrap="none" lIns="0" tIns="0" rIns="0" bIns="0" rtlCol="0">
              <a:spAutoFit/>
            </a:bodyPr>
            <a:lstStyle/>
            <a:p>
              <a:pPr algn="ctr"/>
              <a:r>
                <a:rPr kumimoji="1" lang="en-US" altLang="zh-CN" sz="6000" b="1" dirty="0">
                  <a:solidFill>
                    <a:schemeClr val="accent1"/>
                  </a:solidFill>
                  <a:latin typeface="+mj-ea"/>
                  <a:ea typeface="+mj-ea"/>
                  <a:cs typeface="阿里巴巴普惠体 B" panose="00020600040101010101" pitchFamily="18" charset="-122"/>
                </a:rPr>
                <a:t>03</a:t>
              </a:r>
              <a:endParaRPr kumimoji="1" lang="zh-CN" altLang="en-US" sz="6000" b="1" dirty="0">
                <a:solidFill>
                  <a:schemeClr val="accent1"/>
                </a:solidFill>
                <a:latin typeface="+mj-ea"/>
                <a:ea typeface="+mj-ea"/>
                <a:cs typeface="阿里巴巴普惠体 B" panose="00020600040101010101" pitchFamily="18" charset="-122"/>
              </a:endParaRPr>
            </a:p>
          </p:txBody>
        </p:sp>
      </p:grpSp>
      <p:sp>
        <p:nvSpPr>
          <p:cNvPr id="16" name="六边形 15"/>
          <p:cNvSpPr/>
          <p:nvPr/>
        </p:nvSpPr>
        <p:spPr>
          <a:xfrm rot="19762302">
            <a:off x="2625229" y="436956"/>
            <a:ext cx="6941541" cy="5984087"/>
          </a:xfrm>
          <a:prstGeom prst="hexagon">
            <a:avLst>
              <a:gd name="adj" fmla="val 27804"/>
              <a:gd name="vf" fmla="val 115470"/>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145218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250">
        <p159:morph option="byObject"/>
      </p:transition>
    </mc:Choice>
    <mc:Fallback xmlns="">
      <p:transition>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PP_MARK_KEY" val="97e94543-c408-4965-8f1b-5cdcf349191b"/>
</p:tagLst>
</file>

<file path=ppt/tags/tag2.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5"/>
  <p:tag name="KSO_WM_UNIT_TEXT_FILL_TYPE" val="1"/>
</p:tagLst>
</file>

<file path=ppt/tags/tag3.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5"/>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5"/>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5"/>
  <p:tag name="KSO_WM_UNIT_TEXT_FILL_TYPE" val="1"/>
</p:tagLst>
</file>

<file path=ppt/theme/theme1.xml><?xml version="1.0" encoding="utf-8"?>
<a:theme xmlns:a="http://schemas.openxmlformats.org/drawingml/2006/main" name="51PPT模板网   www.51pptmoban.com">
  <a:themeElements>
    <a:clrScheme name="自定义 2">
      <a:dk1>
        <a:srgbClr val="000000"/>
      </a:dk1>
      <a:lt1>
        <a:sysClr val="window" lastClr="FFFFFF"/>
      </a:lt1>
      <a:dk2>
        <a:srgbClr val="0070C0"/>
      </a:dk2>
      <a:lt2>
        <a:srgbClr val="FFFFFF"/>
      </a:lt2>
      <a:accent1>
        <a:srgbClr val="4A6AA3"/>
      </a:accent1>
      <a:accent2>
        <a:srgbClr val="865640"/>
      </a:accent2>
      <a:accent3>
        <a:srgbClr val="E48312"/>
      </a:accent3>
      <a:accent4>
        <a:srgbClr val="9B8357"/>
      </a:accent4>
      <a:accent5>
        <a:srgbClr val="C2BC80"/>
      </a:accent5>
      <a:accent6>
        <a:srgbClr val="94A088"/>
      </a:accent6>
      <a:hlink>
        <a:srgbClr val="2998E3"/>
      </a:hlink>
      <a:folHlink>
        <a:srgbClr val="8C8C8C"/>
      </a:folHlink>
    </a:clrScheme>
    <a:fontScheme name="思源黑体">
      <a:majorFont>
        <a:latin typeface="思源黑体 CN Bold"/>
        <a:ea typeface="思源黑体 CN Bold"/>
        <a:cs typeface=""/>
      </a:majorFont>
      <a:minorFont>
        <a:latin typeface="思源黑体 CN Light"/>
        <a:ea typeface="思源黑体 CN Normal"/>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alpha val="50000"/>
          </a:schemeClr>
        </a:solidFill>
        <a:ln>
          <a:noFill/>
        </a:ln>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727</TotalTime>
  <Words>840</Words>
  <Application>Microsoft Office PowerPoint</Application>
  <PresentationFormat>宽屏</PresentationFormat>
  <Paragraphs>156</Paragraphs>
  <Slides>15</Slides>
  <Notes>15</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15</vt:i4>
      </vt:variant>
    </vt:vector>
  </HeadingPairs>
  <TitlesOfParts>
    <vt:vector size="27" baseType="lpstr">
      <vt:lpstr>OPPOSans R</vt:lpstr>
      <vt:lpstr>阿里巴巴普惠体 2.0 55 Regular</vt:lpstr>
      <vt:lpstr>阿里巴巴普惠体 B</vt:lpstr>
      <vt:lpstr>汉仪雅酷黑 45W</vt:lpstr>
      <vt:lpstr>思源黑体 CN Bold</vt:lpstr>
      <vt:lpstr>思源黑体 CN Light</vt:lpstr>
      <vt:lpstr>思源黑体 CN Medium</vt:lpstr>
      <vt:lpstr>思源黑体 CN Normal</vt:lpstr>
      <vt:lpstr>Arial</vt:lpstr>
      <vt:lpstr>Calibri</vt:lpstr>
      <vt:lpstr>Segoe UI Light</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简约实用经典蓝企业年终工作汇报ppt模板</dc:title>
  <dc:creator>冷晴</dc:creator>
  <cp:keywords>P界达人</cp:keywords>
  <dc:description>www.51pptmoban.com</dc:description>
  <cp:lastModifiedBy>Win user</cp:lastModifiedBy>
  <cp:revision>40</cp:revision>
  <dcterms:created xsi:type="dcterms:W3CDTF">2021-12-20T02:39:00Z</dcterms:created>
  <dcterms:modified xsi:type="dcterms:W3CDTF">2022-10-20T14:04:01Z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602020CA95234B7EB95766BD7A691B4C</vt:lpwstr>
  </property>
  <property fmtid="{D5CDD505-2E9C-101B-9397-08002B2CF9AE}" pid="3" name="KSOProductBuildVer">
    <vt:lpwstr>2052-11.1.0.11691</vt:lpwstr>
  </property>
</Properties>
</file>