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6"/>
  </p:notesMasterIdLst>
  <p:handoutMasterIdLst>
    <p:handoutMasterId r:id="rId27"/>
  </p:handoutMasterIdLst>
  <p:sldIdLst>
    <p:sldId id="3309" r:id="rId2"/>
    <p:sldId id="3310" r:id="rId3"/>
    <p:sldId id="3311" r:id="rId4"/>
    <p:sldId id="3313" r:id="rId5"/>
    <p:sldId id="3314" r:id="rId6"/>
    <p:sldId id="3315" r:id="rId7"/>
    <p:sldId id="3316" r:id="rId8"/>
    <p:sldId id="3317" r:id="rId9"/>
    <p:sldId id="3318" r:id="rId10"/>
    <p:sldId id="3319" r:id="rId11"/>
    <p:sldId id="3320" r:id="rId12"/>
    <p:sldId id="3321" r:id="rId13"/>
    <p:sldId id="3322" r:id="rId14"/>
    <p:sldId id="3323" r:id="rId15"/>
    <p:sldId id="3324" r:id="rId16"/>
    <p:sldId id="3325" r:id="rId17"/>
    <p:sldId id="3326" r:id="rId18"/>
    <p:sldId id="3327" r:id="rId19"/>
    <p:sldId id="3328" r:id="rId20"/>
    <p:sldId id="3329" r:id="rId21"/>
    <p:sldId id="3330" r:id="rId22"/>
    <p:sldId id="3331" r:id="rId23"/>
    <p:sldId id="3332" r:id="rId24"/>
    <p:sldId id="3333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050" userDrawn="1">
          <p15:clr>
            <a:srgbClr val="A4A3A4"/>
          </p15:clr>
        </p15:guide>
        <p15:guide id="2" orient="horz" pos="22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B87A56"/>
    <a:srgbClr val="1D2744"/>
    <a:srgbClr val="F6E9DB"/>
    <a:srgbClr val="8C7244"/>
    <a:srgbClr val="DDDDDB"/>
    <a:srgbClr val="F6F4F5"/>
    <a:srgbClr val="014DF9"/>
    <a:srgbClr val="BFBFBF"/>
    <a:srgbClr val="004C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44" autoAdjust="0"/>
    <p:restoredTop sz="95343" autoAdjust="0"/>
  </p:normalViewPr>
  <p:slideViewPr>
    <p:cSldViewPr>
      <p:cViewPr>
        <p:scale>
          <a:sx n="66" d="100"/>
          <a:sy n="66" d="100"/>
        </p:scale>
        <p:origin x="1254" y="828"/>
      </p:cViewPr>
      <p:guideLst>
        <p:guide pos="4050"/>
        <p:guide orient="horz" pos="227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2022/10/20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000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0143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167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5393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615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87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1204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4222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7279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250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40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757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8771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0026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9030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164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5-1-P-P-T-</a:t>
            </a:r>
            <a:r>
              <a:rPr lang="zh-CN" altLang="en-US" dirty="0"/>
              <a:t>模板网   </a:t>
            </a:r>
            <a:r>
              <a:rPr lang="en-US" altLang="zh-CN" dirty="0"/>
              <a:t>www.5-1-p-ptmoban.com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141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345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925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406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6467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36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495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170DDAE-AF7E-813B-7C60-CB5A3645DC55}"/>
              </a:ext>
            </a:extLst>
          </p:cNvPr>
          <p:cNvGrpSpPr/>
          <p:nvPr userDrawn="1"/>
        </p:nvGrpSpPr>
        <p:grpSpPr>
          <a:xfrm>
            <a:off x="-51345" y="-56082"/>
            <a:ext cx="3631665" cy="936104"/>
            <a:chOff x="-51345" y="-56083"/>
            <a:chExt cx="5795714" cy="149391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80D08D57-DF69-6885-916E-F77FE813E475}"/>
                </a:ext>
              </a:extLst>
            </p:cNvPr>
            <p:cNvSpPr/>
            <p:nvPr/>
          </p:nvSpPr>
          <p:spPr>
            <a:xfrm>
              <a:off x="0" y="0"/>
              <a:ext cx="5059831" cy="1237807"/>
            </a:xfrm>
            <a:custGeom>
              <a:avLst/>
              <a:gdLst>
                <a:gd name="connsiteX0" fmla="*/ 0 w 5059831"/>
                <a:gd name="connsiteY0" fmla="*/ 0 h 1237807"/>
                <a:gd name="connsiteX1" fmla="*/ 5059831 w 5059831"/>
                <a:gd name="connsiteY1" fmla="*/ 0 h 1237807"/>
                <a:gd name="connsiteX2" fmla="*/ 5035480 w 5059831"/>
                <a:gd name="connsiteY2" fmla="*/ 34911 h 1237807"/>
                <a:gd name="connsiteX3" fmla="*/ 3860800 w 5059831"/>
                <a:gd name="connsiteY3" fmla="*/ 1190171 h 1237807"/>
                <a:gd name="connsiteX4" fmla="*/ 1625600 w 5059831"/>
                <a:gd name="connsiteY4" fmla="*/ 754743 h 1237807"/>
                <a:gd name="connsiteX5" fmla="*/ 624114 w 5059831"/>
                <a:gd name="connsiteY5" fmla="*/ 1175657 h 1237807"/>
                <a:gd name="connsiteX6" fmla="*/ 59123 w 5059831"/>
                <a:gd name="connsiteY6" fmla="*/ 727946 h 1237807"/>
                <a:gd name="connsiteX7" fmla="*/ 0 w 5059831"/>
                <a:gd name="connsiteY7" fmla="*/ 630647 h 123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59831" h="1237807">
                  <a:moveTo>
                    <a:pt x="0" y="0"/>
                  </a:moveTo>
                  <a:lnTo>
                    <a:pt x="5059831" y="0"/>
                  </a:lnTo>
                  <a:lnTo>
                    <a:pt x="5035480" y="34911"/>
                  </a:lnTo>
                  <a:cubicBezTo>
                    <a:pt x="4705578" y="500554"/>
                    <a:pt x="4261455" y="1048052"/>
                    <a:pt x="3860800" y="1190171"/>
                  </a:cubicBezTo>
                  <a:cubicBezTo>
                    <a:pt x="3219752" y="1417562"/>
                    <a:pt x="2165048" y="757162"/>
                    <a:pt x="1625600" y="754743"/>
                  </a:cubicBezTo>
                  <a:cubicBezTo>
                    <a:pt x="1086152" y="752324"/>
                    <a:pt x="1002332" y="1168884"/>
                    <a:pt x="624114" y="1175657"/>
                  </a:cubicBezTo>
                  <a:cubicBezTo>
                    <a:pt x="387728" y="1179890"/>
                    <a:pt x="219094" y="980867"/>
                    <a:pt x="59123" y="727946"/>
                  </a:cubicBezTo>
                  <a:lnTo>
                    <a:pt x="0" y="630647"/>
                  </a:lnTo>
                  <a:close/>
                </a:path>
              </a:pathLst>
            </a:custGeom>
            <a:solidFill>
              <a:srgbClr val="F6F4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6EDE270-C03E-E885-5032-F10E06E6EA47}"/>
                </a:ext>
              </a:extLst>
            </p:cNvPr>
            <p:cNvSpPr/>
            <p:nvPr/>
          </p:nvSpPr>
          <p:spPr>
            <a:xfrm>
              <a:off x="-51345" y="-56083"/>
              <a:ext cx="5795714" cy="1493913"/>
            </a:xfrm>
            <a:custGeom>
              <a:avLst/>
              <a:gdLst>
                <a:gd name="connsiteX0" fmla="*/ 0 w 5795714"/>
                <a:gd name="connsiteY0" fmla="*/ 0 h 1493913"/>
                <a:gd name="connsiteX1" fmla="*/ 5795714 w 5795714"/>
                <a:gd name="connsiteY1" fmla="*/ 0 h 1493913"/>
                <a:gd name="connsiteX2" fmla="*/ 5739437 w 5795714"/>
                <a:gd name="connsiteY2" fmla="*/ 53805 h 1493913"/>
                <a:gd name="connsiteX3" fmla="*/ 4775200 w 5795714"/>
                <a:gd name="connsiteY3" fmla="*/ 667657 h 1493913"/>
                <a:gd name="connsiteX4" fmla="*/ 3048000 w 5795714"/>
                <a:gd name="connsiteY4" fmla="*/ 696686 h 1493913"/>
                <a:gd name="connsiteX5" fmla="*/ 856343 w 5795714"/>
                <a:gd name="connsiteY5" fmla="*/ 1480457 h 1493913"/>
                <a:gd name="connsiteX6" fmla="*/ 87114 w 5795714"/>
                <a:gd name="connsiteY6" fmla="*/ 1346051 h 1493913"/>
                <a:gd name="connsiteX7" fmla="*/ 0 w 5795714"/>
                <a:gd name="connsiteY7" fmla="*/ 1291094 h 149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95714" h="1493913">
                  <a:moveTo>
                    <a:pt x="0" y="0"/>
                  </a:moveTo>
                  <a:lnTo>
                    <a:pt x="5795714" y="0"/>
                  </a:lnTo>
                  <a:lnTo>
                    <a:pt x="5739437" y="53805"/>
                  </a:lnTo>
                  <a:cubicBezTo>
                    <a:pt x="5451703" y="318634"/>
                    <a:pt x="5147129" y="553357"/>
                    <a:pt x="4775200" y="667657"/>
                  </a:cubicBezTo>
                  <a:cubicBezTo>
                    <a:pt x="4279295" y="820057"/>
                    <a:pt x="3701143" y="561219"/>
                    <a:pt x="3048000" y="696686"/>
                  </a:cubicBezTo>
                  <a:cubicBezTo>
                    <a:pt x="2394857" y="832153"/>
                    <a:pt x="1403048" y="1410305"/>
                    <a:pt x="856343" y="1480457"/>
                  </a:cubicBezTo>
                  <a:cubicBezTo>
                    <a:pt x="514653" y="1524302"/>
                    <a:pt x="280685" y="1456172"/>
                    <a:pt x="87114" y="1346051"/>
                  </a:cubicBezTo>
                  <a:lnTo>
                    <a:pt x="0" y="1291094"/>
                  </a:lnTo>
                  <a:close/>
                </a:path>
              </a:pathLst>
            </a:custGeom>
            <a:noFill/>
            <a:ln w="25400"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497FE5-EA22-FA6B-9091-E6530BFFB207}"/>
              </a:ext>
            </a:extLst>
          </p:cNvPr>
          <p:cNvGrpSpPr/>
          <p:nvPr userDrawn="1"/>
        </p:nvGrpSpPr>
        <p:grpSpPr>
          <a:xfrm>
            <a:off x="3151380" y="5981996"/>
            <a:ext cx="10482953" cy="2070430"/>
            <a:chOff x="4785961" y="2576191"/>
            <a:chExt cx="8453959" cy="471254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FA75310-8526-5C82-CD68-E9EF2ED86914}"/>
                </a:ext>
              </a:extLst>
            </p:cNvPr>
            <p:cNvSpPr/>
            <p:nvPr/>
          </p:nvSpPr>
          <p:spPr>
            <a:xfrm>
              <a:off x="4785961" y="3652816"/>
              <a:ext cx="8072789" cy="3579835"/>
            </a:xfrm>
            <a:custGeom>
              <a:avLst/>
              <a:gdLst>
                <a:gd name="connsiteX0" fmla="*/ 8072789 w 8072789"/>
                <a:gd name="connsiteY0" fmla="*/ 0 h 3579835"/>
                <a:gd name="connsiteX1" fmla="*/ 8072789 w 8072789"/>
                <a:gd name="connsiteY1" fmla="*/ 3579835 h 3579835"/>
                <a:gd name="connsiteX2" fmla="*/ 0 w 8072789"/>
                <a:gd name="connsiteY2" fmla="*/ 3579835 h 3579835"/>
                <a:gd name="connsiteX3" fmla="*/ 1812 w 8072789"/>
                <a:gd name="connsiteY3" fmla="*/ 3562472 h 3579835"/>
                <a:gd name="connsiteX4" fmla="*/ 584325 w 8072789"/>
                <a:gd name="connsiteY4" fmla="*/ 2138385 h 3579835"/>
                <a:gd name="connsiteX5" fmla="*/ 2790496 w 8072789"/>
                <a:gd name="connsiteY5" fmla="*/ 2051299 h 3579835"/>
                <a:gd name="connsiteX6" fmla="*/ 4633810 w 8072789"/>
                <a:gd name="connsiteY6" fmla="*/ 149928 h 3579835"/>
                <a:gd name="connsiteX7" fmla="*/ 6839982 w 8072789"/>
                <a:gd name="connsiteY7" fmla="*/ 512785 h 3579835"/>
                <a:gd name="connsiteX8" fmla="*/ 7966653 w 8072789"/>
                <a:gd name="connsiteY8" fmla="*/ 63296 h 357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2789" h="3579835">
                  <a:moveTo>
                    <a:pt x="8072789" y="0"/>
                  </a:moveTo>
                  <a:lnTo>
                    <a:pt x="8072789" y="3579835"/>
                  </a:lnTo>
                  <a:lnTo>
                    <a:pt x="0" y="3579835"/>
                  </a:lnTo>
                  <a:lnTo>
                    <a:pt x="1812" y="3562472"/>
                  </a:lnTo>
                  <a:cubicBezTo>
                    <a:pt x="68652" y="2960445"/>
                    <a:pt x="173692" y="2396619"/>
                    <a:pt x="584325" y="2138385"/>
                  </a:cubicBezTo>
                  <a:cubicBezTo>
                    <a:pt x="1053620" y="1843261"/>
                    <a:pt x="2115582" y="2382708"/>
                    <a:pt x="2790496" y="2051299"/>
                  </a:cubicBezTo>
                  <a:cubicBezTo>
                    <a:pt x="3465410" y="1719890"/>
                    <a:pt x="3958896" y="406347"/>
                    <a:pt x="4633810" y="149928"/>
                  </a:cubicBezTo>
                  <a:cubicBezTo>
                    <a:pt x="5308724" y="-106491"/>
                    <a:pt x="6094915" y="650671"/>
                    <a:pt x="6839982" y="512785"/>
                  </a:cubicBezTo>
                  <a:cubicBezTo>
                    <a:pt x="7212515" y="443842"/>
                    <a:pt x="7588677" y="277835"/>
                    <a:pt x="7966653" y="63296"/>
                  </a:cubicBezTo>
                  <a:close/>
                </a:path>
              </a:pathLst>
            </a:custGeom>
            <a:solidFill>
              <a:srgbClr val="F6E9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6700603-1828-A42C-08F4-E2BB81439B2C}"/>
                </a:ext>
              </a:extLst>
            </p:cNvPr>
            <p:cNvSpPr/>
            <p:nvPr/>
          </p:nvSpPr>
          <p:spPr>
            <a:xfrm>
              <a:off x="6410497" y="2576191"/>
              <a:ext cx="6499598" cy="4712542"/>
            </a:xfrm>
            <a:custGeom>
              <a:avLst/>
              <a:gdLst>
                <a:gd name="connsiteX0" fmla="*/ 6499598 w 6499598"/>
                <a:gd name="connsiteY0" fmla="*/ 0 h 4712542"/>
                <a:gd name="connsiteX1" fmla="*/ 6499598 w 6499598"/>
                <a:gd name="connsiteY1" fmla="*/ 4712542 h 4712542"/>
                <a:gd name="connsiteX2" fmla="*/ 0 w 6499598"/>
                <a:gd name="connsiteY2" fmla="*/ 4712542 h 4712542"/>
                <a:gd name="connsiteX3" fmla="*/ 59904 w 6499598"/>
                <a:gd name="connsiteY3" fmla="*/ 4638461 h 4712542"/>
                <a:gd name="connsiteX4" fmla="*/ 1333419 w 6499598"/>
                <a:gd name="connsiteY4" fmla="*/ 3503321 h 4712542"/>
                <a:gd name="connsiteX5" fmla="*/ 4091134 w 6499598"/>
                <a:gd name="connsiteY5" fmla="*/ 3198521 h 4712542"/>
                <a:gd name="connsiteX6" fmla="*/ 5513534 w 6499598"/>
                <a:gd name="connsiteY6" fmla="*/ 673035 h 4712542"/>
                <a:gd name="connsiteX7" fmla="*/ 6319077 w 6499598"/>
                <a:gd name="connsiteY7" fmla="*/ 76589 h 471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99598" h="4712542">
                  <a:moveTo>
                    <a:pt x="6499598" y="0"/>
                  </a:moveTo>
                  <a:lnTo>
                    <a:pt x="6499598" y="4712542"/>
                  </a:lnTo>
                  <a:lnTo>
                    <a:pt x="0" y="4712542"/>
                  </a:lnTo>
                  <a:lnTo>
                    <a:pt x="59904" y="4638461"/>
                  </a:lnTo>
                  <a:cubicBezTo>
                    <a:pt x="381505" y="4242359"/>
                    <a:pt x="831165" y="3716197"/>
                    <a:pt x="1333419" y="3503321"/>
                  </a:cubicBezTo>
                  <a:cubicBezTo>
                    <a:pt x="2063972" y="3193683"/>
                    <a:pt x="3394448" y="3670235"/>
                    <a:pt x="4091134" y="3198521"/>
                  </a:cubicBezTo>
                  <a:cubicBezTo>
                    <a:pt x="4787820" y="2726807"/>
                    <a:pt x="5000696" y="1241511"/>
                    <a:pt x="5513534" y="673035"/>
                  </a:cubicBezTo>
                  <a:cubicBezTo>
                    <a:pt x="5769953" y="388797"/>
                    <a:pt x="6040886" y="207066"/>
                    <a:pt x="6319077" y="76589"/>
                  </a:cubicBezTo>
                  <a:close/>
                </a:path>
              </a:pathLst>
            </a:custGeom>
            <a:noFill/>
            <a:ln w="25400">
              <a:solidFill>
                <a:srgbClr val="B87A5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16">
              <a:extLst>
                <a:ext uri="{FF2B5EF4-FFF2-40B4-BE49-F238E27FC236}">
                  <a16:creationId xmlns:a16="http://schemas.microsoft.com/office/drawing/2014/main" id="{EA4E8BD2-44A7-9C7C-A57A-5E2D36E7C71A}"/>
                </a:ext>
              </a:extLst>
            </p:cNvPr>
            <p:cNvSpPr/>
            <p:nvPr/>
          </p:nvSpPr>
          <p:spPr>
            <a:xfrm>
              <a:off x="11253911" y="4662296"/>
              <a:ext cx="1986009" cy="181445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8570619"/>
      </p:ext>
    </p:extLst>
  </p:cSld>
  <p:clrMapOvr>
    <a:masterClrMapping/>
  </p:clrMapOvr>
  <p:transition spd="slow" advTm="3000">
    <p:wipe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</p:sldLayoutIdLst>
  <p:transition spd="slow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5161BDE-F687-4327-BADC-8B1C8FE1D3CD}"/>
              </a:ext>
            </a:extLst>
          </p:cNvPr>
          <p:cNvSpPr/>
          <p:nvPr/>
        </p:nvSpPr>
        <p:spPr>
          <a:xfrm>
            <a:off x="1748855" y="4209337"/>
            <a:ext cx="4896544" cy="562828"/>
          </a:xfrm>
          <a:prstGeom prst="roundRect">
            <a:avLst>
              <a:gd name="adj" fmla="val 50000"/>
            </a:avLst>
          </a:prstGeom>
          <a:solidFill>
            <a:srgbClr val="B87A56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9FC8ECF-6DB9-E901-4ADB-513E2558ED5B}"/>
              </a:ext>
            </a:extLst>
          </p:cNvPr>
          <p:cNvSpPr/>
          <p:nvPr/>
        </p:nvSpPr>
        <p:spPr>
          <a:xfrm>
            <a:off x="0" y="0"/>
            <a:ext cx="5059831" cy="1237807"/>
          </a:xfrm>
          <a:custGeom>
            <a:avLst/>
            <a:gdLst>
              <a:gd name="connsiteX0" fmla="*/ 0 w 5059831"/>
              <a:gd name="connsiteY0" fmla="*/ 0 h 1237807"/>
              <a:gd name="connsiteX1" fmla="*/ 5059831 w 5059831"/>
              <a:gd name="connsiteY1" fmla="*/ 0 h 1237807"/>
              <a:gd name="connsiteX2" fmla="*/ 5035480 w 5059831"/>
              <a:gd name="connsiteY2" fmla="*/ 34911 h 1237807"/>
              <a:gd name="connsiteX3" fmla="*/ 3860800 w 5059831"/>
              <a:gd name="connsiteY3" fmla="*/ 1190171 h 1237807"/>
              <a:gd name="connsiteX4" fmla="*/ 1625600 w 5059831"/>
              <a:gd name="connsiteY4" fmla="*/ 754743 h 1237807"/>
              <a:gd name="connsiteX5" fmla="*/ 624114 w 5059831"/>
              <a:gd name="connsiteY5" fmla="*/ 1175657 h 1237807"/>
              <a:gd name="connsiteX6" fmla="*/ 59123 w 5059831"/>
              <a:gd name="connsiteY6" fmla="*/ 727946 h 1237807"/>
              <a:gd name="connsiteX7" fmla="*/ 0 w 5059831"/>
              <a:gd name="connsiteY7" fmla="*/ 630647 h 1237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59831" h="1237807">
                <a:moveTo>
                  <a:pt x="0" y="0"/>
                </a:moveTo>
                <a:lnTo>
                  <a:pt x="5059831" y="0"/>
                </a:lnTo>
                <a:lnTo>
                  <a:pt x="5035480" y="34911"/>
                </a:lnTo>
                <a:cubicBezTo>
                  <a:pt x="4705578" y="500554"/>
                  <a:pt x="4261455" y="1048052"/>
                  <a:pt x="3860800" y="1190171"/>
                </a:cubicBezTo>
                <a:cubicBezTo>
                  <a:pt x="3219752" y="1417562"/>
                  <a:pt x="2165048" y="757162"/>
                  <a:pt x="1625600" y="754743"/>
                </a:cubicBezTo>
                <a:cubicBezTo>
                  <a:pt x="1086152" y="752324"/>
                  <a:pt x="1002332" y="1168884"/>
                  <a:pt x="624114" y="1175657"/>
                </a:cubicBezTo>
                <a:cubicBezTo>
                  <a:pt x="387728" y="1179890"/>
                  <a:pt x="219094" y="980867"/>
                  <a:pt x="59123" y="727946"/>
                </a:cubicBezTo>
                <a:lnTo>
                  <a:pt x="0" y="630647"/>
                </a:lnTo>
                <a:close/>
              </a:path>
            </a:pathLst>
          </a:custGeom>
          <a:solidFill>
            <a:srgbClr val="F6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F6EF886-5CC6-81F6-88B2-07540CD8AB3D}"/>
              </a:ext>
            </a:extLst>
          </p:cNvPr>
          <p:cNvSpPr/>
          <p:nvPr/>
        </p:nvSpPr>
        <p:spPr>
          <a:xfrm>
            <a:off x="-51345" y="-56083"/>
            <a:ext cx="5795714" cy="1493913"/>
          </a:xfrm>
          <a:custGeom>
            <a:avLst/>
            <a:gdLst>
              <a:gd name="connsiteX0" fmla="*/ 0 w 5795714"/>
              <a:gd name="connsiteY0" fmla="*/ 0 h 1493913"/>
              <a:gd name="connsiteX1" fmla="*/ 5795714 w 5795714"/>
              <a:gd name="connsiteY1" fmla="*/ 0 h 1493913"/>
              <a:gd name="connsiteX2" fmla="*/ 5739437 w 5795714"/>
              <a:gd name="connsiteY2" fmla="*/ 53805 h 1493913"/>
              <a:gd name="connsiteX3" fmla="*/ 4775200 w 5795714"/>
              <a:gd name="connsiteY3" fmla="*/ 667657 h 1493913"/>
              <a:gd name="connsiteX4" fmla="*/ 3048000 w 5795714"/>
              <a:gd name="connsiteY4" fmla="*/ 696686 h 1493913"/>
              <a:gd name="connsiteX5" fmla="*/ 856343 w 5795714"/>
              <a:gd name="connsiteY5" fmla="*/ 1480457 h 1493913"/>
              <a:gd name="connsiteX6" fmla="*/ 87114 w 5795714"/>
              <a:gd name="connsiteY6" fmla="*/ 1346051 h 1493913"/>
              <a:gd name="connsiteX7" fmla="*/ 0 w 5795714"/>
              <a:gd name="connsiteY7" fmla="*/ 1291094 h 14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5714" h="1493913">
                <a:moveTo>
                  <a:pt x="0" y="0"/>
                </a:moveTo>
                <a:lnTo>
                  <a:pt x="5795714" y="0"/>
                </a:lnTo>
                <a:lnTo>
                  <a:pt x="5739437" y="53805"/>
                </a:lnTo>
                <a:cubicBezTo>
                  <a:pt x="5451703" y="318634"/>
                  <a:pt x="5147129" y="553357"/>
                  <a:pt x="4775200" y="667657"/>
                </a:cubicBezTo>
                <a:cubicBezTo>
                  <a:pt x="4279295" y="820057"/>
                  <a:pt x="3701143" y="561219"/>
                  <a:pt x="3048000" y="696686"/>
                </a:cubicBezTo>
                <a:cubicBezTo>
                  <a:pt x="2394857" y="832153"/>
                  <a:pt x="1403048" y="1410305"/>
                  <a:pt x="856343" y="1480457"/>
                </a:cubicBezTo>
                <a:cubicBezTo>
                  <a:pt x="514653" y="1524302"/>
                  <a:pt x="280685" y="1456172"/>
                  <a:pt x="87114" y="1346051"/>
                </a:cubicBezTo>
                <a:lnTo>
                  <a:pt x="0" y="1291094"/>
                </a:lnTo>
                <a:close/>
              </a:path>
            </a:pathLst>
          </a:custGeom>
          <a:noFill/>
          <a:ln w="25400">
            <a:solidFill>
              <a:srgbClr val="B87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56F215F-ACB3-FFE5-2D10-3D6DF11B65CF}"/>
              </a:ext>
            </a:extLst>
          </p:cNvPr>
          <p:cNvSpPr/>
          <p:nvPr/>
        </p:nvSpPr>
        <p:spPr>
          <a:xfrm>
            <a:off x="4785961" y="3652816"/>
            <a:ext cx="8072789" cy="3579835"/>
          </a:xfrm>
          <a:custGeom>
            <a:avLst/>
            <a:gdLst>
              <a:gd name="connsiteX0" fmla="*/ 8072789 w 8072789"/>
              <a:gd name="connsiteY0" fmla="*/ 0 h 3579835"/>
              <a:gd name="connsiteX1" fmla="*/ 8072789 w 8072789"/>
              <a:gd name="connsiteY1" fmla="*/ 3579835 h 3579835"/>
              <a:gd name="connsiteX2" fmla="*/ 0 w 8072789"/>
              <a:gd name="connsiteY2" fmla="*/ 3579835 h 3579835"/>
              <a:gd name="connsiteX3" fmla="*/ 1812 w 8072789"/>
              <a:gd name="connsiteY3" fmla="*/ 3562472 h 3579835"/>
              <a:gd name="connsiteX4" fmla="*/ 584325 w 8072789"/>
              <a:gd name="connsiteY4" fmla="*/ 2138385 h 3579835"/>
              <a:gd name="connsiteX5" fmla="*/ 2790496 w 8072789"/>
              <a:gd name="connsiteY5" fmla="*/ 2051299 h 3579835"/>
              <a:gd name="connsiteX6" fmla="*/ 4633810 w 8072789"/>
              <a:gd name="connsiteY6" fmla="*/ 149928 h 3579835"/>
              <a:gd name="connsiteX7" fmla="*/ 6839982 w 8072789"/>
              <a:gd name="connsiteY7" fmla="*/ 512785 h 3579835"/>
              <a:gd name="connsiteX8" fmla="*/ 7966653 w 8072789"/>
              <a:gd name="connsiteY8" fmla="*/ 63296 h 3579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72789" h="3579835">
                <a:moveTo>
                  <a:pt x="8072789" y="0"/>
                </a:moveTo>
                <a:lnTo>
                  <a:pt x="8072789" y="3579835"/>
                </a:lnTo>
                <a:lnTo>
                  <a:pt x="0" y="3579835"/>
                </a:lnTo>
                <a:lnTo>
                  <a:pt x="1812" y="3562472"/>
                </a:lnTo>
                <a:cubicBezTo>
                  <a:pt x="68652" y="2960445"/>
                  <a:pt x="173692" y="2396619"/>
                  <a:pt x="584325" y="2138385"/>
                </a:cubicBezTo>
                <a:cubicBezTo>
                  <a:pt x="1053620" y="1843261"/>
                  <a:pt x="2115582" y="2382708"/>
                  <a:pt x="2790496" y="2051299"/>
                </a:cubicBezTo>
                <a:cubicBezTo>
                  <a:pt x="3465410" y="1719890"/>
                  <a:pt x="3958896" y="406347"/>
                  <a:pt x="4633810" y="149928"/>
                </a:cubicBezTo>
                <a:cubicBezTo>
                  <a:pt x="5308724" y="-106491"/>
                  <a:pt x="6094915" y="650671"/>
                  <a:pt x="6839982" y="512785"/>
                </a:cubicBezTo>
                <a:cubicBezTo>
                  <a:pt x="7212515" y="443842"/>
                  <a:pt x="7588677" y="277835"/>
                  <a:pt x="7966653" y="63296"/>
                </a:cubicBezTo>
                <a:close/>
              </a:path>
            </a:pathLst>
          </a:custGeom>
          <a:solidFill>
            <a:srgbClr val="F6E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8BA09CC-8616-FABB-E438-690E278477D8}"/>
              </a:ext>
            </a:extLst>
          </p:cNvPr>
          <p:cNvSpPr/>
          <p:nvPr/>
        </p:nvSpPr>
        <p:spPr>
          <a:xfrm>
            <a:off x="6410497" y="2576191"/>
            <a:ext cx="6499598" cy="4712542"/>
          </a:xfrm>
          <a:custGeom>
            <a:avLst/>
            <a:gdLst>
              <a:gd name="connsiteX0" fmla="*/ 6499598 w 6499598"/>
              <a:gd name="connsiteY0" fmla="*/ 0 h 4712542"/>
              <a:gd name="connsiteX1" fmla="*/ 6499598 w 6499598"/>
              <a:gd name="connsiteY1" fmla="*/ 4712542 h 4712542"/>
              <a:gd name="connsiteX2" fmla="*/ 0 w 6499598"/>
              <a:gd name="connsiteY2" fmla="*/ 4712542 h 4712542"/>
              <a:gd name="connsiteX3" fmla="*/ 59904 w 6499598"/>
              <a:gd name="connsiteY3" fmla="*/ 4638461 h 4712542"/>
              <a:gd name="connsiteX4" fmla="*/ 1333419 w 6499598"/>
              <a:gd name="connsiteY4" fmla="*/ 3503321 h 4712542"/>
              <a:gd name="connsiteX5" fmla="*/ 4091134 w 6499598"/>
              <a:gd name="connsiteY5" fmla="*/ 3198521 h 4712542"/>
              <a:gd name="connsiteX6" fmla="*/ 5513534 w 6499598"/>
              <a:gd name="connsiteY6" fmla="*/ 673035 h 4712542"/>
              <a:gd name="connsiteX7" fmla="*/ 6319077 w 6499598"/>
              <a:gd name="connsiteY7" fmla="*/ 76589 h 47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99598" h="4712542">
                <a:moveTo>
                  <a:pt x="6499598" y="0"/>
                </a:moveTo>
                <a:lnTo>
                  <a:pt x="6499598" y="4712542"/>
                </a:lnTo>
                <a:lnTo>
                  <a:pt x="0" y="4712542"/>
                </a:lnTo>
                <a:lnTo>
                  <a:pt x="59904" y="4638461"/>
                </a:lnTo>
                <a:cubicBezTo>
                  <a:pt x="381505" y="4242359"/>
                  <a:pt x="831165" y="3716197"/>
                  <a:pt x="1333419" y="3503321"/>
                </a:cubicBezTo>
                <a:cubicBezTo>
                  <a:pt x="2063972" y="3193683"/>
                  <a:pt x="3394448" y="3670235"/>
                  <a:pt x="4091134" y="3198521"/>
                </a:cubicBezTo>
                <a:cubicBezTo>
                  <a:pt x="4787820" y="2726807"/>
                  <a:pt x="5000696" y="1241511"/>
                  <a:pt x="5513534" y="673035"/>
                </a:cubicBezTo>
                <a:cubicBezTo>
                  <a:pt x="5769953" y="388797"/>
                  <a:pt x="6040886" y="207066"/>
                  <a:pt x="6319077" y="76589"/>
                </a:cubicBezTo>
                <a:close/>
              </a:path>
            </a:pathLst>
          </a:custGeom>
          <a:noFill/>
          <a:ln w="25400">
            <a:solidFill>
              <a:srgbClr val="B87A5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963FA65-2E5F-4B71-EC7D-7C8AE8136376}"/>
              </a:ext>
            </a:extLst>
          </p:cNvPr>
          <p:cNvSpPr/>
          <p:nvPr/>
        </p:nvSpPr>
        <p:spPr>
          <a:xfrm>
            <a:off x="11253911" y="5272509"/>
            <a:ext cx="1986009" cy="1204247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656390" y="1852767"/>
            <a:ext cx="884856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线条莫兰迪风总结汇报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7A1DD68-D43D-43E3-E4B8-44BC9386CF24}"/>
              </a:ext>
            </a:extLst>
          </p:cNvPr>
          <p:cNvSpPr txBox="1"/>
          <p:nvPr/>
        </p:nvSpPr>
        <p:spPr>
          <a:xfrm>
            <a:off x="1676847" y="2814945"/>
            <a:ext cx="762442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n-lt"/>
                <a:ea typeface="庞门正道标题体" panose="02010600030101010101" pitchFamily="2" charset="-122"/>
                <a:cs typeface="+mn-ea"/>
                <a:sym typeface="+mn-lt"/>
              </a:rPr>
              <a:t>Line </a:t>
            </a:r>
            <a:r>
              <a:rPr lang="en-US" altLang="zh-CN" dirty="0" err="1">
                <a:solidFill>
                  <a:schemeClr val="bg1">
                    <a:lumMod val="75000"/>
                  </a:schemeClr>
                </a:solidFill>
                <a:latin typeface="+mn-lt"/>
                <a:ea typeface="庞门正道标题体" panose="02010600030101010101" pitchFamily="2" charset="-122"/>
                <a:cs typeface="+mn-ea"/>
                <a:sym typeface="+mn-lt"/>
              </a:rPr>
              <a:t>Morandi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n-lt"/>
                <a:ea typeface="庞门正道标题体" panose="02010600030101010101" pitchFamily="2" charset="-122"/>
                <a:cs typeface="+mn-ea"/>
                <a:sym typeface="+mn-lt"/>
              </a:rPr>
              <a:t> wind summary report general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+mn-lt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AC93FC-B0A5-3E0E-8AF1-FEE9293D4241}"/>
              </a:ext>
            </a:extLst>
          </p:cNvPr>
          <p:cNvSpPr txBox="1"/>
          <p:nvPr/>
        </p:nvSpPr>
        <p:spPr>
          <a:xfrm>
            <a:off x="2316657" y="4336405"/>
            <a:ext cx="4112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模板网          时间：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2022.10</a:t>
            </a:r>
            <a:endParaRPr lang="zh-CN" altLang="en-US" sz="1600" b="1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3" name="user_95001">
            <a:extLst>
              <a:ext uri="{FF2B5EF4-FFF2-40B4-BE49-F238E27FC236}">
                <a16:creationId xmlns:a16="http://schemas.microsoft.com/office/drawing/2014/main" id="{7921F2B0-05E0-0315-6A06-FD9895FCF3A5}"/>
              </a:ext>
            </a:extLst>
          </p:cNvPr>
          <p:cNvSpPr/>
          <p:nvPr/>
        </p:nvSpPr>
        <p:spPr>
          <a:xfrm>
            <a:off x="2078420" y="4306543"/>
            <a:ext cx="238237" cy="368416"/>
          </a:xfrm>
          <a:custGeom>
            <a:avLst/>
            <a:gdLst>
              <a:gd name="connsiteX0" fmla="*/ 62432 w 393205"/>
              <a:gd name="connsiteY0" fmla="*/ 328341 h 608062"/>
              <a:gd name="connsiteX1" fmla="*/ 330652 w 393205"/>
              <a:gd name="connsiteY1" fmla="*/ 328341 h 608062"/>
              <a:gd name="connsiteX2" fmla="*/ 367787 w 393205"/>
              <a:gd name="connsiteY2" fmla="*/ 358732 h 608062"/>
              <a:gd name="connsiteX3" fmla="*/ 392502 w 393205"/>
              <a:gd name="connsiteY3" fmla="*/ 483823 h 608062"/>
              <a:gd name="connsiteX4" fmla="*/ 374605 w 393205"/>
              <a:gd name="connsiteY4" fmla="*/ 530382 h 608062"/>
              <a:gd name="connsiteX5" fmla="*/ 196603 w 393205"/>
              <a:gd name="connsiteY5" fmla="*/ 608062 h 608062"/>
              <a:gd name="connsiteX6" fmla="*/ 18601 w 393205"/>
              <a:gd name="connsiteY6" fmla="*/ 530382 h 608062"/>
              <a:gd name="connsiteX7" fmla="*/ 704 w 393205"/>
              <a:gd name="connsiteY7" fmla="*/ 483823 h 608062"/>
              <a:gd name="connsiteX8" fmla="*/ 25419 w 393205"/>
              <a:gd name="connsiteY8" fmla="*/ 358732 h 608062"/>
              <a:gd name="connsiteX9" fmla="*/ 62432 w 393205"/>
              <a:gd name="connsiteY9" fmla="*/ 328341 h 608062"/>
              <a:gd name="connsiteX10" fmla="*/ 196639 w 393205"/>
              <a:gd name="connsiteY10" fmla="*/ 0 h 608062"/>
              <a:gd name="connsiteX11" fmla="*/ 339711 w 393205"/>
              <a:gd name="connsiteY11" fmla="*/ 142895 h 608062"/>
              <a:gd name="connsiteX12" fmla="*/ 196639 w 393205"/>
              <a:gd name="connsiteY12" fmla="*/ 285790 h 608062"/>
              <a:gd name="connsiteX13" fmla="*/ 53567 w 393205"/>
              <a:gd name="connsiteY13" fmla="*/ 142895 h 608062"/>
              <a:gd name="connsiteX14" fmla="*/ 196639 w 393205"/>
              <a:gd name="connsiteY14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205" h="608062">
                <a:moveTo>
                  <a:pt x="62432" y="328341"/>
                </a:moveTo>
                <a:lnTo>
                  <a:pt x="330652" y="328341"/>
                </a:lnTo>
                <a:cubicBezTo>
                  <a:pt x="348063" y="328341"/>
                  <a:pt x="364378" y="341713"/>
                  <a:pt x="367787" y="358732"/>
                </a:cubicBezTo>
                <a:lnTo>
                  <a:pt x="392502" y="483823"/>
                </a:lnTo>
                <a:cubicBezTo>
                  <a:pt x="395668" y="499991"/>
                  <a:pt x="387876" y="520414"/>
                  <a:pt x="374605" y="530382"/>
                </a:cubicBezTo>
                <a:cubicBezTo>
                  <a:pt x="370344" y="533543"/>
                  <a:pt x="270263" y="608062"/>
                  <a:pt x="196603" y="608062"/>
                </a:cubicBezTo>
                <a:cubicBezTo>
                  <a:pt x="122943" y="608062"/>
                  <a:pt x="22741" y="533543"/>
                  <a:pt x="18601" y="530382"/>
                </a:cubicBezTo>
                <a:cubicBezTo>
                  <a:pt x="5330" y="520414"/>
                  <a:pt x="-2462" y="499991"/>
                  <a:pt x="704" y="483823"/>
                </a:cubicBezTo>
                <a:lnTo>
                  <a:pt x="25419" y="358732"/>
                </a:lnTo>
                <a:cubicBezTo>
                  <a:pt x="28828" y="341713"/>
                  <a:pt x="45021" y="328341"/>
                  <a:pt x="62432" y="328341"/>
                </a:cubicBezTo>
                <a:close/>
                <a:moveTo>
                  <a:pt x="196639" y="0"/>
                </a:moveTo>
                <a:cubicBezTo>
                  <a:pt x="275655" y="0"/>
                  <a:pt x="339711" y="63976"/>
                  <a:pt x="339711" y="142895"/>
                </a:cubicBezTo>
                <a:cubicBezTo>
                  <a:pt x="339711" y="221814"/>
                  <a:pt x="275655" y="285790"/>
                  <a:pt x="196639" y="285790"/>
                </a:cubicBezTo>
                <a:cubicBezTo>
                  <a:pt x="117623" y="285790"/>
                  <a:pt x="53567" y="221814"/>
                  <a:pt x="53567" y="142895"/>
                </a:cubicBezTo>
                <a:cubicBezTo>
                  <a:pt x="53567" y="63976"/>
                  <a:pt x="117623" y="0"/>
                  <a:pt x="1966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confont-11122-3633784">
            <a:extLst>
              <a:ext uri="{FF2B5EF4-FFF2-40B4-BE49-F238E27FC236}">
                <a16:creationId xmlns:a16="http://schemas.microsoft.com/office/drawing/2014/main" id="{0AADBF4E-134B-4F25-179D-7079A39EF8D8}"/>
              </a:ext>
            </a:extLst>
          </p:cNvPr>
          <p:cNvSpPr/>
          <p:nvPr/>
        </p:nvSpPr>
        <p:spPr>
          <a:xfrm>
            <a:off x="4601238" y="4368626"/>
            <a:ext cx="266755" cy="266706"/>
          </a:xfrm>
          <a:custGeom>
            <a:avLst/>
            <a:gdLst>
              <a:gd name="T0" fmla="*/ 5601 w 11203"/>
              <a:gd name="T1" fmla="*/ 0 h 11202"/>
              <a:gd name="T2" fmla="*/ 0 w 11203"/>
              <a:gd name="T3" fmla="*/ 5601 h 11202"/>
              <a:gd name="T4" fmla="*/ 5603 w 11203"/>
              <a:gd name="T5" fmla="*/ 11202 h 11202"/>
              <a:gd name="T6" fmla="*/ 11203 w 11203"/>
              <a:gd name="T7" fmla="*/ 5601 h 11202"/>
              <a:gd name="T8" fmla="*/ 5601 w 11203"/>
              <a:gd name="T9" fmla="*/ 0 h 11202"/>
              <a:gd name="T10" fmla="*/ 8403 w 11203"/>
              <a:gd name="T11" fmla="*/ 6218 h 11202"/>
              <a:gd name="T12" fmla="*/ 5429 w 11203"/>
              <a:gd name="T13" fmla="*/ 6218 h 11202"/>
              <a:gd name="T14" fmla="*/ 5250 w 11203"/>
              <a:gd name="T15" fmla="*/ 6182 h 11202"/>
              <a:gd name="T16" fmla="*/ 4970 w 11203"/>
              <a:gd name="T17" fmla="*/ 5760 h 11202"/>
              <a:gd name="T18" fmla="*/ 4970 w 11203"/>
              <a:gd name="T19" fmla="*/ 2786 h 11202"/>
              <a:gd name="T20" fmla="*/ 5429 w 11203"/>
              <a:gd name="T21" fmla="*/ 2327 h 11202"/>
              <a:gd name="T22" fmla="*/ 5889 w 11203"/>
              <a:gd name="T23" fmla="*/ 2786 h 11202"/>
              <a:gd name="T24" fmla="*/ 5889 w 11203"/>
              <a:gd name="T25" fmla="*/ 5301 h 11202"/>
              <a:gd name="T26" fmla="*/ 8404 w 11203"/>
              <a:gd name="T27" fmla="*/ 5301 h 11202"/>
              <a:gd name="T28" fmla="*/ 8863 w 11203"/>
              <a:gd name="T29" fmla="*/ 5760 h 11202"/>
              <a:gd name="T30" fmla="*/ 8403 w 11203"/>
              <a:gd name="T31" fmla="*/ 6218 h 1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203" h="11202">
                <a:moveTo>
                  <a:pt x="5601" y="0"/>
                </a:moveTo>
                <a:cubicBezTo>
                  <a:pt x="2507" y="0"/>
                  <a:pt x="0" y="2507"/>
                  <a:pt x="0" y="5601"/>
                </a:cubicBezTo>
                <a:cubicBezTo>
                  <a:pt x="0" y="8695"/>
                  <a:pt x="2509" y="11202"/>
                  <a:pt x="5603" y="11202"/>
                </a:cubicBezTo>
                <a:cubicBezTo>
                  <a:pt x="8695" y="11202"/>
                  <a:pt x="11203" y="8695"/>
                  <a:pt x="11203" y="5601"/>
                </a:cubicBezTo>
                <a:cubicBezTo>
                  <a:pt x="11203" y="2507"/>
                  <a:pt x="8695" y="0"/>
                  <a:pt x="5601" y="0"/>
                </a:cubicBezTo>
                <a:close/>
                <a:moveTo>
                  <a:pt x="8403" y="6218"/>
                </a:moveTo>
                <a:lnTo>
                  <a:pt x="5429" y="6218"/>
                </a:lnTo>
                <a:cubicBezTo>
                  <a:pt x="5366" y="6218"/>
                  <a:pt x="5305" y="6206"/>
                  <a:pt x="5250" y="6182"/>
                </a:cubicBezTo>
                <a:cubicBezTo>
                  <a:pt x="5085" y="6112"/>
                  <a:pt x="4970" y="5950"/>
                  <a:pt x="4970" y="5760"/>
                </a:cubicBezTo>
                <a:lnTo>
                  <a:pt x="4970" y="2786"/>
                </a:lnTo>
                <a:cubicBezTo>
                  <a:pt x="4970" y="2532"/>
                  <a:pt x="5175" y="2327"/>
                  <a:pt x="5429" y="2327"/>
                </a:cubicBezTo>
                <a:cubicBezTo>
                  <a:pt x="5683" y="2327"/>
                  <a:pt x="5889" y="2532"/>
                  <a:pt x="5889" y="2786"/>
                </a:cubicBezTo>
                <a:lnTo>
                  <a:pt x="5889" y="5301"/>
                </a:lnTo>
                <a:lnTo>
                  <a:pt x="8404" y="5301"/>
                </a:lnTo>
                <a:cubicBezTo>
                  <a:pt x="8657" y="5301"/>
                  <a:pt x="8863" y="5506"/>
                  <a:pt x="8863" y="5760"/>
                </a:cubicBezTo>
                <a:cubicBezTo>
                  <a:pt x="8863" y="6013"/>
                  <a:pt x="8656" y="6218"/>
                  <a:pt x="8403" y="62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670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主要做法经验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" name="Freeform 68">
            <a:extLst>
              <a:ext uri="{FF2B5EF4-FFF2-40B4-BE49-F238E27FC236}">
                <a16:creationId xmlns:a16="http://schemas.microsoft.com/office/drawing/2014/main" id="{C9326979-9EA4-DB43-B672-703A8EB8553D}"/>
              </a:ext>
            </a:extLst>
          </p:cNvPr>
          <p:cNvSpPr/>
          <p:nvPr/>
        </p:nvSpPr>
        <p:spPr>
          <a:xfrm>
            <a:off x="2385204" y="1816125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" name="Freeform 70">
            <a:extLst>
              <a:ext uri="{FF2B5EF4-FFF2-40B4-BE49-F238E27FC236}">
                <a16:creationId xmlns:a16="http://schemas.microsoft.com/office/drawing/2014/main" id="{250353A0-78EF-435B-4B24-DC72910D58B4}"/>
              </a:ext>
            </a:extLst>
          </p:cNvPr>
          <p:cNvSpPr/>
          <p:nvPr/>
        </p:nvSpPr>
        <p:spPr>
          <a:xfrm>
            <a:off x="2385204" y="3241215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4" name="Freeform 72">
            <a:extLst>
              <a:ext uri="{FF2B5EF4-FFF2-40B4-BE49-F238E27FC236}">
                <a16:creationId xmlns:a16="http://schemas.microsoft.com/office/drawing/2014/main" id="{2DF6E299-C2E6-0C40-62FE-D7D456786C08}"/>
              </a:ext>
            </a:extLst>
          </p:cNvPr>
          <p:cNvSpPr/>
          <p:nvPr/>
        </p:nvSpPr>
        <p:spPr>
          <a:xfrm>
            <a:off x="2385204" y="4666305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" name="Freeform 45">
            <a:extLst>
              <a:ext uri="{FF2B5EF4-FFF2-40B4-BE49-F238E27FC236}">
                <a16:creationId xmlns:a16="http://schemas.microsoft.com/office/drawing/2014/main" id="{408991E2-0FC5-8AEA-4365-F2BFCC3E08BE}"/>
              </a:ext>
            </a:extLst>
          </p:cNvPr>
          <p:cNvSpPr/>
          <p:nvPr/>
        </p:nvSpPr>
        <p:spPr>
          <a:xfrm flipH="1">
            <a:off x="7072278" y="1816125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6" name="Freeform 62">
            <a:extLst>
              <a:ext uri="{FF2B5EF4-FFF2-40B4-BE49-F238E27FC236}">
                <a16:creationId xmlns:a16="http://schemas.microsoft.com/office/drawing/2014/main" id="{494EDD80-0DFC-103A-A089-70455E27FE70}"/>
              </a:ext>
            </a:extLst>
          </p:cNvPr>
          <p:cNvSpPr/>
          <p:nvPr/>
        </p:nvSpPr>
        <p:spPr>
          <a:xfrm flipH="1">
            <a:off x="7072278" y="3241215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8" name="Freeform 64">
            <a:extLst>
              <a:ext uri="{FF2B5EF4-FFF2-40B4-BE49-F238E27FC236}">
                <a16:creationId xmlns:a16="http://schemas.microsoft.com/office/drawing/2014/main" id="{4CE04932-22C7-9EF9-B5F3-2709D5730844}"/>
              </a:ext>
            </a:extLst>
          </p:cNvPr>
          <p:cNvSpPr/>
          <p:nvPr/>
        </p:nvSpPr>
        <p:spPr>
          <a:xfrm flipH="1">
            <a:off x="7072278" y="4666305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0" name="Left-Right Arrow 61">
            <a:extLst>
              <a:ext uri="{FF2B5EF4-FFF2-40B4-BE49-F238E27FC236}">
                <a16:creationId xmlns:a16="http://schemas.microsoft.com/office/drawing/2014/main" id="{00CF3BEF-3036-114A-04C9-80680D828E29}"/>
              </a:ext>
            </a:extLst>
          </p:cNvPr>
          <p:cNvSpPr/>
          <p:nvPr/>
        </p:nvSpPr>
        <p:spPr>
          <a:xfrm>
            <a:off x="5948333" y="2169346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1" name="Left-Right Arrow 65">
            <a:extLst>
              <a:ext uri="{FF2B5EF4-FFF2-40B4-BE49-F238E27FC236}">
                <a16:creationId xmlns:a16="http://schemas.microsoft.com/office/drawing/2014/main" id="{BBB8F40A-F711-6758-4154-4CACEB109FE0}"/>
              </a:ext>
            </a:extLst>
          </p:cNvPr>
          <p:cNvSpPr/>
          <p:nvPr/>
        </p:nvSpPr>
        <p:spPr>
          <a:xfrm>
            <a:off x="5948333" y="3594436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2" name="Left-Right Arrow 66">
            <a:extLst>
              <a:ext uri="{FF2B5EF4-FFF2-40B4-BE49-F238E27FC236}">
                <a16:creationId xmlns:a16="http://schemas.microsoft.com/office/drawing/2014/main" id="{CB18BC3C-01F5-85EB-23DD-5911BC2B0382}"/>
              </a:ext>
            </a:extLst>
          </p:cNvPr>
          <p:cNvSpPr/>
          <p:nvPr/>
        </p:nvSpPr>
        <p:spPr>
          <a:xfrm>
            <a:off x="5948333" y="5019526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4" name="Freeform 45">
            <a:extLst>
              <a:ext uri="{FF2B5EF4-FFF2-40B4-BE49-F238E27FC236}">
                <a16:creationId xmlns:a16="http://schemas.microsoft.com/office/drawing/2014/main" id="{9E470F1D-8980-0EDC-F57D-F8F8C3D1DC6E}"/>
              </a:ext>
            </a:extLst>
          </p:cNvPr>
          <p:cNvSpPr>
            <a:spLocks noEditPoints="1"/>
          </p:cNvSpPr>
          <p:nvPr/>
        </p:nvSpPr>
        <p:spPr bwMode="auto">
          <a:xfrm>
            <a:off x="2545177" y="218807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B87A5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Freeform 45">
            <a:extLst>
              <a:ext uri="{FF2B5EF4-FFF2-40B4-BE49-F238E27FC236}">
                <a16:creationId xmlns:a16="http://schemas.microsoft.com/office/drawing/2014/main" id="{EA8FF9DF-D9DD-187C-EC8C-2F8B37112EB7}"/>
              </a:ext>
            </a:extLst>
          </p:cNvPr>
          <p:cNvSpPr>
            <a:spLocks noEditPoints="1"/>
          </p:cNvSpPr>
          <p:nvPr/>
        </p:nvSpPr>
        <p:spPr bwMode="auto">
          <a:xfrm>
            <a:off x="2545177" y="360855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45">
            <a:extLst>
              <a:ext uri="{FF2B5EF4-FFF2-40B4-BE49-F238E27FC236}">
                <a16:creationId xmlns:a16="http://schemas.microsoft.com/office/drawing/2014/main" id="{5D691D52-83C8-C8A7-62C4-808CC7A75E2A}"/>
              </a:ext>
            </a:extLst>
          </p:cNvPr>
          <p:cNvSpPr>
            <a:spLocks noEditPoints="1"/>
          </p:cNvSpPr>
          <p:nvPr/>
        </p:nvSpPr>
        <p:spPr bwMode="auto">
          <a:xfrm>
            <a:off x="2545177" y="504580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B87A5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reeform 45">
            <a:extLst>
              <a:ext uri="{FF2B5EF4-FFF2-40B4-BE49-F238E27FC236}">
                <a16:creationId xmlns:a16="http://schemas.microsoft.com/office/drawing/2014/main" id="{38705085-1E38-B5FE-7E8A-C5BB7CB4CCD5}"/>
              </a:ext>
            </a:extLst>
          </p:cNvPr>
          <p:cNvSpPr>
            <a:spLocks noEditPoints="1"/>
          </p:cNvSpPr>
          <p:nvPr/>
        </p:nvSpPr>
        <p:spPr bwMode="auto">
          <a:xfrm>
            <a:off x="9849513" y="218807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45">
            <a:extLst>
              <a:ext uri="{FF2B5EF4-FFF2-40B4-BE49-F238E27FC236}">
                <a16:creationId xmlns:a16="http://schemas.microsoft.com/office/drawing/2014/main" id="{A330D23F-DBFC-B239-5D25-A91C72465056}"/>
              </a:ext>
            </a:extLst>
          </p:cNvPr>
          <p:cNvSpPr>
            <a:spLocks noEditPoints="1"/>
          </p:cNvSpPr>
          <p:nvPr/>
        </p:nvSpPr>
        <p:spPr bwMode="auto">
          <a:xfrm>
            <a:off x="9849513" y="360855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B87A5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45">
            <a:extLst>
              <a:ext uri="{FF2B5EF4-FFF2-40B4-BE49-F238E27FC236}">
                <a16:creationId xmlns:a16="http://schemas.microsoft.com/office/drawing/2014/main" id="{BADC527B-3705-774E-AC35-286A2FC3F61E}"/>
              </a:ext>
            </a:extLst>
          </p:cNvPr>
          <p:cNvSpPr>
            <a:spLocks noEditPoints="1"/>
          </p:cNvSpPr>
          <p:nvPr/>
        </p:nvSpPr>
        <p:spPr bwMode="auto">
          <a:xfrm>
            <a:off x="9849513" y="5058615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Rounded Rectangle 67">
            <a:extLst>
              <a:ext uri="{FF2B5EF4-FFF2-40B4-BE49-F238E27FC236}">
                <a16:creationId xmlns:a16="http://schemas.microsoft.com/office/drawing/2014/main" id="{C8839F71-3F41-840B-2B9C-BD185B35C807}"/>
              </a:ext>
            </a:extLst>
          </p:cNvPr>
          <p:cNvSpPr/>
          <p:nvPr/>
        </p:nvSpPr>
        <p:spPr>
          <a:xfrm>
            <a:off x="964706" y="1736642"/>
            <a:ext cx="1431664" cy="1276830"/>
          </a:xfrm>
          <a:prstGeom prst="roundRect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7" name="Rounded Rectangle 69">
            <a:extLst>
              <a:ext uri="{FF2B5EF4-FFF2-40B4-BE49-F238E27FC236}">
                <a16:creationId xmlns:a16="http://schemas.microsoft.com/office/drawing/2014/main" id="{AE06EF0B-B8B0-A606-C7E9-241F2D7C251E}"/>
              </a:ext>
            </a:extLst>
          </p:cNvPr>
          <p:cNvSpPr/>
          <p:nvPr/>
        </p:nvSpPr>
        <p:spPr>
          <a:xfrm>
            <a:off x="964706" y="3161735"/>
            <a:ext cx="1431664" cy="1276827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8" name="Rounded Rectangle 71">
            <a:extLst>
              <a:ext uri="{FF2B5EF4-FFF2-40B4-BE49-F238E27FC236}">
                <a16:creationId xmlns:a16="http://schemas.microsoft.com/office/drawing/2014/main" id="{BD308367-95DA-4D6A-D070-B8F63739FFE4}"/>
              </a:ext>
            </a:extLst>
          </p:cNvPr>
          <p:cNvSpPr/>
          <p:nvPr/>
        </p:nvSpPr>
        <p:spPr>
          <a:xfrm>
            <a:off x="964706" y="4586826"/>
            <a:ext cx="1431664" cy="1276827"/>
          </a:xfrm>
          <a:prstGeom prst="roundRect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9" name="Rounded Rectangle 44">
            <a:extLst>
              <a:ext uri="{FF2B5EF4-FFF2-40B4-BE49-F238E27FC236}">
                <a16:creationId xmlns:a16="http://schemas.microsoft.com/office/drawing/2014/main" id="{B02D7653-222F-3872-6E4D-21097545CE37}"/>
              </a:ext>
            </a:extLst>
          </p:cNvPr>
          <p:cNvSpPr/>
          <p:nvPr/>
        </p:nvSpPr>
        <p:spPr>
          <a:xfrm flipH="1">
            <a:off x="10462380" y="1736642"/>
            <a:ext cx="1431664" cy="1276830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1" name="Rounded Rectangle 47">
            <a:extLst>
              <a:ext uri="{FF2B5EF4-FFF2-40B4-BE49-F238E27FC236}">
                <a16:creationId xmlns:a16="http://schemas.microsoft.com/office/drawing/2014/main" id="{7B4F47B5-F980-F801-9782-E8E59E73EFAC}"/>
              </a:ext>
            </a:extLst>
          </p:cNvPr>
          <p:cNvSpPr/>
          <p:nvPr/>
        </p:nvSpPr>
        <p:spPr>
          <a:xfrm flipH="1">
            <a:off x="10462380" y="3161735"/>
            <a:ext cx="1431664" cy="1276827"/>
          </a:xfrm>
          <a:prstGeom prst="roundRect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33" name="Rounded Rectangle 63">
            <a:extLst>
              <a:ext uri="{FF2B5EF4-FFF2-40B4-BE49-F238E27FC236}">
                <a16:creationId xmlns:a16="http://schemas.microsoft.com/office/drawing/2014/main" id="{5636943B-438D-6E41-3153-D6E88B3E70FF}"/>
              </a:ext>
            </a:extLst>
          </p:cNvPr>
          <p:cNvSpPr/>
          <p:nvPr/>
        </p:nvSpPr>
        <p:spPr>
          <a:xfrm flipH="1">
            <a:off x="10462380" y="4586826"/>
            <a:ext cx="1431664" cy="1276827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8A4232D-A698-F825-7042-591C84D466D3}"/>
              </a:ext>
            </a:extLst>
          </p:cNvPr>
          <p:cNvSpPr txBox="1"/>
          <p:nvPr/>
        </p:nvSpPr>
        <p:spPr>
          <a:xfrm>
            <a:off x="7306144" y="1936751"/>
            <a:ext cx="2367777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0776817-A302-EEC4-EB35-492DEC126D28}"/>
              </a:ext>
            </a:extLst>
          </p:cNvPr>
          <p:cNvSpPr txBox="1"/>
          <p:nvPr/>
        </p:nvSpPr>
        <p:spPr>
          <a:xfrm>
            <a:off x="3173505" y="1936751"/>
            <a:ext cx="2367777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A700CF1-039C-BF02-B8CF-58B19251A2ED}"/>
              </a:ext>
            </a:extLst>
          </p:cNvPr>
          <p:cNvSpPr txBox="1"/>
          <p:nvPr/>
        </p:nvSpPr>
        <p:spPr>
          <a:xfrm>
            <a:off x="7306144" y="3412027"/>
            <a:ext cx="2367777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BA8D9D1-692B-FCD1-46B6-464FAB469D80}"/>
              </a:ext>
            </a:extLst>
          </p:cNvPr>
          <p:cNvSpPr txBox="1"/>
          <p:nvPr/>
        </p:nvSpPr>
        <p:spPr>
          <a:xfrm>
            <a:off x="3173505" y="3412027"/>
            <a:ext cx="2367777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965B5B0-0283-4FD4-A036-556D53D865D3}"/>
              </a:ext>
            </a:extLst>
          </p:cNvPr>
          <p:cNvSpPr txBox="1"/>
          <p:nvPr/>
        </p:nvSpPr>
        <p:spPr>
          <a:xfrm>
            <a:off x="7306144" y="4816138"/>
            <a:ext cx="2367777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ADB6831-A2E8-5242-BD61-F7D2CE9EB13B}"/>
              </a:ext>
            </a:extLst>
          </p:cNvPr>
          <p:cNvSpPr txBox="1"/>
          <p:nvPr/>
        </p:nvSpPr>
        <p:spPr>
          <a:xfrm>
            <a:off x="3173505" y="4816138"/>
            <a:ext cx="2367777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8646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主要做法经验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3" name="Oval 18">
            <a:extLst>
              <a:ext uri="{FF2B5EF4-FFF2-40B4-BE49-F238E27FC236}">
                <a16:creationId xmlns:a16="http://schemas.microsoft.com/office/drawing/2014/main" id="{D594D68C-73C7-717E-EACF-9647745CFE19}"/>
              </a:ext>
            </a:extLst>
          </p:cNvPr>
          <p:cNvSpPr/>
          <p:nvPr/>
        </p:nvSpPr>
        <p:spPr>
          <a:xfrm>
            <a:off x="6926979" y="1816125"/>
            <a:ext cx="3837672" cy="3837673"/>
          </a:xfrm>
          <a:prstGeom prst="ellipse">
            <a:avLst/>
          </a:prstGeom>
          <a:solidFill>
            <a:srgbClr val="B87A56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1638" tIns="55819" rIns="111638" bIns="55819" rtlCol="0" anchor="ctr"/>
          <a:lstStyle/>
          <a:p>
            <a:pPr algn="ctr">
              <a:lnSpc>
                <a:spcPct val="120000"/>
              </a:lnSpc>
            </a:pPr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391E056A-3A74-955D-29D7-C347AB664A1C}"/>
              </a:ext>
            </a:extLst>
          </p:cNvPr>
          <p:cNvSpPr txBox="1"/>
          <p:nvPr/>
        </p:nvSpPr>
        <p:spPr>
          <a:xfrm>
            <a:off x="8124503" y="2720120"/>
            <a:ext cx="1471557" cy="102322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6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86%</a:t>
            </a:r>
          </a:p>
        </p:txBody>
      </p:sp>
      <p:sp>
        <p:nvSpPr>
          <p:cNvPr id="10" name="Oval 16">
            <a:extLst>
              <a:ext uri="{FF2B5EF4-FFF2-40B4-BE49-F238E27FC236}">
                <a16:creationId xmlns:a16="http://schemas.microsoft.com/office/drawing/2014/main" id="{3A97A180-8760-FC38-8378-C37856B383F5}"/>
              </a:ext>
            </a:extLst>
          </p:cNvPr>
          <p:cNvSpPr/>
          <p:nvPr/>
        </p:nvSpPr>
        <p:spPr>
          <a:xfrm>
            <a:off x="1956812" y="1745396"/>
            <a:ext cx="3061272" cy="3061272"/>
          </a:xfrm>
          <a:prstGeom prst="ellipse">
            <a:avLst/>
          </a:prstGeom>
          <a:solidFill>
            <a:srgbClr val="B87A56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1638" tIns="55819" rIns="111638" bIns="55819" rtlCol="0" anchor="ctr"/>
          <a:lstStyle/>
          <a:p>
            <a:pPr algn="ctr">
              <a:lnSpc>
                <a:spcPct val="120000"/>
              </a:lnSpc>
            </a:pPr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2341EDEA-511F-27CB-B616-8FCEDF786006}"/>
              </a:ext>
            </a:extLst>
          </p:cNvPr>
          <p:cNvSpPr txBox="1"/>
          <p:nvPr/>
        </p:nvSpPr>
        <p:spPr>
          <a:xfrm>
            <a:off x="2765403" y="2269304"/>
            <a:ext cx="1471557" cy="102322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6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76%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F859BE0-89B1-6B77-B156-901655B12A64}"/>
              </a:ext>
            </a:extLst>
          </p:cNvPr>
          <p:cNvSpPr/>
          <p:nvPr/>
        </p:nvSpPr>
        <p:spPr>
          <a:xfrm>
            <a:off x="4416929" y="3435591"/>
            <a:ext cx="2484376" cy="2484376"/>
          </a:xfrm>
          <a:prstGeom prst="ellipse">
            <a:avLst/>
          </a:prstGeom>
          <a:solidFill>
            <a:srgbClr val="1D2744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1638" tIns="55819" rIns="111638" bIns="55819" rtlCol="0" anchor="ctr"/>
          <a:lstStyle/>
          <a:p>
            <a:pPr algn="ctr">
              <a:lnSpc>
                <a:spcPct val="120000"/>
              </a:lnSpc>
            </a:pPr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59232B8D-4766-98EB-CDBA-435732655F30}"/>
              </a:ext>
            </a:extLst>
          </p:cNvPr>
          <p:cNvSpPr txBox="1"/>
          <p:nvPr/>
        </p:nvSpPr>
        <p:spPr>
          <a:xfrm>
            <a:off x="5183099" y="3820114"/>
            <a:ext cx="979435" cy="6821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53%</a:t>
            </a:r>
          </a:p>
        </p:txBody>
      </p:sp>
      <p:sp>
        <p:nvSpPr>
          <p:cNvPr id="21" name="Oval 17">
            <a:extLst>
              <a:ext uri="{FF2B5EF4-FFF2-40B4-BE49-F238E27FC236}">
                <a16:creationId xmlns:a16="http://schemas.microsoft.com/office/drawing/2014/main" id="{09917872-2631-1F10-CB55-3BF8B49D0F1A}"/>
              </a:ext>
            </a:extLst>
          </p:cNvPr>
          <p:cNvSpPr/>
          <p:nvPr/>
        </p:nvSpPr>
        <p:spPr>
          <a:xfrm>
            <a:off x="5417174" y="1635836"/>
            <a:ext cx="2031400" cy="2031400"/>
          </a:xfrm>
          <a:prstGeom prst="ellipse">
            <a:avLst/>
          </a:prstGeom>
          <a:solidFill>
            <a:srgbClr val="1D2744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1638" tIns="55819" rIns="111638" bIns="55819" rtlCol="0" anchor="ctr"/>
          <a:lstStyle/>
          <a:p>
            <a:pPr algn="ctr">
              <a:lnSpc>
                <a:spcPct val="120000"/>
              </a:lnSpc>
            </a:pPr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AD7E6FEE-66F8-C365-3D15-A011F3DF190A}"/>
              </a:ext>
            </a:extLst>
          </p:cNvPr>
          <p:cNvSpPr txBox="1"/>
          <p:nvPr/>
        </p:nvSpPr>
        <p:spPr>
          <a:xfrm>
            <a:off x="5956430" y="1834856"/>
            <a:ext cx="979435" cy="682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38%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56B55B0-C793-5FB0-139B-AEE86F8CCC47}"/>
              </a:ext>
            </a:extLst>
          </p:cNvPr>
          <p:cNvGrpSpPr/>
          <p:nvPr/>
        </p:nvGrpSpPr>
        <p:grpSpPr>
          <a:xfrm>
            <a:off x="5588255" y="2452673"/>
            <a:ext cx="1755418" cy="1057637"/>
            <a:chOff x="722509" y="4453778"/>
            <a:chExt cx="1755418" cy="105763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22542E4-461C-868B-F364-B3B6FA9A54CD}"/>
                </a:ext>
              </a:extLst>
            </p:cNvPr>
            <p:cNvSpPr txBox="1"/>
            <p:nvPr/>
          </p:nvSpPr>
          <p:spPr>
            <a:xfrm>
              <a:off x="722509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9999320-0ED5-2360-D221-3CB45EB50567}"/>
                </a:ext>
              </a:extLst>
            </p:cNvPr>
            <p:cNvSpPr txBox="1"/>
            <p:nvPr/>
          </p:nvSpPr>
          <p:spPr>
            <a:xfrm>
              <a:off x="765787" y="4746910"/>
              <a:ext cx="1668862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  <a:ea typeface="+mn-ea"/>
                </a:rPr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8D23B98-8FAE-16B8-08F0-778FAF788830}"/>
              </a:ext>
            </a:extLst>
          </p:cNvPr>
          <p:cNvGrpSpPr/>
          <p:nvPr/>
        </p:nvGrpSpPr>
        <p:grpSpPr>
          <a:xfrm>
            <a:off x="7817097" y="3749031"/>
            <a:ext cx="2057436" cy="1057637"/>
            <a:chOff x="571500" y="4453778"/>
            <a:chExt cx="2057436" cy="105763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E74E9F8-E612-8277-6502-E1CCE9426E35}"/>
                </a:ext>
              </a:extLst>
            </p:cNvPr>
            <p:cNvSpPr txBox="1"/>
            <p:nvPr/>
          </p:nvSpPr>
          <p:spPr>
            <a:xfrm>
              <a:off x="722509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A607EB2-79C3-07A3-F320-B5315125849B}"/>
                </a:ext>
              </a:extLst>
            </p:cNvPr>
            <p:cNvSpPr txBox="1"/>
            <p:nvPr/>
          </p:nvSpPr>
          <p:spPr>
            <a:xfrm>
              <a:off x="571500" y="4746910"/>
              <a:ext cx="205743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EBE03B1-84BD-0AC9-E758-0BF5ED85602A}"/>
              </a:ext>
            </a:extLst>
          </p:cNvPr>
          <p:cNvGrpSpPr/>
          <p:nvPr/>
        </p:nvGrpSpPr>
        <p:grpSpPr>
          <a:xfrm>
            <a:off x="2472463" y="3292533"/>
            <a:ext cx="2057436" cy="1057637"/>
            <a:chOff x="571500" y="4453778"/>
            <a:chExt cx="2057436" cy="105763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4051C53-7289-43A8-7620-829B466303CA}"/>
                </a:ext>
              </a:extLst>
            </p:cNvPr>
            <p:cNvSpPr txBox="1"/>
            <p:nvPr/>
          </p:nvSpPr>
          <p:spPr>
            <a:xfrm>
              <a:off x="722509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29B009D-F529-546D-C2ED-EC3CFE894307}"/>
                </a:ext>
              </a:extLst>
            </p:cNvPr>
            <p:cNvSpPr txBox="1"/>
            <p:nvPr/>
          </p:nvSpPr>
          <p:spPr>
            <a:xfrm>
              <a:off x="571500" y="4746910"/>
              <a:ext cx="205743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C8C3312-430F-745B-BC49-5562A446BEB3}"/>
              </a:ext>
            </a:extLst>
          </p:cNvPr>
          <p:cNvGrpSpPr/>
          <p:nvPr/>
        </p:nvGrpSpPr>
        <p:grpSpPr>
          <a:xfrm>
            <a:off x="4646795" y="4481422"/>
            <a:ext cx="2057436" cy="1057637"/>
            <a:chOff x="571500" y="4453778"/>
            <a:chExt cx="2057436" cy="105763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E41ED64-71C9-F1E1-1742-D8B724DA3250}"/>
                </a:ext>
              </a:extLst>
            </p:cNvPr>
            <p:cNvSpPr txBox="1"/>
            <p:nvPr/>
          </p:nvSpPr>
          <p:spPr>
            <a:xfrm>
              <a:off x="722509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BD9CEA1-0AB6-5425-B506-ECDF73314494}"/>
                </a:ext>
              </a:extLst>
            </p:cNvPr>
            <p:cNvSpPr txBox="1"/>
            <p:nvPr/>
          </p:nvSpPr>
          <p:spPr>
            <a:xfrm>
              <a:off x="571500" y="4746910"/>
              <a:ext cx="205743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1475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7DB2B35A-4D95-1967-B623-001110B72BB2}"/>
              </a:ext>
            </a:extLst>
          </p:cNvPr>
          <p:cNvGrpSpPr/>
          <p:nvPr/>
        </p:nvGrpSpPr>
        <p:grpSpPr>
          <a:xfrm>
            <a:off x="4140285" y="1456085"/>
            <a:ext cx="4430806" cy="4500082"/>
            <a:chOff x="3097026" y="701853"/>
            <a:chExt cx="5916048" cy="6008546"/>
          </a:xfrm>
        </p:grpSpPr>
        <p:sp>
          <p:nvSpPr>
            <p:cNvPr id="13" name="椭圆 16">
              <a:extLst>
                <a:ext uri="{FF2B5EF4-FFF2-40B4-BE49-F238E27FC236}">
                  <a16:creationId xmlns:a16="http://schemas.microsoft.com/office/drawing/2014/main" id="{10889516-9B3B-37FC-823C-21129078DB7D}"/>
                </a:ext>
              </a:extLst>
            </p:cNvPr>
            <p:cNvSpPr/>
            <p:nvPr/>
          </p:nvSpPr>
          <p:spPr>
            <a:xfrm rot="7271552">
              <a:off x="3050777" y="748102"/>
              <a:ext cx="6008546" cy="5916048"/>
            </a:xfrm>
            <a:custGeom>
              <a:avLst/>
              <a:gdLst>
                <a:gd name="connsiteX0" fmla="*/ 404190 w 6008546"/>
                <a:gd name="connsiteY0" fmla="*/ 3349073 h 5916048"/>
                <a:gd name="connsiteX1" fmla="*/ 3184960 w 6008546"/>
                <a:gd name="connsiteY1" fmla="*/ 0 h 5916048"/>
                <a:gd name="connsiteX2" fmla="*/ 5965730 w 6008546"/>
                <a:gd name="connsiteY2" fmla="*/ 3349073 h 5916048"/>
                <a:gd name="connsiteX3" fmla="*/ 3082531 w 6008546"/>
                <a:gd name="connsiteY3" fmla="*/ 5916048 h 5916048"/>
                <a:gd name="connsiteX4" fmla="*/ 404190 w 6008546"/>
                <a:gd name="connsiteY4" fmla="*/ 3349073 h 591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8546" h="5916048" extrusionOk="0">
                  <a:moveTo>
                    <a:pt x="404190" y="3349073"/>
                  </a:moveTo>
                  <a:cubicBezTo>
                    <a:pt x="-1130974" y="1496242"/>
                    <a:pt x="1622217" y="10121"/>
                    <a:pt x="3184960" y="0"/>
                  </a:cubicBezTo>
                  <a:cubicBezTo>
                    <a:pt x="5027075" y="64492"/>
                    <a:pt x="6081195" y="1045327"/>
                    <a:pt x="5965730" y="3349073"/>
                  </a:cubicBezTo>
                  <a:cubicBezTo>
                    <a:pt x="5450099" y="5180215"/>
                    <a:pt x="4582175" y="6115761"/>
                    <a:pt x="3082531" y="5916048"/>
                  </a:cubicBezTo>
                  <a:cubicBezTo>
                    <a:pt x="1534124" y="5909138"/>
                    <a:pt x="1943464" y="5188101"/>
                    <a:pt x="404190" y="334907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87A56">
                  <a:alpha val="23000"/>
                </a:srgbClr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440160"/>
                        <a:gd name="connsiteY0" fmla="*/ 720080 h 1440160"/>
                        <a:gd name="connsiteX1" fmla="*/ 720080 w 1440160"/>
                        <a:gd name="connsiteY1" fmla="*/ 0 h 1440160"/>
                        <a:gd name="connsiteX2" fmla="*/ 1440160 w 1440160"/>
                        <a:gd name="connsiteY2" fmla="*/ 720080 h 1440160"/>
                        <a:gd name="connsiteX3" fmla="*/ 720080 w 1440160"/>
                        <a:gd name="connsiteY3" fmla="*/ 1440160 h 1440160"/>
                        <a:gd name="connsiteX4" fmla="*/ 0 w 1440160"/>
                        <a:gd name="connsiteY4" fmla="*/ 720080 h 1440160"/>
                        <a:gd name="connsiteX0" fmla="*/ 760 w 1440920"/>
                        <a:gd name="connsiteY0" fmla="*/ 720080 h 859944"/>
                        <a:gd name="connsiteX1" fmla="*/ 720840 w 1440920"/>
                        <a:gd name="connsiteY1" fmla="*/ 0 h 859944"/>
                        <a:gd name="connsiteX2" fmla="*/ 1440920 w 1440920"/>
                        <a:gd name="connsiteY2" fmla="*/ 720080 h 859944"/>
                        <a:gd name="connsiteX3" fmla="*/ 835140 w 1440920"/>
                        <a:gd name="connsiteY3" fmla="*/ 541000 h 859944"/>
                        <a:gd name="connsiteX4" fmla="*/ 760 w 1440920"/>
                        <a:gd name="connsiteY4" fmla="*/ 720080 h 859944"/>
                        <a:gd name="connsiteX0" fmla="*/ 30324 w 1470484"/>
                        <a:gd name="connsiteY0" fmla="*/ 720080 h 859944"/>
                        <a:gd name="connsiteX1" fmla="*/ 750404 w 1470484"/>
                        <a:gd name="connsiteY1" fmla="*/ 0 h 859944"/>
                        <a:gd name="connsiteX2" fmla="*/ 1470484 w 1470484"/>
                        <a:gd name="connsiteY2" fmla="*/ 720080 h 859944"/>
                        <a:gd name="connsiteX3" fmla="*/ 864704 w 1470484"/>
                        <a:gd name="connsiteY3" fmla="*/ 541000 h 859944"/>
                        <a:gd name="connsiteX4" fmla="*/ 30324 w 1470484"/>
                        <a:gd name="connsiteY4" fmla="*/ 720080 h 859944"/>
                        <a:gd name="connsiteX0" fmla="*/ 30324 w 1470484"/>
                        <a:gd name="connsiteY0" fmla="*/ 720080 h 856705"/>
                        <a:gd name="connsiteX1" fmla="*/ 750404 w 1470484"/>
                        <a:gd name="connsiteY1" fmla="*/ 0 h 856705"/>
                        <a:gd name="connsiteX2" fmla="*/ 1470484 w 1470484"/>
                        <a:gd name="connsiteY2" fmla="*/ 720080 h 856705"/>
                        <a:gd name="connsiteX3" fmla="*/ 864704 w 1470484"/>
                        <a:gd name="connsiteY3" fmla="*/ 541000 h 856705"/>
                        <a:gd name="connsiteX4" fmla="*/ 30324 w 1470484"/>
                        <a:gd name="connsiteY4" fmla="*/ 720080 h 856705"/>
                        <a:gd name="connsiteX0" fmla="*/ 59 w 1440219"/>
                        <a:gd name="connsiteY0" fmla="*/ 720080 h 911987"/>
                        <a:gd name="connsiteX1" fmla="*/ 720139 w 1440219"/>
                        <a:gd name="connsiteY1" fmla="*/ 0 h 911987"/>
                        <a:gd name="connsiteX2" fmla="*/ 1440219 w 1440219"/>
                        <a:gd name="connsiteY2" fmla="*/ 720080 h 911987"/>
                        <a:gd name="connsiteX3" fmla="*/ 750619 w 1440219"/>
                        <a:gd name="connsiteY3" fmla="*/ 784840 h 911987"/>
                        <a:gd name="connsiteX4" fmla="*/ 59 w 1440219"/>
                        <a:gd name="connsiteY4" fmla="*/ 720080 h 911987"/>
                        <a:gd name="connsiteX0" fmla="*/ 66099 w 1506259"/>
                        <a:gd name="connsiteY0" fmla="*/ 720080 h 911987"/>
                        <a:gd name="connsiteX1" fmla="*/ 786179 w 1506259"/>
                        <a:gd name="connsiteY1" fmla="*/ 0 h 911987"/>
                        <a:gd name="connsiteX2" fmla="*/ 1506259 w 1506259"/>
                        <a:gd name="connsiteY2" fmla="*/ 720080 h 911987"/>
                        <a:gd name="connsiteX3" fmla="*/ 816659 w 1506259"/>
                        <a:gd name="connsiteY3" fmla="*/ 784840 h 911987"/>
                        <a:gd name="connsiteX4" fmla="*/ 66099 w 1506259"/>
                        <a:gd name="connsiteY4" fmla="*/ 720080 h 911987"/>
                        <a:gd name="connsiteX0" fmla="*/ 30706 w 1470866"/>
                        <a:gd name="connsiteY0" fmla="*/ 720080 h 911987"/>
                        <a:gd name="connsiteX1" fmla="*/ 750786 w 1470866"/>
                        <a:gd name="connsiteY1" fmla="*/ 0 h 911987"/>
                        <a:gd name="connsiteX2" fmla="*/ 1470866 w 1470866"/>
                        <a:gd name="connsiteY2" fmla="*/ 720080 h 911987"/>
                        <a:gd name="connsiteX3" fmla="*/ 781266 w 1470866"/>
                        <a:gd name="connsiteY3" fmla="*/ 784840 h 911987"/>
                        <a:gd name="connsiteX4" fmla="*/ 30706 w 1470866"/>
                        <a:gd name="connsiteY4" fmla="*/ 720080 h 911987"/>
                        <a:gd name="connsiteX0" fmla="*/ 30706 w 1470866"/>
                        <a:gd name="connsiteY0" fmla="*/ 720080 h 898605"/>
                        <a:gd name="connsiteX1" fmla="*/ 750786 w 1470866"/>
                        <a:gd name="connsiteY1" fmla="*/ 0 h 898605"/>
                        <a:gd name="connsiteX2" fmla="*/ 1470866 w 1470866"/>
                        <a:gd name="connsiteY2" fmla="*/ 720080 h 898605"/>
                        <a:gd name="connsiteX3" fmla="*/ 781266 w 1470866"/>
                        <a:gd name="connsiteY3" fmla="*/ 784840 h 898605"/>
                        <a:gd name="connsiteX4" fmla="*/ 30706 w 1470866"/>
                        <a:gd name="connsiteY4" fmla="*/ 720080 h 898605"/>
                        <a:gd name="connsiteX0" fmla="*/ 30706 w 1481953"/>
                        <a:gd name="connsiteY0" fmla="*/ 720080 h 898605"/>
                        <a:gd name="connsiteX1" fmla="*/ 750786 w 1481953"/>
                        <a:gd name="connsiteY1" fmla="*/ 0 h 898605"/>
                        <a:gd name="connsiteX2" fmla="*/ 1470866 w 1481953"/>
                        <a:gd name="connsiteY2" fmla="*/ 720080 h 898605"/>
                        <a:gd name="connsiteX3" fmla="*/ 781266 w 1481953"/>
                        <a:gd name="connsiteY3" fmla="*/ 784840 h 898605"/>
                        <a:gd name="connsiteX4" fmla="*/ 30706 w 1481953"/>
                        <a:gd name="connsiteY4" fmla="*/ 720080 h 898605"/>
                        <a:gd name="connsiteX0" fmla="*/ 49 w 1451296"/>
                        <a:gd name="connsiteY0" fmla="*/ 720080 h 1272002"/>
                        <a:gd name="connsiteX1" fmla="*/ 720129 w 1451296"/>
                        <a:gd name="connsiteY1" fmla="*/ 0 h 1272002"/>
                        <a:gd name="connsiteX2" fmla="*/ 1440209 w 1451296"/>
                        <a:gd name="connsiteY2" fmla="*/ 720080 h 1272002"/>
                        <a:gd name="connsiteX3" fmla="*/ 693605 w 1451296"/>
                        <a:gd name="connsiteY3" fmla="*/ 1272002 h 1272002"/>
                        <a:gd name="connsiteX4" fmla="*/ 49 w 1451296"/>
                        <a:gd name="connsiteY4" fmla="*/ 720080 h 1272002"/>
                        <a:gd name="connsiteX0" fmla="*/ 104665 w 1555912"/>
                        <a:gd name="connsiteY0" fmla="*/ 720080 h 1272002"/>
                        <a:gd name="connsiteX1" fmla="*/ 824745 w 1555912"/>
                        <a:gd name="connsiteY1" fmla="*/ 0 h 1272002"/>
                        <a:gd name="connsiteX2" fmla="*/ 1544825 w 1555912"/>
                        <a:gd name="connsiteY2" fmla="*/ 720080 h 1272002"/>
                        <a:gd name="connsiteX3" fmla="*/ 798221 w 1555912"/>
                        <a:gd name="connsiteY3" fmla="*/ 1272002 h 1272002"/>
                        <a:gd name="connsiteX4" fmla="*/ 104665 w 1555912"/>
                        <a:gd name="connsiteY4" fmla="*/ 720080 h 12720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55912" h="1272002">
                          <a:moveTo>
                            <a:pt x="104665" y="720080"/>
                          </a:moveTo>
                          <a:cubicBezTo>
                            <a:pt x="-263498" y="336746"/>
                            <a:pt x="427056" y="0"/>
                            <a:pt x="824745" y="0"/>
                          </a:cubicBezTo>
                          <a:cubicBezTo>
                            <a:pt x="1222434" y="0"/>
                            <a:pt x="1628645" y="223331"/>
                            <a:pt x="1544825" y="720080"/>
                          </a:cubicBezTo>
                          <a:cubicBezTo>
                            <a:pt x="1453385" y="1079669"/>
                            <a:pt x="1195910" y="1272002"/>
                            <a:pt x="798221" y="1272002"/>
                          </a:cubicBezTo>
                          <a:cubicBezTo>
                            <a:pt x="400532" y="1272002"/>
                            <a:pt x="472828" y="1103414"/>
                            <a:pt x="104665" y="72008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6">
              <a:extLst>
                <a:ext uri="{FF2B5EF4-FFF2-40B4-BE49-F238E27FC236}">
                  <a16:creationId xmlns:a16="http://schemas.microsoft.com/office/drawing/2014/main" id="{19198574-CE0D-E868-C3BA-AFB9A819B91D}"/>
                </a:ext>
              </a:extLst>
            </p:cNvPr>
            <p:cNvSpPr/>
            <p:nvPr/>
          </p:nvSpPr>
          <p:spPr>
            <a:xfrm rot="7271552">
              <a:off x="3404249" y="1098895"/>
              <a:ext cx="5301602" cy="5214462"/>
            </a:xfrm>
            <a:custGeom>
              <a:avLst/>
              <a:gdLst>
                <a:gd name="connsiteX0" fmla="*/ 356634 w 5301602"/>
                <a:gd name="connsiteY0" fmla="*/ 2951905 h 5214462"/>
                <a:gd name="connsiteX1" fmla="*/ 2810229 w 5301602"/>
                <a:gd name="connsiteY1" fmla="*/ 0 h 5214462"/>
                <a:gd name="connsiteX2" fmla="*/ 5263824 w 5301602"/>
                <a:gd name="connsiteY2" fmla="*/ 2951905 h 5214462"/>
                <a:gd name="connsiteX3" fmla="*/ 2719851 w 5301602"/>
                <a:gd name="connsiteY3" fmla="*/ 5214462 h 5214462"/>
                <a:gd name="connsiteX4" fmla="*/ 356634 w 5301602"/>
                <a:gd name="connsiteY4" fmla="*/ 2951905 h 521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1602" h="5214462" extrusionOk="0">
                  <a:moveTo>
                    <a:pt x="356634" y="2951905"/>
                  </a:moveTo>
                  <a:cubicBezTo>
                    <a:pt x="-1013597" y="1309060"/>
                    <a:pt x="1431927" y="8715"/>
                    <a:pt x="2810229" y="0"/>
                  </a:cubicBezTo>
                  <a:cubicBezTo>
                    <a:pt x="4482090" y="66689"/>
                    <a:pt x="5360879" y="921521"/>
                    <a:pt x="5263824" y="2951905"/>
                  </a:cubicBezTo>
                  <a:cubicBezTo>
                    <a:pt x="4809721" y="4565198"/>
                    <a:pt x="4057404" y="5311355"/>
                    <a:pt x="2719851" y="5214462"/>
                  </a:cubicBezTo>
                  <a:cubicBezTo>
                    <a:pt x="1327072" y="5193837"/>
                    <a:pt x="1620230" y="4527707"/>
                    <a:pt x="356634" y="2951905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B87A56">
                  <a:alpha val="59000"/>
                </a:srgbClr>
              </a:solidFill>
              <a:prstDash val="solid"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440160"/>
                        <a:gd name="connsiteY0" fmla="*/ 720080 h 1440160"/>
                        <a:gd name="connsiteX1" fmla="*/ 720080 w 1440160"/>
                        <a:gd name="connsiteY1" fmla="*/ 0 h 1440160"/>
                        <a:gd name="connsiteX2" fmla="*/ 1440160 w 1440160"/>
                        <a:gd name="connsiteY2" fmla="*/ 720080 h 1440160"/>
                        <a:gd name="connsiteX3" fmla="*/ 720080 w 1440160"/>
                        <a:gd name="connsiteY3" fmla="*/ 1440160 h 1440160"/>
                        <a:gd name="connsiteX4" fmla="*/ 0 w 1440160"/>
                        <a:gd name="connsiteY4" fmla="*/ 720080 h 1440160"/>
                        <a:gd name="connsiteX0" fmla="*/ 760 w 1440920"/>
                        <a:gd name="connsiteY0" fmla="*/ 720080 h 859944"/>
                        <a:gd name="connsiteX1" fmla="*/ 720840 w 1440920"/>
                        <a:gd name="connsiteY1" fmla="*/ 0 h 859944"/>
                        <a:gd name="connsiteX2" fmla="*/ 1440920 w 1440920"/>
                        <a:gd name="connsiteY2" fmla="*/ 720080 h 859944"/>
                        <a:gd name="connsiteX3" fmla="*/ 835140 w 1440920"/>
                        <a:gd name="connsiteY3" fmla="*/ 541000 h 859944"/>
                        <a:gd name="connsiteX4" fmla="*/ 760 w 1440920"/>
                        <a:gd name="connsiteY4" fmla="*/ 720080 h 859944"/>
                        <a:gd name="connsiteX0" fmla="*/ 30324 w 1470484"/>
                        <a:gd name="connsiteY0" fmla="*/ 720080 h 859944"/>
                        <a:gd name="connsiteX1" fmla="*/ 750404 w 1470484"/>
                        <a:gd name="connsiteY1" fmla="*/ 0 h 859944"/>
                        <a:gd name="connsiteX2" fmla="*/ 1470484 w 1470484"/>
                        <a:gd name="connsiteY2" fmla="*/ 720080 h 859944"/>
                        <a:gd name="connsiteX3" fmla="*/ 864704 w 1470484"/>
                        <a:gd name="connsiteY3" fmla="*/ 541000 h 859944"/>
                        <a:gd name="connsiteX4" fmla="*/ 30324 w 1470484"/>
                        <a:gd name="connsiteY4" fmla="*/ 720080 h 859944"/>
                        <a:gd name="connsiteX0" fmla="*/ 30324 w 1470484"/>
                        <a:gd name="connsiteY0" fmla="*/ 720080 h 856705"/>
                        <a:gd name="connsiteX1" fmla="*/ 750404 w 1470484"/>
                        <a:gd name="connsiteY1" fmla="*/ 0 h 856705"/>
                        <a:gd name="connsiteX2" fmla="*/ 1470484 w 1470484"/>
                        <a:gd name="connsiteY2" fmla="*/ 720080 h 856705"/>
                        <a:gd name="connsiteX3" fmla="*/ 864704 w 1470484"/>
                        <a:gd name="connsiteY3" fmla="*/ 541000 h 856705"/>
                        <a:gd name="connsiteX4" fmla="*/ 30324 w 1470484"/>
                        <a:gd name="connsiteY4" fmla="*/ 720080 h 856705"/>
                        <a:gd name="connsiteX0" fmla="*/ 59 w 1440219"/>
                        <a:gd name="connsiteY0" fmla="*/ 720080 h 911987"/>
                        <a:gd name="connsiteX1" fmla="*/ 720139 w 1440219"/>
                        <a:gd name="connsiteY1" fmla="*/ 0 h 911987"/>
                        <a:gd name="connsiteX2" fmla="*/ 1440219 w 1440219"/>
                        <a:gd name="connsiteY2" fmla="*/ 720080 h 911987"/>
                        <a:gd name="connsiteX3" fmla="*/ 750619 w 1440219"/>
                        <a:gd name="connsiteY3" fmla="*/ 784840 h 911987"/>
                        <a:gd name="connsiteX4" fmla="*/ 59 w 1440219"/>
                        <a:gd name="connsiteY4" fmla="*/ 720080 h 911987"/>
                        <a:gd name="connsiteX0" fmla="*/ 66099 w 1506259"/>
                        <a:gd name="connsiteY0" fmla="*/ 720080 h 911987"/>
                        <a:gd name="connsiteX1" fmla="*/ 786179 w 1506259"/>
                        <a:gd name="connsiteY1" fmla="*/ 0 h 911987"/>
                        <a:gd name="connsiteX2" fmla="*/ 1506259 w 1506259"/>
                        <a:gd name="connsiteY2" fmla="*/ 720080 h 911987"/>
                        <a:gd name="connsiteX3" fmla="*/ 816659 w 1506259"/>
                        <a:gd name="connsiteY3" fmla="*/ 784840 h 911987"/>
                        <a:gd name="connsiteX4" fmla="*/ 66099 w 1506259"/>
                        <a:gd name="connsiteY4" fmla="*/ 720080 h 911987"/>
                        <a:gd name="connsiteX0" fmla="*/ 30706 w 1470866"/>
                        <a:gd name="connsiteY0" fmla="*/ 720080 h 911987"/>
                        <a:gd name="connsiteX1" fmla="*/ 750786 w 1470866"/>
                        <a:gd name="connsiteY1" fmla="*/ 0 h 911987"/>
                        <a:gd name="connsiteX2" fmla="*/ 1470866 w 1470866"/>
                        <a:gd name="connsiteY2" fmla="*/ 720080 h 911987"/>
                        <a:gd name="connsiteX3" fmla="*/ 781266 w 1470866"/>
                        <a:gd name="connsiteY3" fmla="*/ 784840 h 911987"/>
                        <a:gd name="connsiteX4" fmla="*/ 30706 w 1470866"/>
                        <a:gd name="connsiteY4" fmla="*/ 720080 h 911987"/>
                        <a:gd name="connsiteX0" fmla="*/ 30706 w 1470866"/>
                        <a:gd name="connsiteY0" fmla="*/ 720080 h 898605"/>
                        <a:gd name="connsiteX1" fmla="*/ 750786 w 1470866"/>
                        <a:gd name="connsiteY1" fmla="*/ 0 h 898605"/>
                        <a:gd name="connsiteX2" fmla="*/ 1470866 w 1470866"/>
                        <a:gd name="connsiteY2" fmla="*/ 720080 h 898605"/>
                        <a:gd name="connsiteX3" fmla="*/ 781266 w 1470866"/>
                        <a:gd name="connsiteY3" fmla="*/ 784840 h 898605"/>
                        <a:gd name="connsiteX4" fmla="*/ 30706 w 1470866"/>
                        <a:gd name="connsiteY4" fmla="*/ 720080 h 898605"/>
                        <a:gd name="connsiteX0" fmla="*/ 30706 w 1481953"/>
                        <a:gd name="connsiteY0" fmla="*/ 720080 h 898605"/>
                        <a:gd name="connsiteX1" fmla="*/ 750786 w 1481953"/>
                        <a:gd name="connsiteY1" fmla="*/ 0 h 898605"/>
                        <a:gd name="connsiteX2" fmla="*/ 1470866 w 1481953"/>
                        <a:gd name="connsiteY2" fmla="*/ 720080 h 898605"/>
                        <a:gd name="connsiteX3" fmla="*/ 781266 w 1481953"/>
                        <a:gd name="connsiteY3" fmla="*/ 784840 h 898605"/>
                        <a:gd name="connsiteX4" fmla="*/ 30706 w 1481953"/>
                        <a:gd name="connsiteY4" fmla="*/ 720080 h 898605"/>
                        <a:gd name="connsiteX0" fmla="*/ 49 w 1451296"/>
                        <a:gd name="connsiteY0" fmla="*/ 720080 h 1272002"/>
                        <a:gd name="connsiteX1" fmla="*/ 720129 w 1451296"/>
                        <a:gd name="connsiteY1" fmla="*/ 0 h 1272002"/>
                        <a:gd name="connsiteX2" fmla="*/ 1440209 w 1451296"/>
                        <a:gd name="connsiteY2" fmla="*/ 720080 h 1272002"/>
                        <a:gd name="connsiteX3" fmla="*/ 693605 w 1451296"/>
                        <a:gd name="connsiteY3" fmla="*/ 1272002 h 1272002"/>
                        <a:gd name="connsiteX4" fmla="*/ 49 w 1451296"/>
                        <a:gd name="connsiteY4" fmla="*/ 720080 h 1272002"/>
                        <a:gd name="connsiteX0" fmla="*/ 104665 w 1555912"/>
                        <a:gd name="connsiteY0" fmla="*/ 720080 h 1272002"/>
                        <a:gd name="connsiteX1" fmla="*/ 824745 w 1555912"/>
                        <a:gd name="connsiteY1" fmla="*/ 0 h 1272002"/>
                        <a:gd name="connsiteX2" fmla="*/ 1544825 w 1555912"/>
                        <a:gd name="connsiteY2" fmla="*/ 720080 h 1272002"/>
                        <a:gd name="connsiteX3" fmla="*/ 798221 w 1555912"/>
                        <a:gd name="connsiteY3" fmla="*/ 1272002 h 1272002"/>
                        <a:gd name="connsiteX4" fmla="*/ 104665 w 1555912"/>
                        <a:gd name="connsiteY4" fmla="*/ 720080 h 12720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55912" h="1272002">
                          <a:moveTo>
                            <a:pt x="104665" y="720080"/>
                          </a:moveTo>
                          <a:cubicBezTo>
                            <a:pt x="-263498" y="336746"/>
                            <a:pt x="427056" y="0"/>
                            <a:pt x="824745" y="0"/>
                          </a:cubicBezTo>
                          <a:cubicBezTo>
                            <a:pt x="1222434" y="0"/>
                            <a:pt x="1628645" y="223331"/>
                            <a:pt x="1544825" y="720080"/>
                          </a:cubicBezTo>
                          <a:cubicBezTo>
                            <a:pt x="1453385" y="1079669"/>
                            <a:pt x="1195910" y="1272002"/>
                            <a:pt x="798221" y="1272002"/>
                          </a:cubicBezTo>
                          <a:cubicBezTo>
                            <a:pt x="400532" y="1272002"/>
                            <a:pt x="472828" y="1103414"/>
                            <a:pt x="104665" y="72008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16">
              <a:extLst>
                <a:ext uri="{FF2B5EF4-FFF2-40B4-BE49-F238E27FC236}">
                  <a16:creationId xmlns:a16="http://schemas.microsoft.com/office/drawing/2014/main" id="{C88A6AD9-5909-E1F9-5B84-0F70D4050357}"/>
                </a:ext>
              </a:extLst>
            </p:cNvPr>
            <p:cNvSpPr/>
            <p:nvPr/>
          </p:nvSpPr>
          <p:spPr>
            <a:xfrm rot="7271552">
              <a:off x="3633373" y="1327383"/>
              <a:ext cx="4843355" cy="475748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  <a:gd name="connsiteX0" fmla="*/ 49 w 1451296"/>
                <a:gd name="connsiteY0" fmla="*/ 720080 h 1272002"/>
                <a:gd name="connsiteX1" fmla="*/ 720129 w 1451296"/>
                <a:gd name="connsiteY1" fmla="*/ 0 h 1272002"/>
                <a:gd name="connsiteX2" fmla="*/ 1440209 w 1451296"/>
                <a:gd name="connsiteY2" fmla="*/ 720080 h 1272002"/>
                <a:gd name="connsiteX3" fmla="*/ 693605 w 1451296"/>
                <a:gd name="connsiteY3" fmla="*/ 1272002 h 1272002"/>
                <a:gd name="connsiteX4" fmla="*/ 49 w 1451296"/>
                <a:gd name="connsiteY4" fmla="*/ 720080 h 1272002"/>
                <a:gd name="connsiteX0" fmla="*/ 104665 w 1555912"/>
                <a:gd name="connsiteY0" fmla="*/ 720080 h 1272002"/>
                <a:gd name="connsiteX1" fmla="*/ 824745 w 1555912"/>
                <a:gd name="connsiteY1" fmla="*/ 0 h 1272002"/>
                <a:gd name="connsiteX2" fmla="*/ 1544825 w 1555912"/>
                <a:gd name="connsiteY2" fmla="*/ 720080 h 1272002"/>
                <a:gd name="connsiteX3" fmla="*/ 798221 w 1555912"/>
                <a:gd name="connsiteY3" fmla="*/ 1272002 h 1272002"/>
                <a:gd name="connsiteX4" fmla="*/ 104665 w 1555912"/>
                <a:gd name="connsiteY4" fmla="*/ 720080 h 127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5912" h="1272002">
                  <a:moveTo>
                    <a:pt x="104665" y="720080"/>
                  </a:moveTo>
                  <a:cubicBezTo>
                    <a:pt x="-263498" y="336746"/>
                    <a:pt x="427056" y="0"/>
                    <a:pt x="824745" y="0"/>
                  </a:cubicBezTo>
                  <a:cubicBezTo>
                    <a:pt x="1222434" y="0"/>
                    <a:pt x="1628645" y="223331"/>
                    <a:pt x="1544825" y="720080"/>
                  </a:cubicBezTo>
                  <a:cubicBezTo>
                    <a:pt x="1453385" y="1079669"/>
                    <a:pt x="1195910" y="1272002"/>
                    <a:pt x="798221" y="1272002"/>
                  </a:cubicBezTo>
                  <a:cubicBezTo>
                    <a:pt x="400532" y="1272002"/>
                    <a:pt x="472828" y="1103414"/>
                    <a:pt x="104665" y="720080"/>
                  </a:cubicBezTo>
                  <a:close/>
                </a:path>
              </a:pathLst>
            </a:cu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rgbClr val="B87A5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44013 w 3627416"/>
                        <a:gd name="connsiteY0" fmla="*/ 2017072 h 3563104"/>
                        <a:gd name="connsiteX1" fmla="*/ 1922790 w 3627416"/>
                        <a:gd name="connsiteY1" fmla="*/ 0 h 3563104"/>
                        <a:gd name="connsiteX2" fmla="*/ 3601568 w 3627416"/>
                        <a:gd name="connsiteY2" fmla="*/ 2017072 h 3563104"/>
                        <a:gd name="connsiteX3" fmla="*/ 1860953 w 3627416"/>
                        <a:gd name="connsiteY3" fmla="*/ 3563104 h 3563104"/>
                        <a:gd name="connsiteX4" fmla="*/ 244013 w 3627416"/>
                        <a:gd name="connsiteY4" fmla="*/ 2017072 h 35631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27416" h="3563104" fill="none" extrusionOk="0">
                          <a:moveTo>
                            <a:pt x="244013" y="2017072"/>
                          </a:moveTo>
                          <a:cubicBezTo>
                            <a:pt x="-556250" y="950173"/>
                            <a:pt x="1020336" y="-50849"/>
                            <a:pt x="1922790" y="0"/>
                          </a:cubicBezTo>
                          <a:cubicBezTo>
                            <a:pt x="2754267" y="-14653"/>
                            <a:pt x="3687791" y="728392"/>
                            <a:pt x="3601568" y="2017072"/>
                          </a:cubicBezTo>
                          <a:cubicBezTo>
                            <a:pt x="3379631" y="2940844"/>
                            <a:pt x="2697753" y="3688682"/>
                            <a:pt x="1860953" y="3563104"/>
                          </a:cubicBezTo>
                          <a:cubicBezTo>
                            <a:pt x="1002932" y="3601812"/>
                            <a:pt x="1180553" y="3109665"/>
                            <a:pt x="244013" y="2017072"/>
                          </a:cubicBezTo>
                          <a:close/>
                        </a:path>
                        <a:path w="3627416" h="3563104" stroke="0" extrusionOk="0">
                          <a:moveTo>
                            <a:pt x="244013" y="2017072"/>
                          </a:moveTo>
                          <a:cubicBezTo>
                            <a:pt x="-713311" y="882221"/>
                            <a:pt x="942857" y="19806"/>
                            <a:pt x="1922790" y="0"/>
                          </a:cubicBezTo>
                          <a:cubicBezTo>
                            <a:pt x="2898525" y="10225"/>
                            <a:pt x="3637004" y="630676"/>
                            <a:pt x="3601568" y="2017072"/>
                          </a:cubicBezTo>
                          <a:cubicBezTo>
                            <a:pt x="3350637" y="3061210"/>
                            <a:pt x="2778125" y="3618324"/>
                            <a:pt x="1860953" y="3563104"/>
                          </a:cubicBezTo>
                          <a:cubicBezTo>
                            <a:pt x="866060" y="3526047"/>
                            <a:pt x="1118926" y="3098784"/>
                            <a:pt x="244013" y="2017072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主要做法经验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3DEC0FF-7202-C4E6-E401-D4BD8E193DA8}"/>
              </a:ext>
            </a:extLst>
          </p:cNvPr>
          <p:cNvSpPr/>
          <p:nvPr/>
        </p:nvSpPr>
        <p:spPr>
          <a:xfrm>
            <a:off x="3892344" y="1816789"/>
            <a:ext cx="914400" cy="914400"/>
          </a:xfrm>
          <a:prstGeom prst="ellipse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D3E1CE9-86ED-5ED3-DD72-B66D2892B434}"/>
              </a:ext>
            </a:extLst>
          </p:cNvPr>
          <p:cNvSpPr/>
          <p:nvPr/>
        </p:nvSpPr>
        <p:spPr>
          <a:xfrm>
            <a:off x="8257524" y="2032149"/>
            <a:ext cx="914400" cy="914400"/>
          </a:xfrm>
          <a:prstGeom prst="ellipse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390D724-8CD9-9A74-22BF-8EFCC61484A7}"/>
              </a:ext>
            </a:extLst>
          </p:cNvPr>
          <p:cNvSpPr/>
          <p:nvPr/>
        </p:nvSpPr>
        <p:spPr>
          <a:xfrm>
            <a:off x="8085559" y="4448398"/>
            <a:ext cx="914400" cy="914400"/>
          </a:xfrm>
          <a:prstGeom prst="ellipse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27730F1-6783-F888-2208-5973E03ADE8A}"/>
              </a:ext>
            </a:extLst>
          </p:cNvPr>
          <p:cNvSpPr/>
          <p:nvPr/>
        </p:nvSpPr>
        <p:spPr>
          <a:xfrm>
            <a:off x="3718048" y="4540294"/>
            <a:ext cx="914400" cy="914400"/>
          </a:xfrm>
          <a:prstGeom prst="ellipse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72E6868-CBAE-D314-09D5-14BE269D2B62}"/>
              </a:ext>
            </a:extLst>
          </p:cNvPr>
          <p:cNvGrpSpPr/>
          <p:nvPr/>
        </p:nvGrpSpPr>
        <p:grpSpPr>
          <a:xfrm>
            <a:off x="9228589" y="2065591"/>
            <a:ext cx="3180102" cy="847515"/>
            <a:chOff x="558800" y="4453778"/>
            <a:chExt cx="3180102" cy="84751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911D4BE-B542-ACA0-6231-54DDD576B104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D78F12B-6BBF-406A-7B60-3F32C565D8A6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7A33E44-8B1E-DFB6-AF3D-F0A0DE2B9402}"/>
              </a:ext>
            </a:extLst>
          </p:cNvPr>
          <p:cNvGrpSpPr/>
          <p:nvPr/>
        </p:nvGrpSpPr>
        <p:grpSpPr>
          <a:xfrm>
            <a:off x="638229" y="1811110"/>
            <a:ext cx="3180102" cy="847515"/>
            <a:chOff x="571500" y="4453778"/>
            <a:chExt cx="3180102" cy="84751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D28E116-274D-E2C1-D6B5-EE0396C90169}"/>
                </a:ext>
              </a:extLst>
            </p:cNvPr>
            <p:cNvSpPr txBox="1"/>
            <p:nvPr/>
          </p:nvSpPr>
          <p:spPr>
            <a:xfrm>
              <a:off x="1996184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D2DF171-3006-5784-7C14-D0CF9ECE482C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BA26C2-C000-EFDA-2A27-74A25EC7A9B7}"/>
              </a:ext>
            </a:extLst>
          </p:cNvPr>
          <p:cNvGrpSpPr/>
          <p:nvPr/>
        </p:nvGrpSpPr>
        <p:grpSpPr>
          <a:xfrm>
            <a:off x="9115606" y="4485716"/>
            <a:ext cx="3180102" cy="847515"/>
            <a:chOff x="558800" y="4453778"/>
            <a:chExt cx="3180102" cy="84751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89E34A4-B733-363C-5688-A4C317A96364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8A787ED-8041-5BDB-0B28-678C6C595E49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FBC724E-3B3E-472F-FF21-7109CEEDBB58}"/>
              </a:ext>
            </a:extLst>
          </p:cNvPr>
          <p:cNvGrpSpPr/>
          <p:nvPr/>
        </p:nvGrpSpPr>
        <p:grpSpPr>
          <a:xfrm>
            <a:off x="439975" y="4632281"/>
            <a:ext cx="3180102" cy="847515"/>
            <a:chOff x="571500" y="4453778"/>
            <a:chExt cx="3180102" cy="84751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264D709-2C59-32C0-7A95-60645693CA58}"/>
                </a:ext>
              </a:extLst>
            </p:cNvPr>
            <p:cNvSpPr txBox="1"/>
            <p:nvPr/>
          </p:nvSpPr>
          <p:spPr>
            <a:xfrm>
              <a:off x="1996184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324067B-88C5-4A9A-9C89-2C7DE73ECD7D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E18316B-67EA-23C0-0FDF-3FFD7096B326}"/>
              </a:ext>
            </a:extLst>
          </p:cNvPr>
          <p:cNvGrpSpPr/>
          <p:nvPr/>
        </p:nvGrpSpPr>
        <p:grpSpPr>
          <a:xfrm>
            <a:off x="8366624" y="4684116"/>
            <a:ext cx="423774" cy="423774"/>
            <a:chOff x="8366624" y="4684116"/>
            <a:chExt cx="423774" cy="423774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67110F2-3FDA-7060-7DE0-8161F0317E8D}"/>
                </a:ext>
              </a:extLst>
            </p:cNvPr>
            <p:cNvSpPr/>
            <p:nvPr/>
          </p:nvSpPr>
          <p:spPr>
            <a:xfrm>
              <a:off x="8366624" y="5070499"/>
              <a:ext cx="423774" cy="37391"/>
            </a:xfrm>
            <a:custGeom>
              <a:avLst/>
              <a:gdLst>
                <a:gd name="connsiteX0" fmla="*/ 0 w 423774"/>
                <a:gd name="connsiteY0" fmla="*/ 0 h 37391"/>
                <a:gd name="connsiteX1" fmla="*/ 423775 w 423774"/>
                <a:gd name="connsiteY1" fmla="*/ 0 h 37391"/>
                <a:gd name="connsiteX2" fmla="*/ 423775 w 423774"/>
                <a:gd name="connsiteY2" fmla="*/ 37392 h 37391"/>
                <a:gd name="connsiteX3" fmla="*/ 0 w 423774"/>
                <a:gd name="connsiteY3" fmla="*/ 37392 h 3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774" h="37391">
                  <a:moveTo>
                    <a:pt x="0" y="0"/>
                  </a:moveTo>
                  <a:lnTo>
                    <a:pt x="423775" y="0"/>
                  </a:lnTo>
                  <a:lnTo>
                    <a:pt x="423775" y="37392"/>
                  </a:lnTo>
                  <a:lnTo>
                    <a:pt x="0" y="37392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B849FFF-8538-2DC3-F2F6-1E6EF4308073}"/>
                </a:ext>
              </a:extLst>
            </p:cNvPr>
            <p:cNvSpPr/>
            <p:nvPr/>
          </p:nvSpPr>
          <p:spPr>
            <a:xfrm>
              <a:off x="8366624" y="4684116"/>
              <a:ext cx="49855" cy="361454"/>
            </a:xfrm>
            <a:custGeom>
              <a:avLst/>
              <a:gdLst>
                <a:gd name="connsiteX0" fmla="*/ 0 w 49855"/>
                <a:gd name="connsiteY0" fmla="*/ 0 h 361454"/>
                <a:gd name="connsiteX1" fmla="*/ 49856 w 49855"/>
                <a:gd name="connsiteY1" fmla="*/ 0 h 361454"/>
                <a:gd name="connsiteX2" fmla="*/ 49856 w 49855"/>
                <a:gd name="connsiteY2" fmla="*/ 361455 h 361454"/>
                <a:gd name="connsiteX3" fmla="*/ 0 w 49855"/>
                <a:gd name="connsiteY3" fmla="*/ 361455 h 36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855" h="361454">
                  <a:moveTo>
                    <a:pt x="0" y="0"/>
                  </a:moveTo>
                  <a:lnTo>
                    <a:pt x="49856" y="0"/>
                  </a:lnTo>
                  <a:lnTo>
                    <a:pt x="49856" y="361455"/>
                  </a:lnTo>
                  <a:lnTo>
                    <a:pt x="0" y="361455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6004B34-83BB-A9BA-9C04-0E605F1A6952}"/>
                </a:ext>
              </a:extLst>
            </p:cNvPr>
            <p:cNvSpPr/>
            <p:nvPr/>
          </p:nvSpPr>
          <p:spPr>
            <a:xfrm>
              <a:off x="8678223" y="4995715"/>
              <a:ext cx="112175" cy="49855"/>
            </a:xfrm>
            <a:custGeom>
              <a:avLst/>
              <a:gdLst>
                <a:gd name="connsiteX0" fmla="*/ 0 w 112175"/>
                <a:gd name="connsiteY0" fmla="*/ 0 h 49855"/>
                <a:gd name="connsiteX1" fmla="*/ 112176 w 112175"/>
                <a:gd name="connsiteY1" fmla="*/ 0 h 49855"/>
                <a:gd name="connsiteX2" fmla="*/ 112176 w 112175"/>
                <a:gd name="connsiteY2" fmla="*/ 49856 h 49855"/>
                <a:gd name="connsiteX3" fmla="*/ 0 w 112175"/>
                <a:gd name="connsiteY3" fmla="*/ 49856 h 4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175" h="49855">
                  <a:moveTo>
                    <a:pt x="0" y="0"/>
                  </a:moveTo>
                  <a:lnTo>
                    <a:pt x="112176" y="0"/>
                  </a:lnTo>
                  <a:lnTo>
                    <a:pt x="112176" y="49856"/>
                  </a:lnTo>
                  <a:lnTo>
                    <a:pt x="0" y="49856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B3A45E4-0F46-4A0E-0C9A-5C06E89CCED7}"/>
                </a:ext>
              </a:extLst>
            </p:cNvPr>
            <p:cNvSpPr/>
            <p:nvPr/>
          </p:nvSpPr>
          <p:spPr>
            <a:xfrm>
              <a:off x="8678223" y="4783828"/>
              <a:ext cx="112175" cy="186959"/>
            </a:xfrm>
            <a:custGeom>
              <a:avLst/>
              <a:gdLst>
                <a:gd name="connsiteX0" fmla="*/ 0 w 112175"/>
                <a:gd name="connsiteY0" fmla="*/ 0 h 186959"/>
                <a:gd name="connsiteX1" fmla="*/ 112176 w 112175"/>
                <a:gd name="connsiteY1" fmla="*/ 0 h 186959"/>
                <a:gd name="connsiteX2" fmla="*/ 112176 w 112175"/>
                <a:gd name="connsiteY2" fmla="*/ 186959 h 186959"/>
                <a:gd name="connsiteX3" fmla="*/ 0 w 112175"/>
                <a:gd name="connsiteY3" fmla="*/ 186959 h 18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175" h="186959">
                  <a:moveTo>
                    <a:pt x="0" y="0"/>
                  </a:moveTo>
                  <a:lnTo>
                    <a:pt x="112176" y="0"/>
                  </a:lnTo>
                  <a:lnTo>
                    <a:pt x="112176" y="186959"/>
                  </a:lnTo>
                  <a:lnTo>
                    <a:pt x="0" y="186959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614DFCA-4C2B-9F0C-1491-70552F77B16E}"/>
                </a:ext>
              </a:extLst>
            </p:cNvPr>
            <p:cNvSpPr/>
            <p:nvPr/>
          </p:nvSpPr>
          <p:spPr>
            <a:xfrm>
              <a:off x="8678223" y="4709044"/>
              <a:ext cx="112175" cy="49855"/>
            </a:xfrm>
            <a:custGeom>
              <a:avLst/>
              <a:gdLst>
                <a:gd name="connsiteX0" fmla="*/ 0 w 112175"/>
                <a:gd name="connsiteY0" fmla="*/ 0 h 49855"/>
                <a:gd name="connsiteX1" fmla="*/ 112176 w 112175"/>
                <a:gd name="connsiteY1" fmla="*/ 0 h 49855"/>
                <a:gd name="connsiteX2" fmla="*/ 112176 w 112175"/>
                <a:gd name="connsiteY2" fmla="*/ 49856 h 49855"/>
                <a:gd name="connsiteX3" fmla="*/ 0 w 112175"/>
                <a:gd name="connsiteY3" fmla="*/ 49856 h 4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175" h="49855">
                  <a:moveTo>
                    <a:pt x="0" y="0"/>
                  </a:moveTo>
                  <a:lnTo>
                    <a:pt x="112176" y="0"/>
                  </a:lnTo>
                  <a:lnTo>
                    <a:pt x="112176" y="49856"/>
                  </a:lnTo>
                  <a:lnTo>
                    <a:pt x="0" y="49856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884FFF3-C68D-1C20-CFD7-6B830F9D94E4}"/>
                </a:ext>
              </a:extLst>
            </p:cNvPr>
            <p:cNvSpPr/>
            <p:nvPr/>
          </p:nvSpPr>
          <p:spPr>
            <a:xfrm>
              <a:off x="8553584" y="4771364"/>
              <a:ext cx="99711" cy="274207"/>
            </a:xfrm>
            <a:custGeom>
              <a:avLst/>
              <a:gdLst>
                <a:gd name="connsiteX0" fmla="*/ 49856 w 99711"/>
                <a:gd name="connsiteY0" fmla="*/ 49856 h 274207"/>
                <a:gd name="connsiteX1" fmla="*/ 37392 w 99711"/>
                <a:gd name="connsiteY1" fmla="*/ 37392 h 274207"/>
                <a:gd name="connsiteX2" fmla="*/ 49856 w 99711"/>
                <a:gd name="connsiteY2" fmla="*/ 24928 h 274207"/>
                <a:gd name="connsiteX3" fmla="*/ 62320 w 99711"/>
                <a:gd name="connsiteY3" fmla="*/ 37392 h 274207"/>
                <a:gd name="connsiteX4" fmla="*/ 49856 w 99711"/>
                <a:gd name="connsiteY4" fmla="*/ 49856 h 274207"/>
                <a:gd name="connsiteX5" fmla="*/ 49856 w 99711"/>
                <a:gd name="connsiteY5" fmla="*/ 249279 h 274207"/>
                <a:gd name="connsiteX6" fmla="*/ 37392 w 99711"/>
                <a:gd name="connsiteY6" fmla="*/ 236815 h 274207"/>
                <a:gd name="connsiteX7" fmla="*/ 49856 w 99711"/>
                <a:gd name="connsiteY7" fmla="*/ 224351 h 274207"/>
                <a:gd name="connsiteX8" fmla="*/ 62320 w 99711"/>
                <a:gd name="connsiteY8" fmla="*/ 236815 h 274207"/>
                <a:gd name="connsiteX9" fmla="*/ 49856 w 99711"/>
                <a:gd name="connsiteY9" fmla="*/ 249279 h 274207"/>
                <a:gd name="connsiteX10" fmla="*/ 99712 w 99711"/>
                <a:gd name="connsiteY10" fmla="*/ 0 h 274207"/>
                <a:gd name="connsiteX11" fmla="*/ 0 w 99711"/>
                <a:gd name="connsiteY11" fmla="*/ 0 h 274207"/>
                <a:gd name="connsiteX12" fmla="*/ 0 w 99711"/>
                <a:gd name="connsiteY12" fmla="*/ 274207 h 274207"/>
                <a:gd name="connsiteX13" fmla="*/ 99712 w 99711"/>
                <a:gd name="connsiteY13" fmla="*/ 274207 h 274207"/>
                <a:gd name="connsiteX14" fmla="*/ 99712 w 99711"/>
                <a:gd name="connsiteY14" fmla="*/ 0 h 27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711" h="274207">
                  <a:moveTo>
                    <a:pt x="49856" y="49856"/>
                  </a:moveTo>
                  <a:cubicBezTo>
                    <a:pt x="43001" y="49856"/>
                    <a:pt x="37392" y="44247"/>
                    <a:pt x="37392" y="37392"/>
                  </a:cubicBezTo>
                  <a:cubicBezTo>
                    <a:pt x="37392" y="30537"/>
                    <a:pt x="43001" y="24928"/>
                    <a:pt x="49856" y="24928"/>
                  </a:cubicBezTo>
                  <a:cubicBezTo>
                    <a:pt x="56711" y="24928"/>
                    <a:pt x="62320" y="30537"/>
                    <a:pt x="62320" y="37392"/>
                  </a:cubicBezTo>
                  <a:cubicBezTo>
                    <a:pt x="62320" y="44247"/>
                    <a:pt x="56711" y="49856"/>
                    <a:pt x="49856" y="49856"/>
                  </a:cubicBezTo>
                  <a:close/>
                  <a:moveTo>
                    <a:pt x="49856" y="249279"/>
                  </a:moveTo>
                  <a:cubicBezTo>
                    <a:pt x="43001" y="249279"/>
                    <a:pt x="37392" y="243670"/>
                    <a:pt x="37392" y="236815"/>
                  </a:cubicBezTo>
                  <a:cubicBezTo>
                    <a:pt x="37392" y="229960"/>
                    <a:pt x="43001" y="224351"/>
                    <a:pt x="49856" y="224351"/>
                  </a:cubicBezTo>
                  <a:cubicBezTo>
                    <a:pt x="56711" y="224351"/>
                    <a:pt x="62320" y="229960"/>
                    <a:pt x="62320" y="236815"/>
                  </a:cubicBezTo>
                  <a:cubicBezTo>
                    <a:pt x="62320" y="243670"/>
                    <a:pt x="56711" y="249279"/>
                    <a:pt x="49856" y="249279"/>
                  </a:cubicBezTo>
                  <a:close/>
                  <a:moveTo>
                    <a:pt x="99712" y="0"/>
                  </a:moveTo>
                  <a:lnTo>
                    <a:pt x="0" y="0"/>
                  </a:lnTo>
                  <a:lnTo>
                    <a:pt x="0" y="274207"/>
                  </a:lnTo>
                  <a:lnTo>
                    <a:pt x="99712" y="274207"/>
                  </a:lnTo>
                  <a:lnTo>
                    <a:pt x="99712" y="0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5326078-C425-8EE1-E38C-B5652F94A886}"/>
                </a:ext>
              </a:extLst>
            </p:cNvPr>
            <p:cNvSpPr/>
            <p:nvPr/>
          </p:nvSpPr>
          <p:spPr>
            <a:xfrm>
              <a:off x="8441408" y="4721508"/>
              <a:ext cx="87247" cy="324062"/>
            </a:xfrm>
            <a:custGeom>
              <a:avLst/>
              <a:gdLst>
                <a:gd name="connsiteX0" fmla="*/ 62320 w 87247"/>
                <a:gd name="connsiteY0" fmla="*/ 62320 h 324062"/>
                <a:gd name="connsiteX1" fmla="*/ 24928 w 87247"/>
                <a:gd name="connsiteY1" fmla="*/ 62320 h 324062"/>
                <a:gd name="connsiteX2" fmla="*/ 24928 w 87247"/>
                <a:gd name="connsiteY2" fmla="*/ 24928 h 324062"/>
                <a:gd name="connsiteX3" fmla="*/ 62320 w 87247"/>
                <a:gd name="connsiteY3" fmla="*/ 24928 h 324062"/>
                <a:gd name="connsiteX4" fmla="*/ 62320 w 87247"/>
                <a:gd name="connsiteY4" fmla="*/ 62320 h 324062"/>
                <a:gd name="connsiteX5" fmla="*/ 87248 w 87247"/>
                <a:gd name="connsiteY5" fmla="*/ 0 h 324062"/>
                <a:gd name="connsiteX6" fmla="*/ 0 w 87247"/>
                <a:gd name="connsiteY6" fmla="*/ 0 h 324062"/>
                <a:gd name="connsiteX7" fmla="*/ 0 w 87247"/>
                <a:gd name="connsiteY7" fmla="*/ 324063 h 324062"/>
                <a:gd name="connsiteX8" fmla="*/ 87248 w 87247"/>
                <a:gd name="connsiteY8" fmla="*/ 324063 h 324062"/>
                <a:gd name="connsiteX9" fmla="*/ 87248 w 87247"/>
                <a:gd name="connsiteY9" fmla="*/ 0 h 32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247" h="324062">
                  <a:moveTo>
                    <a:pt x="62320" y="62320"/>
                  </a:moveTo>
                  <a:lnTo>
                    <a:pt x="24928" y="62320"/>
                  </a:lnTo>
                  <a:lnTo>
                    <a:pt x="24928" y="24928"/>
                  </a:lnTo>
                  <a:lnTo>
                    <a:pt x="62320" y="24928"/>
                  </a:lnTo>
                  <a:lnTo>
                    <a:pt x="62320" y="62320"/>
                  </a:lnTo>
                  <a:close/>
                  <a:moveTo>
                    <a:pt x="87248" y="0"/>
                  </a:moveTo>
                  <a:lnTo>
                    <a:pt x="0" y="0"/>
                  </a:lnTo>
                  <a:lnTo>
                    <a:pt x="0" y="324063"/>
                  </a:lnTo>
                  <a:lnTo>
                    <a:pt x="87248" y="324063"/>
                  </a:lnTo>
                  <a:lnTo>
                    <a:pt x="87248" y="0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E47DA42-DE4D-171E-8B25-8FFCB82E3F8E}"/>
              </a:ext>
            </a:extLst>
          </p:cNvPr>
          <p:cNvGrpSpPr/>
          <p:nvPr/>
        </p:nvGrpSpPr>
        <p:grpSpPr>
          <a:xfrm>
            <a:off x="3940548" y="4828603"/>
            <a:ext cx="479871" cy="335910"/>
            <a:chOff x="3940548" y="4828603"/>
            <a:chExt cx="479871" cy="335910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6CD32B1-3F8E-95FB-4DAF-1841AF5545AE}"/>
                </a:ext>
              </a:extLst>
            </p:cNvPr>
            <p:cNvSpPr/>
            <p:nvPr/>
          </p:nvSpPr>
          <p:spPr>
            <a:xfrm>
              <a:off x="3940548" y="4828603"/>
              <a:ext cx="299919" cy="269927"/>
            </a:xfrm>
            <a:custGeom>
              <a:avLst/>
              <a:gdLst>
                <a:gd name="connsiteX0" fmla="*/ 203945 w 299919"/>
                <a:gd name="connsiteY0" fmla="*/ 41989 h 269927"/>
                <a:gd name="connsiteX1" fmla="*/ 299920 w 299919"/>
                <a:gd name="connsiteY1" fmla="*/ 41989 h 269927"/>
                <a:gd name="connsiteX2" fmla="*/ 299920 w 299919"/>
                <a:gd name="connsiteY2" fmla="*/ 23994 h 269927"/>
                <a:gd name="connsiteX3" fmla="*/ 275926 w 299919"/>
                <a:gd name="connsiteY3" fmla="*/ 0 h 269927"/>
                <a:gd name="connsiteX4" fmla="*/ 23994 w 299919"/>
                <a:gd name="connsiteY4" fmla="*/ 0 h 269927"/>
                <a:gd name="connsiteX5" fmla="*/ 0 w 299919"/>
                <a:gd name="connsiteY5" fmla="*/ 23994 h 269927"/>
                <a:gd name="connsiteX6" fmla="*/ 0 w 299919"/>
                <a:gd name="connsiteY6" fmla="*/ 185950 h 269927"/>
                <a:gd name="connsiteX7" fmla="*/ 23994 w 299919"/>
                <a:gd name="connsiteY7" fmla="*/ 209944 h 269927"/>
                <a:gd name="connsiteX8" fmla="*/ 59984 w 299919"/>
                <a:gd name="connsiteY8" fmla="*/ 209944 h 269927"/>
                <a:gd name="connsiteX9" fmla="*/ 59984 w 299919"/>
                <a:gd name="connsiteY9" fmla="*/ 269928 h 269927"/>
                <a:gd name="connsiteX10" fmla="*/ 119968 w 299919"/>
                <a:gd name="connsiteY10" fmla="*/ 209944 h 269927"/>
                <a:gd name="connsiteX11" fmla="*/ 155958 w 299919"/>
                <a:gd name="connsiteY11" fmla="*/ 209944 h 269927"/>
                <a:gd name="connsiteX12" fmla="*/ 155958 w 299919"/>
                <a:gd name="connsiteY12" fmla="*/ 89976 h 269927"/>
                <a:gd name="connsiteX13" fmla="*/ 203945 w 299919"/>
                <a:gd name="connsiteY13" fmla="*/ 41989 h 26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919" h="269927">
                  <a:moveTo>
                    <a:pt x="203945" y="41989"/>
                  </a:moveTo>
                  <a:lnTo>
                    <a:pt x="299920" y="41989"/>
                  </a:lnTo>
                  <a:lnTo>
                    <a:pt x="299920" y="23994"/>
                  </a:lnTo>
                  <a:cubicBezTo>
                    <a:pt x="299920" y="10797"/>
                    <a:pt x="289123" y="0"/>
                    <a:pt x="275926" y="0"/>
                  </a:cubicBezTo>
                  <a:lnTo>
                    <a:pt x="23994" y="0"/>
                  </a:lnTo>
                  <a:cubicBezTo>
                    <a:pt x="10797" y="0"/>
                    <a:pt x="0" y="10797"/>
                    <a:pt x="0" y="23994"/>
                  </a:cubicBezTo>
                  <a:lnTo>
                    <a:pt x="0" y="185950"/>
                  </a:lnTo>
                  <a:cubicBezTo>
                    <a:pt x="0" y="199147"/>
                    <a:pt x="10797" y="209944"/>
                    <a:pt x="23994" y="209944"/>
                  </a:cubicBezTo>
                  <a:lnTo>
                    <a:pt x="59984" y="209944"/>
                  </a:lnTo>
                  <a:lnTo>
                    <a:pt x="59984" y="269928"/>
                  </a:lnTo>
                  <a:lnTo>
                    <a:pt x="119968" y="209944"/>
                  </a:lnTo>
                  <a:lnTo>
                    <a:pt x="155958" y="209944"/>
                  </a:lnTo>
                  <a:lnTo>
                    <a:pt x="155958" y="89976"/>
                  </a:lnTo>
                  <a:cubicBezTo>
                    <a:pt x="155958" y="63583"/>
                    <a:pt x="177553" y="41989"/>
                    <a:pt x="203945" y="41989"/>
                  </a:cubicBez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6EEFECB-95A1-0590-2CFB-786491865BC2}"/>
                </a:ext>
              </a:extLst>
            </p:cNvPr>
            <p:cNvSpPr/>
            <p:nvPr/>
          </p:nvSpPr>
          <p:spPr>
            <a:xfrm>
              <a:off x="4120500" y="4894586"/>
              <a:ext cx="299919" cy="269927"/>
            </a:xfrm>
            <a:custGeom>
              <a:avLst/>
              <a:gdLst>
                <a:gd name="connsiteX0" fmla="*/ 275926 w 299919"/>
                <a:gd name="connsiteY0" fmla="*/ 0 h 269927"/>
                <a:gd name="connsiteX1" fmla="*/ 23994 w 299919"/>
                <a:gd name="connsiteY1" fmla="*/ 0 h 269927"/>
                <a:gd name="connsiteX2" fmla="*/ 0 w 299919"/>
                <a:gd name="connsiteY2" fmla="*/ 23994 h 269927"/>
                <a:gd name="connsiteX3" fmla="*/ 0 w 299919"/>
                <a:gd name="connsiteY3" fmla="*/ 185950 h 269927"/>
                <a:gd name="connsiteX4" fmla="*/ 23994 w 299919"/>
                <a:gd name="connsiteY4" fmla="*/ 209944 h 269927"/>
                <a:gd name="connsiteX5" fmla="*/ 179952 w 299919"/>
                <a:gd name="connsiteY5" fmla="*/ 209944 h 269927"/>
                <a:gd name="connsiteX6" fmla="*/ 239936 w 299919"/>
                <a:gd name="connsiteY6" fmla="*/ 269928 h 269927"/>
                <a:gd name="connsiteX7" fmla="*/ 239936 w 299919"/>
                <a:gd name="connsiteY7" fmla="*/ 209944 h 269927"/>
                <a:gd name="connsiteX8" fmla="*/ 275926 w 299919"/>
                <a:gd name="connsiteY8" fmla="*/ 209944 h 269927"/>
                <a:gd name="connsiteX9" fmla="*/ 299920 w 299919"/>
                <a:gd name="connsiteY9" fmla="*/ 185950 h 269927"/>
                <a:gd name="connsiteX10" fmla="*/ 299920 w 299919"/>
                <a:gd name="connsiteY10" fmla="*/ 23994 h 269927"/>
                <a:gd name="connsiteX11" fmla="*/ 275926 w 299919"/>
                <a:gd name="connsiteY11" fmla="*/ 0 h 26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9919" h="269927">
                  <a:moveTo>
                    <a:pt x="275926" y="0"/>
                  </a:moveTo>
                  <a:lnTo>
                    <a:pt x="23994" y="0"/>
                  </a:lnTo>
                  <a:cubicBezTo>
                    <a:pt x="10797" y="0"/>
                    <a:pt x="0" y="10797"/>
                    <a:pt x="0" y="23994"/>
                  </a:cubicBezTo>
                  <a:lnTo>
                    <a:pt x="0" y="185950"/>
                  </a:lnTo>
                  <a:cubicBezTo>
                    <a:pt x="0" y="199147"/>
                    <a:pt x="10797" y="209944"/>
                    <a:pt x="23994" y="209944"/>
                  </a:cubicBezTo>
                  <a:lnTo>
                    <a:pt x="179952" y="209944"/>
                  </a:lnTo>
                  <a:lnTo>
                    <a:pt x="239936" y="269928"/>
                  </a:lnTo>
                  <a:lnTo>
                    <a:pt x="239936" y="209944"/>
                  </a:lnTo>
                  <a:lnTo>
                    <a:pt x="275926" y="209944"/>
                  </a:lnTo>
                  <a:cubicBezTo>
                    <a:pt x="289123" y="209944"/>
                    <a:pt x="299920" y="199147"/>
                    <a:pt x="299920" y="185950"/>
                  </a:cubicBezTo>
                  <a:lnTo>
                    <a:pt x="299920" y="23994"/>
                  </a:lnTo>
                  <a:cubicBezTo>
                    <a:pt x="299920" y="10797"/>
                    <a:pt x="289123" y="0"/>
                    <a:pt x="275926" y="0"/>
                  </a:cubicBez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34F9EFE-02EF-3612-38BB-1DF80888D079}"/>
              </a:ext>
            </a:extLst>
          </p:cNvPr>
          <p:cNvGrpSpPr/>
          <p:nvPr/>
        </p:nvGrpSpPr>
        <p:grpSpPr>
          <a:xfrm>
            <a:off x="8458535" y="2233160"/>
            <a:ext cx="512375" cy="512375"/>
            <a:chOff x="8458535" y="2233160"/>
            <a:chExt cx="512375" cy="512375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25B16C3-BDCD-7B9D-FB32-63A532BBD001}"/>
                </a:ext>
              </a:extLst>
            </p:cNvPr>
            <p:cNvSpPr/>
            <p:nvPr/>
          </p:nvSpPr>
          <p:spPr>
            <a:xfrm>
              <a:off x="8458535" y="2233160"/>
              <a:ext cx="512375" cy="512375"/>
            </a:xfrm>
            <a:custGeom>
              <a:avLst/>
              <a:gdLst>
                <a:gd name="connsiteX0" fmla="*/ 256188 w 512375"/>
                <a:gd name="connsiteY0" fmla="*/ 471925 h 512375"/>
                <a:gd name="connsiteX1" fmla="*/ 40451 w 512375"/>
                <a:gd name="connsiteY1" fmla="*/ 256188 h 512375"/>
                <a:gd name="connsiteX2" fmla="*/ 256188 w 512375"/>
                <a:gd name="connsiteY2" fmla="*/ 40451 h 512375"/>
                <a:gd name="connsiteX3" fmla="*/ 471925 w 512375"/>
                <a:gd name="connsiteY3" fmla="*/ 256188 h 512375"/>
                <a:gd name="connsiteX4" fmla="*/ 256188 w 512375"/>
                <a:gd name="connsiteY4" fmla="*/ 471925 h 512375"/>
                <a:gd name="connsiteX5" fmla="*/ 256188 w 512375"/>
                <a:gd name="connsiteY5" fmla="*/ 0 h 512375"/>
                <a:gd name="connsiteX6" fmla="*/ 0 w 512375"/>
                <a:gd name="connsiteY6" fmla="*/ 256188 h 512375"/>
                <a:gd name="connsiteX7" fmla="*/ 256188 w 512375"/>
                <a:gd name="connsiteY7" fmla="*/ 512375 h 512375"/>
                <a:gd name="connsiteX8" fmla="*/ 512375 w 512375"/>
                <a:gd name="connsiteY8" fmla="*/ 256188 h 512375"/>
                <a:gd name="connsiteX9" fmla="*/ 256188 w 512375"/>
                <a:gd name="connsiteY9" fmla="*/ 0 h 51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2375" h="512375">
                  <a:moveTo>
                    <a:pt x="256188" y="471925"/>
                  </a:moveTo>
                  <a:cubicBezTo>
                    <a:pt x="137532" y="471925"/>
                    <a:pt x="40451" y="374843"/>
                    <a:pt x="40451" y="256188"/>
                  </a:cubicBezTo>
                  <a:cubicBezTo>
                    <a:pt x="40451" y="137532"/>
                    <a:pt x="137532" y="40451"/>
                    <a:pt x="256188" y="40451"/>
                  </a:cubicBezTo>
                  <a:cubicBezTo>
                    <a:pt x="374843" y="40451"/>
                    <a:pt x="471925" y="137532"/>
                    <a:pt x="471925" y="256188"/>
                  </a:cubicBezTo>
                  <a:cubicBezTo>
                    <a:pt x="471925" y="374843"/>
                    <a:pt x="374843" y="471925"/>
                    <a:pt x="256188" y="471925"/>
                  </a:cubicBezTo>
                  <a:close/>
                  <a:moveTo>
                    <a:pt x="256188" y="0"/>
                  </a:moveTo>
                  <a:cubicBezTo>
                    <a:pt x="114610" y="0"/>
                    <a:pt x="0" y="114610"/>
                    <a:pt x="0" y="256188"/>
                  </a:cubicBezTo>
                  <a:cubicBezTo>
                    <a:pt x="0" y="397765"/>
                    <a:pt x="114610" y="512375"/>
                    <a:pt x="256188" y="512375"/>
                  </a:cubicBezTo>
                  <a:cubicBezTo>
                    <a:pt x="397765" y="512375"/>
                    <a:pt x="512375" y="397765"/>
                    <a:pt x="512375" y="256188"/>
                  </a:cubicBezTo>
                  <a:cubicBezTo>
                    <a:pt x="512375" y="114610"/>
                    <a:pt x="397765" y="0"/>
                    <a:pt x="256188" y="0"/>
                  </a:cubicBezTo>
                  <a:close/>
                </a:path>
              </a:pathLst>
            </a:custGeom>
            <a:solidFill>
              <a:schemeClr val="bg1"/>
            </a:solidFill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8845250-5E3E-C0FE-51C8-5B0817F2F025}"/>
                </a:ext>
              </a:extLst>
            </p:cNvPr>
            <p:cNvSpPr/>
            <p:nvPr/>
          </p:nvSpPr>
          <p:spPr>
            <a:xfrm>
              <a:off x="8701239" y="2354512"/>
              <a:ext cx="117981" cy="239333"/>
            </a:xfrm>
            <a:custGeom>
              <a:avLst/>
              <a:gdLst>
                <a:gd name="connsiteX0" fmla="*/ 26967 w 117981"/>
                <a:gd name="connsiteY0" fmla="*/ 0 h 239333"/>
                <a:gd name="connsiteX1" fmla="*/ 0 w 117981"/>
                <a:gd name="connsiteY1" fmla="*/ 0 h 239333"/>
                <a:gd name="connsiteX2" fmla="*/ 0 w 117981"/>
                <a:gd name="connsiteY2" fmla="*/ 134836 h 239333"/>
                <a:gd name="connsiteX3" fmla="*/ 4045 w 117981"/>
                <a:gd name="connsiteY3" fmla="*/ 144274 h 239333"/>
                <a:gd name="connsiteX4" fmla="*/ 99104 w 117981"/>
                <a:gd name="connsiteY4" fmla="*/ 239333 h 239333"/>
                <a:gd name="connsiteX5" fmla="*/ 117981 w 117981"/>
                <a:gd name="connsiteY5" fmla="*/ 220456 h 239333"/>
                <a:gd name="connsiteX6" fmla="*/ 26967 w 117981"/>
                <a:gd name="connsiteY6" fmla="*/ 129442 h 239333"/>
                <a:gd name="connsiteX7" fmla="*/ 26967 w 117981"/>
                <a:gd name="connsiteY7" fmla="*/ 0 h 23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981" h="239333">
                  <a:moveTo>
                    <a:pt x="26967" y="0"/>
                  </a:moveTo>
                  <a:lnTo>
                    <a:pt x="0" y="0"/>
                  </a:lnTo>
                  <a:lnTo>
                    <a:pt x="0" y="134836"/>
                  </a:lnTo>
                  <a:cubicBezTo>
                    <a:pt x="0" y="138881"/>
                    <a:pt x="1348" y="142252"/>
                    <a:pt x="4045" y="144274"/>
                  </a:cubicBezTo>
                  <a:lnTo>
                    <a:pt x="99104" y="239333"/>
                  </a:lnTo>
                  <a:lnTo>
                    <a:pt x="117981" y="220456"/>
                  </a:lnTo>
                  <a:lnTo>
                    <a:pt x="26967" y="129442"/>
                  </a:lnTo>
                  <a:lnTo>
                    <a:pt x="26967" y="0"/>
                  </a:lnTo>
                  <a:close/>
                </a:path>
              </a:pathLst>
            </a:custGeom>
            <a:solidFill>
              <a:schemeClr val="bg1"/>
            </a:solidFill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C3D45A3-A83A-B093-ECA0-0644F4AD354D}"/>
                </a:ext>
              </a:extLst>
            </p:cNvPr>
            <p:cNvSpPr/>
            <p:nvPr/>
          </p:nvSpPr>
          <p:spPr>
            <a:xfrm>
              <a:off x="8701239" y="2300578"/>
              <a:ext cx="26967" cy="26967"/>
            </a:xfrm>
            <a:custGeom>
              <a:avLst/>
              <a:gdLst>
                <a:gd name="connsiteX0" fmla="*/ 26967 w 26967"/>
                <a:gd name="connsiteY0" fmla="*/ 13484 h 26967"/>
                <a:gd name="connsiteX1" fmla="*/ 13484 w 26967"/>
                <a:gd name="connsiteY1" fmla="*/ 26967 h 26967"/>
                <a:gd name="connsiteX2" fmla="*/ 0 w 26967"/>
                <a:gd name="connsiteY2" fmla="*/ 13484 h 26967"/>
                <a:gd name="connsiteX3" fmla="*/ 13484 w 26967"/>
                <a:gd name="connsiteY3" fmla="*/ 0 h 26967"/>
                <a:gd name="connsiteX4" fmla="*/ 26967 w 26967"/>
                <a:gd name="connsiteY4" fmla="*/ 13484 h 2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67" h="26967">
                  <a:moveTo>
                    <a:pt x="26967" y="13484"/>
                  </a:moveTo>
                  <a:cubicBezTo>
                    <a:pt x="26967" y="20930"/>
                    <a:pt x="20930" y="26967"/>
                    <a:pt x="13484" y="26967"/>
                  </a:cubicBezTo>
                  <a:cubicBezTo>
                    <a:pt x="6037" y="26967"/>
                    <a:pt x="0" y="20930"/>
                    <a:pt x="0" y="13484"/>
                  </a:cubicBezTo>
                  <a:cubicBezTo>
                    <a:pt x="0" y="6037"/>
                    <a:pt x="6037" y="0"/>
                    <a:pt x="13484" y="0"/>
                  </a:cubicBezTo>
                  <a:cubicBezTo>
                    <a:pt x="20930" y="0"/>
                    <a:pt x="26967" y="6037"/>
                    <a:pt x="26967" y="13484"/>
                  </a:cubicBezTo>
                  <a:close/>
                </a:path>
              </a:pathLst>
            </a:custGeom>
            <a:solidFill>
              <a:schemeClr val="bg1"/>
            </a:solidFill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9B3B03D-6FC7-268F-DCA3-9993F476B4FA}"/>
                </a:ext>
              </a:extLst>
            </p:cNvPr>
            <p:cNvSpPr/>
            <p:nvPr/>
          </p:nvSpPr>
          <p:spPr>
            <a:xfrm>
              <a:off x="8701239" y="2651151"/>
              <a:ext cx="26967" cy="26967"/>
            </a:xfrm>
            <a:custGeom>
              <a:avLst/>
              <a:gdLst>
                <a:gd name="connsiteX0" fmla="*/ 26967 w 26967"/>
                <a:gd name="connsiteY0" fmla="*/ 13484 h 26967"/>
                <a:gd name="connsiteX1" fmla="*/ 13484 w 26967"/>
                <a:gd name="connsiteY1" fmla="*/ 26967 h 26967"/>
                <a:gd name="connsiteX2" fmla="*/ 0 w 26967"/>
                <a:gd name="connsiteY2" fmla="*/ 13484 h 26967"/>
                <a:gd name="connsiteX3" fmla="*/ 13484 w 26967"/>
                <a:gd name="connsiteY3" fmla="*/ 0 h 26967"/>
                <a:gd name="connsiteX4" fmla="*/ 26967 w 26967"/>
                <a:gd name="connsiteY4" fmla="*/ 13484 h 2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67" h="26967">
                  <a:moveTo>
                    <a:pt x="26967" y="13484"/>
                  </a:moveTo>
                  <a:cubicBezTo>
                    <a:pt x="26967" y="20930"/>
                    <a:pt x="20930" y="26967"/>
                    <a:pt x="13484" y="26967"/>
                  </a:cubicBezTo>
                  <a:cubicBezTo>
                    <a:pt x="6037" y="26967"/>
                    <a:pt x="0" y="20930"/>
                    <a:pt x="0" y="13484"/>
                  </a:cubicBezTo>
                  <a:cubicBezTo>
                    <a:pt x="0" y="6037"/>
                    <a:pt x="6037" y="0"/>
                    <a:pt x="13484" y="0"/>
                  </a:cubicBezTo>
                  <a:cubicBezTo>
                    <a:pt x="20930" y="0"/>
                    <a:pt x="26967" y="6037"/>
                    <a:pt x="26967" y="13484"/>
                  </a:cubicBezTo>
                  <a:close/>
                </a:path>
              </a:pathLst>
            </a:custGeom>
            <a:solidFill>
              <a:schemeClr val="bg1"/>
            </a:solidFill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1F53214-AC4A-072B-25D5-4F49AE1878CB}"/>
                </a:ext>
              </a:extLst>
            </p:cNvPr>
            <p:cNvSpPr/>
            <p:nvPr/>
          </p:nvSpPr>
          <p:spPr>
            <a:xfrm>
              <a:off x="8525953" y="2475864"/>
              <a:ext cx="26967" cy="26967"/>
            </a:xfrm>
            <a:custGeom>
              <a:avLst/>
              <a:gdLst>
                <a:gd name="connsiteX0" fmla="*/ 26967 w 26967"/>
                <a:gd name="connsiteY0" fmla="*/ 13484 h 26967"/>
                <a:gd name="connsiteX1" fmla="*/ 13484 w 26967"/>
                <a:gd name="connsiteY1" fmla="*/ 26967 h 26967"/>
                <a:gd name="connsiteX2" fmla="*/ 0 w 26967"/>
                <a:gd name="connsiteY2" fmla="*/ 13484 h 26967"/>
                <a:gd name="connsiteX3" fmla="*/ 13484 w 26967"/>
                <a:gd name="connsiteY3" fmla="*/ 0 h 26967"/>
                <a:gd name="connsiteX4" fmla="*/ 26967 w 26967"/>
                <a:gd name="connsiteY4" fmla="*/ 13484 h 2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67" h="26967">
                  <a:moveTo>
                    <a:pt x="26967" y="13484"/>
                  </a:moveTo>
                  <a:cubicBezTo>
                    <a:pt x="26967" y="20930"/>
                    <a:pt x="20930" y="26967"/>
                    <a:pt x="13484" y="26967"/>
                  </a:cubicBezTo>
                  <a:cubicBezTo>
                    <a:pt x="6037" y="26967"/>
                    <a:pt x="0" y="20930"/>
                    <a:pt x="0" y="13484"/>
                  </a:cubicBezTo>
                  <a:cubicBezTo>
                    <a:pt x="0" y="6037"/>
                    <a:pt x="6037" y="0"/>
                    <a:pt x="13484" y="0"/>
                  </a:cubicBezTo>
                  <a:cubicBezTo>
                    <a:pt x="20930" y="0"/>
                    <a:pt x="26967" y="6037"/>
                    <a:pt x="26967" y="13484"/>
                  </a:cubicBezTo>
                  <a:close/>
                </a:path>
              </a:pathLst>
            </a:custGeom>
            <a:solidFill>
              <a:schemeClr val="bg1"/>
            </a:solidFill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7C59415-A813-E826-B7FB-FBCABE5948A5}"/>
                </a:ext>
              </a:extLst>
            </p:cNvPr>
            <p:cNvSpPr/>
            <p:nvPr/>
          </p:nvSpPr>
          <p:spPr>
            <a:xfrm>
              <a:off x="8876526" y="2475864"/>
              <a:ext cx="26967" cy="26967"/>
            </a:xfrm>
            <a:custGeom>
              <a:avLst/>
              <a:gdLst>
                <a:gd name="connsiteX0" fmla="*/ 26967 w 26967"/>
                <a:gd name="connsiteY0" fmla="*/ 13484 h 26967"/>
                <a:gd name="connsiteX1" fmla="*/ 13484 w 26967"/>
                <a:gd name="connsiteY1" fmla="*/ 26967 h 26967"/>
                <a:gd name="connsiteX2" fmla="*/ 0 w 26967"/>
                <a:gd name="connsiteY2" fmla="*/ 13484 h 26967"/>
                <a:gd name="connsiteX3" fmla="*/ 13484 w 26967"/>
                <a:gd name="connsiteY3" fmla="*/ 0 h 26967"/>
                <a:gd name="connsiteX4" fmla="*/ 26967 w 26967"/>
                <a:gd name="connsiteY4" fmla="*/ 13484 h 2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67" h="26967">
                  <a:moveTo>
                    <a:pt x="26967" y="13484"/>
                  </a:moveTo>
                  <a:cubicBezTo>
                    <a:pt x="26967" y="20930"/>
                    <a:pt x="20930" y="26967"/>
                    <a:pt x="13484" y="26967"/>
                  </a:cubicBezTo>
                  <a:cubicBezTo>
                    <a:pt x="6037" y="26967"/>
                    <a:pt x="0" y="20930"/>
                    <a:pt x="0" y="13484"/>
                  </a:cubicBezTo>
                  <a:cubicBezTo>
                    <a:pt x="0" y="6037"/>
                    <a:pt x="6037" y="0"/>
                    <a:pt x="13484" y="0"/>
                  </a:cubicBezTo>
                  <a:cubicBezTo>
                    <a:pt x="20930" y="0"/>
                    <a:pt x="26967" y="6037"/>
                    <a:pt x="26967" y="13484"/>
                  </a:cubicBezTo>
                  <a:close/>
                </a:path>
              </a:pathLst>
            </a:custGeom>
            <a:solidFill>
              <a:schemeClr val="bg1"/>
            </a:solidFill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DC8066C-2983-6FD2-B61E-0CE9680D31DF}"/>
              </a:ext>
            </a:extLst>
          </p:cNvPr>
          <p:cNvGrpSpPr/>
          <p:nvPr/>
        </p:nvGrpSpPr>
        <p:grpSpPr>
          <a:xfrm>
            <a:off x="4173096" y="1982025"/>
            <a:ext cx="355418" cy="544892"/>
            <a:chOff x="4173096" y="1982025"/>
            <a:chExt cx="355418" cy="544892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74485CE-687C-4125-DEAF-7BF3F0B762D5}"/>
                </a:ext>
              </a:extLst>
            </p:cNvPr>
            <p:cNvSpPr/>
            <p:nvPr/>
          </p:nvSpPr>
          <p:spPr>
            <a:xfrm>
              <a:off x="4202199" y="2118248"/>
              <a:ext cx="297214" cy="198142"/>
            </a:xfrm>
            <a:custGeom>
              <a:avLst/>
              <a:gdLst>
                <a:gd name="connsiteX0" fmla="*/ 0 w 297214"/>
                <a:gd name="connsiteY0" fmla="*/ 0 h 198142"/>
                <a:gd name="connsiteX1" fmla="*/ 297214 w 297214"/>
                <a:gd name="connsiteY1" fmla="*/ 0 h 198142"/>
                <a:gd name="connsiteX2" fmla="*/ 297214 w 297214"/>
                <a:gd name="connsiteY2" fmla="*/ 198143 h 198142"/>
                <a:gd name="connsiteX3" fmla="*/ 0 w 297214"/>
                <a:gd name="connsiteY3" fmla="*/ 198143 h 19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214" h="198142">
                  <a:moveTo>
                    <a:pt x="0" y="0"/>
                  </a:moveTo>
                  <a:lnTo>
                    <a:pt x="297214" y="0"/>
                  </a:lnTo>
                  <a:lnTo>
                    <a:pt x="297214" y="198143"/>
                  </a:lnTo>
                  <a:lnTo>
                    <a:pt x="0" y="198143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ECF1769-45CA-2146-71AD-1D54B4105A8D}"/>
                </a:ext>
              </a:extLst>
            </p:cNvPr>
            <p:cNvSpPr/>
            <p:nvPr/>
          </p:nvSpPr>
          <p:spPr>
            <a:xfrm>
              <a:off x="4288886" y="1982025"/>
              <a:ext cx="123839" cy="111455"/>
            </a:xfrm>
            <a:custGeom>
              <a:avLst/>
              <a:gdLst>
                <a:gd name="connsiteX0" fmla="*/ 123839 w 123839"/>
                <a:gd name="connsiteY0" fmla="*/ 74304 h 111455"/>
                <a:gd name="connsiteX1" fmla="*/ 74304 w 123839"/>
                <a:gd name="connsiteY1" fmla="*/ 74304 h 111455"/>
                <a:gd name="connsiteX2" fmla="*/ 74304 w 123839"/>
                <a:gd name="connsiteY2" fmla="*/ 0 h 111455"/>
                <a:gd name="connsiteX3" fmla="*/ 49536 w 123839"/>
                <a:gd name="connsiteY3" fmla="*/ 0 h 111455"/>
                <a:gd name="connsiteX4" fmla="*/ 49536 w 123839"/>
                <a:gd name="connsiteY4" fmla="*/ 74304 h 111455"/>
                <a:gd name="connsiteX5" fmla="*/ 0 w 123839"/>
                <a:gd name="connsiteY5" fmla="*/ 74304 h 111455"/>
                <a:gd name="connsiteX6" fmla="*/ 0 w 123839"/>
                <a:gd name="connsiteY6" fmla="*/ 111455 h 111455"/>
                <a:gd name="connsiteX7" fmla="*/ 123839 w 123839"/>
                <a:gd name="connsiteY7" fmla="*/ 111455 h 1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839" h="111455">
                  <a:moveTo>
                    <a:pt x="123839" y="74304"/>
                  </a:moveTo>
                  <a:lnTo>
                    <a:pt x="74304" y="74304"/>
                  </a:lnTo>
                  <a:lnTo>
                    <a:pt x="74304" y="0"/>
                  </a:lnTo>
                  <a:lnTo>
                    <a:pt x="49536" y="0"/>
                  </a:lnTo>
                  <a:lnTo>
                    <a:pt x="49536" y="74304"/>
                  </a:lnTo>
                  <a:lnTo>
                    <a:pt x="0" y="74304"/>
                  </a:lnTo>
                  <a:lnTo>
                    <a:pt x="0" y="111455"/>
                  </a:lnTo>
                  <a:lnTo>
                    <a:pt x="123839" y="111455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D690858-54D0-CEF2-B39A-9FDC1243F07A}"/>
                </a:ext>
              </a:extLst>
            </p:cNvPr>
            <p:cNvSpPr/>
            <p:nvPr/>
          </p:nvSpPr>
          <p:spPr>
            <a:xfrm>
              <a:off x="4173096" y="2341159"/>
              <a:ext cx="355418" cy="185758"/>
            </a:xfrm>
            <a:custGeom>
              <a:avLst/>
              <a:gdLst>
                <a:gd name="connsiteX0" fmla="*/ 355418 w 355418"/>
                <a:gd name="connsiteY0" fmla="*/ 185759 h 185758"/>
                <a:gd name="connsiteX1" fmla="*/ 294118 w 355418"/>
                <a:gd name="connsiteY1" fmla="*/ 37152 h 185758"/>
                <a:gd name="connsiteX2" fmla="*/ 326316 w 355418"/>
                <a:gd name="connsiteY2" fmla="*/ 37152 h 185758"/>
                <a:gd name="connsiteX3" fmla="*/ 326316 w 355418"/>
                <a:gd name="connsiteY3" fmla="*/ 0 h 185758"/>
                <a:gd name="connsiteX4" fmla="*/ 29102 w 355418"/>
                <a:gd name="connsiteY4" fmla="*/ 0 h 185758"/>
                <a:gd name="connsiteX5" fmla="*/ 29102 w 355418"/>
                <a:gd name="connsiteY5" fmla="*/ 37152 h 185758"/>
                <a:gd name="connsiteX6" fmla="*/ 61300 w 355418"/>
                <a:gd name="connsiteY6" fmla="*/ 37152 h 185758"/>
                <a:gd name="connsiteX7" fmla="*/ 0 w 355418"/>
                <a:gd name="connsiteY7" fmla="*/ 185759 h 185758"/>
                <a:gd name="connsiteX8" fmla="*/ 26625 w 355418"/>
                <a:gd name="connsiteY8" fmla="*/ 185759 h 185758"/>
                <a:gd name="connsiteX9" fmla="*/ 88545 w 355418"/>
                <a:gd name="connsiteY9" fmla="*/ 37152 h 185758"/>
                <a:gd name="connsiteX10" fmla="*/ 165325 w 355418"/>
                <a:gd name="connsiteY10" fmla="*/ 37152 h 185758"/>
                <a:gd name="connsiteX11" fmla="*/ 165325 w 355418"/>
                <a:gd name="connsiteY11" fmla="*/ 123839 h 185758"/>
                <a:gd name="connsiteX12" fmla="*/ 190093 w 355418"/>
                <a:gd name="connsiteY12" fmla="*/ 123839 h 185758"/>
                <a:gd name="connsiteX13" fmla="*/ 190093 w 355418"/>
                <a:gd name="connsiteY13" fmla="*/ 37152 h 185758"/>
                <a:gd name="connsiteX14" fmla="*/ 266873 w 355418"/>
                <a:gd name="connsiteY14" fmla="*/ 37152 h 185758"/>
                <a:gd name="connsiteX15" fmla="*/ 328793 w 355418"/>
                <a:gd name="connsiteY15" fmla="*/ 185759 h 185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5418" h="185758">
                  <a:moveTo>
                    <a:pt x="355418" y="185759"/>
                  </a:moveTo>
                  <a:lnTo>
                    <a:pt x="294118" y="37152"/>
                  </a:lnTo>
                  <a:lnTo>
                    <a:pt x="326316" y="37152"/>
                  </a:lnTo>
                  <a:lnTo>
                    <a:pt x="326316" y="0"/>
                  </a:lnTo>
                  <a:lnTo>
                    <a:pt x="29102" y="0"/>
                  </a:lnTo>
                  <a:lnTo>
                    <a:pt x="29102" y="37152"/>
                  </a:lnTo>
                  <a:lnTo>
                    <a:pt x="61300" y="37152"/>
                  </a:lnTo>
                  <a:lnTo>
                    <a:pt x="0" y="185759"/>
                  </a:lnTo>
                  <a:lnTo>
                    <a:pt x="26625" y="185759"/>
                  </a:lnTo>
                  <a:lnTo>
                    <a:pt x="88545" y="37152"/>
                  </a:lnTo>
                  <a:lnTo>
                    <a:pt x="165325" y="37152"/>
                  </a:lnTo>
                  <a:lnTo>
                    <a:pt x="165325" y="123839"/>
                  </a:lnTo>
                  <a:lnTo>
                    <a:pt x="190093" y="123839"/>
                  </a:lnTo>
                  <a:lnTo>
                    <a:pt x="190093" y="37152"/>
                  </a:lnTo>
                  <a:lnTo>
                    <a:pt x="266873" y="37152"/>
                  </a:lnTo>
                  <a:lnTo>
                    <a:pt x="328793" y="185759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9497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6452185" y="159941"/>
            <a:ext cx="6696742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gradFill>
                  <a:gsLst>
                    <a:gs pos="0">
                      <a:srgbClr val="F6E9DB"/>
                    </a:gs>
                    <a:gs pos="100000">
                      <a:srgbClr val="B87A56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34400" dirty="0">
              <a:gradFill>
                <a:gsLst>
                  <a:gs pos="0">
                    <a:srgbClr val="F6E9DB"/>
                  </a:gs>
                  <a:gs pos="100000">
                    <a:srgbClr val="B87A56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9FC8ECF-6DB9-E901-4ADB-513E2558ED5B}"/>
              </a:ext>
            </a:extLst>
          </p:cNvPr>
          <p:cNvSpPr/>
          <p:nvPr/>
        </p:nvSpPr>
        <p:spPr>
          <a:xfrm>
            <a:off x="0" y="0"/>
            <a:ext cx="5059831" cy="1237807"/>
          </a:xfrm>
          <a:custGeom>
            <a:avLst/>
            <a:gdLst>
              <a:gd name="connsiteX0" fmla="*/ 0 w 5059831"/>
              <a:gd name="connsiteY0" fmla="*/ 0 h 1237807"/>
              <a:gd name="connsiteX1" fmla="*/ 5059831 w 5059831"/>
              <a:gd name="connsiteY1" fmla="*/ 0 h 1237807"/>
              <a:gd name="connsiteX2" fmla="*/ 5035480 w 5059831"/>
              <a:gd name="connsiteY2" fmla="*/ 34911 h 1237807"/>
              <a:gd name="connsiteX3" fmla="*/ 3860800 w 5059831"/>
              <a:gd name="connsiteY3" fmla="*/ 1190171 h 1237807"/>
              <a:gd name="connsiteX4" fmla="*/ 1625600 w 5059831"/>
              <a:gd name="connsiteY4" fmla="*/ 754743 h 1237807"/>
              <a:gd name="connsiteX5" fmla="*/ 624114 w 5059831"/>
              <a:gd name="connsiteY5" fmla="*/ 1175657 h 1237807"/>
              <a:gd name="connsiteX6" fmla="*/ 59123 w 5059831"/>
              <a:gd name="connsiteY6" fmla="*/ 727946 h 1237807"/>
              <a:gd name="connsiteX7" fmla="*/ 0 w 5059831"/>
              <a:gd name="connsiteY7" fmla="*/ 630647 h 1237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59831" h="1237807">
                <a:moveTo>
                  <a:pt x="0" y="0"/>
                </a:moveTo>
                <a:lnTo>
                  <a:pt x="5059831" y="0"/>
                </a:lnTo>
                <a:lnTo>
                  <a:pt x="5035480" y="34911"/>
                </a:lnTo>
                <a:cubicBezTo>
                  <a:pt x="4705578" y="500554"/>
                  <a:pt x="4261455" y="1048052"/>
                  <a:pt x="3860800" y="1190171"/>
                </a:cubicBezTo>
                <a:cubicBezTo>
                  <a:pt x="3219752" y="1417562"/>
                  <a:pt x="2165048" y="757162"/>
                  <a:pt x="1625600" y="754743"/>
                </a:cubicBezTo>
                <a:cubicBezTo>
                  <a:pt x="1086152" y="752324"/>
                  <a:pt x="1002332" y="1168884"/>
                  <a:pt x="624114" y="1175657"/>
                </a:cubicBezTo>
                <a:cubicBezTo>
                  <a:pt x="387728" y="1179890"/>
                  <a:pt x="219094" y="980867"/>
                  <a:pt x="59123" y="727946"/>
                </a:cubicBezTo>
                <a:lnTo>
                  <a:pt x="0" y="630647"/>
                </a:lnTo>
                <a:close/>
              </a:path>
            </a:pathLst>
          </a:custGeom>
          <a:solidFill>
            <a:srgbClr val="F6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F6EF886-5CC6-81F6-88B2-07540CD8AB3D}"/>
              </a:ext>
            </a:extLst>
          </p:cNvPr>
          <p:cNvSpPr/>
          <p:nvPr/>
        </p:nvSpPr>
        <p:spPr>
          <a:xfrm>
            <a:off x="-51345" y="-56083"/>
            <a:ext cx="5795714" cy="1493913"/>
          </a:xfrm>
          <a:custGeom>
            <a:avLst/>
            <a:gdLst>
              <a:gd name="connsiteX0" fmla="*/ 0 w 5795714"/>
              <a:gd name="connsiteY0" fmla="*/ 0 h 1493913"/>
              <a:gd name="connsiteX1" fmla="*/ 5795714 w 5795714"/>
              <a:gd name="connsiteY1" fmla="*/ 0 h 1493913"/>
              <a:gd name="connsiteX2" fmla="*/ 5739437 w 5795714"/>
              <a:gd name="connsiteY2" fmla="*/ 53805 h 1493913"/>
              <a:gd name="connsiteX3" fmla="*/ 4775200 w 5795714"/>
              <a:gd name="connsiteY3" fmla="*/ 667657 h 1493913"/>
              <a:gd name="connsiteX4" fmla="*/ 3048000 w 5795714"/>
              <a:gd name="connsiteY4" fmla="*/ 696686 h 1493913"/>
              <a:gd name="connsiteX5" fmla="*/ 856343 w 5795714"/>
              <a:gd name="connsiteY5" fmla="*/ 1480457 h 1493913"/>
              <a:gd name="connsiteX6" fmla="*/ 87114 w 5795714"/>
              <a:gd name="connsiteY6" fmla="*/ 1346051 h 1493913"/>
              <a:gd name="connsiteX7" fmla="*/ 0 w 5795714"/>
              <a:gd name="connsiteY7" fmla="*/ 1291094 h 14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5714" h="1493913">
                <a:moveTo>
                  <a:pt x="0" y="0"/>
                </a:moveTo>
                <a:lnTo>
                  <a:pt x="5795714" y="0"/>
                </a:lnTo>
                <a:lnTo>
                  <a:pt x="5739437" y="53805"/>
                </a:lnTo>
                <a:cubicBezTo>
                  <a:pt x="5451703" y="318634"/>
                  <a:pt x="5147129" y="553357"/>
                  <a:pt x="4775200" y="667657"/>
                </a:cubicBezTo>
                <a:cubicBezTo>
                  <a:pt x="4279295" y="820057"/>
                  <a:pt x="3701143" y="561219"/>
                  <a:pt x="3048000" y="696686"/>
                </a:cubicBezTo>
                <a:cubicBezTo>
                  <a:pt x="2394857" y="832153"/>
                  <a:pt x="1403048" y="1410305"/>
                  <a:pt x="856343" y="1480457"/>
                </a:cubicBezTo>
                <a:cubicBezTo>
                  <a:pt x="514653" y="1524302"/>
                  <a:pt x="280685" y="1456172"/>
                  <a:pt x="87114" y="1346051"/>
                </a:cubicBezTo>
                <a:lnTo>
                  <a:pt x="0" y="1291094"/>
                </a:lnTo>
                <a:close/>
              </a:path>
            </a:pathLst>
          </a:custGeom>
          <a:noFill/>
          <a:ln w="25400">
            <a:solidFill>
              <a:srgbClr val="B87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56F215F-ACB3-FFE5-2D10-3D6DF11B65CF}"/>
              </a:ext>
            </a:extLst>
          </p:cNvPr>
          <p:cNvSpPr/>
          <p:nvPr/>
        </p:nvSpPr>
        <p:spPr>
          <a:xfrm>
            <a:off x="4785961" y="3652816"/>
            <a:ext cx="8072789" cy="3579835"/>
          </a:xfrm>
          <a:custGeom>
            <a:avLst/>
            <a:gdLst>
              <a:gd name="connsiteX0" fmla="*/ 8072789 w 8072789"/>
              <a:gd name="connsiteY0" fmla="*/ 0 h 3579835"/>
              <a:gd name="connsiteX1" fmla="*/ 8072789 w 8072789"/>
              <a:gd name="connsiteY1" fmla="*/ 3579835 h 3579835"/>
              <a:gd name="connsiteX2" fmla="*/ 0 w 8072789"/>
              <a:gd name="connsiteY2" fmla="*/ 3579835 h 3579835"/>
              <a:gd name="connsiteX3" fmla="*/ 1812 w 8072789"/>
              <a:gd name="connsiteY3" fmla="*/ 3562472 h 3579835"/>
              <a:gd name="connsiteX4" fmla="*/ 584325 w 8072789"/>
              <a:gd name="connsiteY4" fmla="*/ 2138385 h 3579835"/>
              <a:gd name="connsiteX5" fmla="*/ 2790496 w 8072789"/>
              <a:gd name="connsiteY5" fmla="*/ 2051299 h 3579835"/>
              <a:gd name="connsiteX6" fmla="*/ 4633810 w 8072789"/>
              <a:gd name="connsiteY6" fmla="*/ 149928 h 3579835"/>
              <a:gd name="connsiteX7" fmla="*/ 6839982 w 8072789"/>
              <a:gd name="connsiteY7" fmla="*/ 512785 h 3579835"/>
              <a:gd name="connsiteX8" fmla="*/ 7966653 w 8072789"/>
              <a:gd name="connsiteY8" fmla="*/ 63296 h 3579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72789" h="3579835">
                <a:moveTo>
                  <a:pt x="8072789" y="0"/>
                </a:moveTo>
                <a:lnTo>
                  <a:pt x="8072789" y="3579835"/>
                </a:lnTo>
                <a:lnTo>
                  <a:pt x="0" y="3579835"/>
                </a:lnTo>
                <a:lnTo>
                  <a:pt x="1812" y="3562472"/>
                </a:lnTo>
                <a:cubicBezTo>
                  <a:pt x="68652" y="2960445"/>
                  <a:pt x="173692" y="2396619"/>
                  <a:pt x="584325" y="2138385"/>
                </a:cubicBezTo>
                <a:cubicBezTo>
                  <a:pt x="1053620" y="1843261"/>
                  <a:pt x="2115582" y="2382708"/>
                  <a:pt x="2790496" y="2051299"/>
                </a:cubicBezTo>
                <a:cubicBezTo>
                  <a:pt x="3465410" y="1719890"/>
                  <a:pt x="3958896" y="406347"/>
                  <a:pt x="4633810" y="149928"/>
                </a:cubicBezTo>
                <a:cubicBezTo>
                  <a:pt x="5308724" y="-106491"/>
                  <a:pt x="6094915" y="650671"/>
                  <a:pt x="6839982" y="512785"/>
                </a:cubicBezTo>
                <a:cubicBezTo>
                  <a:pt x="7212515" y="443842"/>
                  <a:pt x="7588677" y="277835"/>
                  <a:pt x="7966653" y="63296"/>
                </a:cubicBezTo>
                <a:close/>
              </a:path>
            </a:pathLst>
          </a:custGeom>
          <a:solidFill>
            <a:srgbClr val="F6E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8BA09CC-8616-FABB-E438-690E278477D8}"/>
              </a:ext>
            </a:extLst>
          </p:cNvPr>
          <p:cNvSpPr/>
          <p:nvPr/>
        </p:nvSpPr>
        <p:spPr>
          <a:xfrm>
            <a:off x="6410497" y="2576191"/>
            <a:ext cx="6499598" cy="4712542"/>
          </a:xfrm>
          <a:custGeom>
            <a:avLst/>
            <a:gdLst>
              <a:gd name="connsiteX0" fmla="*/ 6499598 w 6499598"/>
              <a:gd name="connsiteY0" fmla="*/ 0 h 4712542"/>
              <a:gd name="connsiteX1" fmla="*/ 6499598 w 6499598"/>
              <a:gd name="connsiteY1" fmla="*/ 4712542 h 4712542"/>
              <a:gd name="connsiteX2" fmla="*/ 0 w 6499598"/>
              <a:gd name="connsiteY2" fmla="*/ 4712542 h 4712542"/>
              <a:gd name="connsiteX3" fmla="*/ 59904 w 6499598"/>
              <a:gd name="connsiteY3" fmla="*/ 4638461 h 4712542"/>
              <a:gd name="connsiteX4" fmla="*/ 1333419 w 6499598"/>
              <a:gd name="connsiteY4" fmla="*/ 3503321 h 4712542"/>
              <a:gd name="connsiteX5" fmla="*/ 4091134 w 6499598"/>
              <a:gd name="connsiteY5" fmla="*/ 3198521 h 4712542"/>
              <a:gd name="connsiteX6" fmla="*/ 5513534 w 6499598"/>
              <a:gd name="connsiteY6" fmla="*/ 673035 h 4712542"/>
              <a:gd name="connsiteX7" fmla="*/ 6319077 w 6499598"/>
              <a:gd name="connsiteY7" fmla="*/ 76589 h 47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99598" h="4712542">
                <a:moveTo>
                  <a:pt x="6499598" y="0"/>
                </a:moveTo>
                <a:lnTo>
                  <a:pt x="6499598" y="4712542"/>
                </a:lnTo>
                <a:lnTo>
                  <a:pt x="0" y="4712542"/>
                </a:lnTo>
                <a:lnTo>
                  <a:pt x="59904" y="4638461"/>
                </a:lnTo>
                <a:cubicBezTo>
                  <a:pt x="381505" y="4242359"/>
                  <a:pt x="831165" y="3716197"/>
                  <a:pt x="1333419" y="3503321"/>
                </a:cubicBezTo>
                <a:cubicBezTo>
                  <a:pt x="2063972" y="3193683"/>
                  <a:pt x="3394448" y="3670235"/>
                  <a:pt x="4091134" y="3198521"/>
                </a:cubicBezTo>
                <a:cubicBezTo>
                  <a:pt x="4787820" y="2726807"/>
                  <a:pt x="5000696" y="1241511"/>
                  <a:pt x="5513534" y="673035"/>
                </a:cubicBezTo>
                <a:cubicBezTo>
                  <a:pt x="5769953" y="388797"/>
                  <a:pt x="6040886" y="207066"/>
                  <a:pt x="6319077" y="76589"/>
                </a:cubicBezTo>
                <a:close/>
              </a:path>
            </a:pathLst>
          </a:custGeom>
          <a:noFill/>
          <a:ln w="25400">
            <a:solidFill>
              <a:srgbClr val="B87A5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963FA65-2E5F-4B71-EC7D-7C8AE8136376}"/>
              </a:ext>
            </a:extLst>
          </p:cNvPr>
          <p:cNvSpPr/>
          <p:nvPr/>
        </p:nvSpPr>
        <p:spPr>
          <a:xfrm>
            <a:off x="11253911" y="5272509"/>
            <a:ext cx="1986009" cy="1204247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1543970" y="2818899"/>
            <a:ext cx="47838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当前形势分析</a:t>
            </a:r>
          </a:p>
        </p:txBody>
      </p:sp>
      <p:sp>
        <p:nvSpPr>
          <p:cNvPr id="30" name="椭圆 16">
            <a:extLst>
              <a:ext uri="{FF2B5EF4-FFF2-40B4-BE49-F238E27FC236}">
                <a16:creationId xmlns:a16="http://schemas.microsoft.com/office/drawing/2014/main" id="{A7C219E5-6425-2E35-020B-2D2FD55FA701}"/>
              </a:ext>
            </a:extLst>
          </p:cNvPr>
          <p:cNvSpPr/>
          <p:nvPr/>
        </p:nvSpPr>
        <p:spPr>
          <a:xfrm rot="10141565">
            <a:off x="5108253" y="2125039"/>
            <a:ext cx="996920" cy="604498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16">
            <a:extLst>
              <a:ext uri="{FF2B5EF4-FFF2-40B4-BE49-F238E27FC236}">
                <a16:creationId xmlns:a16="http://schemas.microsoft.com/office/drawing/2014/main" id="{77A854A6-B37E-EF95-EE55-1804D90814DE}"/>
              </a:ext>
            </a:extLst>
          </p:cNvPr>
          <p:cNvSpPr/>
          <p:nvPr/>
        </p:nvSpPr>
        <p:spPr>
          <a:xfrm>
            <a:off x="1419585" y="3367964"/>
            <a:ext cx="578281" cy="350650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40404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F56868-B936-952A-13E0-1AB160B9F951}"/>
              </a:ext>
            </a:extLst>
          </p:cNvPr>
          <p:cNvSpPr txBox="1"/>
          <p:nvPr/>
        </p:nvSpPr>
        <p:spPr>
          <a:xfrm>
            <a:off x="1885920" y="3832349"/>
            <a:ext cx="4170669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4454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当前形势分析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" name="Group 19">
            <a:extLst>
              <a:ext uri="{FF2B5EF4-FFF2-40B4-BE49-F238E27FC236}">
                <a16:creationId xmlns:a16="http://schemas.microsoft.com/office/drawing/2014/main" id="{C617B808-DD61-D16F-745B-D99CA91EF447}"/>
              </a:ext>
            </a:extLst>
          </p:cNvPr>
          <p:cNvGrpSpPr>
            <a:grpSpLocks/>
          </p:cNvGrpSpPr>
          <p:nvPr/>
        </p:nvGrpSpPr>
        <p:grpSpPr bwMode="auto">
          <a:xfrm>
            <a:off x="4165668" y="2501404"/>
            <a:ext cx="5645383" cy="2212249"/>
            <a:chOff x="1930" y="1737"/>
            <a:chExt cx="3203" cy="1514"/>
          </a:xfrm>
        </p:grpSpPr>
        <p:sp>
          <p:nvSpPr>
            <p:cNvPr id="3" name="Line 20">
              <a:extLst>
                <a:ext uri="{FF2B5EF4-FFF2-40B4-BE49-F238E27FC236}">
                  <a16:creationId xmlns:a16="http://schemas.microsoft.com/office/drawing/2014/main" id="{144AC1CD-FAFF-D3E8-716D-8E5417FB88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Line 21">
              <a:extLst>
                <a:ext uri="{FF2B5EF4-FFF2-40B4-BE49-F238E27FC236}">
                  <a16:creationId xmlns:a16="http://schemas.microsoft.com/office/drawing/2014/main" id="{34D29791-46E1-1C6F-30F3-556B70F058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Line 22">
              <a:extLst>
                <a:ext uri="{FF2B5EF4-FFF2-40B4-BE49-F238E27FC236}">
                  <a16:creationId xmlns:a16="http://schemas.microsoft.com/office/drawing/2014/main" id="{7D73759F-B753-BF76-E060-A22C140922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Group 4">
            <a:extLst>
              <a:ext uri="{FF2B5EF4-FFF2-40B4-BE49-F238E27FC236}">
                <a16:creationId xmlns:a16="http://schemas.microsoft.com/office/drawing/2014/main" id="{6DFAC7FB-E06C-7E72-1E35-9FA46B7D4BE8}"/>
              </a:ext>
            </a:extLst>
          </p:cNvPr>
          <p:cNvGrpSpPr/>
          <p:nvPr/>
        </p:nvGrpSpPr>
        <p:grpSpPr>
          <a:xfrm>
            <a:off x="2325627" y="3706883"/>
            <a:ext cx="3680083" cy="1884573"/>
            <a:chOff x="1047907" y="3811318"/>
            <a:chExt cx="3673475" cy="1881188"/>
          </a:xfrm>
        </p:grpSpPr>
        <p:grpSp>
          <p:nvGrpSpPr>
            <p:cNvPr id="38" name="Group 5">
              <a:extLst>
                <a:ext uri="{FF2B5EF4-FFF2-40B4-BE49-F238E27FC236}">
                  <a16:creationId xmlns:a16="http://schemas.microsoft.com/office/drawing/2014/main" id="{40B7939B-BA3B-D82F-3845-CDAAB1B2BC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69A3C76C-AD1F-BEE2-6A65-7AFD374DF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rgbClr val="B87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 6">
                <a:extLst>
                  <a:ext uri="{FF2B5EF4-FFF2-40B4-BE49-F238E27FC236}">
                    <a16:creationId xmlns:a16="http://schemas.microsoft.com/office/drawing/2014/main" id="{7F56A7DE-09B3-1E93-EC78-7D37F89D4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9" name="Oval 7">
              <a:extLst>
                <a:ext uri="{FF2B5EF4-FFF2-40B4-BE49-F238E27FC236}">
                  <a16:creationId xmlns:a16="http://schemas.microsoft.com/office/drawing/2014/main" id="{AFF77F65-9DF4-DED4-AA50-39B09AFF7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9">
            <a:extLst>
              <a:ext uri="{FF2B5EF4-FFF2-40B4-BE49-F238E27FC236}">
                <a16:creationId xmlns:a16="http://schemas.microsoft.com/office/drawing/2014/main" id="{DA641559-64E9-2B81-9131-5BFF9197F426}"/>
              </a:ext>
            </a:extLst>
          </p:cNvPr>
          <p:cNvGrpSpPr/>
          <p:nvPr/>
        </p:nvGrpSpPr>
        <p:grpSpPr>
          <a:xfrm>
            <a:off x="2937918" y="2682699"/>
            <a:ext cx="2488907" cy="1544235"/>
            <a:chOff x="1659095" y="2788969"/>
            <a:chExt cx="2484437" cy="1541462"/>
          </a:xfrm>
        </p:grpSpPr>
        <p:grpSp>
          <p:nvGrpSpPr>
            <p:cNvPr id="50" name="Group 8">
              <a:extLst>
                <a:ext uri="{FF2B5EF4-FFF2-40B4-BE49-F238E27FC236}">
                  <a16:creationId xmlns:a16="http://schemas.microsoft.com/office/drawing/2014/main" id="{21711C14-17EB-FF6F-13CF-A91428A034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61" name="Freeform 9">
                <a:extLst>
                  <a:ext uri="{FF2B5EF4-FFF2-40B4-BE49-F238E27FC236}">
                    <a16:creationId xmlns:a16="http://schemas.microsoft.com/office/drawing/2014/main" id="{984B0CDD-183F-C9D0-3010-A0FDB64B6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Freeform 10">
                <a:extLst>
                  <a:ext uri="{FF2B5EF4-FFF2-40B4-BE49-F238E27FC236}">
                    <a16:creationId xmlns:a16="http://schemas.microsoft.com/office/drawing/2014/main" id="{D57D41C7-A55C-4E87-2E2E-0AB5EF9FF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7" name="Oval 11">
              <a:extLst>
                <a:ext uri="{FF2B5EF4-FFF2-40B4-BE49-F238E27FC236}">
                  <a16:creationId xmlns:a16="http://schemas.microsoft.com/office/drawing/2014/main" id="{EFA486DE-E698-9459-52CC-CD24639A8A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9" name="Freeform 12">
            <a:extLst>
              <a:ext uri="{FF2B5EF4-FFF2-40B4-BE49-F238E27FC236}">
                <a16:creationId xmlns:a16="http://schemas.microsoft.com/office/drawing/2014/main" id="{76421D17-22AD-CBF8-F1A2-86ACD26BF292}"/>
              </a:ext>
            </a:extLst>
          </p:cNvPr>
          <p:cNvSpPr>
            <a:spLocks/>
          </p:cNvSpPr>
          <p:nvPr/>
        </p:nvSpPr>
        <p:spPr bwMode="auto">
          <a:xfrm>
            <a:off x="3465910" y="1528093"/>
            <a:ext cx="1432911" cy="146949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rgbClr val="B87A56"/>
          </a:solidFill>
          <a:ln>
            <a:noFill/>
          </a:ln>
        </p:spPr>
        <p:txBody>
          <a:bodyPr wrap="none" anchor="ctr"/>
          <a:lstStyle/>
          <a:p>
            <a:pPr algn="just" defTabSz="916084">
              <a:lnSpc>
                <a:spcPct val="120000"/>
              </a:lnSpc>
              <a:defRPr/>
            </a:pPr>
            <a:endParaRPr lang="zh-CN" altLang="en-US" sz="781" b="1" kern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Freeform 19">
            <a:extLst>
              <a:ext uri="{FF2B5EF4-FFF2-40B4-BE49-F238E27FC236}">
                <a16:creationId xmlns:a16="http://schemas.microsoft.com/office/drawing/2014/main" id="{C3FE5580-AEB7-2CC6-51D9-65ED8B17CDEE}"/>
              </a:ext>
            </a:extLst>
          </p:cNvPr>
          <p:cNvSpPr>
            <a:spLocks noEditPoints="1"/>
          </p:cNvSpPr>
          <p:nvPr/>
        </p:nvSpPr>
        <p:spPr bwMode="auto">
          <a:xfrm>
            <a:off x="3996590" y="3521265"/>
            <a:ext cx="459466" cy="4436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Freeform 11">
            <a:extLst>
              <a:ext uri="{FF2B5EF4-FFF2-40B4-BE49-F238E27FC236}">
                <a16:creationId xmlns:a16="http://schemas.microsoft.com/office/drawing/2014/main" id="{504C537B-84CB-CAAD-6C86-98E7470FF89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943967" y="2261449"/>
            <a:ext cx="480416" cy="48092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2" name="Group 21">
            <a:extLst>
              <a:ext uri="{FF2B5EF4-FFF2-40B4-BE49-F238E27FC236}">
                <a16:creationId xmlns:a16="http://schemas.microsoft.com/office/drawing/2014/main" id="{D920CA8D-A83D-6577-ABF9-3D6CD405C4F5}"/>
              </a:ext>
            </a:extLst>
          </p:cNvPr>
          <p:cNvGrpSpPr/>
          <p:nvPr/>
        </p:nvGrpSpPr>
        <p:grpSpPr>
          <a:xfrm>
            <a:off x="3967017" y="4881683"/>
            <a:ext cx="452288" cy="443672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73" name="Freeform 27">
              <a:extLst>
                <a:ext uri="{FF2B5EF4-FFF2-40B4-BE49-F238E27FC236}">
                  <a16:creationId xmlns:a16="http://schemas.microsoft.com/office/drawing/2014/main" id="{E5CA13B2-EF61-1E5E-BB93-DCAE70DFA4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Freeform 28">
              <a:extLst>
                <a:ext uri="{FF2B5EF4-FFF2-40B4-BE49-F238E27FC236}">
                  <a16:creationId xmlns:a16="http://schemas.microsoft.com/office/drawing/2014/main" id="{6DF5C022-ABC9-A25B-1ED5-97AA4487B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Freeform 29">
              <a:extLst>
                <a:ext uri="{FF2B5EF4-FFF2-40B4-BE49-F238E27FC236}">
                  <a16:creationId xmlns:a16="http://schemas.microsoft.com/office/drawing/2014/main" id="{DEC95B8D-9CBE-665C-6D8B-5B5C4A242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 30">
              <a:extLst>
                <a:ext uri="{FF2B5EF4-FFF2-40B4-BE49-F238E27FC236}">
                  <a16:creationId xmlns:a16="http://schemas.microsoft.com/office/drawing/2014/main" id="{3DCC48E3-B6C6-08E0-0FCF-B731FC41C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6FBCA83-B665-2492-37A0-D439260D4BC2}"/>
              </a:ext>
            </a:extLst>
          </p:cNvPr>
          <p:cNvGrpSpPr/>
          <p:nvPr/>
        </p:nvGrpSpPr>
        <p:grpSpPr>
          <a:xfrm>
            <a:off x="6292889" y="2126499"/>
            <a:ext cx="3180102" cy="913954"/>
            <a:chOff x="558800" y="4453778"/>
            <a:chExt cx="3180102" cy="913954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679BE80-CED5-318E-EF87-65CD3E772197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B4FDD20-C09B-BF8C-6DAC-89E9CE55FA4F}"/>
                </a:ext>
              </a:extLst>
            </p:cNvPr>
            <p:cNvSpPr txBox="1"/>
            <p:nvPr/>
          </p:nvSpPr>
          <p:spPr>
            <a:xfrm>
              <a:off x="571500" y="4813349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66DE4B0-21B5-48D6-256A-F527BB0EC9E5}"/>
              </a:ext>
            </a:extLst>
          </p:cNvPr>
          <p:cNvGrpSpPr/>
          <p:nvPr/>
        </p:nvGrpSpPr>
        <p:grpSpPr>
          <a:xfrm>
            <a:off x="6292889" y="3206427"/>
            <a:ext cx="3180102" cy="913954"/>
            <a:chOff x="558800" y="4453778"/>
            <a:chExt cx="3180102" cy="913954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1B59776-FEF4-61D9-8301-A04D465A6AD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23C50699-1DE4-0D43-7A84-A16DFF4349CB}"/>
                </a:ext>
              </a:extLst>
            </p:cNvPr>
            <p:cNvSpPr txBox="1"/>
            <p:nvPr/>
          </p:nvSpPr>
          <p:spPr>
            <a:xfrm>
              <a:off x="571500" y="4813349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3F50FF17-6AC6-A471-DC2C-2A65B395E61F}"/>
              </a:ext>
            </a:extLst>
          </p:cNvPr>
          <p:cNvGrpSpPr/>
          <p:nvPr/>
        </p:nvGrpSpPr>
        <p:grpSpPr>
          <a:xfrm>
            <a:off x="6292889" y="4358555"/>
            <a:ext cx="3180102" cy="913954"/>
            <a:chOff x="558800" y="4453778"/>
            <a:chExt cx="3180102" cy="913954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7EC3FAD3-15FC-C337-F953-3AC1BF5BED8B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EF488FB4-42A9-871E-E2CF-8685F2453EA0}"/>
                </a:ext>
              </a:extLst>
            </p:cNvPr>
            <p:cNvSpPr txBox="1"/>
            <p:nvPr/>
          </p:nvSpPr>
          <p:spPr>
            <a:xfrm>
              <a:off x="571500" y="4813349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86259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边形 41">
            <a:extLst>
              <a:ext uri="{FF2B5EF4-FFF2-40B4-BE49-F238E27FC236}">
                <a16:creationId xmlns:a16="http://schemas.microsoft.com/office/drawing/2014/main" id="{E0E69426-0FC5-7303-698B-76290B1A7039}"/>
              </a:ext>
            </a:extLst>
          </p:cNvPr>
          <p:cNvSpPr/>
          <p:nvPr/>
        </p:nvSpPr>
        <p:spPr>
          <a:xfrm flipH="1">
            <a:off x="2347039" y="1737842"/>
            <a:ext cx="4077508" cy="1151978"/>
          </a:xfrm>
          <a:prstGeom prst="homePlate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五边形 30">
            <a:extLst>
              <a:ext uri="{FF2B5EF4-FFF2-40B4-BE49-F238E27FC236}">
                <a16:creationId xmlns:a16="http://schemas.microsoft.com/office/drawing/2014/main" id="{66ABA01D-0B30-B379-E762-A151764CBC56}"/>
              </a:ext>
            </a:extLst>
          </p:cNvPr>
          <p:cNvSpPr/>
          <p:nvPr/>
        </p:nvSpPr>
        <p:spPr>
          <a:xfrm>
            <a:off x="6429375" y="3152716"/>
            <a:ext cx="4077508" cy="1151978"/>
          </a:xfrm>
          <a:prstGeom prst="homePlate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53D3FB9-18CB-46C5-68AD-176A9EBCFAAC}"/>
              </a:ext>
            </a:extLst>
          </p:cNvPr>
          <p:cNvSpPr/>
          <p:nvPr/>
        </p:nvSpPr>
        <p:spPr>
          <a:xfrm>
            <a:off x="5596455" y="6208613"/>
            <a:ext cx="1656184" cy="5760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当前形势分析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" name="五边形 30">
            <a:extLst>
              <a:ext uri="{FF2B5EF4-FFF2-40B4-BE49-F238E27FC236}">
                <a16:creationId xmlns:a16="http://schemas.microsoft.com/office/drawing/2014/main" id="{B2FD4AE7-EC17-5377-5D73-73200AAFADE1}"/>
              </a:ext>
            </a:extLst>
          </p:cNvPr>
          <p:cNvSpPr/>
          <p:nvPr/>
        </p:nvSpPr>
        <p:spPr>
          <a:xfrm>
            <a:off x="6429375" y="1744117"/>
            <a:ext cx="4077508" cy="1151978"/>
          </a:xfrm>
          <a:prstGeom prst="homePlate">
            <a:avLst/>
          </a:prstGeom>
          <a:solidFill>
            <a:srgbClr val="1D2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五边形 41">
            <a:extLst>
              <a:ext uri="{FF2B5EF4-FFF2-40B4-BE49-F238E27FC236}">
                <a16:creationId xmlns:a16="http://schemas.microsoft.com/office/drawing/2014/main" id="{247A4E90-2001-CE5C-D336-3C94D06B3963}"/>
              </a:ext>
            </a:extLst>
          </p:cNvPr>
          <p:cNvSpPr/>
          <p:nvPr/>
        </p:nvSpPr>
        <p:spPr>
          <a:xfrm flipH="1">
            <a:off x="2347039" y="3168381"/>
            <a:ext cx="4077508" cy="1151978"/>
          </a:xfrm>
          <a:prstGeom prst="homePlate">
            <a:avLst/>
          </a:prstGeom>
          <a:solidFill>
            <a:srgbClr val="1D2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箭头: 上 4">
            <a:extLst>
              <a:ext uri="{FF2B5EF4-FFF2-40B4-BE49-F238E27FC236}">
                <a16:creationId xmlns:a16="http://schemas.microsoft.com/office/drawing/2014/main" id="{D55EBDAD-B7D3-7EF9-7307-AD3EA59441C2}"/>
              </a:ext>
            </a:extLst>
          </p:cNvPr>
          <p:cNvSpPr/>
          <p:nvPr/>
        </p:nvSpPr>
        <p:spPr>
          <a:xfrm>
            <a:off x="6280531" y="1328741"/>
            <a:ext cx="322670" cy="5167904"/>
          </a:xfrm>
          <a:prstGeom prst="upArrow">
            <a:avLst>
              <a:gd name="adj1" fmla="val 100000"/>
              <a:gd name="adj2" fmla="val 26385"/>
            </a:avLst>
          </a:prstGeom>
          <a:solidFill>
            <a:srgbClr val="F6E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088AB46-F939-E1F9-9472-F39986023E3C}"/>
              </a:ext>
            </a:extLst>
          </p:cNvPr>
          <p:cNvGrpSpPr/>
          <p:nvPr/>
        </p:nvGrpSpPr>
        <p:grpSpPr>
          <a:xfrm>
            <a:off x="6794555" y="1896348"/>
            <a:ext cx="3180102" cy="847515"/>
            <a:chOff x="558800" y="4453778"/>
            <a:chExt cx="3180102" cy="84751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9473FE2-A0D5-157B-DEA5-E1F49CC81E32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1930DD7-D66F-40D0-4799-6FEAA26E4B8F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2CF1A15-EAB6-7C05-C51D-662B6189AB39}"/>
              </a:ext>
            </a:extLst>
          </p:cNvPr>
          <p:cNvGrpSpPr/>
          <p:nvPr/>
        </p:nvGrpSpPr>
        <p:grpSpPr>
          <a:xfrm>
            <a:off x="2921775" y="3320612"/>
            <a:ext cx="3180102" cy="847515"/>
            <a:chOff x="571500" y="4453778"/>
            <a:chExt cx="3180102" cy="84751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137324C-B04E-28E4-6644-7DB93D63858C}"/>
                </a:ext>
              </a:extLst>
            </p:cNvPr>
            <p:cNvSpPr txBox="1"/>
            <p:nvPr/>
          </p:nvSpPr>
          <p:spPr>
            <a:xfrm>
              <a:off x="1996184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A02910C-74B4-E52E-DB19-D7D3D8E65AD0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B799C2C-C984-F76D-1A38-FF2012C3330F}"/>
              </a:ext>
            </a:extLst>
          </p:cNvPr>
          <p:cNvGrpSpPr/>
          <p:nvPr/>
        </p:nvGrpSpPr>
        <p:grpSpPr>
          <a:xfrm>
            <a:off x="2921775" y="1896348"/>
            <a:ext cx="3180102" cy="847515"/>
            <a:chOff x="571500" y="4453778"/>
            <a:chExt cx="3180102" cy="84751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F2B71F4-5A67-24F6-5DB7-9AA9A2F56A34}"/>
                </a:ext>
              </a:extLst>
            </p:cNvPr>
            <p:cNvSpPr txBox="1"/>
            <p:nvPr/>
          </p:nvSpPr>
          <p:spPr>
            <a:xfrm>
              <a:off x="1996184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46F4A89-311A-E683-4905-06C20270D347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B437CC9-00B8-D8F7-32E9-FBA62FB78BE5}"/>
              </a:ext>
            </a:extLst>
          </p:cNvPr>
          <p:cNvGrpSpPr/>
          <p:nvPr/>
        </p:nvGrpSpPr>
        <p:grpSpPr>
          <a:xfrm>
            <a:off x="6794555" y="3326352"/>
            <a:ext cx="3180102" cy="847515"/>
            <a:chOff x="558800" y="4453778"/>
            <a:chExt cx="3180102" cy="84751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A7F1160-379D-C138-29AF-D61E485C81E3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C5D2F9D-968F-6DBC-097E-4193F3BED87D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49569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当前形势分析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" name="Freeform 10">
            <a:extLst>
              <a:ext uri="{FF2B5EF4-FFF2-40B4-BE49-F238E27FC236}">
                <a16:creationId xmlns:a16="http://schemas.microsoft.com/office/drawing/2014/main" id="{5D1EB6F1-AD49-CA22-EF04-F28086C42B6F}"/>
              </a:ext>
            </a:extLst>
          </p:cNvPr>
          <p:cNvSpPr>
            <a:spLocks/>
          </p:cNvSpPr>
          <p:nvPr/>
        </p:nvSpPr>
        <p:spPr bwMode="auto">
          <a:xfrm>
            <a:off x="5866779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id="{08CD8869-2F5E-350F-A8BE-A3D73D44DE31}"/>
              </a:ext>
            </a:extLst>
          </p:cNvPr>
          <p:cNvSpPr>
            <a:spLocks/>
          </p:cNvSpPr>
          <p:nvPr/>
        </p:nvSpPr>
        <p:spPr bwMode="auto">
          <a:xfrm>
            <a:off x="8354156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rgbClr val="B87A56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A9BAF5CF-6EEB-5761-EA4C-BA0468C26D09}"/>
              </a:ext>
            </a:extLst>
          </p:cNvPr>
          <p:cNvSpPr>
            <a:spLocks/>
          </p:cNvSpPr>
          <p:nvPr/>
        </p:nvSpPr>
        <p:spPr bwMode="auto">
          <a:xfrm>
            <a:off x="7235651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rgbClr val="B87A56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09DF103E-800D-93C6-FFAA-31F53B79B069}"/>
              </a:ext>
            </a:extLst>
          </p:cNvPr>
          <p:cNvSpPr>
            <a:spLocks/>
          </p:cNvSpPr>
          <p:nvPr/>
        </p:nvSpPr>
        <p:spPr bwMode="auto">
          <a:xfrm>
            <a:off x="3634084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rgbClr val="B87A56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30">
            <a:extLst>
              <a:ext uri="{FF2B5EF4-FFF2-40B4-BE49-F238E27FC236}">
                <a16:creationId xmlns:a16="http://schemas.microsoft.com/office/drawing/2014/main" id="{E41F9F04-6226-4B09-ADB2-AB6D700D4E69}"/>
              </a:ext>
            </a:extLst>
          </p:cNvPr>
          <p:cNvSpPr>
            <a:spLocks noEditPoints="1"/>
          </p:cNvSpPr>
          <p:nvPr/>
        </p:nvSpPr>
        <p:spPr bwMode="auto">
          <a:xfrm>
            <a:off x="1594017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rgbClr val="1D274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D3AB93A7-92C1-4E3A-5CA9-E20F58777E13}"/>
              </a:ext>
            </a:extLst>
          </p:cNvPr>
          <p:cNvSpPr txBox="1"/>
          <p:nvPr/>
        </p:nvSpPr>
        <p:spPr>
          <a:xfrm>
            <a:off x="1678229" y="5132965"/>
            <a:ext cx="829163" cy="30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2023</a:t>
            </a:r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3FAE818A-2585-B4FA-357F-DAF9FB1D5031}"/>
              </a:ext>
            </a:extLst>
          </p:cNvPr>
          <p:cNvSpPr/>
          <p:nvPr/>
        </p:nvSpPr>
        <p:spPr>
          <a:xfrm>
            <a:off x="4148110" y="3551965"/>
            <a:ext cx="184731" cy="2287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14">
            <a:extLst>
              <a:ext uri="{FF2B5EF4-FFF2-40B4-BE49-F238E27FC236}">
                <a16:creationId xmlns:a16="http://schemas.microsoft.com/office/drawing/2014/main" id="{48A4EA2B-5926-0E73-1F54-DF42E8FCEC5D}"/>
              </a:ext>
            </a:extLst>
          </p:cNvPr>
          <p:cNvSpPr/>
          <p:nvPr/>
        </p:nvSpPr>
        <p:spPr>
          <a:xfrm>
            <a:off x="2573295" y="5232100"/>
            <a:ext cx="1060789" cy="174749"/>
          </a:xfrm>
          <a:prstGeom prst="rect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18">
            <a:extLst>
              <a:ext uri="{FF2B5EF4-FFF2-40B4-BE49-F238E27FC236}">
                <a16:creationId xmlns:a16="http://schemas.microsoft.com/office/drawing/2014/main" id="{4491A49A-0B01-92D6-D0BE-3414FACE855C}"/>
              </a:ext>
            </a:extLst>
          </p:cNvPr>
          <p:cNvSpPr>
            <a:spLocks/>
          </p:cNvSpPr>
          <p:nvPr/>
        </p:nvSpPr>
        <p:spPr bwMode="auto">
          <a:xfrm>
            <a:off x="4748217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98D1E12A-7E69-1835-43FC-1283C8D5DD12}"/>
              </a:ext>
            </a:extLst>
          </p:cNvPr>
          <p:cNvSpPr>
            <a:spLocks/>
          </p:cNvSpPr>
          <p:nvPr/>
        </p:nvSpPr>
        <p:spPr bwMode="auto">
          <a:xfrm>
            <a:off x="9463124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ight Arrow 17">
            <a:extLst>
              <a:ext uri="{FF2B5EF4-FFF2-40B4-BE49-F238E27FC236}">
                <a16:creationId xmlns:a16="http://schemas.microsoft.com/office/drawing/2014/main" id="{F678A776-EC61-3D90-9CCF-6E0BC16CABC8}"/>
              </a:ext>
            </a:extLst>
          </p:cNvPr>
          <p:cNvSpPr/>
          <p:nvPr/>
        </p:nvSpPr>
        <p:spPr>
          <a:xfrm>
            <a:off x="9947051" y="2229294"/>
            <a:ext cx="1203153" cy="379172"/>
          </a:xfrm>
          <a:prstGeom prst="rightArrow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76F6CF1-BB6A-B4A1-AC95-43A71E4DA328}"/>
              </a:ext>
            </a:extLst>
          </p:cNvPr>
          <p:cNvGrpSpPr/>
          <p:nvPr/>
        </p:nvGrpSpPr>
        <p:grpSpPr>
          <a:xfrm>
            <a:off x="7348160" y="4641226"/>
            <a:ext cx="3180102" cy="847515"/>
            <a:chOff x="558800" y="4453778"/>
            <a:chExt cx="3180102" cy="84751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AE44FE4-802C-F60B-F6B4-F6B93CD6BF29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20ED528-1E51-8722-D6A0-2D688A45A10A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10A0A2E-A210-3F24-6B5C-0E1800035D10}"/>
              </a:ext>
            </a:extLst>
          </p:cNvPr>
          <p:cNvGrpSpPr/>
          <p:nvPr/>
        </p:nvGrpSpPr>
        <p:grpSpPr>
          <a:xfrm>
            <a:off x="2558059" y="5581056"/>
            <a:ext cx="3180102" cy="847515"/>
            <a:chOff x="558800" y="4453778"/>
            <a:chExt cx="3180102" cy="84751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142CF8B-65BA-0C05-D0FD-A8BD9982626E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4CE5E06-3F0F-215B-D9F4-3CA3E03DAFD2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40787AD-E0AD-2E24-CE85-4F5AECD8190D}"/>
              </a:ext>
            </a:extLst>
          </p:cNvPr>
          <p:cNvGrpSpPr/>
          <p:nvPr/>
        </p:nvGrpSpPr>
        <p:grpSpPr>
          <a:xfrm>
            <a:off x="4323564" y="2459011"/>
            <a:ext cx="3167402" cy="847515"/>
            <a:chOff x="571500" y="4453778"/>
            <a:chExt cx="3167402" cy="84751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1ACCE44-BEB4-2597-0EA5-EFD09C4EC9A5}"/>
                </a:ext>
              </a:extLst>
            </p:cNvPr>
            <p:cNvSpPr txBox="1"/>
            <p:nvPr/>
          </p:nvSpPr>
          <p:spPr>
            <a:xfrm>
              <a:off x="1983484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A1024BE-6770-356E-05BC-735357ABDBC6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26142D4-8270-5917-07C5-95CC6D573CE3}"/>
              </a:ext>
            </a:extLst>
          </p:cNvPr>
          <p:cNvGrpSpPr/>
          <p:nvPr/>
        </p:nvGrpSpPr>
        <p:grpSpPr>
          <a:xfrm>
            <a:off x="8001814" y="1430279"/>
            <a:ext cx="3167402" cy="847515"/>
            <a:chOff x="571500" y="4453778"/>
            <a:chExt cx="3167402" cy="84751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148985F-C797-387A-EBB6-D744B3254157}"/>
                </a:ext>
              </a:extLst>
            </p:cNvPr>
            <p:cNvSpPr txBox="1"/>
            <p:nvPr/>
          </p:nvSpPr>
          <p:spPr>
            <a:xfrm>
              <a:off x="1983484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E3D57B4-E2B1-0FBC-653F-22996EF8CB6B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04515ED9-D0BD-ADDD-3ACA-01CDA927B8B8}"/>
              </a:ext>
            </a:extLst>
          </p:cNvPr>
          <p:cNvSpPr/>
          <p:nvPr/>
        </p:nvSpPr>
        <p:spPr>
          <a:xfrm>
            <a:off x="0" y="0"/>
            <a:ext cx="7677855" cy="7232650"/>
          </a:xfrm>
          <a:custGeom>
            <a:avLst/>
            <a:gdLst>
              <a:gd name="connsiteX0" fmla="*/ 0 w 7677855"/>
              <a:gd name="connsiteY0" fmla="*/ 0 h 7232650"/>
              <a:gd name="connsiteX1" fmla="*/ 7323741 w 7677855"/>
              <a:gd name="connsiteY1" fmla="*/ 0 h 7232650"/>
              <a:gd name="connsiteX2" fmla="*/ 7416403 w 7677855"/>
              <a:gd name="connsiteY2" fmla="*/ 100366 h 7232650"/>
              <a:gd name="connsiteX3" fmla="*/ 7632700 w 7677855"/>
              <a:gd name="connsiteY3" fmla="*/ 825500 h 7232650"/>
              <a:gd name="connsiteX4" fmla="*/ 5854700 w 7677855"/>
              <a:gd name="connsiteY4" fmla="*/ 1930400 h 7232650"/>
              <a:gd name="connsiteX5" fmla="*/ 3962400 w 7677855"/>
              <a:gd name="connsiteY5" fmla="*/ 2933700 h 7232650"/>
              <a:gd name="connsiteX6" fmla="*/ 3213100 w 7677855"/>
              <a:gd name="connsiteY6" fmla="*/ 4165600 h 7232650"/>
              <a:gd name="connsiteX7" fmla="*/ 1295400 w 7677855"/>
              <a:gd name="connsiteY7" fmla="*/ 4559300 h 7232650"/>
              <a:gd name="connsiteX8" fmla="*/ 1282700 w 7677855"/>
              <a:gd name="connsiteY8" fmla="*/ 6032500 h 7232650"/>
              <a:gd name="connsiteX9" fmla="*/ 2655788 w 7677855"/>
              <a:gd name="connsiteY9" fmla="*/ 7184132 h 7232650"/>
              <a:gd name="connsiteX10" fmla="*/ 2724166 w 7677855"/>
              <a:gd name="connsiteY10" fmla="*/ 7232650 h 7232650"/>
              <a:gd name="connsiteX11" fmla="*/ 0 w 7677855"/>
              <a:gd name="connsiteY11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77855" h="7232650">
                <a:moveTo>
                  <a:pt x="0" y="0"/>
                </a:moveTo>
                <a:lnTo>
                  <a:pt x="7323741" y="0"/>
                </a:lnTo>
                <a:lnTo>
                  <a:pt x="7416403" y="100366"/>
                </a:lnTo>
                <a:cubicBezTo>
                  <a:pt x="7627409" y="345695"/>
                  <a:pt x="7749117" y="588698"/>
                  <a:pt x="7632700" y="825500"/>
                </a:cubicBezTo>
                <a:cubicBezTo>
                  <a:pt x="7446433" y="1204383"/>
                  <a:pt x="6466417" y="1579033"/>
                  <a:pt x="5854700" y="1930400"/>
                </a:cubicBezTo>
                <a:cubicBezTo>
                  <a:pt x="5242983" y="2281767"/>
                  <a:pt x="4402668" y="2561167"/>
                  <a:pt x="3962400" y="2933700"/>
                </a:cubicBezTo>
                <a:cubicBezTo>
                  <a:pt x="3522133" y="3306233"/>
                  <a:pt x="3657600" y="3894667"/>
                  <a:pt x="3213100" y="4165600"/>
                </a:cubicBezTo>
                <a:cubicBezTo>
                  <a:pt x="2768600" y="4436533"/>
                  <a:pt x="1756833" y="4146550"/>
                  <a:pt x="1295400" y="4559300"/>
                </a:cubicBezTo>
                <a:cubicBezTo>
                  <a:pt x="833967" y="4972050"/>
                  <a:pt x="999067" y="5552017"/>
                  <a:pt x="1282700" y="6032500"/>
                </a:cubicBezTo>
                <a:cubicBezTo>
                  <a:pt x="1495425" y="6392862"/>
                  <a:pt x="2202259" y="6865144"/>
                  <a:pt x="2655788" y="7184132"/>
                </a:cubicBezTo>
                <a:lnTo>
                  <a:pt x="2724166" y="7232650"/>
                </a:lnTo>
                <a:lnTo>
                  <a:pt x="0" y="723265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9842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3695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16">
            <a:extLst>
              <a:ext uri="{FF2B5EF4-FFF2-40B4-BE49-F238E27FC236}">
                <a16:creationId xmlns:a16="http://schemas.microsoft.com/office/drawing/2014/main" id="{5AA70A05-32AE-F7AF-D55A-3115E967D8EA}"/>
              </a:ext>
            </a:extLst>
          </p:cNvPr>
          <p:cNvSpPr/>
          <p:nvPr/>
        </p:nvSpPr>
        <p:spPr>
          <a:xfrm rot="9888744">
            <a:off x="6988187" y="2013647"/>
            <a:ext cx="2943354" cy="2891170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  <a:gd name="connsiteX0" fmla="*/ 49 w 1451296"/>
              <a:gd name="connsiteY0" fmla="*/ 720080 h 1272002"/>
              <a:gd name="connsiteX1" fmla="*/ 720129 w 1451296"/>
              <a:gd name="connsiteY1" fmla="*/ 0 h 1272002"/>
              <a:gd name="connsiteX2" fmla="*/ 1440209 w 1451296"/>
              <a:gd name="connsiteY2" fmla="*/ 720080 h 1272002"/>
              <a:gd name="connsiteX3" fmla="*/ 693605 w 1451296"/>
              <a:gd name="connsiteY3" fmla="*/ 1272002 h 1272002"/>
              <a:gd name="connsiteX4" fmla="*/ 49 w 1451296"/>
              <a:gd name="connsiteY4" fmla="*/ 720080 h 1272002"/>
              <a:gd name="connsiteX0" fmla="*/ 104665 w 1555912"/>
              <a:gd name="connsiteY0" fmla="*/ 720080 h 1272002"/>
              <a:gd name="connsiteX1" fmla="*/ 824745 w 1555912"/>
              <a:gd name="connsiteY1" fmla="*/ 0 h 1272002"/>
              <a:gd name="connsiteX2" fmla="*/ 1544825 w 1555912"/>
              <a:gd name="connsiteY2" fmla="*/ 720080 h 1272002"/>
              <a:gd name="connsiteX3" fmla="*/ 798221 w 1555912"/>
              <a:gd name="connsiteY3" fmla="*/ 1272002 h 1272002"/>
              <a:gd name="connsiteX4" fmla="*/ 104665 w 1555912"/>
              <a:gd name="connsiteY4" fmla="*/ 720080 h 127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912" h="1272002">
                <a:moveTo>
                  <a:pt x="104665" y="720080"/>
                </a:moveTo>
                <a:cubicBezTo>
                  <a:pt x="-263498" y="336746"/>
                  <a:pt x="427056" y="0"/>
                  <a:pt x="824745" y="0"/>
                </a:cubicBezTo>
                <a:cubicBezTo>
                  <a:pt x="1222434" y="0"/>
                  <a:pt x="1628645" y="223331"/>
                  <a:pt x="1544825" y="720080"/>
                </a:cubicBezTo>
                <a:cubicBezTo>
                  <a:pt x="1453385" y="1079669"/>
                  <a:pt x="1195910" y="1272002"/>
                  <a:pt x="798221" y="1272002"/>
                </a:cubicBezTo>
                <a:cubicBezTo>
                  <a:pt x="400532" y="1272002"/>
                  <a:pt x="472828" y="1103414"/>
                  <a:pt x="104665" y="720080"/>
                </a:cubicBez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C083BF9-968C-29A2-D1EF-85800FD4E88E}"/>
              </a:ext>
            </a:extLst>
          </p:cNvPr>
          <p:cNvSpPr/>
          <p:nvPr/>
        </p:nvSpPr>
        <p:spPr>
          <a:xfrm rot="9710212">
            <a:off x="2771466" y="1188382"/>
            <a:ext cx="4843355" cy="4757485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  <a:gd name="connsiteX0" fmla="*/ 49 w 1451296"/>
              <a:gd name="connsiteY0" fmla="*/ 720080 h 1272002"/>
              <a:gd name="connsiteX1" fmla="*/ 720129 w 1451296"/>
              <a:gd name="connsiteY1" fmla="*/ 0 h 1272002"/>
              <a:gd name="connsiteX2" fmla="*/ 1440209 w 1451296"/>
              <a:gd name="connsiteY2" fmla="*/ 720080 h 1272002"/>
              <a:gd name="connsiteX3" fmla="*/ 693605 w 1451296"/>
              <a:gd name="connsiteY3" fmla="*/ 1272002 h 1272002"/>
              <a:gd name="connsiteX4" fmla="*/ 49 w 1451296"/>
              <a:gd name="connsiteY4" fmla="*/ 720080 h 1272002"/>
              <a:gd name="connsiteX0" fmla="*/ 104665 w 1555912"/>
              <a:gd name="connsiteY0" fmla="*/ 720080 h 1272002"/>
              <a:gd name="connsiteX1" fmla="*/ 824745 w 1555912"/>
              <a:gd name="connsiteY1" fmla="*/ 0 h 1272002"/>
              <a:gd name="connsiteX2" fmla="*/ 1544825 w 1555912"/>
              <a:gd name="connsiteY2" fmla="*/ 720080 h 1272002"/>
              <a:gd name="connsiteX3" fmla="*/ 798221 w 1555912"/>
              <a:gd name="connsiteY3" fmla="*/ 1272002 h 1272002"/>
              <a:gd name="connsiteX4" fmla="*/ 104665 w 1555912"/>
              <a:gd name="connsiteY4" fmla="*/ 720080 h 127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912" h="1272002">
                <a:moveTo>
                  <a:pt x="104665" y="720080"/>
                </a:moveTo>
                <a:cubicBezTo>
                  <a:pt x="-263498" y="336746"/>
                  <a:pt x="427056" y="0"/>
                  <a:pt x="824745" y="0"/>
                </a:cubicBezTo>
                <a:cubicBezTo>
                  <a:pt x="1222434" y="0"/>
                  <a:pt x="1628645" y="223331"/>
                  <a:pt x="1544825" y="720080"/>
                </a:cubicBezTo>
                <a:cubicBezTo>
                  <a:pt x="1453385" y="1079669"/>
                  <a:pt x="1195910" y="1272002"/>
                  <a:pt x="798221" y="1272002"/>
                </a:cubicBezTo>
                <a:cubicBezTo>
                  <a:pt x="400532" y="1272002"/>
                  <a:pt x="472828" y="1103414"/>
                  <a:pt x="104665" y="720080"/>
                </a:cubicBezTo>
                <a:close/>
              </a:path>
            </a:pathLst>
          </a:custGeom>
          <a:solidFill>
            <a:srgbClr val="F6E9DB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当前形势分析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619C4F2-6C3F-25EE-C93C-10B3B5A71A4F}"/>
              </a:ext>
            </a:extLst>
          </p:cNvPr>
          <p:cNvGrpSpPr/>
          <p:nvPr/>
        </p:nvGrpSpPr>
        <p:grpSpPr>
          <a:xfrm>
            <a:off x="2036887" y="1144146"/>
            <a:ext cx="8424390" cy="4232961"/>
            <a:chOff x="3650968" y="2196025"/>
            <a:chExt cx="4890106" cy="2457106"/>
          </a:xfrm>
          <a:scene3d>
            <a:camera prst="perspectiveRelaxedModerately">
              <a:rot lat="17390632" lon="0" rev="0"/>
            </a:camera>
            <a:lightRig rig="flat" dir="t">
              <a:rot lat="0" lon="0" rev="4200000"/>
            </a:lightRig>
          </a:scene3d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CEAC616-A5BD-BDDC-77AC-3F0397496B14}"/>
                </a:ext>
              </a:extLst>
            </p:cNvPr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5" name="圆角矩形 6">
                <a:extLst>
                  <a:ext uri="{FF2B5EF4-FFF2-40B4-BE49-F238E27FC236}">
                    <a16:creationId xmlns:a16="http://schemas.microsoft.com/office/drawing/2014/main" id="{5E0A3D65-88EB-E4C4-48CE-64EADE478BD1}"/>
                  </a:ext>
                </a:extLst>
              </p:cNvPr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圆角矩形 7">
                <a:extLst>
                  <a:ext uri="{FF2B5EF4-FFF2-40B4-BE49-F238E27FC236}">
                    <a16:creationId xmlns:a16="http://schemas.microsoft.com/office/drawing/2014/main" id="{2B0610B6-297B-37C1-D191-E6DBC2365053}"/>
                  </a:ext>
                </a:extLst>
              </p:cNvPr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8">
                <a:extLst>
                  <a:ext uri="{FF2B5EF4-FFF2-40B4-BE49-F238E27FC236}">
                    <a16:creationId xmlns:a16="http://schemas.microsoft.com/office/drawing/2014/main" id="{45F71B12-FA41-BBDE-09C1-B6F6B98F860E}"/>
                  </a:ext>
                </a:extLst>
              </p:cNvPr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AA0D4ED9-CD76-2CA3-F1A6-0E35AE032A49}"/>
                  </a:ext>
                </a:extLst>
              </p:cNvPr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15" name="圆角矩形 14">
                  <a:extLst>
                    <a:ext uri="{FF2B5EF4-FFF2-40B4-BE49-F238E27FC236}">
                      <a16:creationId xmlns:a16="http://schemas.microsoft.com/office/drawing/2014/main" id="{48BD17FB-CA3B-D683-3998-5A13FF87A4FB}"/>
                    </a:ext>
                  </a:extLst>
                </p:cNvPr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圆角矩形 15">
                  <a:extLst>
                    <a:ext uri="{FF2B5EF4-FFF2-40B4-BE49-F238E27FC236}">
                      <a16:creationId xmlns:a16="http://schemas.microsoft.com/office/drawing/2014/main" id="{CDC6C4EF-7DBB-E40E-2397-C0F9E42DD9D3}"/>
                    </a:ext>
                  </a:extLst>
                </p:cNvPr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58704086-544F-E915-638D-B5C2D3E2801E}"/>
                  </a:ext>
                </a:extLst>
              </p:cNvPr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>
                <a:extLst>
                  <a:ext uri="{FF2B5EF4-FFF2-40B4-BE49-F238E27FC236}">
                    <a16:creationId xmlns:a16="http://schemas.microsoft.com/office/drawing/2014/main" id="{E29C5674-80E6-B0A3-99F9-2170AF0149DB}"/>
                  </a:ext>
                </a:extLst>
              </p:cNvPr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A456EBAB-F7F5-86F1-6846-B49496DBA02F}"/>
                  </a:ext>
                </a:extLst>
              </p:cNvPr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7554E2C6-02AE-54B9-5642-120F6B484F36}"/>
                  </a:ext>
                </a:extLst>
              </p:cNvPr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98D7B88-91F8-CAAD-D139-CE23468CE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83898" y="2471954"/>
              <a:ext cx="3824204" cy="1914093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087615F0-992C-D03C-045D-070A0D992798}"/>
              </a:ext>
            </a:extLst>
          </p:cNvPr>
          <p:cNvSpPr txBox="1"/>
          <p:nvPr/>
        </p:nvSpPr>
        <p:spPr>
          <a:xfrm>
            <a:off x="5021420" y="4730960"/>
            <a:ext cx="2824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1006C07-FC0A-501C-FBB5-9AE0D7265E68}"/>
              </a:ext>
            </a:extLst>
          </p:cNvPr>
          <p:cNvSpPr txBox="1"/>
          <p:nvPr/>
        </p:nvSpPr>
        <p:spPr>
          <a:xfrm>
            <a:off x="1428897" y="5127715"/>
            <a:ext cx="998625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25307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6452185" y="159941"/>
            <a:ext cx="6696742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gradFill>
                  <a:gsLst>
                    <a:gs pos="0">
                      <a:srgbClr val="F6E9DB"/>
                    </a:gs>
                    <a:gs pos="100000">
                      <a:srgbClr val="B87A56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34400" dirty="0">
              <a:gradFill>
                <a:gsLst>
                  <a:gs pos="0">
                    <a:srgbClr val="F6E9DB"/>
                  </a:gs>
                  <a:gs pos="100000">
                    <a:srgbClr val="B87A56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9FC8ECF-6DB9-E901-4ADB-513E2558ED5B}"/>
              </a:ext>
            </a:extLst>
          </p:cNvPr>
          <p:cNvSpPr/>
          <p:nvPr/>
        </p:nvSpPr>
        <p:spPr>
          <a:xfrm>
            <a:off x="0" y="0"/>
            <a:ext cx="5059831" cy="1237807"/>
          </a:xfrm>
          <a:custGeom>
            <a:avLst/>
            <a:gdLst>
              <a:gd name="connsiteX0" fmla="*/ 0 w 5059831"/>
              <a:gd name="connsiteY0" fmla="*/ 0 h 1237807"/>
              <a:gd name="connsiteX1" fmla="*/ 5059831 w 5059831"/>
              <a:gd name="connsiteY1" fmla="*/ 0 h 1237807"/>
              <a:gd name="connsiteX2" fmla="*/ 5035480 w 5059831"/>
              <a:gd name="connsiteY2" fmla="*/ 34911 h 1237807"/>
              <a:gd name="connsiteX3" fmla="*/ 3860800 w 5059831"/>
              <a:gd name="connsiteY3" fmla="*/ 1190171 h 1237807"/>
              <a:gd name="connsiteX4" fmla="*/ 1625600 w 5059831"/>
              <a:gd name="connsiteY4" fmla="*/ 754743 h 1237807"/>
              <a:gd name="connsiteX5" fmla="*/ 624114 w 5059831"/>
              <a:gd name="connsiteY5" fmla="*/ 1175657 h 1237807"/>
              <a:gd name="connsiteX6" fmla="*/ 59123 w 5059831"/>
              <a:gd name="connsiteY6" fmla="*/ 727946 h 1237807"/>
              <a:gd name="connsiteX7" fmla="*/ 0 w 5059831"/>
              <a:gd name="connsiteY7" fmla="*/ 630647 h 1237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59831" h="1237807">
                <a:moveTo>
                  <a:pt x="0" y="0"/>
                </a:moveTo>
                <a:lnTo>
                  <a:pt x="5059831" y="0"/>
                </a:lnTo>
                <a:lnTo>
                  <a:pt x="5035480" y="34911"/>
                </a:lnTo>
                <a:cubicBezTo>
                  <a:pt x="4705578" y="500554"/>
                  <a:pt x="4261455" y="1048052"/>
                  <a:pt x="3860800" y="1190171"/>
                </a:cubicBezTo>
                <a:cubicBezTo>
                  <a:pt x="3219752" y="1417562"/>
                  <a:pt x="2165048" y="757162"/>
                  <a:pt x="1625600" y="754743"/>
                </a:cubicBezTo>
                <a:cubicBezTo>
                  <a:pt x="1086152" y="752324"/>
                  <a:pt x="1002332" y="1168884"/>
                  <a:pt x="624114" y="1175657"/>
                </a:cubicBezTo>
                <a:cubicBezTo>
                  <a:pt x="387728" y="1179890"/>
                  <a:pt x="219094" y="980867"/>
                  <a:pt x="59123" y="727946"/>
                </a:cubicBezTo>
                <a:lnTo>
                  <a:pt x="0" y="630647"/>
                </a:lnTo>
                <a:close/>
              </a:path>
            </a:pathLst>
          </a:custGeom>
          <a:solidFill>
            <a:srgbClr val="F6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F6EF886-5CC6-81F6-88B2-07540CD8AB3D}"/>
              </a:ext>
            </a:extLst>
          </p:cNvPr>
          <p:cNvSpPr/>
          <p:nvPr/>
        </p:nvSpPr>
        <p:spPr>
          <a:xfrm>
            <a:off x="-51345" y="-56083"/>
            <a:ext cx="5795714" cy="1493913"/>
          </a:xfrm>
          <a:custGeom>
            <a:avLst/>
            <a:gdLst>
              <a:gd name="connsiteX0" fmla="*/ 0 w 5795714"/>
              <a:gd name="connsiteY0" fmla="*/ 0 h 1493913"/>
              <a:gd name="connsiteX1" fmla="*/ 5795714 w 5795714"/>
              <a:gd name="connsiteY1" fmla="*/ 0 h 1493913"/>
              <a:gd name="connsiteX2" fmla="*/ 5739437 w 5795714"/>
              <a:gd name="connsiteY2" fmla="*/ 53805 h 1493913"/>
              <a:gd name="connsiteX3" fmla="*/ 4775200 w 5795714"/>
              <a:gd name="connsiteY3" fmla="*/ 667657 h 1493913"/>
              <a:gd name="connsiteX4" fmla="*/ 3048000 w 5795714"/>
              <a:gd name="connsiteY4" fmla="*/ 696686 h 1493913"/>
              <a:gd name="connsiteX5" fmla="*/ 856343 w 5795714"/>
              <a:gd name="connsiteY5" fmla="*/ 1480457 h 1493913"/>
              <a:gd name="connsiteX6" fmla="*/ 87114 w 5795714"/>
              <a:gd name="connsiteY6" fmla="*/ 1346051 h 1493913"/>
              <a:gd name="connsiteX7" fmla="*/ 0 w 5795714"/>
              <a:gd name="connsiteY7" fmla="*/ 1291094 h 14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5714" h="1493913">
                <a:moveTo>
                  <a:pt x="0" y="0"/>
                </a:moveTo>
                <a:lnTo>
                  <a:pt x="5795714" y="0"/>
                </a:lnTo>
                <a:lnTo>
                  <a:pt x="5739437" y="53805"/>
                </a:lnTo>
                <a:cubicBezTo>
                  <a:pt x="5451703" y="318634"/>
                  <a:pt x="5147129" y="553357"/>
                  <a:pt x="4775200" y="667657"/>
                </a:cubicBezTo>
                <a:cubicBezTo>
                  <a:pt x="4279295" y="820057"/>
                  <a:pt x="3701143" y="561219"/>
                  <a:pt x="3048000" y="696686"/>
                </a:cubicBezTo>
                <a:cubicBezTo>
                  <a:pt x="2394857" y="832153"/>
                  <a:pt x="1403048" y="1410305"/>
                  <a:pt x="856343" y="1480457"/>
                </a:cubicBezTo>
                <a:cubicBezTo>
                  <a:pt x="514653" y="1524302"/>
                  <a:pt x="280685" y="1456172"/>
                  <a:pt x="87114" y="1346051"/>
                </a:cubicBezTo>
                <a:lnTo>
                  <a:pt x="0" y="1291094"/>
                </a:lnTo>
                <a:close/>
              </a:path>
            </a:pathLst>
          </a:custGeom>
          <a:noFill/>
          <a:ln w="25400">
            <a:solidFill>
              <a:srgbClr val="B87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56F215F-ACB3-FFE5-2D10-3D6DF11B65CF}"/>
              </a:ext>
            </a:extLst>
          </p:cNvPr>
          <p:cNvSpPr/>
          <p:nvPr/>
        </p:nvSpPr>
        <p:spPr>
          <a:xfrm>
            <a:off x="4785961" y="3652816"/>
            <a:ext cx="8072789" cy="3579835"/>
          </a:xfrm>
          <a:custGeom>
            <a:avLst/>
            <a:gdLst>
              <a:gd name="connsiteX0" fmla="*/ 8072789 w 8072789"/>
              <a:gd name="connsiteY0" fmla="*/ 0 h 3579835"/>
              <a:gd name="connsiteX1" fmla="*/ 8072789 w 8072789"/>
              <a:gd name="connsiteY1" fmla="*/ 3579835 h 3579835"/>
              <a:gd name="connsiteX2" fmla="*/ 0 w 8072789"/>
              <a:gd name="connsiteY2" fmla="*/ 3579835 h 3579835"/>
              <a:gd name="connsiteX3" fmla="*/ 1812 w 8072789"/>
              <a:gd name="connsiteY3" fmla="*/ 3562472 h 3579835"/>
              <a:gd name="connsiteX4" fmla="*/ 584325 w 8072789"/>
              <a:gd name="connsiteY4" fmla="*/ 2138385 h 3579835"/>
              <a:gd name="connsiteX5" fmla="*/ 2790496 w 8072789"/>
              <a:gd name="connsiteY5" fmla="*/ 2051299 h 3579835"/>
              <a:gd name="connsiteX6" fmla="*/ 4633810 w 8072789"/>
              <a:gd name="connsiteY6" fmla="*/ 149928 h 3579835"/>
              <a:gd name="connsiteX7" fmla="*/ 6839982 w 8072789"/>
              <a:gd name="connsiteY7" fmla="*/ 512785 h 3579835"/>
              <a:gd name="connsiteX8" fmla="*/ 7966653 w 8072789"/>
              <a:gd name="connsiteY8" fmla="*/ 63296 h 3579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72789" h="3579835">
                <a:moveTo>
                  <a:pt x="8072789" y="0"/>
                </a:moveTo>
                <a:lnTo>
                  <a:pt x="8072789" y="3579835"/>
                </a:lnTo>
                <a:lnTo>
                  <a:pt x="0" y="3579835"/>
                </a:lnTo>
                <a:lnTo>
                  <a:pt x="1812" y="3562472"/>
                </a:lnTo>
                <a:cubicBezTo>
                  <a:pt x="68652" y="2960445"/>
                  <a:pt x="173692" y="2396619"/>
                  <a:pt x="584325" y="2138385"/>
                </a:cubicBezTo>
                <a:cubicBezTo>
                  <a:pt x="1053620" y="1843261"/>
                  <a:pt x="2115582" y="2382708"/>
                  <a:pt x="2790496" y="2051299"/>
                </a:cubicBezTo>
                <a:cubicBezTo>
                  <a:pt x="3465410" y="1719890"/>
                  <a:pt x="3958896" y="406347"/>
                  <a:pt x="4633810" y="149928"/>
                </a:cubicBezTo>
                <a:cubicBezTo>
                  <a:pt x="5308724" y="-106491"/>
                  <a:pt x="6094915" y="650671"/>
                  <a:pt x="6839982" y="512785"/>
                </a:cubicBezTo>
                <a:cubicBezTo>
                  <a:pt x="7212515" y="443842"/>
                  <a:pt x="7588677" y="277835"/>
                  <a:pt x="7966653" y="63296"/>
                </a:cubicBezTo>
                <a:close/>
              </a:path>
            </a:pathLst>
          </a:custGeom>
          <a:solidFill>
            <a:srgbClr val="F6E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8BA09CC-8616-FABB-E438-690E278477D8}"/>
              </a:ext>
            </a:extLst>
          </p:cNvPr>
          <p:cNvSpPr/>
          <p:nvPr/>
        </p:nvSpPr>
        <p:spPr>
          <a:xfrm>
            <a:off x="6410497" y="2576191"/>
            <a:ext cx="6499598" cy="4712542"/>
          </a:xfrm>
          <a:custGeom>
            <a:avLst/>
            <a:gdLst>
              <a:gd name="connsiteX0" fmla="*/ 6499598 w 6499598"/>
              <a:gd name="connsiteY0" fmla="*/ 0 h 4712542"/>
              <a:gd name="connsiteX1" fmla="*/ 6499598 w 6499598"/>
              <a:gd name="connsiteY1" fmla="*/ 4712542 h 4712542"/>
              <a:gd name="connsiteX2" fmla="*/ 0 w 6499598"/>
              <a:gd name="connsiteY2" fmla="*/ 4712542 h 4712542"/>
              <a:gd name="connsiteX3" fmla="*/ 59904 w 6499598"/>
              <a:gd name="connsiteY3" fmla="*/ 4638461 h 4712542"/>
              <a:gd name="connsiteX4" fmla="*/ 1333419 w 6499598"/>
              <a:gd name="connsiteY4" fmla="*/ 3503321 h 4712542"/>
              <a:gd name="connsiteX5" fmla="*/ 4091134 w 6499598"/>
              <a:gd name="connsiteY5" fmla="*/ 3198521 h 4712542"/>
              <a:gd name="connsiteX6" fmla="*/ 5513534 w 6499598"/>
              <a:gd name="connsiteY6" fmla="*/ 673035 h 4712542"/>
              <a:gd name="connsiteX7" fmla="*/ 6319077 w 6499598"/>
              <a:gd name="connsiteY7" fmla="*/ 76589 h 47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99598" h="4712542">
                <a:moveTo>
                  <a:pt x="6499598" y="0"/>
                </a:moveTo>
                <a:lnTo>
                  <a:pt x="6499598" y="4712542"/>
                </a:lnTo>
                <a:lnTo>
                  <a:pt x="0" y="4712542"/>
                </a:lnTo>
                <a:lnTo>
                  <a:pt x="59904" y="4638461"/>
                </a:lnTo>
                <a:cubicBezTo>
                  <a:pt x="381505" y="4242359"/>
                  <a:pt x="831165" y="3716197"/>
                  <a:pt x="1333419" y="3503321"/>
                </a:cubicBezTo>
                <a:cubicBezTo>
                  <a:pt x="2063972" y="3193683"/>
                  <a:pt x="3394448" y="3670235"/>
                  <a:pt x="4091134" y="3198521"/>
                </a:cubicBezTo>
                <a:cubicBezTo>
                  <a:pt x="4787820" y="2726807"/>
                  <a:pt x="5000696" y="1241511"/>
                  <a:pt x="5513534" y="673035"/>
                </a:cubicBezTo>
                <a:cubicBezTo>
                  <a:pt x="5769953" y="388797"/>
                  <a:pt x="6040886" y="207066"/>
                  <a:pt x="6319077" y="76589"/>
                </a:cubicBezTo>
                <a:close/>
              </a:path>
            </a:pathLst>
          </a:custGeom>
          <a:noFill/>
          <a:ln w="25400">
            <a:solidFill>
              <a:srgbClr val="B87A5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963FA65-2E5F-4B71-EC7D-7C8AE8136376}"/>
              </a:ext>
            </a:extLst>
          </p:cNvPr>
          <p:cNvSpPr/>
          <p:nvPr/>
        </p:nvSpPr>
        <p:spPr>
          <a:xfrm>
            <a:off x="11253911" y="5272509"/>
            <a:ext cx="1986009" cy="1204247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1543970" y="2818899"/>
            <a:ext cx="47838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下步工作重点</a:t>
            </a:r>
          </a:p>
        </p:txBody>
      </p:sp>
      <p:sp>
        <p:nvSpPr>
          <p:cNvPr id="30" name="椭圆 16">
            <a:extLst>
              <a:ext uri="{FF2B5EF4-FFF2-40B4-BE49-F238E27FC236}">
                <a16:creationId xmlns:a16="http://schemas.microsoft.com/office/drawing/2014/main" id="{A7C219E5-6425-2E35-020B-2D2FD55FA701}"/>
              </a:ext>
            </a:extLst>
          </p:cNvPr>
          <p:cNvSpPr/>
          <p:nvPr/>
        </p:nvSpPr>
        <p:spPr>
          <a:xfrm rot="10141565">
            <a:off x="5108253" y="2125039"/>
            <a:ext cx="996920" cy="604498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16">
            <a:extLst>
              <a:ext uri="{FF2B5EF4-FFF2-40B4-BE49-F238E27FC236}">
                <a16:creationId xmlns:a16="http://schemas.microsoft.com/office/drawing/2014/main" id="{77A854A6-B37E-EF95-EE55-1804D90814DE}"/>
              </a:ext>
            </a:extLst>
          </p:cNvPr>
          <p:cNvSpPr/>
          <p:nvPr/>
        </p:nvSpPr>
        <p:spPr>
          <a:xfrm>
            <a:off x="1419585" y="3367964"/>
            <a:ext cx="578281" cy="350650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40404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F56868-B936-952A-13E0-1AB160B9F951}"/>
              </a:ext>
            </a:extLst>
          </p:cNvPr>
          <p:cNvSpPr txBox="1"/>
          <p:nvPr/>
        </p:nvSpPr>
        <p:spPr>
          <a:xfrm>
            <a:off x="1885920" y="3832349"/>
            <a:ext cx="4170669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9620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下步工作重点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1" name="Group 155">
            <a:extLst>
              <a:ext uri="{FF2B5EF4-FFF2-40B4-BE49-F238E27FC236}">
                <a16:creationId xmlns:a16="http://schemas.microsoft.com/office/drawing/2014/main" id="{F60FA0A1-6611-A049-3C0F-0AAE949DAC2F}"/>
              </a:ext>
            </a:extLst>
          </p:cNvPr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23" name="Straight Connector 148">
              <a:extLst>
                <a:ext uri="{FF2B5EF4-FFF2-40B4-BE49-F238E27FC236}">
                  <a16:creationId xmlns:a16="http://schemas.microsoft.com/office/drawing/2014/main" id="{3884B574-73E9-0F4A-87E8-D2F1745342E2}"/>
                </a:ext>
              </a:extLst>
            </p:cNvPr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49">
              <a:extLst>
                <a:ext uri="{FF2B5EF4-FFF2-40B4-BE49-F238E27FC236}">
                  <a16:creationId xmlns:a16="http://schemas.microsoft.com/office/drawing/2014/main" id="{DF9FC313-CCCB-050E-0B87-FD88E7508C08}"/>
                </a:ext>
              </a:extLst>
            </p:cNvPr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50">
              <a:extLst>
                <a:ext uri="{FF2B5EF4-FFF2-40B4-BE49-F238E27FC236}">
                  <a16:creationId xmlns:a16="http://schemas.microsoft.com/office/drawing/2014/main" id="{CDA28EA7-5BCA-225A-1A81-2DD366F5D680}"/>
                </a:ext>
              </a:extLst>
            </p:cNvPr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151">
              <a:extLst>
                <a:ext uri="{FF2B5EF4-FFF2-40B4-BE49-F238E27FC236}">
                  <a16:creationId xmlns:a16="http://schemas.microsoft.com/office/drawing/2014/main" id="{3209B906-67D6-EA37-5ACD-A2E00A2C28C8}"/>
                </a:ext>
              </a:extLst>
            </p:cNvPr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52">
              <a:extLst>
                <a:ext uri="{FF2B5EF4-FFF2-40B4-BE49-F238E27FC236}">
                  <a16:creationId xmlns:a16="http://schemas.microsoft.com/office/drawing/2014/main" id="{B00F4CEE-E8F8-539E-5F0A-BE58107F1A1A}"/>
                </a:ext>
              </a:extLst>
            </p:cNvPr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53">
              <a:extLst>
                <a:ext uri="{FF2B5EF4-FFF2-40B4-BE49-F238E27FC236}">
                  <a16:creationId xmlns:a16="http://schemas.microsoft.com/office/drawing/2014/main" id="{8F441FA4-B76D-CD3A-93C1-BA382AA677DA}"/>
                </a:ext>
              </a:extLst>
            </p:cNvPr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54">
              <a:extLst>
                <a:ext uri="{FF2B5EF4-FFF2-40B4-BE49-F238E27FC236}">
                  <a16:creationId xmlns:a16="http://schemas.microsoft.com/office/drawing/2014/main" id="{6C867677-7B8C-EB66-5C60-EEBFBB3549FE}"/>
                </a:ext>
              </a:extLst>
            </p:cNvPr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279">
            <a:extLst>
              <a:ext uri="{FF2B5EF4-FFF2-40B4-BE49-F238E27FC236}">
                <a16:creationId xmlns:a16="http://schemas.microsoft.com/office/drawing/2014/main" id="{596BF869-A423-CAAD-EB33-84A38B8A5330}"/>
              </a:ext>
            </a:extLst>
          </p:cNvPr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33" name="Teardrop 101">
              <a:extLst>
                <a:ext uri="{FF2B5EF4-FFF2-40B4-BE49-F238E27FC236}">
                  <a16:creationId xmlns:a16="http://schemas.microsoft.com/office/drawing/2014/main" id="{2361AA30-A213-7A50-9B61-B95646AB9E3D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B87A5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Oval 104">
              <a:extLst>
                <a:ext uri="{FF2B5EF4-FFF2-40B4-BE49-F238E27FC236}">
                  <a16:creationId xmlns:a16="http://schemas.microsoft.com/office/drawing/2014/main" id="{A37AADCD-10CF-06E0-F7B3-F4571C81B2D7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35" name="Group 279">
            <a:extLst>
              <a:ext uri="{FF2B5EF4-FFF2-40B4-BE49-F238E27FC236}">
                <a16:creationId xmlns:a16="http://schemas.microsoft.com/office/drawing/2014/main" id="{A1DC6534-CF12-9E0A-C0B0-C3EE55C175BD}"/>
              </a:ext>
            </a:extLst>
          </p:cNvPr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36" name="Teardrop 108">
              <a:extLst>
                <a:ext uri="{FF2B5EF4-FFF2-40B4-BE49-F238E27FC236}">
                  <a16:creationId xmlns:a16="http://schemas.microsoft.com/office/drawing/2014/main" id="{A446AAE8-7F3E-1DAA-8D02-B9885ECEC5EB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40404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Oval 111">
              <a:extLst>
                <a:ext uri="{FF2B5EF4-FFF2-40B4-BE49-F238E27FC236}">
                  <a16:creationId xmlns:a16="http://schemas.microsoft.com/office/drawing/2014/main" id="{52F42AFF-2480-3D0D-7456-0E6EC6F3FFD1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38" name="Group 279">
            <a:extLst>
              <a:ext uri="{FF2B5EF4-FFF2-40B4-BE49-F238E27FC236}">
                <a16:creationId xmlns:a16="http://schemas.microsoft.com/office/drawing/2014/main" id="{9E75E547-5ED8-56A9-D113-421460324670}"/>
              </a:ext>
            </a:extLst>
          </p:cNvPr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39" name="Teardrop 117">
              <a:extLst>
                <a:ext uri="{FF2B5EF4-FFF2-40B4-BE49-F238E27FC236}">
                  <a16:creationId xmlns:a16="http://schemas.microsoft.com/office/drawing/2014/main" id="{836FB09D-F706-6E4F-D7FA-464155735731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B87A5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120">
              <a:extLst>
                <a:ext uri="{FF2B5EF4-FFF2-40B4-BE49-F238E27FC236}">
                  <a16:creationId xmlns:a16="http://schemas.microsoft.com/office/drawing/2014/main" id="{A201E39E-C060-25E3-8BD5-E56AA794E629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sp>
        <p:nvSpPr>
          <p:cNvPr id="41" name="TextBox 64">
            <a:extLst>
              <a:ext uri="{FF2B5EF4-FFF2-40B4-BE49-F238E27FC236}">
                <a16:creationId xmlns:a16="http://schemas.microsoft.com/office/drawing/2014/main" id="{AAC3CFF9-9C05-0457-841E-45DC18BD5F3F}"/>
              </a:ext>
            </a:extLst>
          </p:cNvPr>
          <p:cNvSpPr txBox="1"/>
          <p:nvPr/>
        </p:nvSpPr>
        <p:spPr>
          <a:xfrm>
            <a:off x="2071307" y="5741859"/>
            <a:ext cx="602729" cy="209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72">
            <a:extLst>
              <a:ext uri="{FF2B5EF4-FFF2-40B4-BE49-F238E27FC236}">
                <a16:creationId xmlns:a16="http://schemas.microsoft.com/office/drawing/2014/main" id="{E1EB4D0F-78BF-E827-F5A6-FA8B378890DB}"/>
              </a:ext>
            </a:extLst>
          </p:cNvPr>
          <p:cNvSpPr txBox="1"/>
          <p:nvPr/>
        </p:nvSpPr>
        <p:spPr>
          <a:xfrm>
            <a:off x="2938191" y="5741859"/>
            <a:ext cx="602729" cy="209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76">
            <a:extLst>
              <a:ext uri="{FF2B5EF4-FFF2-40B4-BE49-F238E27FC236}">
                <a16:creationId xmlns:a16="http://schemas.microsoft.com/office/drawing/2014/main" id="{59C48713-2655-A2F5-B09A-319C35F488DC}"/>
              </a:ext>
            </a:extLst>
          </p:cNvPr>
          <p:cNvSpPr txBox="1"/>
          <p:nvPr/>
        </p:nvSpPr>
        <p:spPr>
          <a:xfrm>
            <a:off x="3805074" y="5741859"/>
            <a:ext cx="602729" cy="209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7DC95CBC-C7E5-314E-5A95-75F86F8523DB}"/>
              </a:ext>
            </a:extLst>
          </p:cNvPr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04040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Freeform 6">
            <a:extLst>
              <a:ext uri="{FF2B5EF4-FFF2-40B4-BE49-F238E27FC236}">
                <a16:creationId xmlns:a16="http://schemas.microsoft.com/office/drawing/2014/main" id="{870C79CB-4842-DC7F-7810-73CE141ADE34}"/>
              </a:ext>
            </a:extLst>
          </p:cNvPr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04040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104FE1ED-C884-E820-F883-44B01321ED98}"/>
              </a:ext>
            </a:extLst>
          </p:cNvPr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B87A56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Freeform 6">
            <a:extLst>
              <a:ext uri="{FF2B5EF4-FFF2-40B4-BE49-F238E27FC236}">
                <a16:creationId xmlns:a16="http://schemas.microsoft.com/office/drawing/2014/main" id="{281923C7-9644-AACB-3624-6F7057C0FCC1}"/>
              </a:ext>
            </a:extLst>
          </p:cNvPr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B87A56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Freeform 6">
            <a:extLst>
              <a:ext uri="{FF2B5EF4-FFF2-40B4-BE49-F238E27FC236}">
                <a16:creationId xmlns:a16="http://schemas.microsoft.com/office/drawing/2014/main" id="{CDCDFAB2-F065-9DB4-5040-C809CFD1A0CB}"/>
              </a:ext>
            </a:extLst>
          </p:cNvPr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B87A56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Group 279">
            <a:extLst>
              <a:ext uri="{FF2B5EF4-FFF2-40B4-BE49-F238E27FC236}">
                <a16:creationId xmlns:a16="http://schemas.microsoft.com/office/drawing/2014/main" id="{24A1B51E-EAA5-21B4-CCC7-327BAFCAB2D6}"/>
              </a:ext>
            </a:extLst>
          </p:cNvPr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50" name="Teardrop 166">
              <a:extLst>
                <a:ext uri="{FF2B5EF4-FFF2-40B4-BE49-F238E27FC236}">
                  <a16:creationId xmlns:a16="http://schemas.microsoft.com/office/drawing/2014/main" id="{33AD1FB3-8C03-7BFD-1FC7-CFD67CD9BB29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40404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Oval 167">
              <a:extLst>
                <a:ext uri="{FF2B5EF4-FFF2-40B4-BE49-F238E27FC236}">
                  <a16:creationId xmlns:a16="http://schemas.microsoft.com/office/drawing/2014/main" id="{C304D075-7D5B-F27A-5C48-34D484C23E14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52" name="Group 279">
            <a:extLst>
              <a:ext uri="{FF2B5EF4-FFF2-40B4-BE49-F238E27FC236}">
                <a16:creationId xmlns:a16="http://schemas.microsoft.com/office/drawing/2014/main" id="{0D92456D-1861-19E3-63FC-77BF8C342027}"/>
              </a:ext>
            </a:extLst>
          </p:cNvPr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53" name="Teardrop 170">
              <a:extLst>
                <a:ext uri="{FF2B5EF4-FFF2-40B4-BE49-F238E27FC236}">
                  <a16:creationId xmlns:a16="http://schemas.microsoft.com/office/drawing/2014/main" id="{4B43F190-6A15-3BCE-D5BF-D1CFA7B24DF7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B87A5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Oval 171">
              <a:extLst>
                <a:ext uri="{FF2B5EF4-FFF2-40B4-BE49-F238E27FC236}">
                  <a16:creationId xmlns:a16="http://schemas.microsoft.com/office/drawing/2014/main" id="{F210C78A-9A3C-F708-50AC-D85785A92B4D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sp>
        <p:nvSpPr>
          <p:cNvPr id="55" name="TextBox 172">
            <a:extLst>
              <a:ext uri="{FF2B5EF4-FFF2-40B4-BE49-F238E27FC236}">
                <a16:creationId xmlns:a16="http://schemas.microsoft.com/office/drawing/2014/main" id="{4D3A5721-7E6F-B340-CB92-B35A461E5091}"/>
              </a:ext>
            </a:extLst>
          </p:cNvPr>
          <p:cNvSpPr txBox="1"/>
          <p:nvPr/>
        </p:nvSpPr>
        <p:spPr>
          <a:xfrm>
            <a:off x="4671957" y="5741859"/>
            <a:ext cx="602729" cy="209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173">
            <a:extLst>
              <a:ext uri="{FF2B5EF4-FFF2-40B4-BE49-F238E27FC236}">
                <a16:creationId xmlns:a16="http://schemas.microsoft.com/office/drawing/2014/main" id="{AE7241EE-F094-2B1E-CFCA-F06ADAC0A364}"/>
              </a:ext>
            </a:extLst>
          </p:cNvPr>
          <p:cNvSpPr txBox="1"/>
          <p:nvPr/>
        </p:nvSpPr>
        <p:spPr>
          <a:xfrm>
            <a:off x="5538842" y="5741859"/>
            <a:ext cx="602729" cy="209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Rectangle 164">
            <a:extLst>
              <a:ext uri="{FF2B5EF4-FFF2-40B4-BE49-F238E27FC236}">
                <a16:creationId xmlns:a16="http://schemas.microsoft.com/office/drawing/2014/main" id="{9C3C7417-167A-27E8-8EFE-2EB422FECE22}"/>
              </a:ext>
            </a:extLst>
          </p:cNvPr>
          <p:cNvSpPr/>
          <p:nvPr/>
        </p:nvSpPr>
        <p:spPr>
          <a:xfrm>
            <a:off x="10350845" y="5198226"/>
            <a:ext cx="687689" cy="4775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</a:p>
        </p:txBody>
      </p:sp>
      <p:sp>
        <p:nvSpPr>
          <p:cNvPr id="58" name="Rectangle 165">
            <a:extLst>
              <a:ext uri="{FF2B5EF4-FFF2-40B4-BE49-F238E27FC236}">
                <a16:creationId xmlns:a16="http://schemas.microsoft.com/office/drawing/2014/main" id="{9C30B052-62B4-E6A6-0FEA-701B0B10430E}"/>
              </a:ext>
            </a:extLst>
          </p:cNvPr>
          <p:cNvSpPr/>
          <p:nvPr/>
        </p:nvSpPr>
        <p:spPr>
          <a:xfrm>
            <a:off x="10350845" y="4267697"/>
            <a:ext cx="687689" cy="4775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B87A56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grpSp>
        <p:nvGrpSpPr>
          <p:cNvPr id="60" name="Group 184">
            <a:extLst>
              <a:ext uri="{FF2B5EF4-FFF2-40B4-BE49-F238E27FC236}">
                <a16:creationId xmlns:a16="http://schemas.microsoft.com/office/drawing/2014/main" id="{0DEBFDEF-3533-0FA8-0E81-CF6BBF7A9598}"/>
              </a:ext>
            </a:extLst>
          </p:cNvPr>
          <p:cNvGrpSpPr/>
          <p:nvPr/>
        </p:nvGrpSpPr>
        <p:grpSpPr>
          <a:xfrm>
            <a:off x="7009043" y="5097283"/>
            <a:ext cx="307083" cy="659261"/>
            <a:chOff x="6213475" y="1668463"/>
            <a:chExt cx="227013" cy="487362"/>
          </a:xfrm>
          <a:solidFill>
            <a:srgbClr val="404040"/>
          </a:solidFill>
        </p:grpSpPr>
        <p:sp>
          <p:nvSpPr>
            <p:cNvPr id="88" name="Oval 98">
              <a:extLst>
                <a:ext uri="{FF2B5EF4-FFF2-40B4-BE49-F238E27FC236}">
                  <a16:creationId xmlns:a16="http://schemas.microsoft.com/office/drawing/2014/main" id="{16FE1682-033F-B7F9-E103-6C046A94B4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Freeform 99">
              <a:extLst>
                <a:ext uri="{FF2B5EF4-FFF2-40B4-BE49-F238E27FC236}">
                  <a16:creationId xmlns:a16="http://schemas.microsoft.com/office/drawing/2014/main" id="{40C6D339-61B5-9253-684B-582C34751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Group 184">
            <a:extLst>
              <a:ext uri="{FF2B5EF4-FFF2-40B4-BE49-F238E27FC236}">
                <a16:creationId xmlns:a16="http://schemas.microsoft.com/office/drawing/2014/main" id="{C6A1C34B-DF39-3457-3BCC-DE34C78124F8}"/>
              </a:ext>
            </a:extLst>
          </p:cNvPr>
          <p:cNvGrpSpPr/>
          <p:nvPr/>
        </p:nvGrpSpPr>
        <p:grpSpPr>
          <a:xfrm>
            <a:off x="7323116" y="5097283"/>
            <a:ext cx="307083" cy="659261"/>
            <a:chOff x="6213475" y="1668463"/>
            <a:chExt cx="227013" cy="487362"/>
          </a:xfrm>
          <a:solidFill>
            <a:srgbClr val="404040"/>
          </a:solidFill>
        </p:grpSpPr>
        <p:sp>
          <p:nvSpPr>
            <p:cNvPr id="86" name="Oval 98">
              <a:extLst>
                <a:ext uri="{FF2B5EF4-FFF2-40B4-BE49-F238E27FC236}">
                  <a16:creationId xmlns:a16="http://schemas.microsoft.com/office/drawing/2014/main" id="{BA60CE11-0F75-5FF9-EBB2-0250D994B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99">
              <a:extLst>
                <a:ext uri="{FF2B5EF4-FFF2-40B4-BE49-F238E27FC236}">
                  <a16:creationId xmlns:a16="http://schemas.microsoft.com/office/drawing/2014/main" id="{A88F7120-55E0-2654-0EFC-7FE4298A4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Group 184">
            <a:extLst>
              <a:ext uri="{FF2B5EF4-FFF2-40B4-BE49-F238E27FC236}">
                <a16:creationId xmlns:a16="http://schemas.microsoft.com/office/drawing/2014/main" id="{4966FED9-839D-1DD6-CE4A-24763454ABD7}"/>
              </a:ext>
            </a:extLst>
          </p:cNvPr>
          <p:cNvGrpSpPr/>
          <p:nvPr/>
        </p:nvGrpSpPr>
        <p:grpSpPr>
          <a:xfrm>
            <a:off x="7637188" y="5097283"/>
            <a:ext cx="307083" cy="659261"/>
            <a:chOff x="6213475" y="1668463"/>
            <a:chExt cx="227013" cy="487362"/>
          </a:xfrm>
          <a:solidFill>
            <a:srgbClr val="404040"/>
          </a:solidFill>
        </p:grpSpPr>
        <p:sp>
          <p:nvSpPr>
            <p:cNvPr id="84" name="Oval 98">
              <a:extLst>
                <a:ext uri="{FF2B5EF4-FFF2-40B4-BE49-F238E27FC236}">
                  <a16:creationId xmlns:a16="http://schemas.microsoft.com/office/drawing/2014/main" id="{59D16C2E-4CE9-51F5-46D7-CB16633CA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99">
              <a:extLst>
                <a:ext uri="{FF2B5EF4-FFF2-40B4-BE49-F238E27FC236}">
                  <a16:creationId xmlns:a16="http://schemas.microsoft.com/office/drawing/2014/main" id="{B8AADAD5-918A-0392-A6A3-B1A104619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Group 184">
            <a:extLst>
              <a:ext uri="{FF2B5EF4-FFF2-40B4-BE49-F238E27FC236}">
                <a16:creationId xmlns:a16="http://schemas.microsoft.com/office/drawing/2014/main" id="{B15898E2-5A6E-EE38-35F3-EAF925238F39}"/>
              </a:ext>
            </a:extLst>
          </p:cNvPr>
          <p:cNvGrpSpPr/>
          <p:nvPr/>
        </p:nvGrpSpPr>
        <p:grpSpPr>
          <a:xfrm>
            <a:off x="7951261" y="5097283"/>
            <a:ext cx="307083" cy="659261"/>
            <a:chOff x="6213475" y="1668463"/>
            <a:chExt cx="227013" cy="487362"/>
          </a:xfrm>
          <a:solidFill>
            <a:srgbClr val="404040"/>
          </a:solidFill>
        </p:grpSpPr>
        <p:sp>
          <p:nvSpPr>
            <p:cNvPr id="82" name="Oval 98">
              <a:extLst>
                <a:ext uri="{FF2B5EF4-FFF2-40B4-BE49-F238E27FC236}">
                  <a16:creationId xmlns:a16="http://schemas.microsoft.com/office/drawing/2014/main" id="{814E6036-18DF-B893-19F1-A55CE3EB2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Freeform 99">
              <a:extLst>
                <a:ext uri="{FF2B5EF4-FFF2-40B4-BE49-F238E27FC236}">
                  <a16:creationId xmlns:a16="http://schemas.microsoft.com/office/drawing/2014/main" id="{0A4F28C7-0D48-0BEB-87CE-778EE60EC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Group 184">
            <a:extLst>
              <a:ext uri="{FF2B5EF4-FFF2-40B4-BE49-F238E27FC236}">
                <a16:creationId xmlns:a16="http://schemas.microsoft.com/office/drawing/2014/main" id="{2FC5E565-8B7C-1C6B-2176-9A449786FE43}"/>
              </a:ext>
            </a:extLst>
          </p:cNvPr>
          <p:cNvGrpSpPr/>
          <p:nvPr/>
        </p:nvGrpSpPr>
        <p:grpSpPr>
          <a:xfrm>
            <a:off x="8265334" y="5097283"/>
            <a:ext cx="307083" cy="659261"/>
            <a:chOff x="6213475" y="1668463"/>
            <a:chExt cx="227013" cy="487362"/>
          </a:xfrm>
          <a:solidFill>
            <a:srgbClr val="404040"/>
          </a:solidFill>
        </p:grpSpPr>
        <p:sp>
          <p:nvSpPr>
            <p:cNvPr id="80" name="Oval 98">
              <a:extLst>
                <a:ext uri="{FF2B5EF4-FFF2-40B4-BE49-F238E27FC236}">
                  <a16:creationId xmlns:a16="http://schemas.microsoft.com/office/drawing/2014/main" id="{C7C4706A-DEBD-8A8C-FC5E-D3BBDA921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Freeform 99">
              <a:extLst>
                <a:ext uri="{FF2B5EF4-FFF2-40B4-BE49-F238E27FC236}">
                  <a16:creationId xmlns:a16="http://schemas.microsoft.com/office/drawing/2014/main" id="{C37F1FAA-61A1-B6C6-9AF8-0D3CE4464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Group 184">
            <a:extLst>
              <a:ext uri="{FF2B5EF4-FFF2-40B4-BE49-F238E27FC236}">
                <a16:creationId xmlns:a16="http://schemas.microsoft.com/office/drawing/2014/main" id="{DDE9337A-5416-9105-B762-89D861AD1192}"/>
              </a:ext>
            </a:extLst>
          </p:cNvPr>
          <p:cNvGrpSpPr/>
          <p:nvPr/>
        </p:nvGrpSpPr>
        <p:grpSpPr>
          <a:xfrm>
            <a:off x="8579407" y="5097283"/>
            <a:ext cx="307083" cy="659261"/>
            <a:chOff x="6213475" y="1668463"/>
            <a:chExt cx="227013" cy="487362"/>
          </a:xfrm>
          <a:solidFill>
            <a:srgbClr val="404040"/>
          </a:solidFill>
        </p:grpSpPr>
        <p:sp>
          <p:nvSpPr>
            <p:cNvPr id="78" name="Oval 98">
              <a:extLst>
                <a:ext uri="{FF2B5EF4-FFF2-40B4-BE49-F238E27FC236}">
                  <a16:creationId xmlns:a16="http://schemas.microsoft.com/office/drawing/2014/main" id="{C0923209-C4D8-5E06-9C1D-3D782E7F4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Freeform 99">
              <a:extLst>
                <a:ext uri="{FF2B5EF4-FFF2-40B4-BE49-F238E27FC236}">
                  <a16:creationId xmlns:a16="http://schemas.microsoft.com/office/drawing/2014/main" id="{DCBCCDE1-B096-72C6-5A69-2E611FD1F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6" name="Group 184">
            <a:extLst>
              <a:ext uri="{FF2B5EF4-FFF2-40B4-BE49-F238E27FC236}">
                <a16:creationId xmlns:a16="http://schemas.microsoft.com/office/drawing/2014/main" id="{5EC16C3F-FFE9-2893-F192-27A1E4486092}"/>
              </a:ext>
            </a:extLst>
          </p:cNvPr>
          <p:cNvGrpSpPr/>
          <p:nvPr/>
        </p:nvGrpSpPr>
        <p:grpSpPr>
          <a:xfrm>
            <a:off x="8893479" y="5097283"/>
            <a:ext cx="307083" cy="659261"/>
            <a:chOff x="6213475" y="1668463"/>
            <a:chExt cx="227013" cy="487362"/>
          </a:xfrm>
          <a:solidFill>
            <a:srgbClr val="404040"/>
          </a:solidFill>
        </p:grpSpPr>
        <p:sp>
          <p:nvSpPr>
            <p:cNvPr id="76" name="Oval 98">
              <a:extLst>
                <a:ext uri="{FF2B5EF4-FFF2-40B4-BE49-F238E27FC236}">
                  <a16:creationId xmlns:a16="http://schemas.microsoft.com/office/drawing/2014/main" id="{B1C8FB66-1944-A909-341E-EDD5BF00C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Freeform 99">
              <a:extLst>
                <a:ext uri="{FF2B5EF4-FFF2-40B4-BE49-F238E27FC236}">
                  <a16:creationId xmlns:a16="http://schemas.microsoft.com/office/drawing/2014/main" id="{40EEF7C7-781D-CECC-38A1-6E0691ECE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Group 184">
            <a:extLst>
              <a:ext uri="{FF2B5EF4-FFF2-40B4-BE49-F238E27FC236}">
                <a16:creationId xmlns:a16="http://schemas.microsoft.com/office/drawing/2014/main" id="{9C78CFE8-AABA-C019-6973-38DB74C87A92}"/>
              </a:ext>
            </a:extLst>
          </p:cNvPr>
          <p:cNvGrpSpPr/>
          <p:nvPr/>
        </p:nvGrpSpPr>
        <p:grpSpPr>
          <a:xfrm>
            <a:off x="9207552" y="5097283"/>
            <a:ext cx="307083" cy="659261"/>
            <a:chOff x="6213475" y="1668463"/>
            <a:chExt cx="227013" cy="487362"/>
          </a:xfrm>
          <a:solidFill>
            <a:srgbClr val="404040"/>
          </a:solidFill>
        </p:grpSpPr>
        <p:sp>
          <p:nvSpPr>
            <p:cNvPr id="74" name="Oval 98">
              <a:extLst>
                <a:ext uri="{FF2B5EF4-FFF2-40B4-BE49-F238E27FC236}">
                  <a16:creationId xmlns:a16="http://schemas.microsoft.com/office/drawing/2014/main" id="{A9428BE7-60BD-806B-3FB6-C68F6E22F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Freeform 99">
              <a:extLst>
                <a:ext uri="{FF2B5EF4-FFF2-40B4-BE49-F238E27FC236}">
                  <a16:creationId xmlns:a16="http://schemas.microsoft.com/office/drawing/2014/main" id="{ACE9A1F0-DE18-24D1-F9B4-132949698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Group 184">
            <a:extLst>
              <a:ext uri="{FF2B5EF4-FFF2-40B4-BE49-F238E27FC236}">
                <a16:creationId xmlns:a16="http://schemas.microsoft.com/office/drawing/2014/main" id="{7E9EB54E-C6C8-0584-06D0-E3D4F5479715}"/>
              </a:ext>
            </a:extLst>
          </p:cNvPr>
          <p:cNvGrpSpPr/>
          <p:nvPr/>
        </p:nvGrpSpPr>
        <p:grpSpPr>
          <a:xfrm>
            <a:off x="9521625" y="5097283"/>
            <a:ext cx="307083" cy="659261"/>
            <a:chOff x="6213475" y="1668463"/>
            <a:chExt cx="227013" cy="487362"/>
          </a:xfrm>
          <a:solidFill>
            <a:srgbClr val="404040"/>
          </a:solidFill>
        </p:grpSpPr>
        <p:sp>
          <p:nvSpPr>
            <p:cNvPr id="72" name="Oval 98">
              <a:extLst>
                <a:ext uri="{FF2B5EF4-FFF2-40B4-BE49-F238E27FC236}">
                  <a16:creationId xmlns:a16="http://schemas.microsoft.com/office/drawing/2014/main" id="{80717BBA-CE19-5841-7A6D-470A598F0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Freeform 99">
              <a:extLst>
                <a:ext uri="{FF2B5EF4-FFF2-40B4-BE49-F238E27FC236}">
                  <a16:creationId xmlns:a16="http://schemas.microsoft.com/office/drawing/2014/main" id="{7BE29C47-6B1D-1AD1-CF22-3CD4C1574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Group 184">
            <a:extLst>
              <a:ext uri="{FF2B5EF4-FFF2-40B4-BE49-F238E27FC236}">
                <a16:creationId xmlns:a16="http://schemas.microsoft.com/office/drawing/2014/main" id="{B8FC0A51-B6B2-985A-D320-93175D13DB50}"/>
              </a:ext>
            </a:extLst>
          </p:cNvPr>
          <p:cNvGrpSpPr/>
          <p:nvPr/>
        </p:nvGrpSpPr>
        <p:grpSpPr>
          <a:xfrm>
            <a:off x="9835701" y="5097283"/>
            <a:ext cx="307083" cy="659261"/>
            <a:chOff x="6213475" y="1668463"/>
            <a:chExt cx="227013" cy="487362"/>
          </a:xfrm>
          <a:solidFill>
            <a:srgbClr val="404040"/>
          </a:solidFill>
        </p:grpSpPr>
        <p:sp>
          <p:nvSpPr>
            <p:cNvPr id="70" name="Oval 98">
              <a:extLst>
                <a:ext uri="{FF2B5EF4-FFF2-40B4-BE49-F238E27FC236}">
                  <a16:creationId xmlns:a16="http://schemas.microsoft.com/office/drawing/2014/main" id="{5A4491D9-42B7-F37C-76F1-3306B1F80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Freeform 99">
              <a:extLst>
                <a:ext uri="{FF2B5EF4-FFF2-40B4-BE49-F238E27FC236}">
                  <a16:creationId xmlns:a16="http://schemas.microsoft.com/office/drawing/2014/main" id="{1525D4AE-DCC0-58FD-749A-3D9C4A3B5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1" name="Group 179">
            <a:extLst>
              <a:ext uri="{FF2B5EF4-FFF2-40B4-BE49-F238E27FC236}">
                <a16:creationId xmlns:a16="http://schemas.microsoft.com/office/drawing/2014/main" id="{D4327D25-E50A-03E8-2496-A5EE294D285B}"/>
              </a:ext>
            </a:extLst>
          </p:cNvPr>
          <p:cNvGrpSpPr/>
          <p:nvPr/>
        </p:nvGrpSpPr>
        <p:grpSpPr>
          <a:xfrm>
            <a:off x="7054050" y="4174643"/>
            <a:ext cx="272615" cy="697708"/>
            <a:chOff x="5054600" y="1652588"/>
            <a:chExt cx="187325" cy="479424"/>
          </a:xfrm>
          <a:solidFill>
            <a:srgbClr val="B87A56"/>
          </a:solidFill>
        </p:grpSpPr>
        <p:sp>
          <p:nvSpPr>
            <p:cNvPr id="119" name="Freeform 96">
              <a:extLst>
                <a:ext uri="{FF2B5EF4-FFF2-40B4-BE49-F238E27FC236}">
                  <a16:creationId xmlns:a16="http://schemas.microsoft.com/office/drawing/2014/main" id="{D00F0DE3-FFED-C7B9-72A7-4EF73F87E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Oval 97">
              <a:extLst>
                <a:ext uri="{FF2B5EF4-FFF2-40B4-BE49-F238E27FC236}">
                  <a16:creationId xmlns:a16="http://schemas.microsoft.com/office/drawing/2014/main" id="{29F8E66B-5CEE-8F7A-27FF-FC8534CDBB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2" name="Group 179">
            <a:extLst>
              <a:ext uri="{FF2B5EF4-FFF2-40B4-BE49-F238E27FC236}">
                <a16:creationId xmlns:a16="http://schemas.microsoft.com/office/drawing/2014/main" id="{1A694BBD-8072-5DF4-244E-21CC727B0B9F}"/>
              </a:ext>
            </a:extLst>
          </p:cNvPr>
          <p:cNvGrpSpPr/>
          <p:nvPr/>
        </p:nvGrpSpPr>
        <p:grpSpPr>
          <a:xfrm>
            <a:off x="7360500" y="4174643"/>
            <a:ext cx="272615" cy="697708"/>
            <a:chOff x="5054600" y="1652588"/>
            <a:chExt cx="187325" cy="479424"/>
          </a:xfrm>
          <a:solidFill>
            <a:srgbClr val="B87A56"/>
          </a:solidFill>
        </p:grpSpPr>
        <p:sp>
          <p:nvSpPr>
            <p:cNvPr id="117" name="Freeform 96">
              <a:extLst>
                <a:ext uri="{FF2B5EF4-FFF2-40B4-BE49-F238E27FC236}">
                  <a16:creationId xmlns:a16="http://schemas.microsoft.com/office/drawing/2014/main" id="{5C415126-1891-5AF7-7053-231BF0FB5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Oval 97">
              <a:extLst>
                <a:ext uri="{FF2B5EF4-FFF2-40B4-BE49-F238E27FC236}">
                  <a16:creationId xmlns:a16="http://schemas.microsoft.com/office/drawing/2014/main" id="{421926AB-E82D-FCC4-4991-253A3782A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3" name="Group 179">
            <a:extLst>
              <a:ext uri="{FF2B5EF4-FFF2-40B4-BE49-F238E27FC236}">
                <a16:creationId xmlns:a16="http://schemas.microsoft.com/office/drawing/2014/main" id="{314CB339-246F-1701-8350-FDB81A7E2CEB}"/>
              </a:ext>
            </a:extLst>
          </p:cNvPr>
          <p:cNvGrpSpPr/>
          <p:nvPr/>
        </p:nvGrpSpPr>
        <p:grpSpPr>
          <a:xfrm>
            <a:off x="7666951" y="4174643"/>
            <a:ext cx="272615" cy="697708"/>
            <a:chOff x="5054600" y="1652588"/>
            <a:chExt cx="187325" cy="479424"/>
          </a:xfrm>
          <a:solidFill>
            <a:srgbClr val="B87A56"/>
          </a:solidFill>
        </p:grpSpPr>
        <p:sp>
          <p:nvSpPr>
            <p:cNvPr id="115" name="Freeform 96">
              <a:extLst>
                <a:ext uri="{FF2B5EF4-FFF2-40B4-BE49-F238E27FC236}">
                  <a16:creationId xmlns:a16="http://schemas.microsoft.com/office/drawing/2014/main" id="{DEA656A6-B4EA-C93B-C035-355EA6792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Oval 97">
              <a:extLst>
                <a:ext uri="{FF2B5EF4-FFF2-40B4-BE49-F238E27FC236}">
                  <a16:creationId xmlns:a16="http://schemas.microsoft.com/office/drawing/2014/main" id="{D39DC6A8-236F-1E46-8056-25C8D4CA1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4" name="Group 179">
            <a:extLst>
              <a:ext uri="{FF2B5EF4-FFF2-40B4-BE49-F238E27FC236}">
                <a16:creationId xmlns:a16="http://schemas.microsoft.com/office/drawing/2014/main" id="{CDA581F1-4F1B-239C-E844-090D791D3821}"/>
              </a:ext>
            </a:extLst>
          </p:cNvPr>
          <p:cNvGrpSpPr/>
          <p:nvPr/>
        </p:nvGrpSpPr>
        <p:grpSpPr>
          <a:xfrm>
            <a:off x="7973401" y="4174643"/>
            <a:ext cx="272615" cy="697708"/>
            <a:chOff x="5054600" y="1652588"/>
            <a:chExt cx="187325" cy="479424"/>
          </a:xfrm>
          <a:solidFill>
            <a:srgbClr val="B87A56"/>
          </a:solidFill>
        </p:grpSpPr>
        <p:sp>
          <p:nvSpPr>
            <p:cNvPr id="113" name="Freeform 96">
              <a:extLst>
                <a:ext uri="{FF2B5EF4-FFF2-40B4-BE49-F238E27FC236}">
                  <a16:creationId xmlns:a16="http://schemas.microsoft.com/office/drawing/2014/main" id="{DB69D01F-8E5C-2D0C-79F7-5FB4EB724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Oval 97">
              <a:extLst>
                <a:ext uri="{FF2B5EF4-FFF2-40B4-BE49-F238E27FC236}">
                  <a16:creationId xmlns:a16="http://schemas.microsoft.com/office/drawing/2014/main" id="{459DC4B2-06B4-EC20-E5D8-3865F30F0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5" name="Group 179">
            <a:extLst>
              <a:ext uri="{FF2B5EF4-FFF2-40B4-BE49-F238E27FC236}">
                <a16:creationId xmlns:a16="http://schemas.microsoft.com/office/drawing/2014/main" id="{207426E6-C847-9D27-1D35-6961BB68D461}"/>
              </a:ext>
            </a:extLst>
          </p:cNvPr>
          <p:cNvGrpSpPr/>
          <p:nvPr/>
        </p:nvGrpSpPr>
        <p:grpSpPr>
          <a:xfrm>
            <a:off x="8279851" y="4174643"/>
            <a:ext cx="272615" cy="697708"/>
            <a:chOff x="5054600" y="1652588"/>
            <a:chExt cx="187325" cy="479424"/>
          </a:xfrm>
          <a:solidFill>
            <a:srgbClr val="B87A56"/>
          </a:solidFill>
        </p:grpSpPr>
        <p:sp>
          <p:nvSpPr>
            <p:cNvPr id="111" name="Freeform 96">
              <a:extLst>
                <a:ext uri="{FF2B5EF4-FFF2-40B4-BE49-F238E27FC236}">
                  <a16:creationId xmlns:a16="http://schemas.microsoft.com/office/drawing/2014/main" id="{8ADC3B61-7CE9-1BA6-3C48-B7DA737A7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Oval 97">
              <a:extLst>
                <a:ext uri="{FF2B5EF4-FFF2-40B4-BE49-F238E27FC236}">
                  <a16:creationId xmlns:a16="http://schemas.microsoft.com/office/drawing/2014/main" id="{85DB66AB-A6FE-2B04-1D8A-3C41672476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6" name="Group 179">
            <a:extLst>
              <a:ext uri="{FF2B5EF4-FFF2-40B4-BE49-F238E27FC236}">
                <a16:creationId xmlns:a16="http://schemas.microsoft.com/office/drawing/2014/main" id="{70583AFA-E936-874D-E81B-7308CC50924A}"/>
              </a:ext>
            </a:extLst>
          </p:cNvPr>
          <p:cNvGrpSpPr/>
          <p:nvPr/>
        </p:nvGrpSpPr>
        <p:grpSpPr>
          <a:xfrm>
            <a:off x="8586303" y="4174643"/>
            <a:ext cx="272615" cy="697708"/>
            <a:chOff x="5054600" y="1652588"/>
            <a:chExt cx="187325" cy="479424"/>
          </a:xfrm>
          <a:solidFill>
            <a:schemeClr val="bg1">
              <a:lumMod val="75000"/>
            </a:schemeClr>
          </a:solidFill>
        </p:grpSpPr>
        <p:sp>
          <p:nvSpPr>
            <p:cNvPr id="109" name="Freeform 96">
              <a:extLst>
                <a:ext uri="{FF2B5EF4-FFF2-40B4-BE49-F238E27FC236}">
                  <a16:creationId xmlns:a16="http://schemas.microsoft.com/office/drawing/2014/main" id="{10571C3D-C273-058F-262F-E806310C9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Oval 97">
              <a:extLst>
                <a:ext uri="{FF2B5EF4-FFF2-40B4-BE49-F238E27FC236}">
                  <a16:creationId xmlns:a16="http://schemas.microsoft.com/office/drawing/2014/main" id="{75234D59-01BA-29E6-E48A-0C6326B30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7" name="Group 179">
            <a:extLst>
              <a:ext uri="{FF2B5EF4-FFF2-40B4-BE49-F238E27FC236}">
                <a16:creationId xmlns:a16="http://schemas.microsoft.com/office/drawing/2014/main" id="{81CF192C-3103-A977-D16E-FEA014E8BFF5}"/>
              </a:ext>
            </a:extLst>
          </p:cNvPr>
          <p:cNvGrpSpPr/>
          <p:nvPr/>
        </p:nvGrpSpPr>
        <p:grpSpPr>
          <a:xfrm>
            <a:off x="8892753" y="4174643"/>
            <a:ext cx="272615" cy="697708"/>
            <a:chOff x="5054600" y="1652588"/>
            <a:chExt cx="187325" cy="479424"/>
          </a:xfrm>
          <a:solidFill>
            <a:schemeClr val="bg1">
              <a:lumMod val="75000"/>
            </a:schemeClr>
          </a:solidFill>
        </p:grpSpPr>
        <p:sp>
          <p:nvSpPr>
            <p:cNvPr id="107" name="Freeform 96">
              <a:extLst>
                <a:ext uri="{FF2B5EF4-FFF2-40B4-BE49-F238E27FC236}">
                  <a16:creationId xmlns:a16="http://schemas.microsoft.com/office/drawing/2014/main" id="{4E1E84D3-A827-D822-3BCD-F618E5F6A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Oval 97">
              <a:extLst>
                <a:ext uri="{FF2B5EF4-FFF2-40B4-BE49-F238E27FC236}">
                  <a16:creationId xmlns:a16="http://schemas.microsoft.com/office/drawing/2014/main" id="{6F26C802-F46D-2863-45C6-554E1321B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Group 179">
            <a:extLst>
              <a:ext uri="{FF2B5EF4-FFF2-40B4-BE49-F238E27FC236}">
                <a16:creationId xmlns:a16="http://schemas.microsoft.com/office/drawing/2014/main" id="{CF85C7F4-64A0-0A17-0852-6FAF1268862A}"/>
              </a:ext>
            </a:extLst>
          </p:cNvPr>
          <p:cNvGrpSpPr/>
          <p:nvPr/>
        </p:nvGrpSpPr>
        <p:grpSpPr>
          <a:xfrm>
            <a:off x="9199203" y="4174643"/>
            <a:ext cx="272615" cy="697708"/>
            <a:chOff x="5054600" y="1652588"/>
            <a:chExt cx="187325" cy="479424"/>
          </a:xfrm>
          <a:solidFill>
            <a:schemeClr val="bg1">
              <a:lumMod val="75000"/>
            </a:schemeClr>
          </a:solidFill>
        </p:grpSpPr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id="{C69D66EC-FAF5-2524-C2AC-F44F9EDBE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Oval 97">
              <a:extLst>
                <a:ext uri="{FF2B5EF4-FFF2-40B4-BE49-F238E27FC236}">
                  <a16:creationId xmlns:a16="http://schemas.microsoft.com/office/drawing/2014/main" id="{1B1255EC-B339-A5D2-9D38-345E332E7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9" name="Group 179">
            <a:extLst>
              <a:ext uri="{FF2B5EF4-FFF2-40B4-BE49-F238E27FC236}">
                <a16:creationId xmlns:a16="http://schemas.microsoft.com/office/drawing/2014/main" id="{D96ADB2D-FE84-1F83-C772-1E1EDFC90544}"/>
              </a:ext>
            </a:extLst>
          </p:cNvPr>
          <p:cNvGrpSpPr/>
          <p:nvPr/>
        </p:nvGrpSpPr>
        <p:grpSpPr>
          <a:xfrm>
            <a:off x="9505653" y="4174643"/>
            <a:ext cx="272615" cy="697708"/>
            <a:chOff x="5054600" y="1652588"/>
            <a:chExt cx="187325" cy="479424"/>
          </a:xfrm>
          <a:solidFill>
            <a:schemeClr val="bg1">
              <a:lumMod val="75000"/>
            </a:schemeClr>
          </a:solidFill>
        </p:grpSpPr>
        <p:sp>
          <p:nvSpPr>
            <p:cNvPr id="103" name="Freeform 96">
              <a:extLst>
                <a:ext uri="{FF2B5EF4-FFF2-40B4-BE49-F238E27FC236}">
                  <a16:creationId xmlns:a16="http://schemas.microsoft.com/office/drawing/2014/main" id="{D3EB5385-DFF8-F8F6-7BDB-B53D42EE0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Oval 97">
              <a:extLst>
                <a:ext uri="{FF2B5EF4-FFF2-40B4-BE49-F238E27FC236}">
                  <a16:creationId xmlns:a16="http://schemas.microsoft.com/office/drawing/2014/main" id="{265E0CD6-3928-AD70-4E73-ACBC8F15A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0" name="Group 179">
            <a:extLst>
              <a:ext uri="{FF2B5EF4-FFF2-40B4-BE49-F238E27FC236}">
                <a16:creationId xmlns:a16="http://schemas.microsoft.com/office/drawing/2014/main" id="{EC412E9C-5F06-D2CD-26F9-7EDE783A002F}"/>
              </a:ext>
            </a:extLst>
          </p:cNvPr>
          <p:cNvGrpSpPr/>
          <p:nvPr/>
        </p:nvGrpSpPr>
        <p:grpSpPr>
          <a:xfrm>
            <a:off x="9812101" y="4174643"/>
            <a:ext cx="272615" cy="697708"/>
            <a:chOff x="5054600" y="1652588"/>
            <a:chExt cx="187325" cy="479424"/>
          </a:xfrm>
          <a:solidFill>
            <a:schemeClr val="bg1">
              <a:lumMod val="75000"/>
            </a:schemeClr>
          </a:solidFill>
        </p:grpSpPr>
        <p:sp>
          <p:nvSpPr>
            <p:cNvPr id="101" name="Freeform 96">
              <a:extLst>
                <a:ext uri="{FF2B5EF4-FFF2-40B4-BE49-F238E27FC236}">
                  <a16:creationId xmlns:a16="http://schemas.microsoft.com/office/drawing/2014/main" id="{17177D53-316F-FE8C-EE9A-27754D901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Oval 97">
              <a:extLst>
                <a:ext uri="{FF2B5EF4-FFF2-40B4-BE49-F238E27FC236}">
                  <a16:creationId xmlns:a16="http://schemas.microsoft.com/office/drawing/2014/main" id="{96773FF4-168F-7E30-00E0-A7946E625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id="{D643B893-E7F8-72B0-37BE-34D4EC8D94F9}"/>
              </a:ext>
            </a:extLst>
          </p:cNvPr>
          <p:cNvSpPr txBox="1"/>
          <p:nvPr/>
        </p:nvSpPr>
        <p:spPr>
          <a:xfrm>
            <a:off x="6901591" y="1876346"/>
            <a:ext cx="2824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C7231C0B-35BA-60BB-F5F2-608A300C51DF}"/>
              </a:ext>
            </a:extLst>
          </p:cNvPr>
          <p:cNvSpPr txBox="1"/>
          <p:nvPr/>
        </p:nvSpPr>
        <p:spPr>
          <a:xfrm>
            <a:off x="6914291" y="2254064"/>
            <a:ext cx="4951116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7520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9FC8ECF-6DB9-E901-4ADB-513E2558ED5B}"/>
              </a:ext>
            </a:extLst>
          </p:cNvPr>
          <p:cNvSpPr/>
          <p:nvPr/>
        </p:nvSpPr>
        <p:spPr>
          <a:xfrm>
            <a:off x="0" y="0"/>
            <a:ext cx="5059831" cy="1237807"/>
          </a:xfrm>
          <a:custGeom>
            <a:avLst/>
            <a:gdLst>
              <a:gd name="connsiteX0" fmla="*/ 0 w 5059831"/>
              <a:gd name="connsiteY0" fmla="*/ 0 h 1237807"/>
              <a:gd name="connsiteX1" fmla="*/ 5059831 w 5059831"/>
              <a:gd name="connsiteY1" fmla="*/ 0 h 1237807"/>
              <a:gd name="connsiteX2" fmla="*/ 5035480 w 5059831"/>
              <a:gd name="connsiteY2" fmla="*/ 34911 h 1237807"/>
              <a:gd name="connsiteX3" fmla="*/ 3860800 w 5059831"/>
              <a:gd name="connsiteY3" fmla="*/ 1190171 h 1237807"/>
              <a:gd name="connsiteX4" fmla="*/ 1625600 w 5059831"/>
              <a:gd name="connsiteY4" fmla="*/ 754743 h 1237807"/>
              <a:gd name="connsiteX5" fmla="*/ 624114 w 5059831"/>
              <a:gd name="connsiteY5" fmla="*/ 1175657 h 1237807"/>
              <a:gd name="connsiteX6" fmla="*/ 59123 w 5059831"/>
              <a:gd name="connsiteY6" fmla="*/ 727946 h 1237807"/>
              <a:gd name="connsiteX7" fmla="*/ 0 w 5059831"/>
              <a:gd name="connsiteY7" fmla="*/ 630647 h 1237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59831" h="1237807">
                <a:moveTo>
                  <a:pt x="0" y="0"/>
                </a:moveTo>
                <a:lnTo>
                  <a:pt x="5059831" y="0"/>
                </a:lnTo>
                <a:lnTo>
                  <a:pt x="5035480" y="34911"/>
                </a:lnTo>
                <a:cubicBezTo>
                  <a:pt x="4705578" y="500554"/>
                  <a:pt x="4261455" y="1048052"/>
                  <a:pt x="3860800" y="1190171"/>
                </a:cubicBezTo>
                <a:cubicBezTo>
                  <a:pt x="3219752" y="1417562"/>
                  <a:pt x="2165048" y="757162"/>
                  <a:pt x="1625600" y="754743"/>
                </a:cubicBezTo>
                <a:cubicBezTo>
                  <a:pt x="1086152" y="752324"/>
                  <a:pt x="1002332" y="1168884"/>
                  <a:pt x="624114" y="1175657"/>
                </a:cubicBezTo>
                <a:cubicBezTo>
                  <a:pt x="387728" y="1179890"/>
                  <a:pt x="219094" y="980867"/>
                  <a:pt x="59123" y="727946"/>
                </a:cubicBezTo>
                <a:lnTo>
                  <a:pt x="0" y="630647"/>
                </a:lnTo>
                <a:close/>
              </a:path>
            </a:pathLst>
          </a:custGeom>
          <a:solidFill>
            <a:srgbClr val="F6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F6EF886-5CC6-81F6-88B2-07540CD8AB3D}"/>
              </a:ext>
            </a:extLst>
          </p:cNvPr>
          <p:cNvSpPr/>
          <p:nvPr/>
        </p:nvSpPr>
        <p:spPr>
          <a:xfrm>
            <a:off x="-51345" y="-56083"/>
            <a:ext cx="5795714" cy="1493913"/>
          </a:xfrm>
          <a:custGeom>
            <a:avLst/>
            <a:gdLst>
              <a:gd name="connsiteX0" fmla="*/ 0 w 5795714"/>
              <a:gd name="connsiteY0" fmla="*/ 0 h 1493913"/>
              <a:gd name="connsiteX1" fmla="*/ 5795714 w 5795714"/>
              <a:gd name="connsiteY1" fmla="*/ 0 h 1493913"/>
              <a:gd name="connsiteX2" fmla="*/ 5739437 w 5795714"/>
              <a:gd name="connsiteY2" fmla="*/ 53805 h 1493913"/>
              <a:gd name="connsiteX3" fmla="*/ 4775200 w 5795714"/>
              <a:gd name="connsiteY3" fmla="*/ 667657 h 1493913"/>
              <a:gd name="connsiteX4" fmla="*/ 3048000 w 5795714"/>
              <a:gd name="connsiteY4" fmla="*/ 696686 h 1493913"/>
              <a:gd name="connsiteX5" fmla="*/ 856343 w 5795714"/>
              <a:gd name="connsiteY5" fmla="*/ 1480457 h 1493913"/>
              <a:gd name="connsiteX6" fmla="*/ 87114 w 5795714"/>
              <a:gd name="connsiteY6" fmla="*/ 1346051 h 1493913"/>
              <a:gd name="connsiteX7" fmla="*/ 0 w 5795714"/>
              <a:gd name="connsiteY7" fmla="*/ 1291094 h 14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5714" h="1493913">
                <a:moveTo>
                  <a:pt x="0" y="0"/>
                </a:moveTo>
                <a:lnTo>
                  <a:pt x="5795714" y="0"/>
                </a:lnTo>
                <a:lnTo>
                  <a:pt x="5739437" y="53805"/>
                </a:lnTo>
                <a:cubicBezTo>
                  <a:pt x="5451703" y="318634"/>
                  <a:pt x="5147129" y="553357"/>
                  <a:pt x="4775200" y="667657"/>
                </a:cubicBezTo>
                <a:cubicBezTo>
                  <a:pt x="4279295" y="820057"/>
                  <a:pt x="3701143" y="561219"/>
                  <a:pt x="3048000" y="696686"/>
                </a:cubicBezTo>
                <a:cubicBezTo>
                  <a:pt x="2394857" y="832153"/>
                  <a:pt x="1403048" y="1410305"/>
                  <a:pt x="856343" y="1480457"/>
                </a:cubicBezTo>
                <a:cubicBezTo>
                  <a:pt x="514653" y="1524302"/>
                  <a:pt x="280685" y="1456172"/>
                  <a:pt x="87114" y="1346051"/>
                </a:cubicBezTo>
                <a:lnTo>
                  <a:pt x="0" y="1291094"/>
                </a:lnTo>
                <a:close/>
              </a:path>
            </a:pathLst>
          </a:custGeom>
          <a:noFill/>
          <a:ln w="25400">
            <a:solidFill>
              <a:srgbClr val="B87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56F215F-ACB3-FFE5-2D10-3D6DF11B65CF}"/>
              </a:ext>
            </a:extLst>
          </p:cNvPr>
          <p:cNvSpPr/>
          <p:nvPr/>
        </p:nvSpPr>
        <p:spPr>
          <a:xfrm>
            <a:off x="4785961" y="3652816"/>
            <a:ext cx="8072789" cy="3579835"/>
          </a:xfrm>
          <a:custGeom>
            <a:avLst/>
            <a:gdLst>
              <a:gd name="connsiteX0" fmla="*/ 8072789 w 8072789"/>
              <a:gd name="connsiteY0" fmla="*/ 0 h 3579835"/>
              <a:gd name="connsiteX1" fmla="*/ 8072789 w 8072789"/>
              <a:gd name="connsiteY1" fmla="*/ 3579835 h 3579835"/>
              <a:gd name="connsiteX2" fmla="*/ 0 w 8072789"/>
              <a:gd name="connsiteY2" fmla="*/ 3579835 h 3579835"/>
              <a:gd name="connsiteX3" fmla="*/ 1812 w 8072789"/>
              <a:gd name="connsiteY3" fmla="*/ 3562472 h 3579835"/>
              <a:gd name="connsiteX4" fmla="*/ 584325 w 8072789"/>
              <a:gd name="connsiteY4" fmla="*/ 2138385 h 3579835"/>
              <a:gd name="connsiteX5" fmla="*/ 2790496 w 8072789"/>
              <a:gd name="connsiteY5" fmla="*/ 2051299 h 3579835"/>
              <a:gd name="connsiteX6" fmla="*/ 4633810 w 8072789"/>
              <a:gd name="connsiteY6" fmla="*/ 149928 h 3579835"/>
              <a:gd name="connsiteX7" fmla="*/ 6839982 w 8072789"/>
              <a:gd name="connsiteY7" fmla="*/ 512785 h 3579835"/>
              <a:gd name="connsiteX8" fmla="*/ 7966653 w 8072789"/>
              <a:gd name="connsiteY8" fmla="*/ 63296 h 3579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72789" h="3579835">
                <a:moveTo>
                  <a:pt x="8072789" y="0"/>
                </a:moveTo>
                <a:lnTo>
                  <a:pt x="8072789" y="3579835"/>
                </a:lnTo>
                <a:lnTo>
                  <a:pt x="0" y="3579835"/>
                </a:lnTo>
                <a:lnTo>
                  <a:pt x="1812" y="3562472"/>
                </a:lnTo>
                <a:cubicBezTo>
                  <a:pt x="68652" y="2960445"/>
                  <a:pt x="173692" y="2396619"/>
                  <a:pt x="584325" y="2138385"/>
                </a:cubicBezTo>
                <a:cubicBezTo>
                  <a:pt x="1053620" y="1843261"/>
                  <a:pt x="2115582" y="2382708"/>
                  <a:pt x="2790496" y="2051299"/>
                </a:cubicBezTo>
                <a:cubicBezTo>
                  <a:pt x="3465410" y="1719890"/>
                  <a:pt x="3958896" y="406347"/>
                  <a:pt x="4633810" y="149928"/>
                </a:cubicBezTo>
                <a:cubicBezTo>
                  <a:pt x="5308724" y="-106491"/>
                  <a:pt x="6094915" y="650671"/>
                  <a:pt x="6839982" y="512785"/>
                </a:cubicBezTo>
                <a:cubicBezTo>
                  <a:pt x="7212515" y="443842"/>
                  <a:pt x="7588677" y="277835"/>
                  <a:pt x="7966653" y="63296"/>
                </a:cubicBezTo>
                <a:close/>
              </a:path>
            </a:pathLst>
          </a:custGeom>
          <a:solidFill>
            <a:srgbClr val="F6E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8BA09CC-8616-FABB-E438-690E278477D8}"/>
              </a:ext>
            </a:extLst>
          </p:cNvPr>
          <p:cNvSpPr/>
          <p:nvPr/>
        </p:nvSpPr>
        <p:spPr>
          <a:xfrm>
            <a:off x="6410497" y="2576191"/>
            <a:ext cx="6499598" cy="4712542"/>
          </a:xfrm>
          <a:custGeom>
            <a:avLst/>
            <a:gdLst>
              <a:gd name="connsiteX0" fmla="*/ 6499598 w 6499598"/>
              <a:gd name="connsiteY0" fmla="*/ 0 h 4712542"/>
              <a:gd name="connsiteX1" fmla="*/ 6499598 w 6499598"/>
              <a:gd name="connsiteY1" fmla="*/ 4712542 h 4712542"/>
              <a:gd name="connsiteX2" fmla="*/ 0 w 6499598"/>
              <a:gd name="connsiteY2" fmla="*/ 4712542 h 4712542"/>
              <a:gd name="connsiteX3" fmla="*/ 59904 w 6499598"/>
              <a:gd name="connsiteY3" fmla="*/ 4638461 h 4712542"/>
              <a:gd name="connsiteX4" fmla="*/ 1333419 w 6499598"/>
              <a:gd name="connsiteY4" fmla="*/ 3503321 h 4712542"/>
              <a:gd name="connsiteX5" fmla="*/ 4091134 w 6499598"/>
              <a:gd name="connsiteY5" fmla="*/ 3198521 h 4712542"/>
              <a:gd name="connsiteX6" fmla="*/ 5513534 w 6499598"/>
              <a:gd name="connsiteY6" fmla="*/ 673035 h 4712542"/>
              <a:gd name="connsiteX7" fmla="*/ 6319077 w 6499598"/>
              <a:gd name="connsiteY7" fmla="*/ 76589 h 47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99598" h="4712542">
                <a:moveTo>
                  <a:pt x="6499598" y="0"/>
                </a:moveTo>
                <a:lnTo>
                  <a:pt x="6499598" y="4712542"/>
                </a:lnTo>
                <a:lnTo>
                  <a:pt x="0" y="4712542"/>
                </a:lnTo>
                <a:lnTo>
                  <a:pt x="59904" y="4638461"/>
                </a:lnTo>
                <a:cubicBezTo>
                  <a:pt x="381505" y="4242359"/>
                  <a:pt x="831165" y="3716197"/>
                  <a:pt x="1333419" y="3503321"/>
                </a:cubicBezTo>
                <a:cubicBezTo>
                  <a:pt x="2063972" y="3193683"/>
                  <a:pt x="3394448" y="3670235"/>
                  <a:pt x="4091134" y="3198521"/>
                </a:cubicBezTo>
                <a:cubicBezTo>
                  <a:pt x="4787820" y="2726807"/>
                  <a:pt x="5000696" y="1241511"/>
                  <a:pt x="5513534" y="673035"/>
                </a:cubicBezTo>
                <a:cubicBezTo>
                  <a:pt x="5769953" y="388797"/>
                  <a:pt x="6040886" y="207066"/>
                  <a:pt x="6319077" y="76589"/>
                </a:cubicBezTo>
                <a:close/>
              </a:path>
            </a:pathLst>
          </a:custGeom>
          <a:noFill/>
          <a:ln w="25400">
            <a:solidFill>
              <a:srgbClr val="B87A5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963FA65-2E5F-4B71-EC7D-7C8AE8136376}"/>
              </a:ext>
            </a:extLst>
          </p:cNvPr>
          <p:cNvSpPr/>
          <p:nvPr/>
        </p:nvSpPr>
        <p:spPr>
          <a:xfrm>
            <a:off x="11253911" y="5272509"/>
            <a:ext cx="1986009" cy="1204247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01479" y="1192176"/>
            <a:ext cx="216024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7A1DD68-D43D-43E3-E4B8-44BC9386CF24}"/>
              </a:ext>
            </a:extLst>
          </p:cNvPr>
          <p:cNvSpPr txBox="1"/>
          <p:nvPr/>
        </p:nvSpPr>
        <p:spPr>
          <a:xfrm>
            <a:off x="2756967" y="149391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n-lt"/>
                <a:ea typeface="庞门正道标题体" panose="02010600030101010101" pitchFamily="2" charset="-122"/>
                <a:cs typeface="+mn-ea"/>
                <a:sym typeface="+mn-lt"/>
              </a:rPr>
              <a:t>CONTENTS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+mn-lt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5742D0-3A6B-ED48-69CD-92723C169BE1}"/>
              </a:ext>
            </a:extLst>
          </p:cNvPr>
          <p:cNvGrpSpPr/>
          <p:nvPr/>
        </p:nvGrpSpPr>
        <p:grpSpPr>
          <a:xfrm>
            <a:off x="1295448" y="2274575"/>
            <a:ext cx="4542288" cy="1578089"/>
            <a:chOff x="1295448" y="2214751"/>
            <a:chExt cx="4542288" cy="1578089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5AD21897-55E5-C469-7A95-1C9A5FE5803F}"/>
                </a:ext>
              </a:extLst>
            </p:cNvPr>
            <p:cNvSpPr/>
            <p:nvPr/>
          </p:nvSpPr>
          <p:spPr>
            <a:xfrm>
              <a:off x="1388815" y="2694573"/>
              <a:ext cx="4448921" cy="914400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F6E9DB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F80D288-0DC4-0439-9260-90D9DB72230D}"/>
                </a:ext>
              </a:extLst>
            </p:cNvPr>
            <p:cNvSpPr/>
            <p:nvPr/>
          </p:nvSpPr>
          <p:spPr>
            <a:xfrm>
              <a:off x="1295448" y="2576191"/>
              <a:ext cx="4448921" cy="914400"/>
            </a:xfrm>
            <a:prstGeom prst="roundRect">
              <a:avLst>
                <a:gd name="adj" fmla="val 50000"/>
              </a:avLst>
            </a:prstGeom>
            <a:solidFill>
              <a:srgbClr val="B87A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E7E9278-EDE8-3CC0-03BA-22B1CF792449}"/>
                </a:ext>
              </a:extLst>
            </p:cNvPr>
            <p:cNvGrpSpPr/>
            <p:nvPr/>
          </p:nvGrpSpPr>
          <p:grpSpPr>
            <a:xfrm>
              <a:off x="2684959" y="2680221"/>
              <a:ext cx="2611956" cy="675875"/>
              <a:chOff x="2232495" y="2680221"/>
              <a:chExt cx="2611956" cy="675875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CC3278-9CA8-A816-B115-9555053F5492}"/>
                  </a:ext>
                </a:extLst>
              </p:cNvPr>
              <p:cNvSpPr txBox="1"/>
              <p:nvPr/>
            </p:nvSpPr>
            <p:spPr>
              <a:xfrm>
                <a:off x="2232495" y="2680221"/>
                <a:ext cx="2324672" cy="477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5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主要做法经验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EC6A34A-39B3-226E-041F-31E53B046726}"/>
                  </a:ext>
                </a:extLst>
              </p:cNvPr>
              <p:cNvSpPr txBox="1"/>
              <p:nvPr/>
            </p:nvSpPr>
            <p:spPr>
              <a:xfrm>
                <a:off x="2252911" y="3048319"/>
                <a:ext cx="259154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j-lt"/>
                  </a:rPr>
                  <a:t>Click here to add title text</a:t>
                </a: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C6E1D00-3295-4783-7451-D7300FF9C2B1}"/>
                </a:ext>
              </a:extLst>
            </p:cNvPr>
            <p:cNvSpPr txBox="1"/>
            <p:nvPr/>
          </p:nvSpPr>
          <p:spPr>
            <a:xfrm>
              <a:off x="1528013" y="2525559"/>
              <a:ext cx="13071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" name="椭圆 16">
              <a:extLst>
                <a:ext uri="{FF2B5EF4-FFF2-40B4-BE49-F238E27FC236}">
                  <a16:creationId xmlns:a16="http://schemas.microsoft.com/office/drawing/2014/main" id="{1891854B-2C74-3DCE-8C15-67EEED3A55CE}"/>
                </a:ext>
              </a:extLst>
            </p:cNvPr>
            <p:cNvSpPr/>
            <p:nvPr/>
          </p:nvSpPr>
          <p:spPr>
            <a:xfrm>
              <a:off x="4654813" y="2214751"/>
              <a:ext cx="996920" cy="604498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6">
              <a:extLst>
                <a:ext uri="{FF2B5EF4-FFF2-40B4-BE49-F238E27FC236}">
                  <a16:creationId xmlns:a16="http://schemas.microsoft.com/office/drawing/2014/main" id="{6A03390B-C36F-8D83-B310-8B83E2D44279}"/>
                </a:ext>
              </a:extLst>
            </p:cNvPr>
            <p:cNvSpPr/>
            <p:nvPr/>
          </p:nvSpPr>
          <p:spPr>
            <a:xfrm>
              <a:off x="1615088" y="3188342"/>
              <a:ext cx="996920" cy="604498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D903B83-4062-EF1C-F5F4-40C36BE0A7DA}"/>
              </a:ext>
            </a:extLst>
          </p:cNvPr>
          <p:cNvGrpSpPr/>
          <p:nvPr/>
        </p:nvGrpSpPr>
        <p:grpSpPr>
          <a:xfrm>
            <a:off x="6261576" y="1109315"/>
            <a:ext cx="4542288" cy="1578089"/>
            <a:chOff x="1295448" y="2214751"/>
            <a:chExt cx="4542288" cy="1578089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AE1C240-1E97-08FE-5C1C-9398E2006269}"/>
                </a:ext>
              </a:extLst>
            </p:cNvPr>
            <p:cNvSpPr/>
            <p:nvPr/>
          </p:nvSpPr>
          <p:spPr>
            <a:xfrm>
              <a:off x="1388815" y="2694573"/>
              <a:ext cx="4448921" cy="914400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F6E9DB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D6A29149-F3AE-F7E7-7BFD-1E0828EA4316}"/>
                </a:ext>
              </a:extLst>
            </p:cNvPr>
            <p:cNvSpPr/>
            <p:nvPr/>
          </p:nvSpPr>
          <p:spPr>
            <a:xfrm>
              <a:off x="1295448" y="2576191"/>
              <a:ext cx="4448921" cy="914400"/>
            </a:xfrm>
            <a:prstGeom prst="roundRect">
              <a:avLst>
                <a:gd name="adj" fmla="val 50000"/>
              </a:avLst>
            </a:prstGeom>
            <a:solidFill>
              <a:srgbClr val="B87A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C868EB7-68A7-A805-4822-11B28114BFFF}"/>
                </a:ext>
              </a:extLst>
            </p:cNvPr>
            <p:cNvGrpSpPr/>
            <p:nvPr/>
          </p:nvGrpSpPr>
          <p:grpSpPr>
            <a:xfrm>
              <a:off x="2684959" y="2680221"/>
              <a:ext cx="2611956" cy="675875"/>
              <a:chOff x="2232495" y="2680221"/>
              <a:chExt cx="2611956" cy="675875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830E099-975C-3D0A-F8D0-54F632465EE7}"/>
                  </a:ext>
                </a:extLst>
              </p:cNvPr>
              <p:cNvSpPr txBox="1"/>
              <p:nvPr/>
            </p:nvSpPr>
            <p:spPr>
              <a:xfrm>
                <a:off x="2232495" y="2680221"/>
                <a:ext cx="2324672" cy="477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5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前期工作亮点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084898C-7666-CBCF-97E9-CCE0E3F6C8AA}"/>
                  </a:ext>
                </a:extLst>
              </p:cNvPr>
              <p:cNvSpPr txBox="1"/>
              <p:nvPr/>
            </p:nvSpPr>
            <p:spPr>
              <a:xfrm>
                <a:off x="2252911" y="3048319"/>
                <a:ext cx="259154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j-lt"/>
                  </a:rPr>
                  <a:t>Click here to add title text</a:t>
                </a: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F1AF5F9-AB11-9E84-3BDB-BA1FC7BDAA73}"/>
                </a:ext>
              </a:extLst>
            </p:cNvPr>
            <p:cNvSpPr txBox="1"/>
            <p:nvPr/>
          </p:nvSpPr>
          <p:spPr>
            <a:xfrm>
              <a:off x="1528013" y="2525559"/>
              <a:ext cx="13071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>
              <a:off x="4654813" y="2214751"/>
              <a:ext cx="996920" cy="604498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16">
              <a:extLst>
                <a:ext uri="{FF2B5EF4-FFF2-40B4-BE49-F238E27FC236}">
                  <a16:creationId xmlns:a16="http://schemas.microsoft.com/office/drawing/2014/main" id="{77A854A6-B37E-EF95-EE55-1804D90814DE}"/>
                </a:ext>
              </a:extLst>
            </p:cNvPr>
            <p:cNvSpPr/>
            <p:nvPr/>
          </p:nvSpPr>
          <p:spPr>
            <a:xfrm>
              <a:off x="1615088" y="3188342"/>
              <a:ext cx="996920" cy="604498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66CF565-3FD1-07EF-1AB2-8827218E9190}"/>
              </a:ext>
            </a:extLst>
          </p:cNvPr>
          <p:cNvGrpSpPr/>
          <p:nvPr/>
        </p:nvGrpSpPr>
        <p:grpSpPr>
          <a:xfrm>
            <a:off x="1295448" y="3908571"/>
            <a:ext cx="4542288" cy="1578089"/>
            <a:chOff x="1295448" y="2214751"/>
            <a:chExt cx="4542288" cy="1578089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776E4036-B808-2082-A4B5-72FC6B932788}"/>
                </a:ext>
              </a:extLst>
            </p:cNvPr>
            <p:cNvSpPr/>
            <p:nvPr/>
          </p:nvSpPr>
          <p:spPr>
            <a:xfrm>
              <a:off x="1388815" y="2694573"/>
              <a:ext cx="4448921" cy="914400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F6E9DB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D6261DD6-B820-767E-2F1B-967881C7885E}"/>
                </a:ext>
              </a:extLst>
            </p:cNvPr>
            <p:cNvSpPr/>
            <p:nvPr/>
          </p:nvSpPr>
          <p:spPr>
            <a:xfrm>
              <a:off x="1295448" y="2576191"/>
              <a:ext cx="4448921" cy="914400"/>
            </a:xfrm>
            <a:prstGeom prst="roundRect">
              <a:avLst>
                <a:gd name="adj" fmla="val 50000"/>
              </a:avLst>
            </a:prstGeom>
            <a:solidFill>
              <a:srgbClr val="B87A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4664274-1097-355D-1532-BEE4C9DD0275}"/>
                </a:ext>
              </a:extLst>
            </p:cNvPr>
            <p:cNvGrpSpPr/>
            <p:nvPr/>
          </p:nvGrpSpPr>
          <p:grpSpPr>
            <a:xfrm>
              <a:off x="2684959" y="2680221"/>
              <a:ext cx="2611956" cy="675875"/>
              <a:chOff x="2232495" y="2680221"/>
              <a:chExt cx="2611956" cy="675875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66BD152B-B188-CF0A-3D98-9C8576DBB9D8}"/>
                  </a:ext>
                </a:extLst>
              </p:cNvPr>
              <p:cNvSpPr txBox="1"/>
              <p:nvPr/>
            </p:nvSpPr>
            <p:spPr>
              <a:xfrm>
                <a:off x="2232495" y="2680221"/>
                <a:ext cx="2324672" cy="477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5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下步工作重点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0CC3C8F4-BCE2-1DA3-33A3-D75957F82330}"/>
                  </a:ext>
                </a:extLst>
              </p:cNvPr>
              <p:cNvSpPr txBox="1"/>
              <p:nvPr/>
            </p:nvSpPr>
            <p:spPr>
              <a:xfrm>
                <a:off x="2252911" y="3048319"/>
                <a:ext cx="259154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j-lt"/>
                  </a:rPr>
                  <a:t>Click here to add title text</a:t>
                </a: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76BF360-DDAA-BE47-EE9D-468ECCFB9EA8}"/>
                </a:ext>
              </a:extLst>
            </p:cNvPr>
            <p:cNvSpPr txBox="1"/>
            <p:nvPr/>
          </p:nvSpPr>
          <p:spPr>
            <a:xfrm>
              <a:off x="1528013" y="2525559"/>
              <a:ext cx="13071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8" name="椭圆 16">
              <a:extLst>
                <a:ext uri="{FF2B5EF4-FFF2-40B4-BE49-F238E27FC236}">
                  <a16:creationId xmlns:a16="http://schemas.microsoft.com/office/drawing/2014/main" id="{8CD31368-23B9-FFC8-4680-CE286E54BE0F}"/>
                </a:ext>
              </a:extLst>
            </p:cNvPr>
            <p:cNvSpPr/>
            <p:nvPr/>
          </p:nvSpPr>
          <p:spPr>
            <a:xfrm>
              <a:off x="4654813" y="2214751"/>
              <a:ext cx="996920" cy="604498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椭圆 16">
              <a:extLst>
                <a:ext uri="{FF2B5EF4-FFF2-40B4-BE49-F238E27FC236}">
                  <a16:creationId xmlns:a16="http://schemas.microsoft.com/office/drawing/2014/main" id="{2353D930-B46C-F63A-3F79-734BA59412A5}"/>
                </a:ext>
              </a:extLst>
            </p:cNvPr>
            <p:cNvSpPr/>
            <p:nvPr/>
          </p:nvSpPr>
          <p:spPr>
            <a:xfrm>
              <a:off x="1615088" y="3188342"/>
              <a:ext cx="996920" cy="604498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502A457-FE80-2CBC-E888-EE53FDDC1661}"/>
              </a:ext>
            </a:extLst>
          </p:cNvPr>
          <p:cNvGrpSpPr/>
          <p:nvPr/>
        </p:nvGrpSpPr>
        <p:grpSpPr>
          <a:xfrm>
            <a:off x="6261576" y="2743311"/>
            <a:ext cx="4542288" cy="1578089"/>
            <a:chOff x="1295448" y="2214751"/>
            <a:chExt cx="4542288" cy="1578089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7E114DD5-8DB3-954C-366C-F2E04E4FF60C}"/>
                </a:ext>
              </a:extLst>
            </p:cNvPr>
            <p:cNvSpPr/>
            <p:nvPr/>
          </p:nvSpPr>
          <p:spPr>
            <a:xfrm>
              <a:off x="1388815" y="2694573"/>
              <a:ext cx="4448921" cy="914400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F6E9DB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A8E0D490-4CCC-C8F0-AA66-8CBC2EE148AE}"/>
                </a:ext>
              </a:extLst>
            </p:cNvPr>
            <p:cNvSpPr/>
            <p:nvPr/>
          </p:nvSpPr>
          <p:spPr>
            <a:xfrm>
              <a:off x="1295448" y="2576191"/>
              <a:ext cx="4448921" cy="914400"/>
            </a:xfrm>
            <a:prstGeom prst="roundRect">
              <a:avLst>
                <a:gd name="adj" fmla="val 50000"/>
              </a:avLst>
            </a:prstGeom>
            <a:solidFill>
              <a:srgbClr val="B87A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2F8106AB-DAE5-624B-5D5D-136B4D6009FC}"/>
                </a:ext>
              </a:extLst>
            </p:cNvPr>
            <p:cNvGrpSpPr/>
            <p:nvPr/>
          </p:nvGrpSpPr>
          <p:grpSpPr>
            <a:xfrm>
              <a:off x="2684959" y="2680221"/>
              <a:ext cx="2611956" cy="675875"/>
              <a:chOff x="2232495" y="2680221"/>
              <a:chExt cx="2611956" cy="675875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03A045EE-9BF2-FCBC-146B-E4B03E00649A}"/>
                  </a:ext>
                </a:extLst>
              </p:cNvPr>
              <p:cNvSpPr txBox="1"/>
              <p:nvPr/>
            </p:nvSpPr>
            <p:spPr>
              <a:xfrm>
                <a:off x="2232495" y="2680221"/>
                <a:ext cx="2324672" cy="477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5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当前形势分析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B0416CD4-79A0-3F7B-AE4A-E553866F576A}"/>
                  </a:ext>
                </a:extLst>
              </p:cNvPr>
              <p:cNvSpPr txBox="1"/>
              <p:nvPr/>
            </p:nvSpPr>
            <p:spPr>
              <a:xfrm>
                <a:off x="2252911" y="3048319"/>
                <a:ext cx="259154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j-lt"/>
                  </a:rPr>
                  <a:t>Click here to add title text</a:t>
                </a: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E862D46-9E84-7409-7EC1-26C719D2BF48}"/>
                </a:ext>
              </a:extLst>
            </p:cNvPr>
            <p:cNvSpPr txBox="1"/>
            <p:nvPr/>
          </p:nvSpPr>
          <p:spPr>
            <a:xfrm>
              <a:off x="1528013" y="2525559"/>
              <a:ext cx="13071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7" name="椭圆 16">
              <a:extLst>
                <a:ext uri="{FF2B5EF4-FFF2-40B4-BE49-F238E27FC236}">
                  <a16:creationId xmlns:a16="http://schemas.microsoft.com/office/drawing/2014/main" id="{4A86CA4F-8C62-036A-01FE-727E2721FBED}"/>
                </a:ext>
              </a:extLst>
            </p:cNvPr>
            <p:cNvSpPr/>
            <p:nvPr/>
          </p:nvSpPr>
          <p:spPr>
            <a:xfrm>
              <a:off x="4654813" y="2214751"/>
              <a:ext cx="996920" cy="604498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16">
              <a:extLst>
                <a:ext uri="{FF2B5EF4-FFF2-40B4-BE49-F238E27FC236}">
                  <a16:creationId xmlns:a16="http://schemas.microsoft.com/office/drawing/2014/main" id="{6BEFAFEB-3341-58CC-5442-9447EEB7D536}"/>
                </a:ext>
              </a:extLst>
            </p:cNvPr>
            <p:cNvSpPr/>
            <p:nvPr/>
          </p:nvSpPr>
          <p:spPr>
            <a:xfrm>
              <a:off x="1615088" y="3188342"/>
              <a:ext cx="996920" cy="604498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DEF77E8-1092-F47C-BC49-785F458CB2BD}"/>
              </a:ext>
            </a:extLst>
          </p:cNvPr>
          <p:cNvSpPr txBox="1"/>
          <p:nvPr/>
        </p:nvSpPr>
        <p:spPr>
          <a:xfrm>
            <a:off x="-103526841" y="-54206099"/>
            <a:ext cx="6654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流体几何线条莫兰迪风总结汇报商务通用ppt模板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88701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5E3ED742-4486-820B-2BDD-EA0D968ED90B}"/>
              </a:ext>
            </a:extLst>
          </p:cNvPr>
          <p:cNvSpPr/>
          <p:nvPr/>
        </p:nvSpPr>
        <p:spPr>
          <a:xfrm>
            <a:off x="1250602" y="1387587"/>
            <a:ext cx="3622446" cy="2224533"/>
          </a:xfrm>
          <a:prstGeom prst="roundRect">
            <a:avLst>
              <a:gd name="adj" fmla="val 7751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下步工作重点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3D186B83-10FA-BA75-A21D-AA947C71123F}"/>
              </a:ext>
            </a:extLst>
          </p:cNvPr>
          <p:cNvGrpSpPr/>
          <p:nvPr/>
        </p:nvGrpSpPr>
        <p:grpSpPr>
          <a:xfrm>
            <a:off x="4920966" y="4971868"/>
            <a:ext cx="559550" cy="558194"/>
            <a:chOff x="4920966" y="5286062"/>
            <a:chExt cx="559550" cy="558194"/>
          </a:xfrm>
        </p:grpSpPr>
        <p:sp>
          <p:nvSpPr>
            <p:cNvPr id="3" name="Freeform 505">
              <a:extLst>
                <a:ext uri="{FF2B5EF4-FFF2-40B4-BE49-F238E27FC236}">
                  <a16:creationId xmlns:a16="http://schemas.microsoft.com/office/drawing/2014/main" id="{1D473BD0-5CFE-9934-C54A-B6AB0FD6EB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2388" y="5424424"/>
              <a:ext cx="237385" cy="370321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506">
              <a:extLst>
                <a:ext uri="{FF2B5EF4-FFF2-40B4-BE49-F238E27FC236}">
                  <a16:creationId xmlns:a16="http://schemas.microsoft.com/office/drawing/2014/main" id="{3F07E36E-4D04-9AD9-F269-701EAB385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9" y="5688938"/>
              <a:ext cx="91562" cy="92920"/>
            </a:xfrm>
            <a:custGeom>
              <a:avLst/>
              <a:gdLst>
                <a:gd name="T0" fmla="*/ 1 w 57"/>
                <a:gd name="T1" fmla="*/ 1 h 58"/>
                <a:gd name="T2" fmla="*/ 57 w 57"/>
                <a:gd name="T3" fmla="*/ 0 h 58"/>
                <a:gd name="T4" fmla="*/ 52 w 57"/>
                <a:gd name="T5" fmla="*/ 48 h 58"/>
                <a:gd name="T6" fmla="*/ 26 w 57"/>
                <a:gd name="T7" fmla="*/ 58 h 58"/>
                <a:gd name="T8" fmla="*/ 0 w 57"/>
                <a:gd name="T9" fmla="*/ 45 h 58"/>
                <a:gd name="T10" fmla="*/ 1 w 57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8">
                  <a:moveTo>
                    <a:pt x="1" y="1"/>
                  </a:moveTo>
                  <a:cubicBezTo>
                    <a:pt x="1" y="1"/>
                    <a:pt x="22" y="12"/>
                    <a:pt x="5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507">
              <a:extLst>
                <a:ext uri="{FF2B5EF4-FFF2-40B4-BE49-F238E27FC236}">
                  <a16:creationId xmlns:a16="http://schemas.microsoft.com/office/drawing/2014/main" id="{EE5E1690-29CD-8A12-E2E7-6EA371C3B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193" y="5623149"/>
              <a:ext cx="25773" cy="117336"/>
            </a:xfrm>
            <a:custGeom>
              <a:avLst/>
              <a:gdLst>
                <a:gd name="T0" fmla="*/ 16 w 16"/>
                <a:gd name="T1" fmla="*/ 65 h 73"/>
                <a:gd name="T2" fmla="*/ 8 w 16"/>
                <a:gd name="T3" fmla="*/ 73 h 73"/>
                <a:gd name="T4" fmla="*/ 8 w 16"/>
                <a:gd name="T5" fmla="*/ 73 h 73"/>
                <a:gd name="T6" fmla="*/ 1 w 16"/>
                <a:gd name="T7" fmla="*/ 65 h 73"/>
                <a:gd name="T8" fmla="*/ 0 w 16"/>
                <a:gd name="T9" fmla="*/ 8 h 73"/>
                <a:gd name="T10" fmla="*/ 7 w 16"/>
                <a:gd name="T11" fmla="*/ 0 h 73"/>
                <a:gd name="T12" fmla="*/ 7 w 16"/>
                <a:gd name="T13" fmla="*/ 0 h 73"/>
                <a:gd name="T14" fmla="*/ 15 w 16"/>
                <a:gd name="T15" fmla="*/ 8 h 73"/>
                <a:gd name="T16" fmla="*/ 16 w 16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3">
                  <a:moveTo>
                    <a:pt x="16" y="65"/>
                  </a:moveTo>
                  <a:cubicBezTo>
                    <a:pt x="16" y="69"/>
                    <a:pt x="12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" y="73"/>
                    <a:pt x="1" y="69"/>
                    <a:pt x="1" y="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lnTo>
                    <a:pt x="16" y="65"/>
                  </a:ln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508">
              <a:extLst>
                <a:ext uri="{FF2B5EF4-FFF2-40B4-BE49-F238E27FC236}">
                  <a16:creationId xmlns:a16="http://schemas.microsoft.com/office/drawing/2014/main" id="{7934FEA0-A153-CE45-8CE1-36C4953A0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212" y="5523447"/>
              <a:ext cx="94276" cy="131579"/>
            </a:xfrm>
            <a:custGeom>
              <a:avLst/>
              <a:gdLst>
                <a:gd name="T0" fmla="*/ 75 w 139"/>
                <a:gd name="T1" fmla="*/ 194 h 194"/>
                <a:gd name="T2" fmla="*/ 0 w 139"/>
                <a:gd name="T3" fmla="*/ 12 h 194"/>
                <a:gd name="T4" fmla="*/ 14 w 139"/>
                <a:gd name="T5" fmla="*/ 7 h 194"/>
                <a:gd name="T6" fmla="*/ 73 w 139"/>
                <a:gd name="T7" fmla="*/ 147 h 194"/>
                <a:gd name="T8" fmla="*/ 123 w 139"/>
                <a:gd name="T9" fmla="*/ 0 h 194"/>
                <a:gd name="T10" fmla="*/ 139 w 139"/>
                <a:gd name="T11" fmla="*/ 5 h 194"/>
                <a:gd name="T12" fmla="*/ 75 w 139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4">
                  <a:moveTo>
                    <a:pt x="75" y="194"/>
                  </a:moveTo>
                  <a:lnTo>
                    <a:pt x="0" y="12"/>
                  </a:lnTo>
                  <a:lnTo>
                    <a:pt x="14" y="7"/>
                  </a:lnTo>
                  <a:lnTo>
                    <a:pt x="73" y="147"/>
                  </a:lnTo>
                  <a:lnTo>
                    <a:pt x="123" y="0"/>
                  </a:lnTo>
                  <a:lnTo>
                    <a:pt x="139" y="5"/>
                  </a:lnTo>
                  <a:lnTo>
                    <a:pt x="75" y="194"/>
                  </a:ln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509">
              <a:extLst>
                <a:ext uri="{FF2B5EF4-FFF2-40B4-BE49-F238E27FC236}">
                  <a16:creationId xmlns:a16="http://schemas.microsoft.com/office/drawing/2014/main" id="{D58BD1BB-433D-A71D-CEC0-175664635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59" y="5507848"/>
              <a:ext cx="84781" cy="28486"/>
            </a:xfrm>
            <a:custGeom>
              <a:avLst/>
              <a:gdLst>
                <a:gd name="T0" fmla="*/ 0 w 53"/>
                <a:gd name="T1" fmla="*/ 15 h 18"/>
                <a:gd name="T2" fmla="*/ 6 w 53"/>
                <a:gd name="T3" fmla="*/ 9 h 18"/>
                <a:gd name="T4" fmla="*/ 7 w 53"/>
                <a:gd name="T5" fmla="*/ 17 h 18"/>
                <a:gd name="T6" fmla="*/ 9 w 53"/>
                <a:gd name="T7" fmla="*/ 9 h 18"/>
                <a:gd name="T8" fmla="*/ 17 w 53"/>
                <a:gd name="T9" fmla="*/ 14 h 18"/>
                <a:gd name="T10" fmla="*/ 13 w 53"/>
                <a:gd name="T11" fmla="*/ 15 h 18"/>
                <a:gd name="T12" fmla="*/ 16 w 53"/>
                <a:gd name="T13" fmla="*/ 9 h 18"/>
                <a:gd name="T14" fmla="*/ 24 w 53"/>
                <a:gd name="T15" fmla="*/ 7 h 18"/>
                <a:gd name="T16" fmla="*/ 24 w 53"/>
                <a:gd name="T17" fmla="*/ 15 h 18"/>
                <a:gd name="T18" fmla="*/ 21 w 53"/>
                <a:gd name="T19" fmla="*/ 11 h 18"/>
                <a:gd name="T20" fmla="*/ 36 w 53"/>
                <a:gd name="T21" fmla="*/ 12 h 18"/>
                <a:gd name="T22" fmla="*/ 30 w 53"/>
                <a:gd name="T23" fmla="*/ 14 h 18"/>
                <a:gd name="T24" fmla="*/ 36 w 53"/>
                <a:gd name="T25" fmla="*/ 6 h 18"/>
                <a:gd name="T26" fmla="*/ 40 w 53"/>
                <a:gd name="T27" fmla="*/ 16 h 18"/>
                <a:gd name="T28" fmla="*/ 41 w 53"/>
                <a:gd name="T29" fmla="*/ 9 h 18"/>
                <a:gd name="T30" fmla="*/ 51 w 53"/>
                <a:gd name="T31" fmla="*/ 8 h 18"/>
                <a:gd name="T32" fmla="*/ 50 w 53"/>
                <a:gd name="T33" fmla="*/ 16 h 18"/>
                <a:gd name="T34" fmla="*/ 48 w 53"/>
                <a:gd name="T3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0" y="15"/>
                  </a:moveTo>
                  <a:cubicBezTo>
                    <a:pt x="0" y="12"/>
                    <a:pt x="2" y="7"/>
                    <a:pt x="6" y="9"/>
                  </a:cubicBezTo>
                  <a:cubicBezTo>
                    <a:pt x="8" y="10"/>
                    <a:pt x="11" y="16"/>
                    <a:pt x="7" y="17"/>
                  </a:cubicBezTo>
                  <a:cubicBezTo>
                    <a:pt x="4" y="17"/>
                    <a:pt x="8" y="9"/>
                    <a:pt x="9" y="9"/>
                  </a:cubicBezTo>
                  <a:cubicBezTo>
                    <a:pt x="13" y="7"/>
                    <a:pt x="18" y="10"/>
                    <a:pt x="17" y="14"/>
                  </a:cubicBezTo>
                  <a:cubicBezTo>
                    <a:pt x="16" y="16"/>
                    <a:pt x="14" y="17"/>
                    <a:pt x="13" y="15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20" y="5"/>
                    <a:pt x="24" y="7"/>
                  </a:cubicBezTo>
                  <a:cubicBezTo>
                    <a:pt x="26" y="9"/>
                    <a:pt x="27" y="14"/>
                    <a:pt x="24" y="15"/>
                  </a:cubicBezTo>
                  <a:cubicBezTo>
                    <a:pt x="22" y="16"/>
                    <a:pt x="19" y="13"/>
                    <a:pt x="21" y="11"/>
                  </a:cubicBezTo>
                  <a:cubicBezTo>
                    <a:pt x="23" y="6"/>
                    <a:pt x="37" y="5"/>
                    <a:pt x="36" y="12"/>
                  </a:cubicBezTo>
                  <a:cubicBezTo>
                    <a:pt x="36" y="16"/>
                    <a:pt x="32" y="18"/>
                    <a:pt x="30" y="14"/>
                  </a:cubicBezTo>
                  <a:cubicBezTo>
                    <a:pt x="29" y="11"/>
                    <a:pt x="34" y="7"/>
                    <a:pt x="36" y="6"/>
                  </a:cubicBezTo>
                  <a:cubicBezTo>
                    <a:pt x="46" y="0"/>
                    <a:pt x="45" y="18"/>
                    <a:pt x="40" y="16"/>
                  </a:cubicBezTo>
                  <a:cubicBezTo>
                    <a:pt x="35" y="15"/>
                    <a:pt x="38" y="10"/>
                    <a:pt x="41" y="9"/>
                  </a:cubicBezTo>
                  <a:cubicBezTo>
                    <a:pt x="43" y="8"/>
                    <a:pt x="49" y="7"/>
                    <a:pt x="51" y="8"/>
                  </a:cubicBezTo>
                  <a:cubicBezTo>
                    <a:pt x="53" y="9"/>
                    <a:pt x="53" y="15"/>
                    <a:pt x="50" y="16"/>
                  </a:cubicBezTo>
                  <a:cubicBezTo>
                    <a:pt x="46" y="18"/>
                    <a:pt x="44" y="13"/>
                    <a:pt x="48" y="10"/>
                  </a:cubicBezTo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510">
              <a:extLst>
                <a:ext uri="{FF2B5EF4-FFF2-40B4-BE49-F238E27FC236}">
                  <a16:creationId xmlns:a16="http://schemas.microsoft.com/office/drawing/2014/main" id="{772DC74E-9809-E1A4-6F3B-6885A1EF4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6771" y="5644175"/>
              <a:ext cx="77998" cy="78676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11">
              <a:extLst>
                <a:ext uri="{FF2B5EF4-FFF2-40B4-BE49-F238E27FC236}">
                  <a16:creationId xmlns:a16="http://schemas.microsoft.com/office/drawing/2014/main" id="{44F60B8A-FD25-E89A-17C4-A661ED3BA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9425" y="5366773"/>
              <a:ext cx="78676" cy="78676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512">
              <a:extLst>
                <a:ext uri="{FF2B5EF4-FFF2-40B4-BE49-F238E27FC236}">
                  <a16:creationId xmlns:a16="http://schemas.microsoft.com/office/drawing/2014/main" id="{C2B2C149-F07A-9683-5783-97361F0F0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632" y="5376268"/>
              <a:ext cx="80032" cy="75285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513">
              <a:extLst>
                <a:ext uri="{FF2B5EF4-FFF2-40B4-BE49-F238E27FC236}">
                  <a16:creationId xmlns:a16="http://schemas.microsoft.com/office/drawing/2014/main" id="{CB7DAED9-3FC1-A254-9436-A3229B52C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5529" y="5637392"/>
              <a:ext cx="80032" cy="75285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514">
              <a:extLst>
                <a:ext uri="{FF2B5EF4-FFF2-40B4-BE49-F238E27FC236}">
                  <a16:creationId xmlns:a16="http://schemas.microsoft.com/office/drawing/2014/main" id="{0D2C2593-82AF-6689-8F02-8492897B8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591" y="5536333"/>
              <a:ext cx="101058" cy="16278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515">
              <a:extLst>
                <a:ext uri="{FF2B5EF4-FFF2-40B4-BE49-F238E27FC236}">
                  <a16:creationId xmlns:a16="http://schemas.microsoft.com/office/drawing/2014/main" id="{21823406-544C-DBA2-E3F0-86E19DB3B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5545" y="5536333"/>
              <a:ext cx="101058" cy="16278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516">
              <a:extLst>
                <a:ext uri="{FF2B5EF4-FFF2-40B4-BE49-F238E27FC236}">
                  <a16:creationId xmlns:a16="http://schemas.microsoft.com/office/drawing/2014/main" id="{5198767C-E12F-CA85-073E-CC0C043F3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975" y="5319974"/>
              <a:ext cx="14243" cy="86815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517">
              <a:extLst>
                <a:ext uri="{FF2B5EF4-FFF2-40B4-BE49-F238E27FC236}">
                  <a16:creationId xmlns:a16="http://schemas.microsoft.com/office/drawing/2014/main" id="{EE9DF7ED-E6E5-D47D-7EB1-5ECCB1163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0966" y="5286062"/>
              <a:ext cx="559550" cy="558194"/>
            </a:xfrm>
            <a:custGeom>
              <a:avLst/>
              <a:gdLst>
                <a:gd name="T0" fmla="*/ 349 w 349"/>
                <a:gd name="T1" fmla="*/ 281 h 348"/>
                <a:gd name="T2" fmla="*/ 282 w 349"/>
                <a:gd name="T3" fmla="*/ 348 h 348"/>
                <a:gd name="T4" fmla="*/ 68 w 349"/>
                <a:gd name="T5" fmla="*/ 348 h 348"/>
                <a:gd name="T6" fmla="*/ 0 w 349"/>
                <a:gd name="T7" fmla="*/ 281 h 348"/>
                <a:gd name="T8" fmla="*/ 0 w 349"/>
                <a:gd name="T9" fmla="*/ 67 h 348"/>
                <a:gd name="T10" fmla="*/ 68 w 349"/>
                <a:gd name="T11" fmla="*/ 0 h 348"/>
                <a:gd name="T12" fmla="*/ 282 w 349"/>
                <a:gd name="T13" fmla="*/ 0 h 348"/>
                <a:gd name="T14" fmla="*/ 349 w 349"/>
                <a:gd name="T15" fmla="*/ 67 h 348"/>
                <a:gd name="T16" fmla="*/ 349 w 349"/>
                <a:gd name="T17" fmla="*/ 28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8">
                  <a:moveTo>
                    <a:pt x="349" y="281"/>
                  </a:moveTo>
                  <a:cubicBezTo>
                    <a:pt x="349" y="318"/>
                    <a:pt x="319" y="348"/>
                    <a:pt x="282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31" y="348"/>
                    <a:pt x="0" y="318"/>
                    <a:pt x="0" y="28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0"/>
                    <a:pt x="349" y="67"/>
                  </a:cubicBezTo>
                  <a:lnTo>
                    <a:pt x="349" y="281"/>
                  </a:lnTo>
                  <a:close/>
                </a:path>
              </a:pathLst>
            </a:custGeom>
            <a:noFill/>
            <a:ln w="68263" cap="flat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59">
            <a:extLst>
              <a:ext uri="{FF2B5EF4-FFF2-40B4-BE49-F238E27FC236}">
                <a16:creationId xmlns:a16="http://schemas.microsoft.com/office/drawing/2014/main" id="{E3447849-8F83-8113-473F-0CEE648A50B1}"/>
              </a:ext>
            </a:extLst>
          </p:cNvPr>
          <p:cNvGrpSpPr/>
          <p:nvPr/>
        </p:nvGrpSpPr>
        <p:grpSpPr>
          <a:xfrm>
            <a:off x="5104769" y="2165574"/>
            <a:ext cx="1515473" cy="1515473"/>
            <a:chOff x="4247511" y="1566336"/>
            <a:chExt cx="2152126" cy="2152127"/>
          </a:xfrm>
        </p:grpSpPr>
        <p:sp>
          <p:nvSpPr>
            <p:cNvPr id="19" name="Freeform 490">
              <a:extLst>
                <a:ext uri="{FF2B5EF4-FFF2-40B4-BE49-F238E27FC236}">
                  <a16:creationId xmlns:a16="http://schemas.microsoft.com/office/drawing/2014/main" id="{89D5DD70-9ABB-1825-3783-34811F6EC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7511" y="1566336"/>
              <a:ext cx="2152126" cy="2152127"/>
            </a:xfrm>
            <a:custGeom>
              <a:avLst/>
              <a:gdLst>
                <a:gd name="T0" fmla="*/ 1225 w 1229"/>
                <a:gd name="T1" fmla="*/ 665 h 1229"/>
                <a:gd name="T2" fmla="*/ 1201 w 1229"/>
                <a:gd name="T3" fmla="*/ 629 h 1229"/>
                <a:gd name="T4" fmla="*/ 1101 w 1229"/>
                <a:gd name="T5" fmla="*/ 598 h 1229"/>
                <a:gd name="T6" fmla="*/ 1039 w 1229"/>
                <a:gd name="T7" fmla="*/ 535 h 1229"/>
                <a:gd name="T8" fmla="*/ 1046 w 1229"/>
                <a:gd name="T9" fmla="*/ 447 h 1229"/>
                <a:gd name="T10" fmla="*/ 1146 w 1229"/>
                <a:gd name="T11" fmla="*/ 354 h 1229"/>
                <a:gd name="T12" fmla="*/ 1152 w 1229"/>
                <a:gd name="T13" fmla="*/ 314 h 1229"/>
                <a:gd name="T14" fmla="*/ 1082 w 1229"/>
                <a:gd name="T15" fmla="*/ 216 h 1229"/>
                <a:gd name="T16" fmla="*/ 1031 w 1229"/>
                <a:gd name="T17" fmla="*/ 209 h 1229"/>
                <a:gd name="T18" fmla="*/ 920 w 1229"/>
                <a:gd name="T19" fmla="*/ 266 h 1229"/>
                <a:gd name="T20" fmla="*/ 848 w 1229"/>
                <a:gd name="T21" fmla="*/ 253 h 1229"/>
                <a:gd name="T22" fmla="*/ 802 w 1229"/>
                <a:gd name="T23" fmla="*/ 206 h 1229"/>
                <a:gd name="T24" fmla="*/ 806 w 1229"/>
                <a:gd name="T25" fmla="*/ 53 h 1229"/>
                <a:gd name="T26" fmla="*/ 782 w 1229"/>
                <a:gd name="T27" fmla="*/ 24 h 1229"/>
                <a:gd name="T28" fmla="*/ 663 w 1229"/>
                <a:gd name="T29" fmla="*/ 4 h 1229"/>
                <a:gd name="T30" fmla="*/ 628 w 1229"/>
                <a:gd name="T31" fmla="*/ 29 h 1229"/>
                <a:gd name="T32" fmla="*/ 586 w 1229"/>
                <a:gd name="T33" fmla="*/ 164 h 1229"/>
                <a:gd name="T34" fmla="*/ 535 w 1229"/>
                <a:gd name="T35" fmla="*/ 192 h 1229"/>
                <a:gd name="T36" fmla="*/ 457 w 1229"/>
                <a:gd name="T37" fmla="*/ 192 h 1229"/>
                <a:gd name="T38" fmla="*/ 363 w 1229"/>
                <a:gd name="T39" fmla="*/ 90 h 1229"/>
                <a:gd name="T40" fmla="*/ 325 w 1229"/>
                <a:gd name="T41" fmla="*/ 79 h 1229"/>
                <a:gd name="T42" fmla="*/ 218 w 1229"/>
                <a:gd name="T43" fmla="*/ 152 h 1229"/>
                <a:gd name="T44" fmla="*/ 210 w 1229"/>
                <a:gd name="T45" fmla="*/ 202 h 1229"/>
                <a:gd name="T46" fmla="*/ 264 w 1229"/>
                <a:gd name="T47" fmla="*/ 309 h 1229"/>
                <a:gd name="T48" fmla="*/ 253 w 1229"/>
                <a:gd name="T49" fmla="*/ 389 h 1229"/>
                <a:gd name="T50" fmla="*/ 195 w 1229"/>
                <a:gd name="T51" fmla="*/ 431 h 1229"/>
                <a:gd name="T52" fmla="*/ 73 w 1229"/>
                <a:gd name="T53" fmla="*/ 421 h 1229"/>
                <a:gd name="T54" fmla="*/ 25 w 1229"/>
                <a:gd name="T55" fmla="*/ 459 h 1229"/>
                <a:gd name="T56" fmla="*/ 6 w 1229"/>
                <a:gd name="T57" fmla="*/ 563 h 1229"/>
                <a:gd name="T58" fmla="*/ 36 w 1229"/>
                <a:gd name="T59" fmla="*/ 607 h 1229"/>
                <a:gd name="T60" fmla="*/ 148 w 1229"/>
                <a:gd name="T61" fmla="*/ 644 h 1229"/>
                <a:gd name="T62" fmla="*/ 195 w 1229"/>
                <a:gd name="T63" fmla="*/ 714 h 1229"/>
                <a:gd name="T64" fmla="*/ 183 w 1229"/>
                <a:gd name="T65" fmla="*/ 783 h 1229"/>
                <a:gd name="T66" fmla="*/ 97 w 1229"/>
                <a:gd name="T67" fmla="*/ 865 h 1229"/>
                <a:gd name="T68" fmla="*/ 87 w 1229"/>
                <a:gd name="T69" fmla="*/ 920 h 1229"/>
                <a:gd name="T70" fmla="*/ 149 w 1229"/>
                <a:gd name="T71" fmla="*/ 1008 h 1229"/>
                <a:gd name="T72" fmla="*/ 201 w 1229"/>
                <a:gd name="T73" fmla="*/ 1021 h 1229"/>
                <a:gd name="T74" fmla="*/ 315 w 1229"/>
                <a:gd name="T75" fmla="*/ 963 h 1229"/>
                <a:gd name="T76" fmla="*/ 400 w 1229"/>
                <a:gd name="T77" fmla="*/ 987 h 1229"/>
                <a:gd name="T78" fmla="*/ 430 w 1229"/>
                <a:gd name="T79" fmla="*/ 1046 h 1229"/>
                <a:gd name="T80" fmla="*/ 425 w 1229"/>
                <a:gd name="T81" fmla="*/ 1163 h 1229"/>
                <a:gd name="T82" fmla="*/ 455 w 1229"/>
                <a:gd name="T83" fmla="*/ 1202 h 1229"/>
                <a:gd name="T84" fmla="*/ 566 w 1229"/>
                <a:gd name="T85" fmla="*/ 1221 h 1229"/>
                <a:gd name="T86" fmla="*/ 610 w 1229"/>
                <a:gd name="T87" fmla="*/ 1199 h 1229"/>
                <a:gd name="T88" fmla="*/ 649 w 1229"/>
                <a:gd name="T89" fmla="*/ 1075 h 1229"/>
                <a:gd name="T90" fmla="*/ 716 w 1229"/>
                <a:gd name="T91" fmla="*/ 1034 h 1229"/>
                <a:gd name="T92" fmla="*/ 794 w 1229"/>
                <a:gd name="T93" fmla="*/ 1054 h 1229"/>
                <a:gd name="T94" fmla="*/ 866 w 1229"/>
                <a:gd name="T95" fmla="*/ 1133 h 1229"/>
                <a:gd name="T96" fmla="*/ 911 w 1229"/>
                <a:gd name="T97" fmla="*/ 1147 h 1229"/>
                <a:gd name="T98" fmla="*/ 1015 w 1229"/>
                <a:gd name="T99" fmla="*/ 1076 h 1229"/>
                <a:gd name="T100" fmla="*/ 1024 w 1229"/>
                <a:gd name="T101" fmla="*/ 1032 h 1229"/>
                <a:gd name="T102" fmla="*/ 961 w 1229"/>
                <a:gd name="T103" fmla="*/ 895 h 1229"/>
                <a:gd name="T104" fmla="*/ 989 w 1229"/>
                <a:gd name="T105" fmla="*/ 831 h 1229"/>
                <a:gd name="T106" fmla="*/ 1045 w 1229"/>
                <a:gd name="T107" fmla="*/ 798 h 1229"/>
                <a:gd name="T108" fmla="*/ 1154 w 1229"/>
                <a:gd name="T109" fmla="*/ 801 h 1229"/>
                <a:gd name="T110" fmla="*/ 1197 w 1229"/>
                <a:gd name="T111" fmla="*/ 785 h 1229"/>
                <a:gd name="T112" fmla="*/ 1225 w 1229"/>
                <a:gd name="T113" fmla="*/ 665 h 1229"/>
                <a:gd name="T114" fmla="*/ 596 w 1229"/>
                <a:gd name="T115" fmla="*/ 729 h 1229"/>
                <a:gd name="T116" fmla="*/ 499 w 1229"/>
                <a:gd name="T117" fmla="*/ 592 h 1229"/>
                <a:gd name="T118" fmla="*/ 636 w 1229"/>
                <a:gd name="T119" fmla="*/ 495 h 1229"/>
                <a:gd name="T120" fmla="*/ 733 w 1229"/>
                <a:gd name="T121" fmla="*/ 632 h 1229"/>
                <a:gd name="T122" fmla="*/ 596 w 1229"/>
                <a:gd name="T123" fmla="*/ 7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9" h="1229">
                  <a:moveTo>
                    <a:pt x="1225" y="665"/>
                  </a:moveTo>
                  <a:cubicBezTo>
                    <a:pt x="1229" y="635"/>
                    <a:pt x="1201" y="629"/>
                    <a:pt x="1201" y="629"/>
                  </a:cubicBezTo>
                  <a:cubicBezTo>
                    <a:pt x="1201" y="629"/>
                    <a:pt x="1154" y="612"/>
                    <a:pt x="1101" y="598"/>
                  </a:cubicBezTo>
                  <a:cubicBezTo>
                    <a:pt x="1048" y="583"/>
                    <a:pt x="1039" y="535"/>
                    <a:pt x="1039" y="535"/>
                  </a:cubicBezTo>
                  <a:cubicBezTo>
                    <a:pt x="1013" y="473"/>
                    <a:pt x="1046" y="447"/>
                    <a:pt x="1046" y="447"/>
                  </a:cubicBezTo>
                  <a:cubicBezTo>
                    <a:pt x="1146" y="354"/>
                    <a:pt x="1146" y="354"/>
                    <a:pt x="1146" y="354"/>
                  </a:cubicBezTo>
                  <a:cubicBezTo>
                    <a:pt x="1166" y="334"/>
                    <a:pt x="1152" y="314"/>
                    <a:pt x="1152" y="314"/>
                  </a:cubicBezTo>
                  <a:cubicBezTo>
                    <a:pt x="1082" y="216"/>
                    <a:pt x="1082" y="216"/>
                    <a:pt x="1082" y="216"/>
                  </a:cubicBezTo>
                  <a:cubicBezTo>
                    <a:pt x="1062" y="189"/>
                    <a:pt x="1031" y="209"/>
                    <a:pt x="1031" y="209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899" y="275"/>
                    <a:pt x="848" y="253"/>
                    <a:pt x="848" y="253"/>
                  </a:cubicBezTo>
                  <a:cubicBezTo>
                    <a:pt x="818" y="239"/>
                    <a:pt x="802" y="206"/>
                    <a:pt x="802" y="206"/>
                  </a:cubicBezTo>
                  <a:cubicBezTo>
                    <a:pt x="806" y="53"/>
                    <a:pt x="806" y="53"/>
                    <a:pt x="806" y="53"/>
                  </a:cubicBezTo>
                  <a:cubicBezTo>
                    <a:pt x="807" y="32"/>
                    <a:pt x="782" y="24"/>
                    <a:pt x="782" y="24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35" y="0"/>
                    <a:pt x="628" y="29"/>
                    <a:pt x="628" y="29"/>
                  </a:cubicBezTo>
                  <a:cubicBezTo>
                    <a:pt x="626" y="35"/>
                    <a:pt x="586" y="164"/>
                    <a:pt x="586" y="164"/>
                  </a:cubicBezTo>
                  <a:cubicBezTo>
                    <a:pt x="578" y="177"/>
                    <a:pt x="535" y="192"/>
                    <a:pt x="535" y="192"/>
                  </a:cubicBezTo>
                  <a:cubicBezTo>
                    <a:pt x="494" y="211"/>
                    <a:pt x="457" y="192"/>
                    <a:pt x="457" y="192"/>
                  </a:cubicBezTo>
                  <a:cubicBezTo>
                    <a:pt x="363" y="90"/>
                    <a:pt x="363" y="90"/>
                    <a:pt x="363" y="90"/>
                  </a:cubicBezTo>
                  <a:cubicBezTo>
                    <a:pt x="350" y="72"/>
                    <a:pt x="325" y="79"/>
                    <a:pt x="325" y="79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196" y="170"/>
                    <a:pt x="210" y="202"/>
                    <a:pt x="210" y="202"/>
                  </a:cubicBezTo>
                  <a:cubicBezTo>
                    <a:pt x="264" y="309"/>
                    <a:pt x="264" y="309"/>
                    <a:pt x="264" y="309"/>
                  </a:cubicBezTo>
                  <a:cubicBezTo>
                    <a:pt x="284" y="340"/>
                    <a:pt x="253" y="389"/>
                    <a:pt x="253" y="389"/>
                  </a:cubicBezTo>
                  <a:cubicBezTo>
                    <a:pt x="235" y="421"/>
                    <a:pt x="195" y="431"/>
                    <a:pt x="195" y="431"/>
                  </a:cubicBezTo>
                  <a:cubicBezTo>
                    <a:pt x="73" y="421"/>
                    <a:pt x="73" y="421"/>
                    <a:pt x="73" y="421"/>
                  </a:cubicBezTo>
                  <a:cubicBezTo>
                    <a:pt x="30" y="419"/>
                    <a:pt x="25" y="459"/>
                    <a:pt x="25" y="459"/>
                  </a:cubicBezTo>
                  <a:cubicBezTo>
                    <a:pt x="6" y="563"/>
                    <a:pt x="6" y="563"/>
                    <a:pt x="6" y="563"/>
                  </a:cubicBezTo>
                  <a:cubicBezTo>
                    <a:pt x="0" y="600"/>
                    <a:pt x="36" y="607"/>
                    <a:pt x="36" y="607"/>
                  </a:cubicBezTo>
                  <a:cubicBezTo>
                    <a:pt x="148" y="644"/>
                    <a:pt x="148" y="644"/>
                    <a:pt x="148" y="644"/>
                  </a:cubicBezTo>
                  <a:cubicBezTo>
                    <a:pt x="189" y="655"/>
                    <a:pt x="195" y="714"/>
                    <a:pt x="195" y="714"/>
                  </a:cubicBezTo>
                  <a:cubicBezTo>
                    <a:pt x="208" y="764"/>
                    <a:pt x="183" y="783"/>
                    <a:pt x="183" y="783"/>
                  </a:cubicBezTo>
                  <a:cubicBezTo>
                    <a:pt x="97" y="865"/>
                    <a:pt x="97" y="865"/>
                    <a:pt x="97" y="865"/>
                  </a:cubicBezTo>
                  <a:cubicBezTo>
                    <a:pt x="67" y="888"/>
                    <a:pt x="87" y="920"/>
                    <a:pt x="87" y="920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79" y="1038"/>
                    <a:pt x="201" y="1021"/>
                    <a:pt x="201" y="1021"/>
                  </a:cubicBezTo>
                  <a:cubicBezTo>
                    <a:pt x="315" y="963"/>
                    <a:pt x="315" y="963"/>
                    <a:pt x="315" y="963"/>
                  </a:cubicBezTo>
                  <a:cubicBezTo>
                    <a:pt x="356" y="943"/>
                    <a:pt x="400" y="987"/>
                    <a:pt x="400" y="987"/>
                  </a:cubicBezTo>
                  <a:cubicBezTo>
                    <a:pt x="437" y="1013"/>
                    <a:pt x="430" y="1046"/>
                    <a:pt x="430" y="1046"/>
                  </a:cubicBezTo>
                  <a:cubicBezTo>
                    <a:pt x="425" y="1163"/>
                    <a:pt x="425" y="1163"/>
                    <a:pt x="425" y="1163"/>
                  </a:cubicBezTo>
                  <a:cubicBezTo>
                    <a:pt x="422" y="1190"/>
                    <a:pt x="455" y="1202"/>
                    <a:pt x="455" y="1202"/>
                  </a:cubicBezTo>
                  <a:cubicBezTo>
                    <a:pt x="566" y="1221"/>
                    <a:pt x="566" y="1221"/>
                    <a:pt x="566" y="1221"/>
                  </a:cubicBezTo>
                  <a:cubicBezTo>
                    <a:pt x="605" y="1229"/>
                    <a:pt x="610" y="1199"/>
                    <a:pt x="610" y="1199"/>
                  </a:cubicBezTo>
                  <a:cubicBezTo>
                    <a:pt x="649" y="1075"/>
                    <a:pt x="649" y="1075"/>
                    <a:pt x="649" y="1075"/>
                  </a:cubicBezTo>
                  <a:cubicBezTo>
                    <a:pt x="661" y="1042"/>
                    <a:pt x="716" y="1034"/>
                    <a:pt x="716" y="1034"/>
                  </a:cubicBezTo>
                  <a:cubicBezTo>
                    <a:pt x="769" y="1019"/>
                    <a:pt x="794" y="1054"/>
                    <a:pt x="794" y="1054"/>
                  </a:cubicBezTo>
                  <a:cubicBezTo>
                    <a:pt x="866" y="1133"/>
                    <a:pt x="866" y="1133"/>
                    <a:pt x="866" y="1133"/>
                  </a:cubicBezTo>
                  <a:cubicBezTo>
                    <a:pt x="880" y="1157"/>
                    <a:pt x="911" y="1147"/>
                    <a:pt x="911" y="1147"/>
                  </a:cubicBezTo>
                  <a:cubicBezTo>
                    <a:pt x="1015" y="1076"/>
                    <a:pt x="1015" y="1076"/>
                    <a:pt x="1015" y="1076"/>
                  </a:cubicBezTo>
                  <a:cubicBezTo>
                    <a:pt x="1039" y="1054"/>
                    <a:pt x="1024" y="1032"/>
                    <a:pt x="1024" y="1032"/>
                  </a:cubicBezTo>
                  <a:cubicBezTo>
                    <a:pt x="961" y="895"/>
                    <a:pt x="961" y="895"/>
                    <a:pt x="961" y="895"/>
                  </a:cubicBezTo>
                  <a:cubicBezTo>
                    <a:pt x="952" y="871"/>
                    <a:pt x="989" y="831"/>
                    <a:pt x="989" y="831"/>
                  </a:cubicBezTo>
                  <a:cubicBezTo>
                    <a:pt x="1014" y="796"/>
                    <a:pt x="1045" y="798"/>
                    <a:pt x="1045" y="798"/>
                  </a:cubicBezTo>
                  <a:cubicBezTo>
                    <a:pt x="1154" y="801"/>
                    <a:pt x="1154" y="801"/>
                    <a:pt x="1154" y="801"/>
                  </a:cubicBezTo>
                  <a:cubicBezTo>
                    <a:pt x="1194" y="807"/>
                    <a:pt x="1197" y="785"/>
                    <a:pt x="1197" y="785"/>
                  </a:cubicBezTo>
                  <a:cubicBezTo>
                    <a:pt x="1197" y="785"/>
                    <a:pt x="1220" y="696"/>
                    <a:pt x="1225" y="665"/>
                  </a:cubicBezTo>
                  <a:close/>
                  <a:moveTo>
                    <a:pt x="596" y="729"/>
                  </a:moveTo>
                  <a:cubicBezTo>
                    <a:pt x="531" y="718"/>
                    <a:pt x="488" y="657"/>
                    <a:pt x="499" y="592"/>
                  </a:cubicBezTo>
                  <a:cubicBezTo>
                    <a:pt x="510" y="528"/>
                    <a:pt x="571" y="484"/>
                    <a:pt x="636" y="495"/>
                  </a:cubicBezTo>
                  <a:cubicBezTo>
                    <a:pt x="701" y="507"/>
                    <a:pt x="744" y="568"/>
                    <a:pt x="733" y="632"/>
                  </a:cubicBezTo>
                  <a:cubicBezTo>
                    <a:pt x="722" y="697"/>
                    <a:pt x="660" y="740"/>
                    <a:pt x="596" y="729"/>
                  </a:cubicBezTo>
                  <a:close/>
                </a:path>
              </a:pathLst>
            </a:custGeom>
            <a:solidFill>
              <a:srgbClr val="B87A56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492">
              <a:extLst>
                <a:ext uri="{FF2B5EF4-FFF2-40B4-BE49-F238E27FC236}">
                  <a16:creationId xmlns:a16="http://schemas.microsoft.com/office/drawing/2014/main" id="{540F7608-3BB4-6F00-E566-55FE317AF4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3297" y="2041048"/>
              <a:ext cx="288826" cy="294010"/>
            </a:xfrm>
            <a:custGeom>
              <a:avLst/>
              <a:gdLst>
                <a:gd name="T0" fmla="*/ 128 w 165"/>
                <a:gd name="T1" fmla="*/ 26 h 168"/>
                <a:gd name="T2" fmla="*/ 25 w 165"/>
                <a:gd name="T3" fmla="*/ 37 h 168"/>
                <a:gd name="T4" fmla="*/ 36 w 165"/>
                <a:gd name="T5" fmla="*/ 142 h 168"/>
                <a:gd name="T6" fmla="*/ 140 w 165"/>
                <a:gd name="T7" fmla="*/ 130 h 168"/>
                <a:gd name="T8" fmla="*/ 128 w 165"/>
                <a:gd name="T9" fmla="*/ 26 h 168"/>
                <a:gd name="T10" fmla="*/ 50 w 165"/>
                <a:gd name="T11" fmla="*/ 124 h 168"/>
                <a:gd name="T12" fmla="*/ 42 w 165"/>
                <a:gd name="T13" fmla="*/ 51 h 168"/>
                <a:gd name="T14" fmla="*/ 114 w 165"/>
                <a:gd name="T15" fmla="*/ 43 h 168"/>
                <a:gd name="T16" fmla="*/ 122 w 165"/>
                <a:gd name="T17" fmla="*/ 116 h 168"/>
                <a:gd name="T18" fmla="*/ 50 w 165"/>
                <a:gd name="T19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8">
                  <a:moveTo>
                    <a:pt x="128" y="26"/>
                  </a:moveTo>
                  <a:cubicBezTo>
                    <a:pt x="97" y="0"/>
                    <a:pt x="50" y="5"/>
                    <a:pt x="25" y="37"/>
                  </a:cubicBezTo>
                  <a:cubicBezTo>
                    <a:pt x="0" y="69"/>
                    <a:pt x="5" y="116"/>
                    <a:pt x="36" y="142"/>
                  </a:cubicBezTo>
                  <a:cubicBezTo>
                    <a:pt x="68" y="168"/>
                    <a:pt x="114" y="163"/>
                    <a:pt x="140" y="130"/>
                  </a:cubicBezTo>
                  <a:cubicBezTo>
                    <a:pt x="165" y="98"/>
                    <a:pt x="160" y="51"/>
                    <a:pt x="128" y="26"/>
                  </a:cubicBezTo>
                  <a:close/>
                  <a:moveTo>
                    <a:pt x="50" y="124"/>
                  </a:moveTo>
                  <a:cubicBezTo>
                    <a:pt x="28" y="107"/>
                    <a:pt x="25" y="74"/>
                    <a:pt x="42" y="51"/>
                  </a:cubicBezTo>
                  <a:cubicBezTo>
                    <a:pt x="60" y="29"/>
                    <a:pt x="92" y="25"/>
                    <a:pt x="114" y="43"/>
                  </a:cubicBezTo>
                  <a:cubicBezTo>
                    <a:pt x="136" y="61"/>
                    <a:pt x="140" y="94"/>
                    <a:pt x="122" y="116"/>
                  </a:cubicBezTo>
                  <a:cubicBezTo>
                    <a:pt x="105" y="139"/>
                    <a:pt x="72" y="142"/>
                    <a:pt x="5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493">
              <a:extLst>
                <a:ext uri="{FF2B5EF4-FFF2-40B4-BE49-F238E27FC236}">
                  <a16:creationId xmlns:a16="http://schemas.microsoft.com/office/drawing/2014/main" id="{26C7CE82-5CCB-64CE-4594-BD5C5A447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8113" y="2272109"/>
              <a:ext cx="91091" cy="108865"/>
            </a:xfrm>
            <a:custGeom>
              <a:avLst/>
              <a:gdLst>
                <a:gd name="T0" fmla="*/ 20 w 52"/>
                <a:gd name="T1" fmla="*/ 56 h 62"/>
                <a:gd name="T2" fmla="*/ 5 w 52"/>
                <a:gd name="T3" fmla="*/ 58 h 62"/>
                <a:gd name="T4" fmla="*/ 5 w 52"/>
                <a:gd name="T5" fmla="*/ 58 h 62"/>
                <a:gd name="T6" fmla="*/ 3 w 52"/>
                <a:gd name="T7" fmla="*/ 43 h 62"/>
                <a:gd name="T8" fmla="*/ 31 w 52"/>
                <a:gd name="T9" fmla="*/ 6 h 62"/>
                <a:gd name="T10" fmla="*/ 46 w 52"/>
                <a:gd name="T11" fmla="*/ 4 h 62"/>
                <a:gd name="T12" fmla="*/ 46 w 52"/>
                <a:gd name="T13" fmla="*/ 4 h 62"/>
                <a:gd name="T14" fmla="*/ 48 w 52"/>
                <a:gd name="T15" fmla="*/ 20 h 62"/>
                <a:gd name="T16" fmla="*/ 20 w 52"/>
                <a:gd name="T1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2">
                  <a:moveTo>
                    <a:pt x="20" y="56"/>
                  </a:moveTo>
                  <a:cubicBezTo>
                    <a:pt x="17" y="61"/>
                    <a:pt x="10" y="62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54"/>
                    <a:pt x="0" y="47"/>
                    <a:pt x="3" y="4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1"/>
                    <a:pt x="42" y="0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8"/>
                    <a:pt x="52" y="15"/>
                    <a:pt x="48" y="20"/>
                  </a:cubicBezTo>
                  <a:lnTo>
                    <a:pt x="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494">
              <a:extLst>
                <a:ext uri="{FF2B5EF4-FFF2-40B4-BE49-F238E27FC236}">
                  <a16:creationId xmlns:a16="http://schemas.microsoft.com/office/drawing/2014/main" id="{8D390E44-9812-F169-D0E4-85C88D359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501" y="2106219"/>
              <a:ext cx="70355" cy="47397"/>
            </a:xfrm>
            <a:custGeom>
              <a:avLst/>
              <a:gdLst>
                <a:gd name="T0" fmla="*/ 8 w 40"/>
                <a:gd name="T1" fmla="*/ 26 h 27"/>
                <a:gd name="T2" fmla="*/ 9 w 40"/>
                <a:gd name="T3" fmla="*/ 25 h 27"/>
                <a:gd name="T4" fmla="*/ 34 w 40"/>
                <a:gd name="T5" fmla="*/ 10 h 27"/>
                <a:gd name="T6" fmla="*/ 32 w 40"/>
                <a:gd name="T7" fmla="*/ 1 h 27"/>
                <a:gd name="T8" fmla="*/ 32 w 40"/>
                <a:gd name="T9" fmla="*/ 0 h 27"/>
                <a:gd name="T10" fmla="*/ 2 w 40"/>
                <a:gd name="T11" fmla="*/ 19 h 27"/>
                <a:gd name="T12" fmla="*/ 1 w 40"/>
                <a:gd name="T13" fmla="*/ 19 h 27"/>
                <a:gd name="T14" fmla="*/ 8 w 40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8" y="26"/>
                  </a:moveTo>
                  <a:cubicBezTo>
                    <a:pt x="9" y="26"/>
                    <a:pt x="9" y="25"/>
                    <a:pt x="9" y="25"/>
                  </a:cubicBezTo>
                  <a:cubicBezTo>
                    <a:pt x="16" y="17"/>
                    <a:pt x="25" y="12"/>
                    <a:pt x="34" y="10"/>
                  </a:cubicBezTo>
                  <a:cubicBezTo>
                    <a:pt x="40" y="4"/>
                    <a:pt x="32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21" y="3"/>
                    <a:pt x="10" y="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0" y="27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522">
              <a:extLst>
                <a:ext uri="{FF2B5EF4-FFF2-40B4-BE49-F238E27FC236}">
                  <a16:creationId xmlns:a16="http://schemas.microsoft.com/office/drawing/2014/main" id="{F5F08D3C-FE0B-D781-5133-B18D2149E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242" y="2869758"/>
              <a:ext cx="251797" cy="174777"/>
            </a:xfrm>
            <a:custGeom>
              <a:avLst/>
              <a:gdLst>
                <a:gd name="T0" fmla="*/ 296 w 340"/>
                <a:gd name="T1" fmla="*/ 96 h 236"/>
                <a:gd name="T2" fmla="*/ 319 w 340"/>
                <a:gd name="T3" fmla="*/ 52 h 236"/>
                <a:gd name="T4" fmla="*/ 340 w 340"/>
                <a:gd name="T5" fmla="*/ 4 h 236"/>
                <a:gd name="T6" fmla="*/ 286 w 340"/>
                <a:gd name="T7" fmla="*/ 2 h 236"/>
                <a:gd name="T8" fmla="*/ 232 w 340"/>
                <a:gd name="T9" fmla="*/ 0 h 236"/>
                <a:gd name="T10" fmla="*/ 253 w 340"/>
                <a:gd name="T11" fmla="*/ 26 h 236"/>
                <a:gd name="T12" fmla="*/ 2 w 340"/>
                <a:gd name="T13" fmla="*/ 175 h 236"/>
                <a:gd name="T14" fmla="*/ 0 w 340"/>
                <a:gd name="T15" fmla="*/ 236 h 236"/>
                <a:gd name="T16" fmla="*/ 272 w 340"/>
                <a:gd name="T17" fmla="*/ 66 h 236"/>
                <a:gd name="T18" fmla="*/ 296 w 340"/>
                <a:gd name="T1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36">
                  <a:moveTo>
                    <a:pt x="296" y="96"/>
                  </a:moveTo>
                  <a:lnTo>
                    <a:pt x="319" y="52"/>
                  </a:lnTo>
                  <a:lnTo>
                    <a:pt x="340" y="4"/>
                  </a:lnTo>
                  <a:lnTo>
                    <a:pt x="286" y="2"/>
                  </a:lnTo>
                  <a:lnTo>
                    <a:pt x="232" y="0"/>
                  </a:lnTo>
                  <a:lnTo>
                    <a:pt x="253" y="26"/>
                  </a:lnTo>
                  <a:lnTo>
                    <a:pt x="2" y="175"/>
                  </a:lnTo>
                  <a:lnTo>
                    <a:pt x="0" y="236"/>
                  </a:lnTo>
                  <a:lnTo>
                    <a:pt x="272" y="66"/>
                  </a:lnTo>
                  <a:lnTo>
                    <a:pt x="296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523">
              <a:extLst>
                <a:ext uri="{FF2B5EF4-FFF2-40B4-BE49-F238E27FC236}">
                  <a16:creationId xmlns:a16="http://schemas.microsoft.com/office/drawing/2014/main" id="{FF586897-CF44-4AF6-ADA1-16353C9D4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425" y="2953443"/>
              <a:ext cx="68133" cy="239948"/>
            </a:xfrm>
            <a:custGeom>
              <a:avLst/>
              <a:gdLst>
                <a:gd name="T0" fmla="*/ 39 w 39"/>
                <a:gd name="T1" fmla="*/ 125 h 137"/>
                <a:gd name="T2" fmla="*/ 26 w 39"/>
                <a:gd name="T3" fmla="*/ 137 h 137"/>
                <a:gd name="T4" fmla="*/ 13 w 39"/>
                <a:gd name="T5" fmla="*/ 137 h 137"/>
                <a:gd name="T6" fmla="*/ 0 w 39"/>
                <a:gd name="T7" fmla="*/ 125 h 137"/>
                <a:gd name="T8" fmla="*/ 0 w 39"/>
                <a:gd name="T9" fmla="*/ 13 h 137"/>
                <a:gd name="T10" fmla="*/ 13 w 39"/>
                <a:gd name="T11" fmla="*/ 0 h 137"/>
                <a:gd name="T12" fmla="*/ 26 w 39"/>
                <a:gd name="T13" fmla="*/ 0 h 137"/>
                <a:gd name="T14" fmla="*/ 39 w 39"/>
                <a:gd name="T15" fmla="*/ 13 h 137"/>
                <a:gd name="T16" fmla="*/ 39 w 39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37">
                  <a:moveTo>
                    <a:pt x="39" y="125"/>
                  </a:moveTo>
                  <a:cubicBezTo>
                    <a:pt x="39" y="132"/>
                    <a:pt x="33" y="137"/>
                    <a:pt x="26" y="137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6" y="137"/>
                    <a:pt x="0" y="132"/>
                    <a:pt x="0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lnTo>
                    <a:pt x="39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524">
              <a:extLst>
                <a:ext uri="{FF2B5EF4-FFF2-40B4-BE49-F238E27FC236}">
                  <a16:creationId xmlns:a16="http://schemas.microsoft.com/office/drawing/2014/main" id="{E1CBD583-F592-6D5E-F242-B4D72ADA9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9815" y="3004543"/>
              <a:ext cx="66652" cy="188848"/>
            </a:xfrm>
            <a:custGeom>
              <a:avLst/>
              <a:gdLst>
                <a:gd name="T0" fmla="*/ 38 w 38"/>
                <a:gd name="T1" fmla="*/ 96 h 108"/>
                <a:gd name="T2" fmla="*/ 26 w 38"/>
                <a:gd name="T3" fmla="*/ 108 h 108"/>
                <a:gd name="T4" fmla="*/ 13 w 38"/>
                <a:gd name="T5" fmla="*/ 108 h 108"/>
                <a:gd name="T6" fmla="*/ 0 w 38"/>
                <a:gd name="T7" fmla="*/ 96 h 108"/>
                <a:gd name="T8" fmla="*/ 0 w 38"/>
                <a:gd name="T9" fmla="*/ 12 h 108"/>
                <a:gd name="T10" fmla="*/ 13 w 38"/>
                <a:gd name="T11" fmla="*/ 0 h 108"/>
                <a:gd name="T12" fmla="*/ 26 w 38"/>
                <a:gd name="T13" fmla="*/ 0 h 108"/>
                <a:gd name="T14" fmla="*/ 38 w 38"/>
                <a:gd name="T15" fmla="*/ 12 h 108"/>
                <a:gd name="T16" fmla="*/ 38 w 38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8">
                  <a:moveTo>
                    <a:pt x="38" y="96"/>
                  </a:moveTo>
                  <a:cubicBezTo>
                    <a:pt x="38" y="103"/>
                    <a:pt x="33" y="108"/>
                    <a:pt x="26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3"/>
                    <a:pt x="0" y="9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6"/>
                    <a:pt x="38" y="12"/>
                  </a:cubicBezTo>
                  <a:lnTo>
                    <a:pt x="3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525">
              <a:extLst>
                <a:ext uri="{FF2B5EF4-FFF2-40B4-BE49-F238E27FC236}">
                  <a16:creationId xmlns:a16="http://schemas.microsoft.com/office/drawing/2014/main" id="{060998FB-BE95-499C-D916-312A6F038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540" y="3051200"/>
              <a:ext cx="79242" cy="148857"/>
            </a:xfrm>
            <a:custGeom>
              <a:avLst/>
              <a:gdLst>
                <a:gd name="T0" fmla="*/ 29 w 45"/>
                <a:gd name="T1" fmla="*/ 85 h 85"/>
                <a:gd name="T2" fmla="*/ 15 w 45"/>
                <a:gd name="T3" fmla="*/ 85 h 85"/>
                <a:gd name="T4" fmla="*/ 0 w 45"/>
                <a:gd name="T5" fmla="*/ 69 h 85"/>
                <a:gd name="T6" fmla="*/ 0 w 45"/>
                <a:gd name="T7" fmla="*/ 16 h 85"/>
                <a:gd name="T8" fmla="*/ 15 w 45"/>
                <a:gd name="T9" fmla="*/ 0 h 85"/>
                <a:gd name="T10" fmla="*/ 29 w 45"/>
                <a:gd name="T11" fmla="*/ 0 h 85"/>
                <a:gd name="T12" fmla="*/ 45 w 45"/>
                <a:gd name="T13" fmla="*/ 16 h 85"/>
                <a:gd name="T14" fmla="*/ 45 w 45"/>
                <a:gd name="T15" fmla="*/ 69 h 85"/>
                <a:gd name="T16" fmla="*/ 29 w 4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5">
                  <a:moveTo>
                    <a:pt x="29" y="85"/>
                  </a:move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78"/>
                    <a:pt x="0" y="6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7"/>
                    <a:pt x="45" y="1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78"/>
                    <a:pt x="37" y="85"/>
                    <a:pt x="29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526">
              <a:extLst>
                <a:ext uri="{FF2B5EF4-FFF2-40B4-BE49-F238E27FC236}">
                  <a16:creationId xmlns:a16="http://schemas.microsoft.com/office/drawing/2014/main" id="{F5C215DD-B17C-2FD9-D362-99572A8A7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2006" y="2144729"/>
              <a:ext cx="138489" cy="134786"/>
            </a:xfrm>
            <a:custGeom>
              <a:avLst/>
              <a:gdLst>
                <a:gd name="T0" fmla="*/ 41 w 79"/>
                <a:gd name="T1" fmla="*/ 76 h 77"/>
                <a:gd name="T2" fmla="*/ 78 w 79"/>
                <a:gd name="T3" fmla="*/ 37 h 77"/>
                <a:gd name="T4" fmla="*/ 38 w 79"/>
                <a:gd name="T5" fmla="*/ 0 h 77"/>
                <a:gd name="T6" fmla="*/ 1 w 79"/>
                <a:gd name="T7" fmla="*/ 40 h 77"/>
                <a:gd name="T8" fmla="*/ 41 w 7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41" y="76"/>
                  </a:moveTo>
                  <a:cubicBezTo>
                    <a:pt x="62" y="76"/>
                    <a:pt x="79" y="58"/>
                    <a:pt x="78" y="37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1" y="40"/>
                  </a:cubicBezTo>
                  <a:cubicBezTo>
                    <a:pt x="2" y="61"/>
                    <a:pt x="20" y="77"/>
                    <a:pt x="41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527">
              <a:extLst>
                <a:ext uri="{FF2B5EF4-FFF2-40B4-BE49-F238E27FC236}">
                  <a16:creationId xmlns:a16="http://schemas.microsoft.com/office/drawing/2014/main" id="{6E9738CA-E878-6D27-BAAC-10A7CF0FD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354" y="2288402"/>
              <a:ext cx="273274" cy="197735"/>
            </a:xfrm>
            <a:custGeom>
              <a:avLst/>
              <a:gdLst>
                <a:gd name="T0" fmla="*/ 119 w 156"/>
                <a:gd name="T1" fmla="*/ 0 h 113"/>
                <a:gd name="T2" fmla="*/ 80 w 156"/>
                <a:gd name="T3" fmla="*/ 46 h 113"/>
                <a:gd name="T4" fmla="*/ 37 w 156"/>
                <a:gd name="T5" fmla="*/ 1 h 113"/>
                <a:gd name="T6" fmla="*/ 1 w 156"/>
                <a:gd name="T7" fmla="*/ 50 h 113"/>
                <a:gd name="T8" fmla="*/ 3 w 156"/>
                <a:gd name="T9" fmla="*/ 113 h 113"/>
                <a:gd name="T10" fmla="*/ 156 w 156"/>
                <a:gd name="T11" fmla="*/ 113 h 113"/>
                <a:gd name="T12" fmla="*/ 154 w 156"/>
                <a:gd name="T13" fmla="*/ 45 h 113"/>
                <a:gd name="T14" fmla="*/ 119 w 15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3">
                  <a:moveTo>
                    <a:pt x="119" y="0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11" y="11"/>
                    <a:pt x="0" y="26"/>
                    <a:pt x="1" y="5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23"/>
                    <a:pt x="144" y="9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534">
              <a:extLst>
                <a:ext uri="{FF2B5EF4-FFF2-40B4-BE49-F238E27FC236}">
                  <a16:creationId xmlns:a16="http://schemas.microsoft.com/office/drawing/2014/main" id="{E33A7683-CC29-65EC-339D-3A3DD6804D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1846" y="2769779"/>
              <a:ext cx="159225" cy="268090"/>
            </a:xfrm>
            <a:custGeom>
              <a:avLst/>
              <a:gdLst>
                <a:gd name="T0" fmla="*/ 54 w 91"/>
                <a:gd name="T1" fmla="*/ 71 h 153"/>
                <a:gd name="T2" fmla="*/ 91 w 91"/>
                <a:gd name="T3" fmla="*/ 25 h 153"/>
                <a:gd name="T4" fmla="*/ 91 w 91"/>
                <a:gd name="T5" fmla="*/ 25 h 153"/>
                <a:gd name="T6" fmla="*/ 91 w 91"/>
                <a:gd name="T7" fmla="*/ 0 h 153"/>
                <a:gd name="T8" fmla="*/ 46 w 91"/>
                <a:gd name="T9" fmla="*/ 0 h 153"/>
                <a:gd name="T10" fmla="*/ 45 w 91"/>
                <a:gd name="T11" fmla="*/ 0 h 153"/>
                <a:gd name="T12" fmla="*/ 0 w 91"/>
                <a:gd name="T13" fmla="*/ 0 h 153"/>
                <a:gd name="T14" fmla="*/ 0 w 91"/>
                <a:gd name="T15" fmla="*/ 25 h 153"/>
                <a:gd name="T16" fmla="*/ 0 w 91"/>
                <a:gd name="T17" fmla="*/ 25 h 153"/>
                <a:gd name="T18" fmla="*/ 37 w 91"/>
                <a:gd name="T19" fmla="*/ 71 h 153"/>
                <a:gd name="T20" fmla="*/ 42 w 91"/>
                <a:gd name="T21" fmla="*/ 77 h 153"/>
                <a:gd name="T22" fmla="*/ 40 w 91"/>
                <a:gd name="T23" fmla="*/ 82 h 153"/>
                <a:gd name="T24" fmla="*/ 0 w 91"/>
                <a:gd name="T25" fmla="*/ 128 h 153"/>
                <a:gd name="T26" fmla="*/ 0 w 91"/>
                <a:gd name="T27" fmla="*/ 128 h 153"/>
                <a:gd name="T28" fmla="*/ 0 w 91"/>
                <a:gd name="T29" fmla="*/ 153 h 153"/>
                <a:gd name="T30" fmla="*/ 45 w 91"/>
                <a:gd name="T31" fmla="*/ 153 h 153"/>
                <a:gd name="T32" fmla="*/ 46 w 91"/>
                <a:gd name="T33" fmla="*/ 153 h 153"/>
                <a:gd name="T34" fmla="*/ 91 w 91"/>
                <a:gd name="T35" fmla="*/ 153 h 153"/>
                <a:gd name="T36" fmla="*/ 91 w 91"/>
                <a:gd name="T37" fmla="*/ 128 h 153"/>
                <a:gd name="T38" fmla="*/ 91 w 91"/>
                <a:gd name="T39" fmla="*/ 128 h 153"/>
                <a:gd name="T40" fmla="*/ 51 w 91"/>
                <a:gd name="T41" fmla="*/ 82 h 153"/>
                <a:gd name="T42" fmla="*/ 49 w 91"/>
                <a:gd name="T43" fmla="*/ 77 h 153"/>
                <a:gd name="T44" fmla="*/ 54 w 91"/>
                <a:gd name="T45" fmla="*/ 71 h 153"/>
                <a:gd name="T46" fmla="*/ 14 w 91"/>
                <a:gd name="T47" fmla="*/ 127 h 153"/>
                <a:gd name="T48" fmla="*/ 14 w 91"/>
                <a:gd name="T49" fmla="*/ 124 h 153"/>
                <a:gd name="T50" fmla="*/ 14 w 91"/>
                <a:gd name="T51" fmla="*/ 124 h 153"/>
                <a:gd name="T52" fmla="*/ 42 w 91"/>
                <a:gd name="T53" fmla="*/ 92 h 153"/>
                <a:gd name="T54" fmla="*/ 14 w 91"/>
                <a:gd name="T55" fmla="*/ 127 h 153"/>
                <a:gd name="T56" fmla="*/ 80 w 91"/>
                <a:gd name="T57" fmla="*/ 124 h 153"/>
                <a:gd name="T58" fmla="*/ 80 w 91"/>
                <a:gd name="T59" fmla="*/ 126 h 153"/>
                <a:gd name="T60" fmla="*/ 52 w 91"/>
                <a:gd name="T61" fmla="*/ 92 h 153"/>
                <a:gd name="T62" fmla="*/ 80 w 91"/>
                <a:gd name="T63" fmla="*/ 124 h 153"/>
                <a:gd name="T64" fmla="*/ 42 w 91"/>
                <a:gd name="T65" fmla="*/ 41 h 153"/>
                <a:gd name="T66" fmla="*/ 18 w 91"/>
                <a:gd name="T67" fmla="*/ 45 h 153"/>
                <a:gd name="T68" fmla="*/ 14 w 91"/>
                <a:gd name="T69" fmla="*/ 28 h 153"/>
                <a:gd name="T70" fmla="*/ 14 w 91"/>
                <a:gd name="T71" fmla="*/ 28 h 153"/>
                <a:gd name="T72" fmla="*/ 14 w 91"/>
                <a:gd name="T73" fmla="*/ 11 h 153"/>
                <a:gd name="T74" fmla="*/ 19 w 91"/>
                <a:gd name="T75" fmla="*/ 11 h 153"/>
                <a:gd name="T76" fmla="*/ 75 w 91"/>
                <a:gd name="T77" fmla="*/ 11 h 153"/>
                <a:gd name="T78" fmla="*/ 80 w 91"/>
                <a:gd name="T79" fmla="*/ 11 h 153"/>
                <a:gd name="T80" fmla="*/ 80 w 91"/>
                <a:gd name="T81" fmla="*/ 28 h 153"/>
                <a:gd name="T82" fmla="*/ 79 w 91"/>
                <a:gd name="T83" fmla="*/ 37 h 153"/>
                <a:gd name="T84" fmla="*/ 60 w 91"/>
                <a:gd name="T85" fmla="*/ 43 h 153"/>
                <a:gd name="T86" fmla="*/ 42 w 91"/>
                <a:gd name="T87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153">
                  <a:moveTo>
                    <a:pt x="54" y="71"/>
                  </a:moveTo>
                  <a:cubicBezTo>
                    <a:pt x="75" y="66"/>
                    <a:pt x="91" y="48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8"/>
                    <a:pt x="16" y="66"/>
                    <a:pt x="37" y="71"/>
                  </a:cubicBezTo>
                  <a:cubicBezTo>
                    <a:pt x="39" y="72"/>
                    <a:pt x="41" y="75"/>
                    <a:pt x="42" y="77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17" y="85"/>
                    <a:pt x="0" y="104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04"/>
                    <a:pt x="74" y="85"/>
                    <a:pt x="51" y="82"/>
                  </a:cubicBezTo>
                  <a:cubicBezTo>
                    <a:pt x="50" y="80"/>
                    <a:pt x="49" y="79"/>
                    <a:pt x="49" y="77"/>
                  </a:cubicBezTo>
                  <a:cubicBezTo>
                    <a:pt x="50" y="75"/>
                    <a:pt x="51" y="72"/>
                    <a:pt x="54" y="71"/>
                  </a:cubicBezTo>
                  <a:close/>
                  <a:moveTo>
                    <a:pt x="14" y="127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08"/>
                    <a:pt x="26" y="95"/>
                    <a:pt x="42" y="92"/>
                  </a:cubicBezTo>
                  <a:cubicBezTo>
                    <a:pt x="41" y="98"/>
                    <a:pt x="38" y="114"/>
                    <a:pt x="14" y="127"/>
                  </a:cubicBezTo>
                  <a:close/>
                  <a:moveTo>
                    <a:pt x="80" y="124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70" y="120"/>
                    <a:pt x="51" y="106"/>
                    <a:pt x="52" y="92"/>
                  </a:cubicBezTo>
                  <a:cubicBezTo>
                    <a:pt x="67" y="94"/>
                    <a:pt x="80" y="108"/>
                    <a:pt x="80" y="124"/>
                  </a:cubicBezTo>
                  <a:close/>
                  <a:moveTo>
                    <a:pt x="42" y="41"/>
                  </a:moveTo>
                  <a:cubicBezTo>
                    <a:pt x="32" y="37"/>
                    <a:pt x="23" y="42"/>
                    <a:pt x="18" y="45"/>
                  </a:cubicBezTo>
                  <a:cubicBezTo>
                    <a:pt x="16" y="40"/>
                    <a:pt x="14" y="34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1"/>
                    <a:pt x="79" y="34"/>
                    <a:pt x="79" y="37"/>
                  </a:cubicBezTo>
                  <a:cubicBezTo>
                    <a:pt x="73" y="37"/>
                    <a:pt x="63" y="41"/>
                    <a:pt x="60" y="43"/>
                  </a:cubicBezTo>
                  <a:cubicBezTo>
                    <a:pt x="55" y="45"/>
                    <a:pt x="55" y="47"/>
                    <a:pt x="4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535">
              <a:extLst>
                <a:ext uri="{FF2B5EF4-FFF2-40B4-BE49-F238E27FC236}">
                  <a16:creationId xmlns:a16="http://schemas.microsoft.com/office/drawing/2014/main" id="{3985CBBE-D8D0-95CE-2EB0-256E1DAFB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53" y="3046016"/>
              <a:ext cx="194773" cy="35548"/>
            </a:xfrm>
            <a:custGeom>
              <a:avLst/>
              <a:gdLst>
                <a:gd name="T0" fmla="*/ 103 w 111"/>
                <a:gd name="T1" fmla="*/ 0 h 20"/>
                <a:gd name="T2" fmla="*/ 7 w 111"/>
                <a:gd name="T3" fmla="*/ 0 h 20"/>
                <a:gd name="T4" fmla="*/ 0 w 111"/>
                <a:gd name="T5" fmla="*/ 10 h 20"/>
                <a:gd name="T6" fmla="*/ 7 w 111"/>
                <a:gd name="T7" fmla="*/ 20 h 20"/>
                <a:gd name="T8" fmla="*/ 103 w 111"/>
                <a:gd name="T9" fmla="*/ 20 h 20"/>
                <a:gd name="T10" fmla="*/ 111 w 111"/>
                <a:gd name="T11" fmla="*/ 10 h 20"/>
                <a:gd name="T12" fmla="*/ 103 w 1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10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536">
              <a:extLst>
                <a:ext uri="{FF2B5EF4-FFF2-40B4-BE49-F238E27FC236}">
                  <a16:creationId xmlns:a16="http://schemas.microsoft.com/office/drawing/2014/main" id="{CAA05C44-B844-57FD-AF68-3DAC6587B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53" y="2723863"/>
              <a:ext cx="194773" cy="35548"/>
            </a:xfrm>
            <a:custGeom>
              <a:avLst/>
              <a:gdLst>
                <a:gd name="T0" fmla="*/ 7 w 111"/>
                <a:gd name="T1" fmla="*/ 20 h 20"/>
                <a:gd name="T2" fmla="*/ 103 w 111"/>
                <a:gd name="T3" fmla="*/ 20 h 20"/>
                <a:gd name="T4" fmla="*/ 111 w 111"/>
                <a:gd name="T5" fmla="*/ 10 h 20"/>
                <a:gd name="T6" fmla="*/ 103 w 111"/>
                <a:gd name="T7" fmla="*/ 0 h 20"/>
                <a:gd name="T8" fmla="*/ 7 w 111"/>
                <a:gd name="T9" fmla="*/ 0 h 20"/>
                <a:gd name="T10" fmla="*/ 0 w 111"/>
                <a:gd name="T11" fmla="*/ 10 h 20"/>
                <a:gd name="T12" fmla="*/ 7 w 1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7" y="20"/>
                  </a:move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537">
              <a:extLst>
                <a:ext uri="{FF2B5EF4-FFF2-40B4-BE49-F238E27FC236}">
                  <a16:creationId xmlns:a16="http://schemas.microsoft.com/office/drawing/2014/main" id="{4D26F1AA-327D-A0A9-731F-726372E7C8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3297" y="2823842"/>
              <a:ext cx="225877" cy="224396"/>
            </a:xfrm>
            <a:custGeom>
              <a:avLst/>
              <a:gdLst>
                <a:gd name="T0" fmla="*/ 65 w 129"/>
                <a:gd name="T1" fmla="*/ 0 h 128"/>
                <a:gd name="T2" fmla="*/ 0 w 129"/>
                <a:gd name="T3" fmla="*/ 64 h 128"/>
                <a:gd name="T4" fmla="*/ 65 w 129"/>
                <a:gd name="T5" fmla="*/ 128 h 128"/>
                <a:gd name="T6" fmla="*/ 129 w 129"/>
                <a:gd name="T7" fmla="*/ 64 h 128"/>
                <a:gd name="T8" fmla="*/ 65 w 129"/>
                <a:gd name="T9" fmla="*/ 0 h 128"/>
                <a:gd name="T10" fmla="*/ 65 w 129"/>
                <a:gd name="T11" fmla="*/ 114 h 128"/>
                <a:gd name="T12" fmla="*/ 14 w 129"/>
                <a:gd name="T13" fmla="*/ 64 h 128"/>
                <a:gd name="T14" fmla="*/ 65 w 129"/>
                <a:gd name="T15" fmla="*/ 13 h 128"/>
                <a:gd name="T16" fmla="*/ 115 w 129"/>
                <a:gd name="T17" fmla="*/ 64 h 128"/>
                <a:gd name="T18" fmla="*/ 65 w 129"/>
                <a:gd name="T1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8"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  <a:close/>
                  <a:moveTo>
                    <a:pt x="65" y="114"/>
                  </a:moveTo>
                  <a:cubicBezTo>
                    <a:pt x="37" y="114"/>
                    <a:pt x="14" y="92"/>
                    <a:pt x="14" y="64"/>
                  </a:cubicBezTo>
                  <a:cubicBezTo>
                    <a:pt x="14" y="36"/>
                    <a:pt x="37" y="13"/>
                    <a:pt x="65" y="13"/>
                  </a:cubicBez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4"/>
                    <a:pt x="6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538">
              <a:extLst>
                <a:ext uri="{FF2B5EF4-FFF2-40B4-BE49-F238E27FC236}">
                  <a16:creationId xmlns:a16="http://schemas.microsoft.com/office/drawing/2014/main" id="{499E0527-95EB-4FA2-E80C-6F0446729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2539" y="2869758"/>
              <a:ext cx="69615" cy="132564"/>
            </a:xfrm>
            <a:custGeom>
              <a:avLst/>
              <a:gdLst>
                <a:gd name="T0" fmla="*/ 18 w 40"/>
                <a:gd name="T1" fmla="*/ 76 h 76"/>
                <a:gd name="T2" fmla="*/ 18 w 40"/>
                <a:gd name="T3" fmla="*/ 69 h 76"/>
                <a:gd name="T4" fmla="*/ 9 w 40"/>
                <a:gd name="T5" fmla="*/ 66 h 76"/>
                <a:gd name="T6" fmla="*/ 3 w 40"/>
                <a:gd name="T7" fmla="*/ 60 h 76"/>
                <a:gd name="T8" fmla="*/ 0 w 40"/>
                <a:gd name="T9" fmla="*/ 51 h 76"/>
                <a:gd name="T10" fmla="*/ 7 w 40"/>
                <a:gd name="T11" fmla="*/ 49 h 76"/>
                <a:gd name="T12" fmla="*/ 10 w 40"/>
                <a:gd name="T13" fmla="*/ 58 h 76"/>
                <a:gd name="T14" fmla="*/ 18 w 40"/>
                <a:gd name="T15" fmla="*/ 63 h 76"/>
                <a:gd name="T16" fmla="*/ 18 w 40"/>
                <a:gd name="T17" fmla="*/ 39 h 76"/>
                <a:gd name="T18" fmla="*/ 8 w 40"/>
                <a:gd name="T19" fmla="*/ 35 h 76"/>
                <a:gd name="T20" fmla="*/ 3 w 40"/>
                <a:gd name="T21" fmla="*/ 29 h 76"/>
                <a:gd name="T22" fmla="*/ 1 w 40"/>
                <a:gd name="T23" fmla="*/ 21 h 76"/>
                <a:gd name="T24" fmla="*/ 7 w 40"/>
                <a:gd name="T25" fmla="*/ 8 h 76"/>
                <a:gd name="T26" fmla="*/ 18 w 40"/>
                <a:gd name="T27" fmla="*/ 4 h 76"/>
                <a:gd name="T28" fmla="*/ 18 w 40"/>
                <a:gd name="T29" fmla="*/ 0 h 76"/>
                <a:gd name="T30" fmla="*/ 22 w 40"/>
                <a:gd name="T31" fmla="*/ 0 h 76"/>
                <a:gd name="T32" fmla="*/ 22 w 40"/>
                <a:gd name="T33" fmla="*/ 4 h 76"/>
                <a:gd name="T34" fmla="*/ 33 w 40"/>
                <a:gd name="T35" fmla="*/ 8 h 76"/>
                <a:gd name="T36" fmla="*/ 39 w 40"/>
                <a:gd name="T37" fmla="*/ 19 h 76"/>
                <a:gd name="T38" fmla="*/ 31 w 40"/>
                <a:gd name="T39" fmla="*/ 20 h 76"/>
                <a:gd name="T40" fmla="*/ 28 w 40"/>
                <a:gd name="T41" fmla="*/ 14 h 76"/>
                <a:gd name="T42" fmla="*/ 22 w 40"/>
                <a:gd name="T43" fmla="*/ 10 h 76"/>
                <a:gd name="T44" fmla="*/ 22 w 40"/>
                <a:gd name="T45" fmla="*/ 32 h 76"/>
                <a:gd name="T46" fmla="*/ 30 w 40"/>
                <a:gd name="T47" fmla="*/ 34 h 76"/>
                <a:gd name="T48" fmla="*/ 36 w 40"/>
                <a:gd name="T49" fmla="*/ 38 h 76"/>
                <a:gd name="T50" fmla="*/ 39 w 40"/>
                <a:gd name="T51" fmla="*/ 43 h 76"/>
                <a:gd name="T52" fmla="*/ 40 w 40"/>
                <a:gd name="T53" fmla="*/ 50 h 76"/>
                <a:gd name="T54" fmla="*/ 35 w 40"/>
                <a:gd name="T55" fmla="*/ 63 h 76"/>
                <a:gd name="T56" fmla="*/ 22 w 40"/>
                <a:gd name="T57" fmla="*/ 69 h 76"/>
                <a:gd name="T58" fmla="*/ 22 w 40"/>
                <a:gd name="T59" fmla="*/ 76 h 76"/>
                <a:gd name="T60" fmla="*/ 18 w 40"/>
                <a:gd name="T61" fmla="*/ 76 h 76"/>
                <a:gd name="T62" fmla="*/ 18 w 40"/>
                <a:gd name="T63" fmla="*/ 10 h 76"/>
                <a:gd name="T64" fmla="*/ 11 w 40"/>
                <a:gd name="T65" fmla="*/ 14 h 76"/>
                <a:gd name="T66" fmla="*/ 9 w 40"/>
                <a:gd name="T67" fmla="*/ 21 h 76"/>
                <a:gd name="T68" fmla="*/ 11 w 40"/>
                <a:gd name="T69" fmla="*/ 27 h 76"/>
                <a:gd name="T70" fmla="*/ 18 w 40"/>
                <a:gd name="T71" fmla="*/ 31 h 76"/>
                <a:gd name="T72" fmla="*/ 18 w 40"/>
                <a:gd name="T73" fmla="*/ 10 h 76"/>
                <a:gd name="T74" fmla="*/ 22 w 40"/>
                <a:gd name="T75" fmla="*/ 63 h 76"/>
                <a:gd name="T76" fmla="*/ 30 w 40"/>
                <a:gd name="T77" fmla="*/ 59 h 76"/>
                <a:gd name="T78" fmla="*/ 33 w 40"/>
                <a:gd name="T79" fmla="*/ 51 h 76"/>
                <a:gd name="T80" fmla="*/ 31 w 40"/>
                <a:gd name="T81" fmla="*/ 44 h 76"/>
                <a:gd name="T82" fmla="*/ 22 w 40"/>
                <a:gd name="T83" fmla="*/ 40 h 76"/>
                <a:gd name="T84" fmla="*/ 22 w 40"/>
                <a:gd name="T85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76">
                  <a:moveTo>
                    <a:pt x="18" y="76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4" y="68"/>
                    <a:pt x="11" y="68"/>
                    <a:pt x="9" y="66"/>
                  </a:cubicBezTo>
                  <a:cubicBezTo>
                    <a:pt x="6" y="65"/>
                    <a:pt x="4" y="63"/>
                    <a:pt x="3" y="60"/>
                  </a:cubicBezTo>
                  <a:cubicBezTo>
                    <a:pt x="1" y="58"/>
                    <a:pt x="0" y="54"/>
                    <a:pt x="0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3"/>
                    <a:pt x="9" y="56"/>
                    <a:pt x="10" y="58"/>
                  </a:cubicBezTo>
                  <a:cubicBezTo>
                    <a:pt x="12" y="61"/>
                    <a:pt x="15" y="62"/>
                    <a:pt x="18" y="6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38"/>
                    <a:pt x="12" y="37"/>
                    <a:pt x="8" y="35"/>
                  </a:cubicBezTo>
                  <a:cubicBezTo>
                    <a:pt x="6" y="34"/>
                    <a:pt x="4" y="32"/>
                    <a:pt x="3" y="29"/>
                  </a:cubicBezTo>
                  <a:cubicBezTo>
                    <a:pt x="2" y="27"/>
                    <a:pt x="1" y="24"/>
                    <a:pt x="1" y="21"/>
                  </a:cubicBezTo>
                  <a:cubicBezTo>
                    <a:pt x="1" y="16"/>
                    <a:pt x="3" y="12"/>
                    <a:pt x="7" y="8"/>
                  </a:cubicBezTo>
                  <a:cubicBezTo>
                    <a:pt x="9" y="6"/>
                    <a:pt x="13" y="5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7" y="5"/>
                    <a:pt x="30" y="6"/>
                    <a:pt x="33" y="8"/>
                  </a:cubicBezTo>
                  <a:cubicBezTo>
                    <a:pt x="36" y="11"/>
                    <a:pt x="38" y="14"/>
                    <a:pt x="39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7"/>
                    <a:pt x="30" y="15"/>
                    <a:pt x="28" y="14"/>
                  </a:cubicBezTo>
                  <a:cubicBezTo>
                    <a:pt x="27" y="12"/>
                    <a:pt x="25" y="11"/>
                    <a:pt x="22" y="1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6" y="33"/>
                    <a:pt x="29" y="34"/>
                    <a:pt x="30" y="34"/>
                  </a:cubicBezTo>
                  <a:cubicBezTo>
                    <a:pt x="32" y="35"/>
                    <a:pt x="34" y="37"/>
                    <a:pt x="36" y="38"/>
                  </a:cubicBezTo>
                  <a:cubicBezTo>
                    <a:pt x="37" y="40"/>
                    <a:pt x="38" y="41"/>
                    <a:pt x="39" y="43"/>
                  </a:cubicBezTo>
                  <a:cubicBezTo>
                    <a:pt x="40" y="46"/>
                    <a:pt x="40" y="48"/>
                    <a:pt x="40" y="50"/>
                  </a:cubicBezTo>
                  <a:cubicBezTo>
                    <a:pt x="40" y="55"/>
                    <a:pt x="39" y="60"/>
                    <a:pt x="35" y="63"/>
                  </a:cubicBezTo>
                  <a:cubicBezTo>
                    <a:pt x="32" y="67"/>
                    <a:pt x="28" y="69"/>
                    <a:pt x="22" y="6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18" y="76"/>
                  </a:lnTo>
                  <a:close/>
                  <a:moveTo>
                    <a:pt x="18" y="10"/>
                  </a:moveTo>
                  <a:cubicBezTo>
                    <a:pt x="15" y="11"/>
                    <a:pt x="13" y="12"/>
                    <a:pt x="11" y="14"/>
                  </a:cubicBezTo>
                  <a:cubicBezTo>
                    <a:pt x="9" y="16"/>
                    <a:pt x="9" y="18"/>
                    <a:pt x="9" y="21"/>
                  </a:cubicBezTo>
                  <a:cubicBezTo>
                    <a:pt x="9" y="23"/>
                    <a:pt x="9" y="25"/>
                    <a:pt x="11" y="27"/>
                  </a:cubicBezTo>
                  <a:cubicBezTo>
                    <a:pt x="12" y="29"/>
                    <a:pt x="15" y="30"/>
                    <a:pt x="18" y="31"/>
                  </a:cubicBezTo>
                  <a:lnTo>
                    <a:pt x="18" y="10"/>
                  </a:lnTo>
                  <a:close/>
                  <a:moveTo>
                    <a:pt x="22" y="63"/>
                  </a:moveTo>
                  <a:cubicBezTo>
                    <a:pt x="25" y="62"/>
                    <a:pt x="28" y="61"/>
                    <a:pt x="30" y="59"/>
                  </a:cubicBezTo>
                  <a:cubicBezTo>
                    <a:pt x="32" y="57"/>
                    <a:pt x="33" y="54"/>
                    <a:pt x="33" y="51"/>
                  </a:cubicBezTo>
                  <a:cubicBezTo>
                    <a:pt x="33" y="48"/>
                    <a:pt x="32" y="46"/>
                    <a:pt x="31" y="44"/>
                  </a:cubicBezTo>
                  <a:cubicBezTo>
                    <a:pt x="29" y="42"/>
                    <a:pt x="26" y="41"/>
                    <a:pt x="22" y="40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Group 61">
            <a:extLst>
              <a:ext uri="{FF2B5EF4-FFF2-40B4-BE49-F238E27FC236}">
                <a16:creationId xmlns:a16="http://schemas.microsoft.com/office/drawing/2014/main" id="{DEDB7937-BFAE-0FD4-1FC9-120F8E6A2035}"/>
              </a:ext>
            </a:extLst>
          </p:cNvPr>
          <p:cNvGrpSpPr/>
          <p:nvPr/>
        </p:nvGrpSpPr>
        <p:grpSpPr>
          <a:xfrm>
            <a:off x="5703593" y="3527045"/>
            <a:ext cx="2102678" cy="2111024"/>
            <a:chOff x="4958468" y="3328177"/>
            <a:chExt cx="2986020" cy="2997870"/>
          </a:xfrm>
        </p:grpSpPr>
        <p:sp>
          <p:nvSpPr>
            <p:cNvPr id="38" name="Freeform 491">
              <a:extLst>
                <a:ext uri="{FF2B5EF4-FFF2-40B4-BE49-F238E27FC236}">
                  <a16:creationId xmlns:a16="http://schemas.microsoft.com/office/drawing/2014/main" id="{74D05013-F676-CF99-9748-36E257EA66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495">
              <a:extLst>
                <a:ext uri="{FF2B5EF4-FFF2-40B4-BE49-F238E27FC236}">
                  <a16:creationId xmlns:a16="http://schemas.microsoft.com/office/drawing/2014/main" id="{4BD3E411-23B7-13A2-1E74-FFC45BF26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496">
              <a:extLst>
                <a:ext uri="{FF2B5EF4-FFF2-40B4-BE49-F238E27FC236}">
                  <a16:creationId xmlns:a16="http://schemas.microsoft.com/office/drawing/2014/main" id="{63B65139-3B59-E11D-DB95-60270349F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497">
              <a:extLst>
                <a:ext uri="{FF2B5EF4-FFF2-40B4-BE49-F238E27FC236}">
                  <a16:creationId xmlns:a16="http://schemas.microsoft.com/office/drawing/2014/main" id="{1DF4E38E-1F64-C9AA-4300-B01341758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498">
              <a:extLst>
                <a:ext uri="{FF2B5EF4-FFF2-40B4-BE49-F238E27FC236}">
                  <a16:creationId xmlns:a16="http://schemas.microsoft.com/office/drawing/2014/main" id="{0E63A13C-FB51-EC15-D6C1-3275721E9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499">
              <a:extLst>
                <a:ext uri="{FF2B5EF4-FFF2-40B4-BE49-F238E27FC236}">
                  <a16:creationId xmlns:a16="http://schemas.microsoft.com/office/drawing/2014/main" id="{354D43F3-608E-694C-A0F3-49DCD6A06D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500">
              <a:extLst>
                <a:ext uri="{FF2B5EF4-FFF2-40B4-BE49-F238E27FC236}">
                  <a16:creationId xmlns:a16="http://schemas.microsoft.com/office/drawing/2014/main" id="{02DC54A4-2EA8-8DEB-F0BA-B511C120B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501">
              <a:extLst>
                <a:ext uri="{FF2B5EF4-FFF2-40B4-BE49-F238E27FC236}">
                  <a16:creationId xmlns:a16="http://schemas.microsoft.com/office/drawing/2014/main" id="{DFD0FE15-432E-0B47-70D6-D1B4E1BC8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502">
              <a:extLst>
                <a:ext uri="{FF2B5EF4-FFF2-40B4-BE49-F238E27FC236}">
                  <a16:creationId xmlns:a16="http://schemas.microsoft.com/office/drawing/2014/main" id="{38BCAEFA-03AE-7746-1F87-3B54634BDA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503">
              <a:extLst>
                <a:ext uri="{FF2B5EF4-FFF2-40B4-BE49-F238E27FC236}">
                  <a16:creationId xmlns:a16="http://schemas.microsoft.com/office/drawing/2014/main" id="{419FF1C5-2475-8659-FE3B-A876E9A04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504">
              <a:extLst>
                <a:ext uri="{FF2B5EF4-FFF2-40B4-BE49-F238E27FC236}">
                  <a16:creationId xmlns:a16="http://schemas.microsoft.com/office/drawing/2014/main" id="{079DF1B9-A8CE-4AB7-7A17-CA0ED22DED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528">
              <a:extLst>
                <a:ext uri="{FF2B5EF4-FFF2-40B4-BE49-F238E27FC236}">
                  <a16:creationId xmlns:a16="http://schemas.microsoft.com/office/drawing/2014/main" id="{78EE5541-5188-CD7D-9849-89638B942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529">
              <a:extLst>
                <a:ext uri="{FF2B5EF4-FFF2-40B4-BE49-F238E27FC236}">
                  <a16:creationId xmlns:a16="http://schemas.microsoft.com/office/drawing/2014/main" id="{F098ED6F-1C2F-3240-5060-D3BB8C2BE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530">
              <a:extLst>
                <a:ext uri="{FF2B5EF4-FFF2-40B4-BE49-F238E27FC236}">
                  <a16:creationId xmlns:a16="http://schemas.microsoft.com/office/drawing/2014/main" id="{0C12B6F9-6C71-EB50-F574-F0D389E09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 531">
              <a:extLst>
                <a:ext uri="{FF2B5EF4-FFF2-40B4-BE49-F238E27FC236}">
                  <a16:creationId xmlns:a16="http://schemas.microsoft.com/office/drawing/2014/main" id="{E5D4767F-A49E-F34B-D561-552A4B73C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532">
              <a:extLst>
                <a:ext uri="{FF2B5EF4-FFF2-40B4-BE49-F238E27FC236}">
                  <a16:creationId xmlns:a16="http://schemas.microsoft.com/office/drawing/2014/main" id="{8388F1C3-E40B-7165-DC2B-898BC3048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Freeform 533">
              <a:extLst>
                <a:ext uri="{FF2B5EF4-FFF2-40B4-BE49-F238E27FC236}">
                  <a16:creationId xmlns:a16="http://schemas.microsoft.com/office/drawing/2014/main" id="{75438937-0E93-413E-9B0F-9E60A8510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Freeform 539">
              <a:extLst>
                <a:ext uri="{FF2B5EF4-FFF2-40B4-BE49-F238E27FC236}">
                  <a16:creationId xmlns:a16="http://schemas.microsoft.com/office/drawing/2014/main" id="{DDED7656-048A-B56D-139D-8DBA6C8EA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 540">
              <a:extLst>
                <a:ext uri="{FF2B5EF4-FFF2-40B4-BE49-F238E27FC236}">
                  <a16:creationId xmlns:a16="http://schemas.microsoft.com/office/drawing/2014/main" id="{AD22C600-0573-3DBB-4F91-501340358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Group 58">
            <a:extLst>
              <a:ext uri="{FF2B5EF4-FFF2-40B4-BE49-F238E27FC236}">
                <a16:creationId xmlns:a16="http://schemas.microsoft.com/office/drawing/2014/main" id="{9915EF31-251A-40F0-4406-A1D17560BCF9}"/>
              </a:ext>
            </a:extLst>
          </p:cNvPr>
          <p:cNvGrpSpPr/>
          <p:nvPr/>
        </p:nvGrpSpPr>
        <p:grpSpPr>
          <a:xfrm>
            <a:off x="6851920" y="2418964"/>
            <a:ext cx="559550" cy="560228"/>
            <a:chOff x="6557381" y="2464660"/>
            <a:chExt cx="610979" cy="611720"/>
          </a:xfrm>
          <a:solidFill>
            <a:schemeClr val="accent1"/>
          </a:solidFill>
        </p:grpSpPr>
        <p:sp>
          <p:nvSpPr>
            <p:cNvPr id="58" name="Freeform 541">
              <a:extLst>
                <a:ext uri="{FF2B5EF4-FFF2-40B4-BE49-F238E27FC236}">
                  <a16:creationId xmlns:a16="http://schemas.microsoft.com/office/drawing/2014/main" id="{2967883F-B82D-B745-8346-D87D74F82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7381" y="2464660"/>
              <a:ext cx="610979" cy="611720"/>
            </a:xfrm>
            <a:custGeom>
              <a:avLst/>
              <a:gdLst>
                <a:gd name="T0" fmla="*/ 349 w 349"/>
                <a:gd name="T1" fmla="*/ 282 h 349"/>
                <a:gd name="T2" fmla="*/ 282 w 349"/>
                <a:gd name="T3" fmla="*/ 349 h 349"/>
                <a:gd name="T4" fmla="*/ 68 w 349"/>
                <a:gd name="T5" fmla="*/ 349 h 349"/>
                <a:gd name="T6" fmla="*/ 0 w 349"/>
                <a:gd name="T7" fmla="*/ 282 h 349"/>
                <a:gd name="T8" fmla="*/ 0 w 349"/>
                <a:gd name="T9" fmla="*/ 68 h 349"/>
                <a:gd name="T10" fmla="*/ 68 w 349"/>
                <a:gd name="T11" fmla="*/ 0 h 349"/>
                <a:gd name="T12" fmla="*/ 282 w 349"/>
                <a:gd name="T13" fmla="*/ 0 h 349"/>
                <a:gd name="T14" fmla="*/ 349 w 349"/>
                <a:gd name="T15" fmla="*/ 68 h 349"/>
                <a:gd name="T16" fmla="*/ 349 w 349"/>
                <a:gd name="T17" fmla="*/ 2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82"/>
                  </a:moveTo>
                  <a:cubicBezTo>
                    <a:pt x="349" y="319"/>
                    <a:pt x="319" y="349"/>
                    <a:pt x="282" y="349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30" y="349"/>
                    <a:pt x="0" y="319"/>
                    <a:pt x="0" y="2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1"/>
                    <a:pt x="349" y="68"/>
                  </a:cubicBezTo>
                  <a:lnTo>
                    <a:pt x="349" y="282"/>
                  </a:lnTo>
                  <a:close/>
                </a:path>
              </a:pathLst>
            </a:custGeom>
            <a:solidFill>
              <a:srgbClr val="FFFFFF"/>
            </a:solidFill>
            <a:ln w="68263" cap="flat">
              <a:solidFill>
                <a:srgbClr val="40404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Freeform 542">
              <a:extLst>
                <a:ext uri="{FF2B5EF4-FFF2-40B4-BE49-F238E27FC236}">
                  <a16:creationId xmlns:a16="http://schemas.microsoft.com/office/drawing/2014/main" id="{9B9F1984-AD3A-8CD7-E8F8-C87E7A9706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57" y="2572044"/>
              <a:ext cx="309563" cy="385102"/>
            </a:xfrm>
            <a:custGeom>
              <a:avLst/>
              <a:gdLst>
                <a:gd name="T0" fmla="*/ 106 w 177"/>
                <a:gd name="T1" fmla="*/ 39 h 220"/>
                <a:gd name="T2" fmla="*/ 119 w 177"/>
                <a:gd name="T3" fmla="*/ 12 h 220"/>
                <a:gd name="T4" fmla="*/ 99 w 177"/>
                <a:gd name="T5" fmla="*/ 6 h 220"/>
                <a:gd name="T6" fmla="*/ 51 w 177"/>
                <a:gd name="T7" fmla="*/ 6 h 220"/>
                <a:gd name="T8" fmla="*/ 55 w 177"/>
                <a:gd name="T9" fmla="*/ 24 h 220"/>
                <a:gd name="T10" fmla="*/ 67 w 177"/>
                <a:gd name="T11" fmla="*/ 39 h 220"/>
                <a:gd name="T12" fmla="*/ 1 w 177"/>
                <a:gd name="T13" fmla="*/ 177 h 220"/>
                <a:gd name="T14" fmla="*/ 3 w 177"/>
                <a:gd name="T15" fmla="*/ 202 h 220"/>
                <a:gd name="T16" fmla="*/ 23 w 177"/>
                <a:gd name="T17" fmla="*/ 220 h 220"/>
                <a:gd name="T18" fmla="*/ 153 w 177"/>
                <a:gd name="T19" fmla="*/ 217 h 220"/>
                <a:gd name="T20" fmla="*/ 175 w 177"/>
                <a:gd name="T21" fmla="*/ 201 h 220"/>
                <a:gd name="T22" fmla="*/ 176 w 177"/>
                <a:gd name="T23" fmla="*/ 195 h 220"/>
                <a:gd name="T24" fmla="*/ 176 w 177"/>
                <a:gd name="T25" fmla="*/ 193 h 220"/>
                <a:gd name="T26" fmla="*/ 176 w 177"/>
                <a:gd name="T27" fmla="*/ 174 h 220"/>
                <a:gd name="T28" fmla="*/ 106 w 177"/>
                <a:gd name="T29" fmla="*/ 39 h 220"/>
                <a:gd name="T30" fmla="*/ 112 w 177"/>
                <a:gd name="T31" fmla="*/ 168 h 220"/>
                <a:gd name="T32" fmla="*/ 92 w 177"/>
                <a:gd name="T33" fmla="*/ 178 h 220"/>
                <a:gd name="T34" fmla="*/ 92 w 177"/>
                <a:gd name="T35" fmla="*/ 190 h 220"/>
                <a:gd name="T36" fmla="*/ 85 w 177"/>
                <a:gd name="T37" fmla="*/ 190 h 220"/>
                <a:gd name="T38" fmla="*/ 85 w 177"/>
                <a:gd name="T39" fmla="*/ 178 h 220"/>
                <a:gd name="T40" fmla="*/ 70 w 177"/>
                <a:gd name="T41" fmla="*/ 174 h 220"/>
                <a:gd name="T42" fmla="*/ 60 w 177"/>
                <a:gd name="T43" fmla="*/ 165 h 220"/>
                <a:gd name="T44" fmla="*/ 55 w 177"/>
                <a:gd name="T45" fmla="*/ 149 h 220"/>
                <a:gd name="T46" fmla="*/ 67 w 177"/>
                <a:gd name="T47" fmla="*/ 147 h 220"/>
                <a:gd name="T48" fmla="*/ 72 w 177"/>
                <a:gd name="T49" fmla="*/ 161 h 220"/>
                <a:gd name="T50" fmla="*/ 85 w 177"/>
                <a:gd name="T51" fmla="*/ 168 h 220"/>
                <a:gd name="T52" fmla="*/ 84 w 177"/>
                <a:gd name="T53" fmla="*/ 130 h 220"/>
                <a:gd name="T54" fmla="*/ 69 w 177"/>
                <a:gd name="T55" fmla="*/ 124 h 220"/>
                <a:gd name="T56" fmla="*/ 60 w 177"/>
                <a:gd name="T57" fmla="*/ 116 h 220"/>
                <a:gd name="T58" fmla="*/ 57 w 177"/>
                <a:gd name="T59" fmla="*/ 103 h 220"/>
                <a:gd name="T60" fmla="*/ 65 w 177"/>
                <a:gd name="T61" fmla="*/ 82 h 220"/>
                <a:gd name="T62" fmla="*/ 83 w 177"/>
                <a:gd name="T63" fmla="*/ 75 h 220"/>
                <a:gd name="T64" fmla="*/ 83 w 177"/>
                <a:gd name="T65" fmla="*/ 69 h 220"/>
                <a:gd name="T66" fmla="*/ 90 w 177"/>
                <a:gd name="T67" fmla="*/ 69 h 220"/>
                <a:gd name="T68" fmla="*/ 90 w 177"/>
                <a:gd name="T69" fmla="*/ 75 h 220"/>
                <a:gd name="T70" fmla="*/ 107 w 177"/>
                <a:gd name="T71" fmla="*/ 81 h 220"/>
                <a:gd name="T72" fmla="*/ 116 w 177"/>
                <a:gd name="T73" fmla="*/ 99 h 220"/>
                <a:gd name="T74" fmla="*/ 104 w 177"/>
                <a:gd name="T75" fmla="*/ 101 h 220"/>
                <a:gd name="T76" fmla="*/ 100 w 177"/>
                <a:gd name="T77" fmla="*/ 90 h 220"/>
                <a:gd name="T78" fmla="*/ 90 w 177"/>
                <a:gd name="T79" fmla="*/ 85 h 220"/>
                <a:gd name="T80" fmla="*/ 91 w 177"/>
                <a:gd name="T81" fmla="*/ 120 h 220"/>
                <a:gd name="T82" fmla="*/ 103 w 177"/>
                <a:gd name="T83" fmla="*/ 123 h 220"/>
                <a:gd name="T84" fmla="*/ 112 w 177"/>
                <a:gd name="T85" fmla="*/ 129 h 220"/>
                <a:gd name="T86" fmla="*/ 118 w 177"/>
                <a:gd name="T87" fmla="*/ 137 h 220"/>
                <a:gd name="T88" fmla="*/ 120 w 177"/>
                <a:gd name="T89" fmla="*/ 147 h 220"/>
                <a:gd name="T90" fmla="*/ 112 w 177"/>
                <a:gd name="T9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220">
                  <a:moveTo>
                    <a:pt x="106" y="39"/>
                  </a:moveTo>
                  <a:cubicBezTo>
                    <a:pt x="107" y="30"/>
                    <a:pt x="111" y="19"/>
                    <a:pt x="119" y="12"/>
                  </a:cubicBezTo>
                  <a:cubicBezTo>
                    <a:pt x="131" y="3"/>
                    <a:pt x="112" y="4"/>
                    <a:pt x="99" y="6"/>
                  </a:cubicBezTo>
                  <a:cubicBezTo>
                    <a:pt x="86" y="7"/>
                    <a:pt x="57" y="0"/>
                    <a:pt x="51" y="6"/>
                  </a:cubicBezTo>
                  <a:cubicBezTo>
                    <a:pt x="45" y="11"/>
                    <a:pt x="48" y="20"/>
                    <a:pt x="55" y="24"/>
                  </a:cubicBezTo>
                  <a:cubicBezTo>
                    <a:pt x="59" y="27"/>
                    <a:pt x="64" y="34"/>
                    <a:pt x="67" y="39"/>
                  </a:cubicBezTo>
                  <a:cubicBezTo>
                    <a:pt x="28" y="54"/>
                    <a:pt x="0" y="110"/>
                    <a:pt x="1" y="177"/>
                  </a:cubicBezTo>
                  <a:cubicBezTo>
                    <a:pt x="1" y="185"/>
                    <a:pt x="2" y="194"/>
                    <a:pt x="3" y="202"/>
                  </a:cubicBezTo>
                  <a:cubicBezTo>
                    <a:pt x="5" y="207"/>
                    <a:pt x="10" y="220"/>
                    <a:pt x="23" y="220"/>
                  </a:cubicBezTo>
                  <a:cubicBezTo>
                    <a:pt x="40" y="219"/>
                    <a:pt x="153" y="217"/>
                    <a:pt x="153" y="217"/>
                  </a:cubicBezTo>
                  <a:cubicBezTo>
                    <a:pt x="153" y="217"/>
                    <a:pt x="172" y="217"/>
                    <a:pt x="175" y="201"/>
                  </a:cubicBezTo>
                  <a:cubicBezTo>
                    <a:pt x="175" y="199"/>
                    <a:pt x="176" y="197"/>
                    <a:pt x="176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6" y="187"/>
                    <a:pt x="177" y="180"/>
                    <a:pt x="176" y="174"/>
                  </a:cubicBezTo>
                  <a:cubicBezTo>
                    <a:pt x="175" y="107"/>
                    <a:pt x="145" y="52"/>
                    <a:pt x="106" y="39"/>
                  </a:cubicBezTo>
                  <a:close/>
                  <a:moveTo>
                    <a:pt x="112" y="168"/>
                  </a:moveTo>
                  <a:cubicBezTo>
                    <a:pt x="107" y="174"/>
                    <a:pt x="100" y="177"/>
                    <a:pt x="92" y="178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79" y="177"/>
                    <a:pt x="74" y="176"/>
                    <a:pt x="70" y="174"/>
                  </a:cubicBezTo>
                  <a:cubicBezTo>
                    <a:pt x="66" y="172"/>
                    <a:pt x="63" y="169"/>
                    <a:pt x="60" y="165"/>
                  </a:cubicBezTo>
                  <a:cubicBezTo>
                    <a:pt x="58" y="161"/>
                    <a:pt x="56" y="155"/>
                    <a:pt x="55" y="149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53"/>
                    <a:pt x="70" y="158"/>
                    <a:pt x="72" y="161"/>
                  </a:cubicBezTo>
                  <a:cubicBezTo>
                    <a:pt x="76" y="165"/>
                    <a:pt x="80" y="167"/>
                    <a:pt x="85" y="168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79" y="129"/>
                    <a:pt x="74" y="127"/>
                    <a:pt x="69" y="124"/>
                  </a:cubicBezTo>
                  <a:cubicBezTo>
                    <a:pt x="65" y="122"/>
                    <a:pt x="62" y="119"/>
                    <a:pt x="60" y="116"/>
                  </a:cubicBezTo>
                  <a:cubicBezTo>
                    <a:pt x="58" y="112"/>
                    <a:pt x="57" y="108"/>
                    <a:pt x="57" y="103"/>
                  </a:cubicBezTo>
                  <a:cubicBezTo>
                    <a:pt x="56" y="94"/>
                    <a:pt x="59" y="87"/>
                    <a:pt x="65" y="82"/>
                  </a:cubicBezTo>
                  <a:cubicBezTo>
                    <a:pt x="69" y="78"/>
                    <a:pt x="75" y="76"/>
                    <a:pt x="83" y="75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7" y="76"/>
                    <a:pt x="103" y="78"/>
                    <a:pt x="107" y="81"/>
                  </a:cubicBezTo>
                  <a:cubicBezTo>
                    <a:pt x="112" y="85"/>
                    <a:pt x="115" y="91"/>
                    <a:pt x="116" y="99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6"/>
                    <a:pt x="102" y="92"/>
                    <a:pt x="100" y="90"/>
                  </a:cubicBezTo>
                  <a:cubicBezTo>
                    <a:pt x="97" y="87"/>
                    <a:pt x="94" y="86"/>
                    <a:pt x="90" y="85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97" y="121"/>
                    <a:pt x="101" y="122"/>
                    <a:pt x="103" y="123"/>
                  </a:cubicBezTo>
                  <a:cubicBezTo>
                    <a:pt x="107" y="124"/>
                    <a:pt x="110" y="126"/>
                    <a:pt x="112" y="129"/>
                  </a:cubicBezTo>
                  <a:cubicBezTo>
                    <a:pt x="114" y="131"/>
                    <a:pt x="116" y="134"/>
                    <a:pt x="118" y="137"/>
                  </a:cubicBezTo>
                  <a:cubicBezTo>
                    <a:pt x="119" y="140"/>
                    <a:pt x="120" y="144"/>
                    <a:pt x="120" y="147"/>
                  </a:cubicBezTo>
                  <a:cubicBezTo>
                    <a:pt x="120" y="156"/>
                    <a:pt x="117" y="163"/>
                    <a:pt x="112" y="168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 543">
              <a:extLst>
                <a:ext uri="{FF2B5EF4-FFF2-40B4-BE49-F238E27FC236}">
                  <a16:creationId xmlns:a16="http://schemas.microsoft.com/office/drawing/2014/main" id="{60FAB9E0-2F6B-DDC9-8887-126824FF5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3981" y="2800884"/>
              <a:ext cx="28142" cy="65171"/>
            </a:xfrm>
            <a:custGeom>
              <a:avLst/>
              <a:gdLst>
                <a:gd name="T0" fmla="*/ 0 w 16"/>
                <a:gd name="T1" fmla="*/ 0 h 37"/>
                <a:gd name="T2" fmla="*/ 1 w 16"/>
                <a:gd name="T3" fmla="*/ 37 h 37"/>
                <a:gd name="T4" fmla="*/ 12 w 16"/>
                <a:gd name="T5" fmla="*/ 30 h 37"/>
                <a:gd name="T6" fmla="*/ 16 w 16"/>
                <a:gd name="T7" fmla="*/ 17 h 37"/>
                <a:gd name="T8" fmla="*/ 13 w 16"/>
                <a:gd name="T9" fmla="*/ 7 h 37"/>
                <a:gd name="T10" fmla="*/ 0 w 1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5" y="36"/>
                    <a:pt x="9" y="34"/>
                    <a:pt x="12" y="30"/>
                  </a:cubicBezTo>
                  <a:cubicBezTo>
                    <a:pt x="15" y="27"/>
                    <a:pt x="16" y="23"/>
                    <a:pt x="16" y="17"/>
                  </a:cubicBezTo>
                  <a:cubicBezTo>
                    <a:pt x="16" y="13"/>
                    <a:pt x="15" y="10"/>
                    <a:pt x="13" y="7"/>
                  </a:cubicBezTo>
                  <a:cubicBezTo>
                    <a:pt x="11" y="4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 544">
              <a:extLst>
                <a:ext uri="{FF2B5EF4-FFF2-40B4-BE49-F238E27FC236}">
                  <a16:creationId xmlns:a16="http://schemas.microsoft.com/office/drawing/2014/main" id="{FC0DA555-F289-CF69-B13A-682E04529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3249" y="2720901"/>
              <a:ext cx="28142" cy="57765"/>
            </a:xfrm>
            <a:custGeom>
              <a:avLst/>
              <a:gdLst>
                <a:gd name="T0" fmla="*/ 1 w 16"/>
                <a:gd name="T1" fmla="*/ 17 h 33"/>
                <a:gd name="T2" fmla="*/ 4 w 16"/>
                <a:gd name="T3" fmla="*/ 27 h 33"/>
                <a:gd name="T4" fmla="*/ 16 w 16"/>
                <a:gd name="T5" fmla="*/ 33 h 33"/>
                <a:gd name="T6" fmla="*/ 15 w 16"/>
                <a:gd name="T7" fmla="*/ 0 h 33"/>
                <a:gd name="T8" fmla="*/ 4 w 16"/>
                <a:gd name="T9" fmla="*/ 6 h 33"/>
                <a:gd name="T10" fmla="*/ 1 w 16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" y="17"/>
                  </a:moveTo>
                  <a:cubicBezTo>
                    <a:pt x="1" y="21"/>
                    <a:pt x="2" y="24"/>
                    <a:pt x="4" y="27"/>
                  </a:cubicBezTo>
                  <a:cubicBezTo>
                    <a:pt x="6" y="30"/>
                    <a:pt x="10" y="32"/>
                    <a:pt x="16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7" y="3"/>
                    <a:pt x="4" y="6"/>
                  </a:cubicBezTo>
                  <a:cubicBezTo>
                    <a:pt x="2" y="9"/>
                    <a:pt x="0" y="13"/>
                    <a:pt x="1" y="17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8599B424-6DC8-2A15-AF9D-9CB7F53468C3}"/>
              </a:ext>
            </a:extLst>
          </p:cNvPr>
          <p:cNvGrpSpPr/>
          <p:nvPr/>
        </p:nvGrpSpPr>
        <p:grpSpPr>
          <a:xfrm>
            <a:off x="7581503" y="2315463"/>
            <a:ext cx="3180102" cy="847515"/>
            <a:chOff x="558800" y="4453778"/>
            <a:chExt cx="3180102" cy="847515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C60B2E17-2643-D6AC-E37D-8237227B6170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B4BFFFD-3C66-A7C8-E869-27076969C974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A02AFB9-F383-2F45-5AE6-AA3E2744A16F}"/>
              </a:ext>
            </a:extLst>
          </p:cNvPr>
          <p:cNvGrpSpPr/>
          <p:nvPr/>
        </p:nvGrpSpPr>
        <p:grpSpPr>
          <a:xfrm>
            <a:off x="1620091" y="4871632"/>
            <a:ext cx="3167402" cy="847515"/>
            <a:chOff x="571500" y="4453778"/>
            <a:chExt cx="3167402" cy="847515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E6E354A-F32C-B7B1-25F3-D764B6911E09}"/>
                </a:ext>
              </a:extLst>
            </p:cNvPr>
            <p:cNvSpPr txBox="1"/>
            <p:nvPr/>
          </p:nvSpPr>
          <p:spPr>
            <a:xfrm>
              <a:off x="1983484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5905D2DB-7ABB-1873-D844-532304B17CFC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CA253198-9E9A-28B7-121F-9520DBB9F476}"/>
              </a:ext>
            </a:extLst>
          </p:cNvPr>
          <p:cNvSpPr/>
          <p:nvPr/>
        </p:nvSpPr>
        <p:spPr>
          <a:xfrm>
            <a:off x="8041163" y="3616325"/>
            <a:ext cx="3622446" cy="2224533"/>
          </a:xfrm>
          <a:prstGeom prst="roundRect">
            <a:avLst>
              <a:gd name="adj" fmla="val 9056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8310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下步工作重点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1D185B9-AD36-DDC5-9BC7-74D962A5793C}"/>
              </a:ext>
            </a:extLst>
          </p:cNvPr>
          <p:cNvSpPr/>
          <p:nvPr/>
        </p:nvSpPr>
        <p:spPr>
          <a:xfrm>
            <a:off x="10056356" y="3319266"/>
            <a:ext cx="761300" cy="1779388"/>
          </a:xfrm>
          <a:prstGeom prst="rect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CFD404C5-7F03-10B8-0C62-8A4DF1CB751D}"/>
              </a:ext>
            </a:extLst>
          </p:cNvPr>
          <p:cNvSpPr/>
          <p:nvPr/>
        </p:nvSpPr>
        <p:spPr>
          <a:xfrm>
            <a:off x="10056356" y="4718006"/>
            <a:ext cx="761300" cy="7613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FC63C40-9C7D-3F26-E007-350039F90D59}"/>
              </a:ext>
            </a:extLst>
          </p:cNvPr>
          <p:cNvSpPr/>
          <p:nvPr/>
        </p:nvSpPr>
        <p:spPr>
          <a:xfrm>
            <a:off x="8986908" y="2195445"/>
            <a:ext cx="761300" cy="290321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7812EB22-89F0-E9BA-5DAB-8572259800B2}"/>
              </a:ext>
            </a:extLst>
          </p:cNvPr>
          <p:cNvSpPr/>
          <p:nvPr/>
        </p:nvSpPr>
        <p:spPr>
          <a:xfrm>
            <a:off x="8986908" y="4718006"/>
            <a:ext cx="761300" cy="7613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26838D2-5019-8A48-7EB7-0265797B8A81}"/>
              </a:ext>
            </a:extLst>
          </p:cNvPr>
          <p:cNvSpPr/>
          <p:nvPr/>
        </p:nvSpPr>
        <p:spPr>
          <a:xfrm>
            <a:off x="7917464" y="2642557"/>
            <a:ext cx="761300" cy="2456099"/>
          </a:xfrm>
          <a:prstGeom prst="rect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D322D341-C7D5-69B1-50B7-DEBEA27CA324}"/>
              </a:ext>
            </a:extLst>
          </p:cNvPr>
          <p:cNvSpPr/>
          <p:nvPr/>
        </p:nvSpPr>
        <p:spPr>
          <a:xfrm>
            <a:off x="7917464" y="4718006"/>
            <a:ext cx="761300" cy="7613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5F04F1-64E6-08AC-F733-9BAA16E64643}"/>
              </a:ext>
            </a:extLst>
          </p:cNvPr>
          <p:cNvSpPr/>
          <p:nvPr/>
        </p:nvSpPr>
        <p:spPr>
          <a:xfrm>
            <a:off x="6848019" y="3814718"/>
            <a:ext cx="761300" cy="128393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EBE96BD-99B6-0076-0006-E8C797A32C36}"/>
              </a:ext>
            </a:extLst>
          </p:cNvPr>
          <p:cNvSpPr/>
          <p:nvPr/>
        </p:nvSpPr>
        <p:spPr>
          <a:xfrm>
            <a:off x="6848019" y="4718006"/>
            <a:ext cx="761300" cy="7613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DB538A-D18D-C2EA-8DBC-36C7180CBFEC}"/>
              </a:ext>
            </a:extLst>
          </p:cNvPr>
          <p:cNvSpPr/>
          <p:nvPr/>
        </p:nvSpPr>
        <p:spPr>
          <a:xfrm>
            <a:off x="5778573" y="3319266"/>
            <a:ext cx="761300" cy="1779388"/>
          </a:xfrm>
          <a:prstGeom prst="rect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0AC5EEE-0634-A0C6-671C-6F58102DF5F1}"/>
              </a:ext>
            </a:extLst>
          </p:cNvPr>
          <p:cNvSpPr/>
          <p:nvPr/>
        </p:nvSpPr>
        <p:spPr>
          <a:xfrm>
            <a:off x="5778573" y="4718006"/>
            <a:ext cx="761300" cy="7613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9DFCBB-1D9E-5C3D-4FE5-6A8758538482}"/>
              </a:ext>
            </a:extLst>
          </p:cNvPr>
          <p:cNvGrpSpPr/>
          <p:nvPr/>
        </p:nvGrpSpPr>
        <p:grpSpPr>
          <a:xfrm>
            <a:off x="10243704" y="4901722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>
              <a:extLst>
                <a:ext uri="{FF2B5EF4-FFF2-40B4-BE49-F238E27FC236}">
                  <a16:creationId xmlns:a16="http://schemas.microsoft.com/office/drawing/2014/main" id="{567B1B9A-F043-5005-FA75-479860FC1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AutoShape 8">
              <a:extLst>
                <a:ext uri="{FF2B5EF4-FFF2-40B4-BE49-F238E27FC236}">
                  <a16:creationId xmlns:a16="http://schemas.microsoft.com/office/drawing/2014/main" id="{8F320376-0674-751F-9455-F30AC4475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AutoShape 9">
              <a:extLst>
                <a:ext uri="{FF2B5EF4-FFF2-40B4-BE49-F238E27FC236}">
                  <a16:creationId xmlns:a16="http://schemas.microsoft.com/office/drawing/2014/main" id="{5529EE13-3199-A74A-FD5D-255F1DA0E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AutoShape 10">
              <a:extLst>
                <a:ext uri="{FF2B5EF4-FFF2-40B4-BE49-F238E27FC236}">
                  <a16:creationId xmlns:a16="http://schemas.microsoft.com/office/drawing/2014/main" id="{6E06AFE9-20F2-A876-E430-C34A0CC9E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AutoShape 11">
              <a:extLst>
                <a:ext uri="{FF2B5EF4-FFF2-40B4-BE49-F238E27FC236}">
                  <a16:creationId xmlns:a16="http://schemas.microsoft.com/office/drawing/2014/main" id="{B586B0C8-7CA6-B58C-90C4-20A184A9B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AutoShape 12">
              <a:extLst>
                <a:ext uri="{FF2B5EF4-FFF2-40B4-BE49-F238E27FC236}">
                  <a16:creationId xmlns:a16="http://schemas.microsoft.com/office/drawing/2014/main" id="{B3E2B266-2631-8092-DD7F-46751790B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AutoShape 13">
              <a:extLst>
                <a:ext uri="{FF2B5EF4-FFF2-40B4-BE49-F238E27FC236}">
                  <a16:creationId xmlns:a16="http://schemas.microsoft.com/office/drawing/2014/main" id="{F22D8C65-9515-1E57-21FF-14C85392D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AutoShape 14">
              <a:extLst>
                <a:ext uri="{FF2B5EF4-FFF2-40B4-BE49-F238E27FC236}">
                  <a16:creationId xmlns:a16="http://schemas.microsoft.com/office/drawing/2014/main" id="{26738981-9FAB-97C7-E336-B513EEE0E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AutoShape 15">
              <a:extLst>
                <a:ext uri="{FF2B5EF4-FFF2-40B4-BE49-F238E27FC236}">
                  <a16:creationId xmlns:a16="http://schemas.microsoft.com/office/drawing/2014/main" id="{90A5583E-4B24-47FE-0139-E31193FD1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Group 23">
            <a:extLst>
              <a:ext uri="{FF2B5EF4-FFF2-40B4-BE49-F238E27FC236}">
                <a16:creationId xmlns:a16="http://schemas.microsoft.com/office/drawing/2014/main" id="{219DEFE5-FC1C-24B5-EBB4-E1786984C61F}"/>
              </a:ext>
            </a:extLst>
          </p:cNvPr>
          <p:cNvGrpSpPr/>
          <p:nvPr/>
        </p:nvGrpSpPr>
        <p:grpSpPr>
          <a:xfrm>
            <a:off x="9186484" y="4898179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6" name="AutoShape 78">
              <a:extLst>
                <a:ext uri="{FF2B5EF4-FFF2-40B4-BE49-F238E27FC236}">
                  <a16:creationId xmlns:a16="http://schemas.microsoft.com/office/drawing/2014/main" id="{1A2B0C2A-EC68-A4E7-E6C8-E18003C02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AutoShape 79">
              <a:extLst>
                <a:ext uri="{FF2B5EF4-FFF2-40B4-BE49-F238E27FC236}">
                  <a16:creationId xmlns:a16="http://schemas.microsoft.com/office/drawing/2014/main" id="{0B04C01B-7E6B-6CB6-7DD3-A16E85B3B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AutoShape 80">
              <a:extLst>
                <a:ext uri="{FF2B5EF4-FFF2-40B4-BE49-F238E27FC236}">
                  <a16:creationId xmlns:a16="http://schemas.microsoft.com/office/drawing/2014/main" id="{AB1B3FDA-BDDA-8F85-EA90-E4D7216CE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27">
            <a:extLst>
              <a:ext uri="{FF2B5EF4-FFF2-40B4-BE49-F238E27FC236}">
                <a16:creationId xmlns:a16="http://schemas.microsoft.com/office/drawing/2014/main" id="{F8481571-CF2C-F5B4-EF4A-F9E76215C442}"/>
              </a:ext>
            </a:extLst>
          </p:cNvPr>
          <p:cNvGrpSpPr/>
          <p:nvPr/>
        </p:nvGrpSpPr>
        <p:grpSpPr>
          <a:xfrm>
            <a:off x="8103492" y="4935755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31" name="AutoShape 120">
              <a:extLst>
                <a:ext uri="{FF2B5EF4-FFF2-40B4-BE49-F238E27FC236}">
                  <a16:creationId xmlns:a16="http://schemas.microsoft.com/office/drawing/2014/main" id="{054CC475-7654-6024-FDBF-30089A9B9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AutoShape 121">
              <a:extLst>
                <a:ext uri="{FF2B5EF4-FFF2-40B4-BE49-F238E27FC236}">
                  <a16:creationId xmlns:a16="http://schemas.microsoft.com/office/drawing/2014/main" id="{B61942A5-B62A-E754-2257-D30877161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AutoShape 122">
              <a:extLst>
                <a:ext uri="{FF2B5EF4-FFF2-40B4-BE49-F238E27FC236}">
                  <a16:creationId xmlns:a16="http://schemas.microsoft.com/office/drawing/2014/main" id="{51D55B18-559F-6380-C672-DB16BC061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31">
            <a:extLst>
              <a:ext uri="{FF2B5EF4-FFF2-40B4-BE49-F238E27FC236}">
                <a16:creationId xmlns:a16="http://schemas.microsoft.com/office/drawing/2014/main" id="{E4381298-0D60-F1CC-9F98-ED9938CBAF67}"/>
              </a:ext>
            </a:extLst>
          </p:cNvPr>
          <p:cNvGrpSpPr/>
          <p:nvPr/>
        </p:nvGrpSpPr>
        <p:grpSpPr>
          <a:xfrm>
            <a:off x="7035037" y="4905354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6" name="AutoShape 136">
              <a:extLst>
                <a:ext uri="{FF2B5EF4-FFF2-40B4-BE49-F238E27FC236}">
                  <a16:creationId xmlns:a16="http://schemas.microsoft.com/office/drawing/2014/main" id="{59D826FA-C98E-1DEF-2081-D109CCDDC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AutoShape 137">
              <a:extLst>
                <a:ext uri="{FF2B5EF4-FFF2-40B4-BE49-F238E27FC236}">
                  <a16:creationId xmlns:a16="http://schemas.microsoft.com/office/drawing/2014/main" id="{F90ACD2A-C381-610A-B8D5-887360905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AutoShape 138">
              <a:extLst>
                <a:ext uri="{FF2B5EF4-FFF2-40B4-BE49-F238E27FC236}">
                  <a16:creationId xmlns:a16="http://schemas.microsoft.com/office/drawing/2014/main" id="{DB91171C-B053-3E79-DBE7-1F7E53547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Group 35">
            <a:extLst>
              <a:ext uri="{FF2B5EF4-FFF2-40B4-BE49-F238E27FC236}">
                <a16:creationId xmlns:a16="http://schemas.microsoft.com/office/drawing/2014/main" id="{32FE8641-2BCB-D36D-AF9F-B74573916DD4}"/>
              </a:ext>
            </a:extLst>
          </p:cNvPr>
          <p:cNvGrpSpPr/>
          <p:nvPr/>
        </p:nvGrpSpPr>
        <p:grpSpPr>
          <a:xfrm>
            <a:off x="5965922" y="4959453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40" name="AutoShape 140">
              <a:extLst>
                <a:ext uri="{FF2B5EF4-FFF2-40B4-BE49-F238E27FC236}">
                  <a16:creationId xmlns:a16="http://schemas.microsoft.com/office/drawing/2014/main" id="{7F997030-D405-64DC-CB31-BF8A12BEF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AutoShape 141">
              <a:extLst>
                <a:ext uri="{FF2B5EF4-FFF2-40B4-BE49-F238E27FC236}">
                  <a16:creationId xmlns:a16="http://schemas.microsoft.com/office/drawing/2014/main" id="{4308EE4C-E113-C24E-CA97-07ADB1C84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AutoShape 142">
              <a:extLst>
                <a:ext uri="{FF2B5EF4-FFF2-40B4-BE49-F238E27FC236}">
                  <a16:creationId xmlns:a16="http://schemas.microsoft.com/office/drawing/2014/main" id="{519E42C7-12AC-2297-BC0B-DCDFDAD04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AutoShape 143">
              <a:extLst>
                <a:ext uri="{FF2B5EF4-FFF2-40B4-BE49-F238E27FC236}">
                  <a16:creationId xmlns:a16="http://schemas.microsoft.com/office/drawing/2014/main" id="{2E89C18B-2027-3113-4933-9913E5B32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AutoShape 144">
              <a:extLst>
                <a:ext uri="{FF2B5EF4-FFF2-40B4-BE49-F238E27FC236}">
                  <a16:creationId xmlns:a16="http://schemas.microsoft.com/office/drawing/2014/main" id="{B9C6B118-12E6-0319-ECC2-43F2C4657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AutoShape 145">
              <a:extLst>
                <a:ext uri="{FF2B5EF4-FFF2-40B4-BE49-F238E27FC236}">
                  <a16:creationId xmlns:a16="http://schemas.microsoft.com/office/drawing/2014/main" id="{A9B09451-9EA2-2412-E0CF-048EE758E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AutoShape 146">
              <a:extLst>
                <a:ext uri="{FF2B5EF4-FFF2-40B4-BE49-F238E27FC236}">
                  <a16:creationId xmlns:a16="http://schemas.microsoft.com/office/drawing/2014/main" id="{40992962-32FA-BA4A-BA49-C78E89B92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TextBox 43">
            <a:extLst>
              <a:ext uri="{FF2B5EF4-FFF2-40B4-BE49-F238E27FC236}">
                <a16:creationId xmlns:a16="http://schemas.microsoft.com/office/drawing/2014/main" id="{C3F77024-4283-7576-90E2-009DAE57F672}"/>
              </a:ext>
            </a:extLst>
          </p:cNvPr>
          <p:cNvSpPr txBox="1"/>
          <p:nvPr/>
        </p:nvSpPr>
        <p:spPr>
          <a:xfrm>
            <a:off x="5805757" y="5557521"/>
            <a:ext cx="706925" cy="1396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44">
            <a:extLst>
              <a:ext uri="{FF2B5EF4-FFF2-40B4-BE49-F238E27FC236}">
                <a16:creationId xmlns:a16="http://schemas.microsoft.com/office/drawing/2014/main" id="{AE6EFF1A-574A-334E-70E3-7EC34C524A69}"/>
              </a:ext>
            </a:extLst>
          </p:cNvPr>
          <p:cNvSpPr txBox="1"/>
          <p:nvPr/>
        </p:nvSpPr>
        <p:spPr>
          <a:xfrm>
            <a:off x="6874875" y="5557520"/>
            <a:ext cx="706925" cy="1396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altLang="zh-CN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45">
            <a:extLst>
              <a:ext uri="{FF2B5EF4-FFF2-40B4-BE49-F238E27FC236}">
                <a16:creationId xmlns:a16="http://schemas.microsoft.com/office/drawing/2014/main" id="{D0C7C7CF-EAB3-1FC1-F1AC-437F9590F2F8}"/>
              </a:ext>
            </a:extLst>
          </p:cNvPr>
          <p:cNvSpPr txBox="1"/>
          <p:nvPr/>
        </p:nvSpPr>
        <p:spPr>
          <a:xfrm>
            <a:off x="7949605" y="5557520"/>
            <a:ext cx="706925" cy="1396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46">
            <a:extLst>
              <a:ext uri="{FF2B5EF4-FFF2-40B4-BE49-F238E27FC236}">
                <a16:creationId xmlns:a16="http://schemas.microsoft.com/office/drawing/2014/main" id="{3B9F439C-AB8B-F6BF-9369-5439D0F20A8C}"/>
              </a:ext>
            </a:extLst>
          </p:cNvPr>
          <p:cNvSpPr txBox="1"/>
          <p:nvPr/>
        </p:nvSpPr>
        <p:spPr>
          <a:xfrm>
            <a:off x="10083207" y="5553975"/>
            <a:ext cx="706925" cy="1396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Box 47">
            <a:extLst>
              <a:ext uri="{FF2B5EF4-FFF2-40B4-BE49-F238E27FC236}">
                <a16:creationId xmlns:a16="http://schemas.microsoft.com/office/drawing/2014/main" id="{4DCBA157-3E4E-3652-7F71-145A8FE13468}"/>
              </a:ext>
            </a:extLst>
          </p:cNvPr>
          <p:cNvSpPr txBox="1"/>
          <p:nvPr/>
        </p:nvSpPr>
        <p:spPr>
          <a:xfrm>
            <a:off x="9014093" y="5554403"/>
            <a:ext cx="706925" cy="1396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80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48">
            <a:extLst>
              <a:ext uri="{FF2B5EF4-FFF2-40B4-BE49-F238E27FC236}">
                <a16:creationId xmlns:a16="http://schemas.microsoft.com/office/drawing/2014/main" id="{0C452057-E073-C576-C04A-A5AEE97BE309}"/>
              </a:ext>
            </a:extLst>
          </p:cNvPr>
          <p:cNvSpPr txBox="1"/>
          <p:nvPr/>
        </p:nvSpPr>
        <p:spPr>
          <a:xfrm>
            <a:off x="9196035" y="1783881"/>
            <a:ext cx="343043" cy="2387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49">
            <a:extLst>
              <a:ext uri="{FF2B5EF4-FFF2-40B4-BE49-F238E27FC236}">
                <a16:creationId xmlns:a16="http://schemas.microsoft.com/office/drawing/2014/main" id="{7FCD586E-6D82-B8BB-B4F6-F9057CF305E6}"/>
              </a:ext>
            </a:extLst>
          </p:cNvPr>
          <p:cNvSpPr txBox="1"/>
          <p:nvPr/>
        </p:nvSpPr>
        <p:spPr>
          <a:xfrm>
            <a:off x="5987699" y="2911110"/>
            <a:ext cx="343043" cy="2387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Box 50">
            <a:extLst>
              <a:ext uri="{FF2B5EF4-FFF2-40B4-BE49-F238E27FC236}">
                <a16:creationId xmlns:a16="http://schemas.microsoft.com/office/drawing/2014/main" id="{A3C77FAB-AA21-A1BB-3F73-B6D6EC4F2A95}"/>
              </a:ext>
            </a:extLst>
          </p:cNvPr>
          <p:cNvSpPr txBox="1"/>
          <p:nvPr/>
        </p:nvSpPr>
        <p:spPr>
          <a:xfrm>
            <a:off x="7055952" y="3443998"/>
            <a:ext cx="343043" cy="2387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51">
            <a:extLst>
              <a:ext uri="{FF2B5EF4-FFF2-40B4-BE49-F238E27FC236}">
                <a16:creationId xmlns:a16="http://schemas.microsoft.com/office/drawing/2014/main" id="{EA637759-13EE-6159-4C24-4539F0A0CE3D}"/>
              </a:ext>
            </a:extLst>
          </p:cNvPr>
          <p:cNvSpPr txBox="1"/>
          <p:nvPr/>
        </p:nvSpPr>
        <p:spPr>
          <a:xfrm>
            <a:off x="10263344" y="2968253"/>
            <a:ext cx="343043" cy="2387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52">
            <a:extLst>
              <a:ext uri="{FF2B5EF4-FFF2-40B4-BE49-F238E27FC236}">
                <a16:creationId xmlns:a16="http://schemas.microsoft.com/office/drawing/2014/main" id="{262BBC64-6D13-94CD-717F-BFD9C9334926}"/>
              </a:ext>
            </a:extLst>
          </p:cNvPr>
          <p:cNvSpPr txBox="1"/>
          <p:nvPr/>
        </p:nvSpPr>
        <p:spPr>
          <a:xfrm>
            <a:off x="8104453" y="2285207"/>
            <a:ext cx="343043" cy="2387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87DEA98-44B4-4242-56E6-2F12EDC66AFF}"/>
              </a:ext>
            </a:extLst>
          </p:cNvPr>
          <p:cNvSpPr txBox="1"/>
          <p:nvPr/>
        </p:nvSpPr>
        <p:spPr>
          <a:xfrm>
            <a:off x="1369836" y="1937774"/>
            <a:ext cx="2824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88C6CB2-2480-6F97-71CD-BDD001B148F6}"/>
              </a:ext>
            </a:extLst>
          </p:cNvPr>
          <p:cNvSpPr txBox="1"/>
          <p:nvPr/>
        </p:nvSpPr>
        <p:spPr>
          <a:xfrm>
            <a:off x="1382536" y="2315492"/>
            <a:ext cx="3856625" cy="1452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66ABD5B-1AA1-89F5-ACA3-B73620F246D2}"/>
              </a:ext>
            </a:extLst>
          </p:cNvPr>
          <p:cNvSpPr txBox="1"/>
          <p:nvPr/>
        </p:nvSpPr>
        <p:spPr>
          <a:xfrm>
            <a:off x="1382536" y="3829992"/>
            <a:ext cx="385662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……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E59F8FEE-BB60-8122-2377-0E9625C90FAB}"/>
              </a:ext>
            </a:extLst>
          </p:cNvPr>
          <p:cNvSpPr txBox="1"/>
          <p:nvPr/>
        </p:nvSpPr>
        <p:spPr>
          <a:xfrm>
            <a:off x="1382536" y="4449289"/>
            <a:ext cx="385662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……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F59AC1E3-19D6-AEE9-03F4-9DC61B2E76B8}"/>
              </a:ext>
            </a:extLst>
          </p:cNvPr>
          <p:cNvSpPr txBox="1"/>
          <p:nvPr/>
        </p:nvSpPr>
        <p:spPr>
          <a:xfrm>
            <a:off x="1382536" y="5068586"/>
            <a:ext cx="385662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40293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B1E5A084-3FC6-46D9-4657-92DC2AA04919}"/>
              </a:ext>
            </a:extLst>
          </p:cNvPr>
          <p:cNvSpPr/>
          <p:nvPr/>
        </p:nvSpPr>
        <p:spPr>
          <a:xfrm>
            <a:off x="1" y="1371748"/>
            <a:ext cx="6429375" cy="3181135"/>
          </a:xfrm>
          <a:custGeom>
            <a:avLst/>
            <a:gdLst>
              <a:gd name="connsiteX0" fmla="*/ 2812852 w 6429375"/>
              <a:gd name="connsiteY0" fmla="*/ 433 h 3181135"/>
              <a:gd name="connsiteX1" fmla="*/ 6429375 w 6429375"/>
              <a:gd name="connsiteY1" fmla="*/ 439664 h 3181135"/>
              <a:gd name="connsiteX2" fmla="*/ 6429375 w 6429375"/>
              <a:gd name="connsiteY2" fmla="*/ 3181135 h 3181135"/>
              <a:gd name="connsiteX3" fmla="*/ 0 w 6429375"/>
              <a:gd name="connsiteY3" fmla="*/ 3181135 h 3181135"/>
              <a:gd name="connsiteX4" fmla="*/ 0 w 6429375"/>
              <a:gd name="connsiteY4" fmla="*/ 439664 h 3181135"/>
              <a:gd name="connsiteX5" fmla="*/ 2812852 w 6429375"/>
              <a:gd name="connsiteY5" fmla="*/ 433 h 3181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29375" h="3181135">
                <a:moveTo>
                  <a:pt x="2812852" y="433"/>
                </a:moveTo>
                <a:cubicBezTo>
                  <a:pt x="4018360" y="11309"/>
                  <a:pt x="5223867" y="225486"/>
                  <a:pt x="6429375" y="439664"/>
                </a:cubicBezTo>
                <a:lnTo>
                  <a:pt x="6429375" y="3181135"/>
                </a:lnTo>
                <a:cubicBezTo>
                  <a:pt x="4286250" y="2800376"/>
                  <a:pt x="2143125" y="2419616"/>
                  <a:pt x="0" y="3181135"/>
                </a:cubicBezTo>
                <a:lnTo>
                  <a:pt x="0" y="439664"/>
                </a:lnTo>
                <a:cubicBezTo>
                  <a:pt x="937617" y="106499"/>
                  <a:pt x="1875234" y="-8026"/>
                  <a:pt x="2812852" y="433"/>
                </a:cubicBez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49DDDC2-B83D-F5BD-7293-B29343BFBC2F}"/>
              </a:ext>
            </a:extLst>
          </p:cNvPr>
          <p:cNvSpPr/>
          <p:nvPr/>
        </p:nvSpPr>
        <p:spPr>
          <a:xfrm>
            <a:off x="6429376" y="1811412"/>
            <a:ext cx="6429375" cy="3181134"/>
          </a:xfrm>
          <a:custGeom>
            <a:avLst/>
            <a:gdLst>
              <a:gd name="connsiteX0" fmla="*/ 0 w 6429375"/>
              <a:gd name="connsiteY0" fmla="*/ 0 h 3181134"/>
              <a:gd name="connsiteX1" fmla="*/ 6429375 w 6429375"/>
              <a:gd name="connsiteY1" fmla="*/ 0 h 3181134"/>
              <a:gd name="connsiteX2" fmla="*/ 6429375 w 6429375"/>
              <a:gd name="connsiteY2" fmla="*/ 2741471 h 3181134"/>
              <a:gd name="connsiteX3" fmla="*/ 0 w 6429375"/>
              <a:gd name="connsiteY3" fmla="*/ 2741471 h 3181134"/>
              <a:gd name="connsiteX4" fmla="*/ 0 w 6429375"/>
              <a:gd name="connsiteY4" fmla="*/ 0 h 318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75" h="3181134">
                <a:moveTo>
                  <a:pt x="0" y="0"/>
                </a:moveTo>
                <a:cubicBezTo>
                  <a:pt x="2143125" y="380760"/>
                  <a:pt x="4286250" y="761520"/>
                  <a:pt x="6429375" y="0"/>
                </a:cubicBezTo>
                <a:lnTo>
                  <a:pt x="6429375" y="2741471"/>
                </a:lnTo>
                <a:cubicBezTo>
                  <a:pt x="4286250" y="3502991"/>
                  <a:pt x="2143125" y="3122231"/>
                  <a:pt x="0" y="2741471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下步工作重点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" name="AutoShape 11">
            <a:extLst>
              <a:ext uri="{FF2B5EF4-FFF2-40B4-BE49-F238E27FC236}">
                <a16:creationId xmlns:a16="http://schemas.microsoft.com/office/drawing/2014/main" id="{C12404A1-6BF8-4A52-5928-90D0031D8811}"/>
              </a:ext>
            </a:extLst>
          </p:cNvPr>
          <p:cNvSpPr>
            <a:spLocks/>
          </p:cNvSpPr>
          <p:nvPr/>
        </p:nvSpPr>
        <p:spPr bwMode="auto">
          <a:xfrm>
            <a:off x="8590644" y="5460144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69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AutoShape 13">
            <a:extLst>
              <a:ext uri="{FF2B5EF4-FFF2-40B4-BE49-F238E27FC236}">
                <a16:creationId xmlns:a16="http://schemas.microsoft.com/office/drawing/2014/main" id="{E7F02FEA-5DE1-D4D9-03E4-8983BB5549B6}"/>
              </a:ext>
            </a:extLst>
          </p:cNvPr>
          <p:cNvSpPr>
            <a:spLocks/>
          </p:cNvSpPr>
          <p:nvPr/>
        </p:nvSpPr>
        <p:spPr bwMode="auto">
          <a:xfrm>
            <a:off x="3990717" y="4694229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rgbClr val="B87A56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69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C575C23-02C7-14F3-74FA-AF7A4C6ED745}"/>
              </a:ext>
            </a:extLst>
          </p:cNvPr>
          <p:cNvGrpSpPr/>
          <p:nvPr/>
        </p:nvGrpSpPr>
        <p:grpSpPr>
          <a:xfrm>
            <a:off x="4733492" y="1033444"/>
            <a:ext cx="3526376" cy="7232650"/>
            <a:chOff x="4546325" y="1033444"/>
            <a:chExt cx="3526376" cy="7232650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D164F6CE-0A63-10A9-86E7-9AB03B2CD979}"/>
                </a:ext>
              </a:extLst>
            </p:cNvPr>
            <p:cNvSpPr/>
            <p:nvPr/>
          </p:nvSpPr>
          <p:spPr>
            <a:xfrm>
              <a:off x="4631859" y="1139061"/>
              <a:ext cx="3355308" cy="6941760"/>
            </a:xfrm>
            <a:prstGeom prst="roundRect">
              <a:avLst>
                <a:gd name="adj" fmla="val 8015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B0AD87B3-F429-6B7C-BB21-E903FE7DE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6325" y="1033444"/>
              <a:ext cx="3526376" cy="7232650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129CEEC-D14E-3082-D62D-ECE802E23E7E}"/>
              </a:ext>
            </a:extLst>
          </p:cNvPr>
          <p:cNvGrpSpPr/>
          <p:nvPr/>
        </p:nvGrpSpPr>
        <p:grpSpPr>
          <a:xfrm>
            <a:off x="9100278" y="5344585"/>
            <a:ext cx="3180102" cy="847515"/>
            <a:chOff x="558800" y="4453778"/>
            <a:chExt cx="3180102" cy="84751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FC6A04B-74CD-B615-911E-EE05DFAF67F2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27B10A6-7B2C-E464-B824-D5CC2321479C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BACE7C8-F2F9-389B-DEB3-299DD7F501B8}"/>
              </a:ext>
            </a:extLst>
          </p:cNvPr>
          <p:cNvGrpSpPr/>
          <p:nvPr/>
        </p:nvGrpSpPr>
        <p:grpSpPr>
          <a:xfrm>
            <a:off x="725680" y="4558751"/>
            <a:ext cx="3167402" cy="847515"/>
            <a:chOff x="571500" y="4453778"/>
            <a:chExt cx="3167402" cy="84751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7F8BBB5-B542-1868-5A2F-4E3F9FF07893}"/>
                </a:ext>
              </a:extLst>
            </p:cNvPr>
            <p:cNvSpPr txBox="1"/>
            <p:nvPr/>
          </p:nvSpPr>
          <p:spPr>
            <a:xfrm>
              <a:off x="1983484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F91D044-D5A6-B0E2-007B-43CEE755F4EF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7D8732A7-5FA4-37AC-FA1D-FE4781765ED7}"/>
              </a:ext>
            </a:extLst>
          </p:cNvPr>
          <p:cNvSpPr txBox="1"/>
          <p:nvPr/>
        </p:nvSpPr>
        <p:spPr>
          <a:xfrm>
            <a:off x="8479680" y="2941752"/>
            <a:ext cx="3526376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ea typeface="+mn-ea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ea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分钟之内。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4E68D34-1E3C-D305-2554-4CCAA211C523}"/>
              </a:ext>
            </a:extLst>
          </p:cNvPr>
          <p:cNvSpPr txBox="1"/>
          <p:nvPr/>
        </p:nvSpPr>
        <p:spPr>
          <a:xfrm>
            <a:off x="911811" y="2226080"/>
            <a:ext cx="3526376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ea typeface="+mn-ea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ea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66595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5161BDE-F687-4327-BADC-8B1C8FE1D3CD}"/>
              </a:ext>
            </a:extLst>
          </p:cNvPr>
          <p:cNvSpPr/>
          <p:nvPr/>
        </p:nvSpPr>
        <p:spPr>
          <a:xfrm>
            <a:off x="1748855" y="4209337"/>
            <a:ext cx="4896544" cy="562828"/>
          </a:xfrm>
          <a:prstGeom prst="roundRect">
            <a:avLst>
              <a:gd name="adj" fmla="val 50000"/>
            </a:avLst>
          </a:prstGeom>
          <a:solidFill>
            <a:srgbClr val="B87A56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9FC8ECF-6DB9-E901-4ADB-513E2558ED5B}"/>
              </a:ext>
            </a:extLst>
          </p:cNvPr>
          <p:cNvSpPr/>
          <p:nvPr/>
        </p:nvSpPr>
        <p:spPr>
          <a:xfrm>
            <a:off x="0" y="0"/>
            <a:ext cx="5059831" cy="1237807"/>
          </a:xfrm>
          <a:custGeom>
            <a:avLst/>
            <a:gdLst>
              <a:gd name="connsiteX0" fmla="*/ 0 w 5059831"/>
              <a:gd name="connsiteY0" fmla="*/ 0 h 1237807"/>
              <a:gd name="connsiteX1" fmla="*/ 5059831 w 5059831"/>
              <a:gd name="connsiteY1" fmla="*/ 0 h 1237807"/>
              <a:gd name="connsiteX2" fmla="*/ 5035480 w 5059831"/>
              <a:gd name="connsiteY2" fmla="*/ 34911 h 1237807"/>
              <a:gd name="connsiteX3" fmla="*/ 3860800 w 5059831"/>
              <a:gd name="connsiteY3" fmla="*/ 1190171 h 1237807"/>
              <a:gd name="connsiteX4" fmla="*/ 1625600 w 5059831"/>
              <a:gd name="connsiteY4" fmla="*/ 754743 h 1237807"/>
              <a:gd name="connsiteX5" fmla="*/ 624114 w 5059831"/>
              <a:gd name="connsiteY5" fmla="*/ 1175657 h 1237807"/>
              <a:gd name="connsiteX6" fmla="*/ 59123 w 5059831"/>
              <a:gd name="connsiteY6" fmla="*/ 727946 h 1237807"/>
              <a:gd name="connsiteX7" fmla="*/ 0 w 5059831"/>
              <a:gd name="connsiteY7" fmla="*/ 630647 h 1237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59831" h="1237807">
                <a:moveTo>
                  <a:pt x="0" y="0"/>
                </a:moveTo>
                <a:lnTo>
                  <a:pt x="5059831" y="0"/>
                </a:lnTo>
                <a:lnTo>
                  <a:pt x="5035480" y="34911"/>
                </a:lnTo>
                <a:cubicBezTo>
                  <a:pt x="4705578" y="500554"/>
                  <a:pt x="4261455" y="1048052"/>
                  <a:pt x="3860800" y="1190171"/>
                </a:cubicBezTo>
                <a:cubicBezTo>
                  <a:pt x="3219752" y="1417562"/>
                  <a:pt x="2165048" y="757162"/>
                  <a:pt x="1625600" y="754743"/>
                </a:cubicBezTo>
                <a:cubicBezTo>
                  <a:pt x="1086152" y="752324"/>
                  <a:pt x="1002332" y="1168884"/>
                  <a:pt x="624114" y="1175657"/>
                </a:cubicBezTo>
                <a:cubicBezTo>
                  <a:pt x="387728" y="1179890"/>
                  <a:pt x="219094" y="980867"/>
                  <a:pt x="59123" y="727946"/>
                </a:cubicBezTo>
                <a:lnTo>
                  <a:pt x="0" y="630647"/>
                </a:lnTo>
                <a:close/>
              </a:path>
            </a:pathLst>
          </a:custGeom>
          <a:solidFill>
            <a:srgbClr val="F6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F6EF886-5CC6-81F6-88B2-07540CD8AB3D}"/>
              </a:ext>
            </a:extLst>
          </p:cNvPr>
          <p:cNvSpPr/>
          <p:nvPr/>
        </p:nvSpPr>
        <p:spPr>
          <a:xfrm>
            <a:off x="-51345" y="-56083"/>
            <a:ext cx="5795714" cy="1493913"/>
          </a:xfrm>
          <a:custGeom>
            <a:avLst/>
            <a:gdLst>
              <a:gd name="connsiteX0" fmla="*/ 0 w 5795714"/>
              <a:gd name="connsiteY0" fmla="*/ 0 h 1493913"/>
              <a:gd name="connsiteX1" fmla="*/ 5795714 w 5795714"/>
              <a:gd name="connsiteY1" fmla="*/ 0 h 1493913"/>
              <a:gd name="connsiteX2" fmla="*/ 5739437 w 5795714"/>
              <a:gd name="connsiteY2" fmla="*/ 53805 h 1493913"/>
              <a:gd name="connsiteX3" fmla="*/ 4775200 w 5795714"/>
              <a:gd name="connsiteY3" fmla="*/ 667657 h 1493913"/>
              <a:gd name="connsiteX4" fmla="*/ 3048000 w 5795714"/>
              <a:gd name="connsiteY4" fmla="*/ 696686 h 1493913"/>
              <a:gd name="connsiteX5" fmla="*/ 856343 w 5795714"/>
              <a:gd name="connsiteY5" fmla="*/ 1480457 h 1493913"/>
              <a:gd name="connsiteX6" fmla="*/ 87114 w 5795714"/>
              <a:gd name="connsiteY6" fmla="*/ 1346051 h 1493913"/>
              <a:gd name="connsiteX7" fmla="*/ 0 w 5795714"/>
              <a:gd name="connsiteY7" fmla="*/ 1291094 h 14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5714" h="1493913">
                <a:moveTo>
                  <a:pt x="0" y="0"/>
                </a:moveTo>
                <a:lnTo>
                  <a:pt x="5795714" y="0"/>
                </a:lnTo>
                <a:lnTo>
                  <a:pt x="5739437" y="53805"/>
                </a:lnTo>
                <a:cubicBezTo>
                  <a:pt x="5451703" y="318634"/>
                  <a:pt x="5147129" y="553357"/>
                  <a:pt x="4775200" y="667657"/>
                </a:cubicBezTo>
                <a:cubicBezTo>
                  <a:pt x="4279295" y="820057"/>
                  <a:pt x="3701143" y="561219"/>
                  <a:pt x="3048000" y="696686"/>
                </a:cubicBezTo>
                <a:cubicBezTo>
                  <a:pt x="2394857" y="832153"/>
                  <a:pt x="1403048" y="1410305"/>
                  <a:pt x="856343" y="1480457"/>
                </a:cubicBezTo>
                <a:cubicBezTo>
                  <a:pt x="514653" y="1524302"/>
                  <a:pt x="280685" y="1456172"/>
                  <a:pt x="87114" y="1346051"/>
                </a:cubicBezTo>
                <a:lnTo>
                  <a:pt x="0" y="1291094"/>
                </a:lnTo>
                <a:close/>
              </a:path>
            </a:pathLst>
          </a:custGeom>
          <a:noFill/>
          <a:ln w="25400">
            <a:solidFill>
              <a:srgbClr val="B87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56F215F-ACB3-FFE5-2D10-3D6DF11B65CF}"/>
              </a:ext>
            </a:extLst>
          </p:cNvPr>
          <p:cNvSpPr/>
          <p:nvPr/>
        </p:nvSpPr>
        <p:spPr>
          <a:xfrm>
            <a:off x="4785961" y="3652816"/>
            <a:ext cx="8072789" cy="3579835"/>
          </a:xfrm>
          <a:custGeom>
            <a:avLst/>
            <a:gdLst>
              <a:gd name="connsiteX0" fmla="*/ 8072789 w 8072789"/>
              <a:gd name="connsiteY0" fmla="*/ 0 h 3579835"/>
              <a:gd name="connsiteX1" fmla="*/ 8072789 w 8072789"/>
              <a:gd name="connsiteY1" fmla="*/ 3579835 h 3579835"/>
              <a:gd name="connsiteX2" fmla="*/ 0 w 8072789"/>
              <a:gd name="connsiteY2" fmla="*/ 3579835 h 3579835"/>
              <a:gd name="connsiteX3" fmla="*/ 1812 w 8072789"/>
              <a:gd name="connsiteY3" fmla="*/ 3562472 h 3579835"/>
              <a:gd name="connsiteX4" fmla="*/ 584325 w 8072789"/>
              <a:gd name="connsiteY4" fmla="*/ 2138385 h 3579835"/>
              <a:gd name="connsiteX5" fmla="*/ 2790496 w 8072789"/>
              <a:gd name="connsiteY5" fmla="*/ 2051299 h 3579835"/>
              <a:gd name="connsiteX6" fmla="*/ 4633810 w 8072789"/>
              <a:gd name="connsiteY6" fmla="*/ 149928 h 3579835"/>
              <a:gd name="connsiteX7" fmla="*/ 6839982 w 8072789"/>
              <a:gd name="connsiteY7" fmla="*/ 512785 h 3579835"/>
              <a:gd name="connsiteX8" fmla="*/ 7966653 w 8072789"/>
              <a:gd name="connsiteY8" fmla="*/ 63296 h 3579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72789" h="3579835">
                <a:moveTo>
                  <a:pt x="8072789" y="0"/>
                </a:moveTo>
                <a:lnTo>
                  <a:pt x="8072789" y="3579835"/>
                </a:lnTo>
                <a:lnTo>
                  <a:pt x="0" y="3579835"/>
                </a:lnTo>
                <a:lnTo>
                  <a:pt x="1812" y="3562472"/>
                </a:lnTo>
                <a:cubicBezTo>
                  <a:pt x="68652" y="2960445"/>
                  <a:pt x="173692" y="2396619"/>
                  <a:pt x="584325" y="2138385"/>
                </a:cubicBezTo>
                <a:cubicBezTo>
                  <a:pt x="1053620" y="1843261"/>
                  <a:pt x="2115582" y="2382708"/>
                  <a:pt x="2790496" y="2051299"/>
                </a:cubicBezTo>
                <a:cubicBezTo>
                  <a:pt x="3465410" y="1719890"/>
                  <a:pt x="3958896" y="406347"/>
                  <a:pt x="4633810" y="149928"/>
                </a:cubicBezTo>
                <a:cubicBezTo>
                  <a:pt x="5308724" y="-106491"/>
                  <a:pt x="6094915" y="650671"/>
                  <a:pt x="6839982" y="512785"/>
                </a:cubicBezTo>
                <a:cubicBezTo>
                  <a:pt x="7212515" y="443842"/>
                  <a:pt x="7588677" y="277835"/>
                  <a:pt x="7966653" y="63296"/>
                </a:cubicBezTo>
                <a:close/>
              </a:path>
            </a:pathLst>
          </a:custGeom>
          <a:solidFill>
            <a:srgbClr val="F6E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8BA09CC-8616-FABB-E438-690E278477D8}"/>
              </a:ext>
            </a:extLst>
          </p:cNvPr>
          <p:cNvSpPr/>
          <p:nvPr/>
        </p:nvSpPr>
        <p:spPr>
          <a:xfrm>
            <a:off x="6410497" y="2576191"/>
            <a:ext cx="6499598" cy="4712542"/>
          </a:xfrm>
          <a:custGeom>
            <a:avLst/>
            <a:gdLst>
              <a:gd name="connsiteX0" fmla="*/ 6499598 w 6499598"/>
              <a:gd name="connsiteY0" fmla="*/ 0 h 4712542"/>
              <a:gd name="connsiteX1" fmla="*/ 6499598 w 6499598"/>
              <a:gd name="connsiteY1" fmla="*/ 4712542 h 4712542"/>
              <a:gd name="connsiteX2" fmla="*/ 0 w 6499598"/>
              <a:gd name="connsiteY2" fmla="*/ 4712542 h 4712542"/>
              <a:gd name="connsiteX3" fmla="*/ 59904 w 6499598"/>
              <a:gd name="connsiteY3" fmla="*/ 4638461 h 4712542"/>
              <a:gd name="connsiteX4" fmla="*/ 1333419 w 6499598"/>
              <a:gd name="connsiteY4" fmla="*/ 3503321 h 4712542"/>
              <a:gd name="connsiteX5" fmla="*/ 4091134 w 6499598"/>
              <a:gd name="connsiteY5" fmla="*/ 3198521 h 4712542"/>
              <a:gd name="connsiteX6" fmla="*/ 5513534 w 6499598"/>
              <a:gd name="connsiteY6" fmla="*/ 673035 h 4712542"/>
              <a:gd name="connsiteX7" fmla="*/ 6319077 w 6499598"/>
              <a:gd name="connsiteY7" fmla="*/ 76589 h 47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99598" h="4712542">
                <a:moveTo>
                  <a:pt x="6499598" y="0"/>
                </a:moveTo>
                <a:lnTo>
                  <a:pt x="6499598" y="4712542"/>
                </a:lnTo>
                <a:lnTo>
                  <a:pt x="0" y="4712542"/>
                </a:lnTo>
                <a:lnTo>
                  <a:pt x="59904" y="4638461"/>
                </a:lnTo>
                <a:cubicBezTo>
                  <a:pt x="381505" y="4242359"/>
                  <a:pt x="831165" y="3716197"/>
                  <a:pt x="1333419" y="3503321"/>
                </a:cubicBezTo>
                <a:cubicBezTo>
                  <a:pt x="2063972" y="3193683"/>
                  <a:pt x="3394448" y="3670235"/>
                  <a:pt x="4091134" y="3198521"/>
                </a:cubicBezTo>
                <a:cubicBezTo>
                  <a:pt x="4787820" y="2726807"/>
                  <a:pt x="5000696" y="1241511"/>
                  <a:pt x="5513534" y="673035"/>
                </a:cubicBezTo>
                <a:cubicBezTo>
                  <a:pt x="5769953" y="388797"/>
                  <a:pt x="6040886" y="207066"/>
                  <a:pt x="6319077" y="76589"/>
                </a:cubicBezTo>
                <a:close/>
              </a:path>
            </a:pathLst>
          </a:custGeom>
          <a:noFill/>
          <a:ln w="25400">
            <a:solidFill>
              <a:srgbClr val="B87A5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963FA65-2E5F-4B71-EC7D-7C8AE8136376}"/>
              </a:ext>
            </a:extLst>
          </p:cNvPr>
          <p:cNvSpPr/>
          <p:nvPr/>
        </p:nvSpPr>
        <p:spPr>
          <a:xfrm>
            <a:off x="11253911" y="5272509"/>
            <a:ext cx="1986009" cy="1204247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656390" y="1852767"/>
            <a:ext cx="884856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感谢您的观看！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7A1DD68-D43D-43E3-E4B8-44BC9386CF24}"/>
              </a:ext>
            </a:extLst>
          </p:cNvPr>
          <p:cNvSpPr txBox="1"/>
          <p:nvPr/>
        </p:nvSpPr>
        <p:spPr>
          <a:xfrm>
            <a:off x="1676847" y="2814945"/>
            <a:ext cx="762442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n-lt"/>
                <a:ea typeface="庞门正道标题体" panose="02010600030101010101" pitchFamily="2" charset="-122"/>
                <a:cs typeface="+mn-ea"/>
                <a:sym typeface="+mn-lt"/>
              </a:rPr>
              <a:t>Line </a:t>
            </a:r>
            <a:r>
              <a:rPr lang="en-US" altLang="zh-CN" dirty="0" err="1">
                <a:solidFill>
                  <a:schemeClr val="bg1">
                    <a:lumMod val="75000"/>
                  </a:schemeClr>
                </a:solidFill>
                <a:latin typeface="+mn-lt"/>
                <a:ea typeface="庞门正道标题体" panose="02010600030101010101" pitchFamily="2" charset="-122"/>
                <a:cs typeface="+mn-ea"/>
                <a:sym typeface="+mn-lt"/>
              </a:rPr>
              <a:t>Morandi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n-lt"/>
                <a:ea typeface="庞门正道标题体" panose="02010600030101010101" pitchFamily="2" charset="-122"/>
                <a:cs typeface="+mn-ea"/>
                <a:sym typeface="+mn-lt"/>
              </a:rPr>
              <a:t> wind summary report general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+mn-lt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AC93FC-B0A5-3E0E-8AF1-FEE9293D4241}"/>
              </a:ext>
            </a:extLst>
          </p:cNvPr>
          <p:cNvSpPr txBox="1"/>
          <p:nvPr/>
        </p:nvSpPr>
        <p:spPr>
          <a:xfrm>
            <a:off x="2316657" y="4336405"/>
            <a:ext cx="4112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模板网          时间：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2022.10</a:t>
            </a:r>
            <a:endParaRPr lang="zh-CN" altLang="en-US" sz="1600" b="1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3" name="user_95001">
            <a:extLst>
              <a:ext uri="{FF2B5EF4-FFF2-40B4-BE49-F238E27FC236}">
                <a16:creationId xmlns:a16="http://schemas.microsoft.com/office/drawing/2014/main" id="{7921F2B0-05E0-0315-6A06-FD9895FCF3A5}"/>
              </a:ext>
            </a:extLst>
          </p:cNvPr>
          <p:cNvSpPr/>
          <p:nvPr/>
        </p:nvSpPr>
        <p:spPr>
          <a:xfrm>
            <a:off x="2078420" y="4306543"/>
            <a:ext cx="238237" cy="368416"/>
          </a:xfrm>
          <a:custGeom>
            <a:avLst/>
            <a:gdLst>
              <a:gd name="connsiteX0" fmla="*/ 62432 w 393205"/>
              <a:gd name="connsiteY0" fmla="*/ 328341 h 608062"/>
              <a:gd name="connsiteX1" fmla="*/ 330652 w 393205"/>
              <a:gd name="connsiteY1" fmla="*/ 328341 h 608062"/>
              <a:gd name="connsiteX2" fmla="*/ 367787 w 393205"/>
              <a:gd name="connsiteY2" fmla="*/ 358732 h 608062"/>
              <a:gd name="connsiteX3" fmla="*/ 392502 w 393205"/>
              <a:gd name="connsiteY3" fmla="*/ 483823 h 608062"/>
              <a:gd name="connsiteX4" fmla="*/ 374605 w 393205"/>
              <a:gd name="connsiteY4" fmla="*/ 530382 h 608062"/>
              <a:gd name="connsiteX5" fmla="*/ 196603 w 393205"/>
              <a:gd name="connsiteY5" fmla="*/ 608062 h 608062"/>
              <a:gd name="connsiteX6" fmla="*/ 18601 w 393205"/>
              <a:gd name="connsiteY6" fmla="*/ 530382 h 608062"/>
              <a:gd name="connsiteX7" fmla="*/ 704 w 393205"/>
              <a:gd name="connsiteY7" fmla="*/ 483823 h 608062"/>
              <a:gd name="connsiteX8" fmla="*/ 25419 w 393205"/>
              <a:gd name="connsiteY8" fmla="*/ 358732 h 608062"/>
              <a:gd name="connsiteX9" fmla="*/ 62432 w 393205"/>
              <a:gd name="connsiteY9" fmla="*/ 328341 h 608062"/>
              <a:gd name="connsiteX10" fmla="*/ 196639 w 393205"/>
              <a:gd name="connsiteY10" fmla="*/ 0 h 608062"/>
              <a:gd name="connsiteX11" fmla="*/ 339711 w 393205"/>
              <a:gd name="connsiteY11" fmla="*/ 142895 h 608062"/>
              <a:gd name="connsiteX12" fmla="*/ 196639 w 393205"/>
              <a:gd name="connsiteY12" fmla="*/ 285790 h 608062"/>
              <a:gd name="connsiteX13" fmla="*/ 53567 w 393205"/>
              <a:gd name="connsiteY13" fmla="*/ 142895 h 608062"/>
              <a:gd name="connsiteX14" fmla="*/ 196639 w 393205"/>
              <a:gd name="connsiteY14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205" h="608062">
                <a:moveTo>
                  <a:pt x="62432" y="328341"/>
                </a:moveTo>
                <a:lnTo>
                  <a:pt x="330652" y="328341"/>
                </a:lnTo>
                <a:cubicBezTo>
                  <a:pt x="348063" y="328341"/>
                  <a:pt x="364378" y="341713"/>
                  <a:pt x="367787" y="358732"/>
                </a:cubicBezTo>
                <a:lnTo>
                  <a:pt x="392502" y="483823"/>
                </a:lnTo>
                <a:cubicBezTo>
                  <a:pt x="395668" y="499991"/>
                  <a:pt x="387876" y="520414"/>
                  <a:pt x="374605" y="530382"/>
                </a:cubicBezTo>
                <a:cubicBezTo>
                  <a:pt x="370344" y="533543"/>
                  <a:pt x="270263" y="608062"/>
                  <a:pt x="196603" y="608062"/>
                </a:cubicBezTo>
                <a:cubicBezTo>
                  <a:pt x="122943" y="608062"/>
                  <a:pt x="22741" y="533543"/>
                  <a:pt x="18601" y="530382"/>
                </a:cubicBezTo>
                <a:cubicBezTo>
                  <a:pt x="5330" y="520414"/>
                  <a:pt x="-2462" y="499991"/>
                  <a:pt x="704" y="483823"/>
                </a:cubicBezTo>
                <a:lnTo>
                  <a:pt x="25419" y="358732"/>
                </a:lnTo>
                <a:cubicBezTo>
                  <a:pt x="28828" y="341713"/>
                  <a:pt x="45021" y="328341"/>
                  <a:pt x="62432" y="328341"/>
                </a:cubicBezTo>
                <a:close/>
                <a:moveTo>
                  <a:pt x="196639" y="0"/>
                </a:moveTo>
                <a:cubicBezTo>
                  <a:pt x="275655" y="0"/>
                  <a:pt x="339711" y="63976"/>
                  <a:pt x="339711" y="142895"/>
                </a:cubicBezTo>
                <a:cubicBezTo>
                  <a:pt x="339711" y="221814"/>
                  <a:pt x="275655" y="285790"/>
                  <a:pt x="196639" y="285790"/>
                </a:cubicBezTo>
                <a:cubicBezTo>
                  <a:pt x="117623" y="285790"/>
                  <a:pt x="53567" y="221814"/>
                  <a:pt x="53567" y="142895"/>
                </a:cubicBezTo>
                <a:cubicBezTo>
                  <a:pt x="53567" y="63976"/>
                  <a:pt x="117623" y="0"/>
                  <a:pt x="1966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confont-11122-3633784">
            <a:extLst>
              <a:ext uri="{FF2B5EF4-FFF2-40B4-BE49-F238E27FC236}">
                <a16:creationId xmlns:a16="http://schemas.microsoft.com/office/drawing/2014/main" id="{0AADBF4E-134B-4F25-179D-7079A39EF8D8}"/>
              </a:ext>
            </a:extLst>
          </p:cNvPr>
          <p:cNvSpPr/>
          <p:nvPr/>
        </p:nvSpPr>
        <p:spPr>
          <a:xfrm>
            <a:off x="4601238" y="4368626"/>
            <a:ext cx="266755" cy="266706"/>
          </a:xfrm>
          <a:custGeom>
            <a:avLst/>
            <a:gdLst>
              <a:gd name="T0" fmla="*/ 5601 w 11203"/>
              <a:gd name="T1" fmla="*/ 0 h 11202"/>
              <a:gd name="T2" fmla="*/ 0 w 11203"/>
              <a:gd name="T3" fmla="*/ 5601 h 11202"/>
              <a:gd name="T4" fmla="*/ 5603 w 11203"/>
              <a:gd name="T5" fmla="*/ 11202 h 11202"/>
              <a:gd name="T6" fmla="*/ 11203 w 11203"/>
              <a:gd name="T7" fmla="*/ 5601 h 11202"/>
              <a:gd name="T8" fmla="*/ 5601 w 11203"/>
              <a:gd name="T9" fmla="*/ 0 h 11202"/>
              <a:gd name="T10" fmla="*/ 8403 w 11203"/>
              <a:gd name="T11" fmla="*/ 6218 h 11202"/>
              <a:gd name="T12" fmla="*/ 5429 w 11203"/>
              <a:gd name="T13" fmla="*/ 6218 h 11202"/>
              <a:gd name="T14" fmla="*/ 5250 w 11203"/>
              <a:gd name="T15" fmla="*/ 6182 h 11202"/>
              <a:gd name="T16" fmla="*/ 4970 w 11203"/>
              <a:gd name="T17" fmla="*/ 5760 h 11202"/>
              <a:gd name="T18" fmla="*/ 4970 w 11203"/>
              <a:gd name="T19" fmla="*/ 2786 h 11202"/>
              <a:gd name="T20" fmla="*/ 5429 w 11203"/>
              <a:gd name="T21" fmla="*/ 2327 h 11202"/>
              <a:gd name="T22" fmla="*/ 5889 w 11203"/>
              <a:gd name="T23" fmla="*/ 2786 h 11202"/>
              <a:gd name="T24" fmla="*/ 5889 w 11203"/>
              <a:gd name="T25" fmla="*/ 5301 h 11202"/>
              <a:gd name="T26" fmla="*/ 8404 w 11203"/>
              <a:gd name="T27" fmla="*/ 5301 h 11202"/>
              <a:gd name="T28" fmla="*/ 8863 w 11203"/>
              <a:gd name="T29" fmla="*/ 5760 h 11202"/>
              <a:gd name="T30" fmla="*/ 8403 w 11203"/>
              <a:gd name="T31" fmla="*/ 6218 h 1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203" h="11202">
                <a:moveTo>
                  <a:pt x="5601" y="0"/>
                </a:moveTo>
                <a:cubicBezTo>
                  <a:pt x="2507" y="0"/>
                  <a:pt x="0" y="2507"/>
                  <a:pt x="0" y="5601"/>
                </a:cubicBezTo>
                <a:cubicBezTo>
                  <a:pt x="0" y="8695"/>
                  <a:pt x="2509" y="11202"/>
                  <a:pt x="5603" y="11202"/>
                </a:cubicBezTo>
                <a:cubicBezTo>
                  <a:pt x="8695" y="11202"/>
                  <a:pt x="11203" y="8695"/>
                  <a:pt x="11203" y="5601"/>
                </a:cubicBezTo>
                <a:cubicBezTo>
                  <a:pt x="11203" y="2507"/>
                  <a:pt x="8695" y="0"/>
                  <a:pt x="5601" y="0"/>
                </a:cubicBezTo>
                <a:close/>
                <a:moveTo>
                  <a:pt x="8403" y="6218"/>
                </a:moveTo>
                <a:lnTo>
                  <a:pt x="5429" y="6218"/>
                </a:lnTo>
                <a:cubicBezTo>
                  <a:pt x="5366" y="6218"/>
                  <a:pt x="5305" y="6206"/>
                  <a:pt x="5250" y="6182"/>
                </a:cubicBezTo>
                <a:cubicBezTo>
                  <a:pt x="5085" y="6112"/>
                  <a:pt x="4970" y="5950"/>
                  <a:pt x="4970" y="5760"/>
                </a:cubicBezTo>
                <a:lnTo>
                  <a:pt x="4970" y="2786"/>
                </a:lnTo>
                <a:cubicBezTo>
                  <a:pt x="4970" y="2532"/>
                  <a:pt x="5175" y="2327"/>
                  <a:pt x="5429" y="2327"/>
                </a:cubicBezTo>
                <a:cubicBezTo>
                  <a:pt x="5683" y="2327"/>
                  <a:pt x="5889" y="2532"/>
                  <a:pt x="5889" y="2786"/>
                </a:cubicBezTo>
                <a:lnTo>
                  <a:pt x="5889" y="5301"/>
                </a:lnTo>
                <a:lnTo>
                  <a:pt x="8404" y="5301"/>
                </a:lnTo>
                <a:cubicBezTo>
                  <a:pt x="8657" y="5301"/>
                  <a:pt x="8863" y="5506"/>
                  <a:pt x="8863" y="5760"/>
                </a:cubicBezTo>
                <a:cubicBezTo>
                  <a:pt x="8863" y="6013"/>
                  <a:pt x="8656" y="6218"/>
                  <a:pt x="8403" y="62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73442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6B4336C-A935-B80D-2196-3D05B079CC59}"/>
              </a:ext>
            </a:extLst>
          </p:cNvPr>
          <p:cNvSpPr txBox="1"/>
          <p:nvPr/>
        </p:nvSpPr>
        <p:spPr>
          <a:xfrm>
            <a:off x="1244799" y="4192389"/>
            <a:ext cx="4452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000593976"/>
      </p:ext>
    </p:extLst>
  </p:cSld>
  <p:clrMapOvr>
    <a:masterClrMapping/>
  </p:clrMapOvr>
  <p:transition spd="slow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6452185" y="159941"/>
            <a:ext cx="6696742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gradFill>
                  <a:gsLst>
                    <a:gs pos="0">
                      <a:srgbClr val="F6E9DB"/>
                    </a:gs>
                    <a:gs pos="100000">
                      <a:srgbClr val="B87A56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34400" dirty="0">
              <a:gradFill>
                <a:gsLst>
                  <a:gs pos="0">
                    <a:srgbClr val="F6E9DB"/>
                  </a:gs>
                  <a:gs pos="100000">
                    <a:srgbClr val="B87A56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9FC8ECF-6DB9-E901-4ADB-513E2558ED5B}"/>
              </a:ext>
            </a:extLst>
          </p:cNvPr>
          <p:cNvSpPr/>
          <p:nvPr/>
        </p:nvSpPr>
        <p:spPr>
          <a:xfrm>
            <a:off x="0" y="0"/>
            <a:ext cx="5059831" cy="1237807"/>
          </a:xfrm>
          <a:custGeom>
            <a:avLst/>
            <a:gdLst>
              <a:gd name="connsiteX0" fmla="*/ 0 w 5059831"/>
              <a:gd name="connsiteY0" fmla="*/ 0 h 1237807"/>
              <a:gd name="connsiteX1" fmla="*/ 5059831 w 5059831"/>
              <a:gd name="connsiteY1" fmla="*/ 0 h 1237807"/>
              <a:gd name="connsiteX2" fmla="*/ 5035480 w 5059831"/>
              <a:gd name="connsiteY2" fmla="*/ 34911 h 1237807"/>
              <a:gd name="connsiteX3" fmla="*/ 3860800 w 5059831"/>
              <a:gd name="connsiteY3" fmla="*/ 1190171 h 1237807"/>
              <a:gd name="connsiteX4" fmla="*/ 1625600 w 5059831"/>
              <a:gd name="connsiteY4" fmla="*/ 754743 h 1237807"/>
              <a:gd name="connsiteX5" fmla="*/ 624114 w 5059831"/>
              <a:gd name="connsiteY5" fmla="*/ 1175657 h 1237807"/>
              <a:gd name="connsiteX6" fmla="*/ 59123 w 5059831"/>
              <a:gd name="connsiteY6" fmla="*/ 727946 h 1237807"/>
              <a:gd name="connsiteX7" fmla="*/ 0 w 5059831"/>
              <a:gd name="connsiteY7" fmla="*/ 630647 h 1237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59831" h="1237807">
                <a:moveTo>
                  <a:pt x="0" y="0"/>
                </a:moveTo>
                <a:lnTo>
                  <a:pt x="5059831" y="0"/>
                </a:lnTo>
                <a:lnTo>
                  <a:pt x="5035480" y="34911"/>
                </a:lnTo>
                <a:cubicBezTo>
                  <a:pt x="4705578" y="500554"/>
                  <a:pt x="4261455" y="1048052"/>
                  <a:pt x="3860800" y="1190171"/>
                </a:cubicBezTo>
                <a:cubicBezTo>
                  <a:pt x="3219752" y="1417562"/>
                  <a:pt x="2165048" y="757162"/>
                  <a:pt x="1625600" y="754743"/>
                </a:cubicBezTo>
                <a:cubicBezTo>
                  <a:pt x="1086152" y="752324"/>
                  <a:pt x="1002332" y="1168884"/>
                  <a:pt x="624114" y="1175657"/>
                </a:cubicBezTo>
                <a:cubicBezTo>
                  <a:pt x="387728" y="1179890"/>
                  <a:pt x="219094" y="980867"/>
                  <a:pt x="59123" y="727946"/>
                </a:cubicBezTo>
                <a:lnTo>
                  <a:pt x="0" y="630647"/>
                </a:lnTo>
                <a:close/>
              </a:path>
            </a:pathLst>
          </a:custGeom>
          <a:solidFill>
            <a:srgbClr val="F6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F6EF886-5CC6-81F6-88B2-07540CD8AB3D}"/>
              </a:ext>
            </a:extLst>
          </p:cNvPr>
          <p:cNvSpPr/>
          <p:nvPr/>
        </p:nvSpPr>
        <p:spPr>
          <a:xfrm>
            <a:off x="-51345" y="-56083"/>
            <a:ext cx="5795714" cy="1493913"/>
          </a:xfrm>
          <a:custGeom>
            <a:avLst/>
            <a:gdLst>
              <a:gd name="connsiteX0" fmla="*/ 0 w 5795714"/>
              <a:gd name="connsiteY0" fmla="*/ 0 h 1493913"/>
              <a:gd name="connsiteX1" fmla="*/ 5795714 w 5795714"/>
              <a:gd name="connsiteY1" fmla="*/ 0 h 1493913"/>
              <a:gd name="connsiteX2" fmla="*/ 5739437 w 5795714"/>
              <a:gd name="connsiteY2" fmla="*/ 53805 h 1493913"/>
              <a:gd name="connsiteX3" fmla="*/ 4775200 w 5795714"/>
              <a:gd name="connsiteY3" fmla="*/ 667657 h 1493913"/>
              <a:gd name="connsiteX4" fmla="*/ 3048000 w 5795714"/>
              <a:gd name="connsiteY4" fmla="*/ 696686 h 1493913"/>
              <a:gd name="connsiteX5" fmla="*/ 856343 w 5795714"/>
              <a:gd name="connsiteY5" fmla="*/ 1480457 h 1493913"/>
              <a:gd name="connsiteX6" fmla="*/ 87114 w 5795714"/>
              <a:gd name="connsiteY6" fmla="*/ 1346051 h 1493913"/>
              <a:gd name="connsiteX7" fmla="*/ 0 w 5795714"/>
              <a:gd name="connsiteY7" fmla="*/ 1291094 h 14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5714" h="1493913">
                <a:moveTo>
                  <a:pt x="0" y="0"/>
                </a:moveTo>
                <a:lnTo>
                  <a:pt x="5795714" y="0"/>
                </a:lnTo>
                <a:lnTo>
                  <a:pt x="5739437" y="53805"/>
                </a:lnTo>
                <a:cubicBezTo>
                  <a:pt x="5451703" y="318634"/>
                  <a:pt x="5147129" y="553357"/>
                  <a:pt x="4775200" y="667657"/>
                </a:cubicBezTo>
                <a:cubicBezTo>
                  <a:pt x="4279295" y="820057"/>
                  <a:pt x="3701143" y="561219"/>
                  <a:pt x="3048000" y="696686"/>
                </a:cubicBezTo>
                <a:cubicBezTo>
                  <a:pt x="2394857" y="832153"/>
                  <a:pt x="1403048" y="1410305"/>
                  <a:pt x="856343" y="1480457"/>
                </a:cubicBezTo>
                <a:cubicBezTo>
                  <a:pt x="514653" y="1524302"/>
                  <a:pt x="280685" y="1456172"/>
                  <a:pt x="87114" y="1346051"/>
                </a:cubicBezTo>
                <a:lnTo>
                  <a:pt x="0" y="1291094"/>
                </a:lnTo>
                <a:close/>
              </a:path>
            </a:pathLst>
          </a:custGeom>
          <a:noFill/>
          <a:ln w="25400">
            <a:solidFill>
              <a:srgbClr val="B87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56F215F-ACB3-FFE5-2D10-3D6DF11B65CF}"/>
              </a:ext>
            </a:extLst>
          </p:cNvPr>
          <p:cNvSpPr/>
          <p:nvPr/>
        </p:nvSpPr>
        <p:spPr>
          <a:xfrm>
            <a:off x="4785961" y="3652816"/>
            <a:ext cx="8072789" cy="3579835"/>
          </a:xfrm>
          <a:custGeom>
            <a:avLst/>
            <a:gdLst>
              <a:gd name="connsiteX0" fmla="*/ 8072789 w 8072789"/>
              <a:gd name="connsiteY0" fmla="*/ 0 h 3579835"/>
              <a:gd name="connsiteX1" fmla="*/ 8072789 w 8072789"/>
              <a:gd name="connsiteY1" fmla="*/ 3579835 h 3579835"/>
              <a:gd name="connsiteX2" fmla="*/ 0 w 8072789"/>
              <a:gd name="connsiteY2" fmla="*/ 3579835 h 3579835"/>
              <a:gd name="connsiteX3" fmla="*/ 1812 w 8072789"/>
              <a:gd name="connsiteY3" fmla="*/ 3562472 h 3579835"/>
              <a:gd name="connsiteX4" fmla="*/ 584325 w 8072789"/>
              <a:gd name="connsiteY4" fmla="*/ 2138385 h 3579835"/>
              <a:gd name="connsiteX5" fmla="*/ 2790496 w 8072789"/>
              <a:gd name="connsiteY5" fmla="*/ 2051299 h 3579835"/>
              <a:gd name="connsiteX6" fmla="*/ 4633810 w 8072789"/>
              <a:gd name="connsiteY6" fmla="*/ 149928 h 3579835"/>
              <a:gd name="connsiteX7" fmla="*/ 6839982 w 8072789"/>
              <a:gd name="connsiteY7" fmla="*/ 512785 h 3579835"/>
              <a:gd name="connsiteX8" fmla="*/ 7966653 w 8072789"/>
              <a:gd name="connsiteY8" fmla="*/ 63296 h 3579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72789" h="3579835">
                <a:moveTo>
                  <a:pt x="8072789" y="0"/>
                </a:moveTo>
                <a:lnTo>
                  <a:pt x="8072789" y="3579835"/>
                </a:lnTo>
                <a:lnTo>
                  <a:pt x="0" y="3579835"/>
                </a:lnTo>
                <a:lnTo>
                  <a:pt x="1812" y="3562472"/>
                </a:lnTo>
                <a:cubicBezTo>
                  <a:pt x="68652" y="2960445"/>
                  <a:pt x="173692" y="2396619"/>
                  <a:pt x="584325" y="2138385"/>
                </a:cubicBezTo>
                <a:cubicBezTo>
                  <a:pt x="1053620" y="1843261"/>
                  <a:pt x="2115582" y="2382708"/>
                  <a:pt x="2790496" y="2051299"/>
                </a:cubicBezTo>
                <a:cubicBezTo>
                  <a:pt x="3465410" y="1719890"/>
                  <a:pt x="3958896" y="406347"/>
                  <a:pt x="4633810" y="149928"/>
                </a:cubicBezTo>
                <a:cubicBezTo>
                  <a:pt x="5308724" y="-106491"/>
                  <a:pt x="6094915" y="650671"/>
                  <a:pt x="6839982" y="512785"/>
                </a:cubicBezTo>
                <a:cubicBezTo>
                  <a:pt x="7212515" y="443842"/>
                  <a:pt x="7588677" y="277835"/>
                  <a:pt x="7966653" y="63296"/>
                </a:cubicBezTo>
                <a:close/>
              </a:path>
            </a:pathLst>
          </a:custGeom>
          <a:solidFill>
            <a:srgbClr val="F6E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8BA09CC-8616-FABB-E438-690E278477D8}"/>
              </a:ext>
            </a:extLst>
          </p:cNvPr>
          <p:cNvSpPr/>
          <p:nvPr/>
        </p:nvSpPr>
        <p:spPr>
          <a:xfrm>
            <a:off x="6410497" y="2576191"/>
            <a:ext cx="6499598" cy="4712542"/>
          </a:xfrm>
          <a:custGeom>
            <a:avLst/>
            <a:gdLst>
              <a:gd name="connsiteX0" fmla="*/ 6499598 w 6499598"/>
              <a:gd name="connsiteY0" fmla="*/ 0 h 4712542"/>
              <a:gd name="connsiteX1" fmla="*/ 6499598 w 6499598"/>
              <a:gd name="connsiteY1" fmla="*/ 4712542 h 4712542"/>
              <a:gd name="connsiteX2" fmla="*/ 0 w 6499598"/>
              <a:gd name="connsiteY2" fmla="*/ 4712542 h 4712542"/>
              <a:gd name="connsiteX3" fmla="*/ 59904 w 6499598"/>
              <a:gd name="connsiteY3" fmla="*/ 4638461 h 4712542"/>
              <a:gd name="connsiteX4" fmla="*/ 1333419 w 6499598"/>
              <a:gd name="connsiteY4" fmla="*/ 3503321 h 4712542"/>
              <a:gd name="connsiteX5" fmla="*/ 4091134 w 6499598"/>
              <a:gd name="connsiteY5" fmla="*/ 3198521 h 4712542"/>
              <a:gd name="connsiteX6" fmla="*/ 5513534 w 6499598"/>
              <a:gd name="connsiteY6" fmla="*/ 673035 h 4712542"/>
              <a:gd name="connsiteX7" fmla="*/ 6319077 w 6499598"/>
              <a:gd name="connsiteY7" fmla="*/ 76589 h 47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99598" h="4712542">
                <a:moveTo>
                  <a:pt x="6499598" y="0"/>
                </a:moveTo>
                <a:lnTo>
                  <a:pt x="6499598" y="4712542"/>
                </a:lnTo>
                <a:lnTo>
                  <a:pt x="0" y="4712542"/>
                </a:lnTo>
                <a:lnTo>
                  <a:pt x="59904" y="4638461"/>
                </a:lnTo>
                <a:cubicBezTo>
                  <a:pt x="381505" y="4242359"/>
                  <a:pt x="831165" y="3716197"/>
                  <a:pt x="1333419" y="3503321"/>
                </a:cubicBezTo>
                <a:cubicBezTo>
                  <a:pt x="2063972" y="3193683"/>
                  <a:pt x="3394448" y="3670235"/>
                  <a:pt x="4091134" y="3198521"/>
                </a:cubicBezTo>
                <a:cubicBezTo>
                  <a:pt x="4787820" y="2726807"/>
                  <a:pt x="5000696" y="1241511"/>
                  <a:pt x="5513534" y="673035"/>
                </a:cubicBezTo>
                <a:cubicBezTo>
                  <a:pt x="5769953" y="388797"/>
                  <a:pt x="6040886" y="207066"/>
                  <a:pt x="6319077" y="76589"/>
                </a:cubicBezTo>
                <a:close/>
              </a:path>
            </a:pathLst>
          </a:custGeom>
          <a:noFill/>
          <a:ln w="25400">
            <a:solidFill>
              <a:srgbClr val="B87A5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963FA65-2E5F-4B71-EC7D-7C8AE8136376}"/>
              </a:ext>
            </a:extLst>
          </p:cNvPr>
          <p:cNvSpPr/>
          <p:nvPr/>
        </p:nvSpPr>
        <p:spPr>
          <a:xfrm>
            <a:off x="11253911" y="5272509"/>
            <a:ext cx="1986009" cy="1204247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1543970" y="2818899"/>
            <a:ext cx="47838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前期工作亮点</a:t>
            </a:r>
          </a:p>
        </p:txBody>
      </p:sp>
      <p:sp>
        <p:nvSpPr>
          <p:cNvPr id="30" name="椭圆 16">
            <a:extLst>
              <a:ext uri="{FF2B5EF4-FFF2-40B4-BE49-F238E27FC236}">
                <a16:creationId xmlns:a16="http://schemas.microsoft.com/office/drawing/2014/main" id="{A7C219E5-6425-2E35-020B-2D2FD55FA701}"/>
              </a:ext>
            </a:extLst>
          </p:cNvPr>
          <p:cNvSpPr/>
          <p:nvPr/>
        </p:nvSpPr>
        <p:spPr>
          <a:xfrm rot="10141565">
            <a:off x="5108253" y="2125039"/>
            <a:ext cx="996920" cy="604498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16">
            <a:extLst>
              <a:ext uri="{FF2B5EF4-FFF2-40B4-BE49-F238E27FC236}">
                <a16:creationId xmlns:a16="http://schemas.microsoft.com/office/drawing/2014/main" id="{77A854A6-B37E-EF95-EE55-1804D90814DE}"/>
              </a:ext>
            </a:extLst>
          </p:cNvPr>
          <p:cNvSpPr/>
          <p:nvPr/>
        </p:nvSpPr>
        <p:spPr>
          <a:xfrm>
            <a:off x="1419585" y="3367964"/>
            <a:ext cx="578281" cy="350650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40404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F56868-B936-952A-13E0-1AB160B9F951}"/>
              </a:ext>
            </a:extLst>
          </p:cNvPr>
          <p:cNvSpPr txBox="1"/>
          <p:nvPr/>
        </p:nvSpPr>
        <p:spPr>
          <a:xfrm>
            <a:off x="1885920" y="3832349"/>
            <a:ext cx="4170669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5986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椭圆 16">
            <a:extLst>
              <a:ext uri="{FF2B5EF4-FFF2-40B4-BE49-F238E27FC236}">
                <a16:creationId xmlns:a16="http://schemas.microsoft.com/office/drawing/2014/main" id="{C9BBE09E-6563-7F83-A462-7D178B666E2B}"/>
              </a:ext>
            </a:extLst>
          </p:cNvPr>
          <p:cNvSpPr/>
          <p:nvPr/>
        </p:nvSpPr>
        <p:spPr>
          <a:xfrm rot="8003381">
            <a:off x="4210763" y="1924980"/>
            <a:ext cx="4518588" cy="3694074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  <a:gd name="connsiteX0" fmla="*/ 49 w 1451296"/>
              <a:gd name="connsiteY0" fmla="*/ 720080 h 1272002"/>
              <a:gd name="connsiteX1" fmla="*/ 720129 w 1451296"/>
              <a:gd name="connsiteY1" fmla="*/ 0 h 1272002"/>
              <a:gd name="connsiteX2" fmla="*/ 1440209 w 1451296"/>
              <a:gd name="connsiteY2" fmla="*/ 720080 h 1272002"/>
              <a:gd name="connsiteX3" fmla="*/ 693605 w 1451296"/>
              <a:gd name="connsiteY3" fmla="*/ 1272002 h 1272002"/>
              <a:gd name="connsiteX4" fmla="*/ 49 w 1451296"/>
              <a:gd name="connsiteY4" fmla="*/ 720080 h 1272002"/>
              <a:gd name="connsiteX0" fmla="*/ 104665 w 1555912"/>
              <a:gd name="connsiteY0" fmla="*/ 720080 h 1272002"/>
              <a:gd name="connsiteX1" fmla="*/ 824745 w 1555912"/>
              <a:gd name="connsiteY1" fmla="*/ 0 h 1272002"/>
              <a:gd name="connsiteX2" fmla="*/ 1544825 w 1555912"/>
              <a:gd name="connsiteY2" fmla="*/ 720080 h 1272002"/>
              <a:gd name="connsiteX3" fmla="*/ 798221 w 1555912"/>
              <a:gd name="connsiteY3" fmla="*/ 1272002 h 1272002"/>
              <a:gd name="connsiteX4" fmla="*/ 104665 w 1555912"/>
              <a:gd name="connsiteY4" fmla="*/ 720080 h 127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912" h="1272002">
                <a:moveTo>
                  <a:pt x="104665" y="720080"/>
                </a:moveTo>
                <a:cubicBezTo>
                  <a:pt x="-263498" y="336746"/>
                  <a:pt x="427056" y="0"/>
                  <a:pt x="824745" y="0"/>
                </a:cubicBezTo>
                <a:cubicBezTo>
                  <a:pt x="1222434" y="0"/>
                  <a:pt x="1628645" y="223331"/>
                  <a:pt x="1544825" y="720080"/>
                </a:cubicBezTo>
                <a:cubicBezTo>
                  <a:pt x="1453385" y="1079669"/>
                  <a:pt x="1195910" y="1272002"/>
                  <a:pt x="798221" y="1272002"/>
                </a:cubicBezTo>
                <a:cubicBezTo>
                  <a:pt x="400532" y="1272002"/>
                  <a:pt x="472828" y="1103414"/>
                  <a:pt x="104665" y="720080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>
            <a:solidFill>
              <a:srgbClr val="B87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前期工作亮点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C3C4B3F0-14EA-0CEE-6A8B-51B0051F1FCA}"/>
              </a:ext>
            </a:extLst>
          </p:cNvPr>
          <p:cNvGrpSpPr/>
          <p:nvPr/>
        </p:nvGrpSpPr>
        <p:grpSpPr>
          <a:xfrm>
            <a:off x="5042720" y="2752229"/>
            <a:ext cx="2762008" cy="2496581"/>
            <a:chOff x="3471863" y="2343150"/>
            <a:chExt cx="2197101" cy="1985963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0E0030C-CFB4-AAC1-5B6D-B8D5B4F4A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76E4F5FD-3EAE-4A19-C3D1-7E4BF141F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rgbClr val="B87A5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DDEAEC1E-50FC-FB04-2A24-6AD7E94DC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D2D4B4BE-4DC0-5403-815E-5BCD59028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AB3ADB27-F4CB-A6CF-20DF-BD2FF935A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Rectangle 10">
              <a:extLst>
                <a:ext uri="{FF2B5EF4-FFF2-40B4-BE49-F238E27FC236}">
                  <a16:creationId xmlns:a16="http://schemas.microsoft.com/office/drawing/2014/main" id="{C2FA299A-AF5E-7753-AB68-ACBEE3120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11">
              <a:extLst>
                <a:ext uri="{FF2B5EF4-FFF2-40B4-BE49-F238E27FC236}">
                  <a16:creationId xmlns:a16="http://schemas.microsoft.com/office/drawing/2014/main" id="{875EDBEA-9BB0-6403-C287-4583BB832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12">
              <a:extLst>
                <a:ext uri="{FF2B5EF4-FFF2-40B4-BE49-F238E27FC236}">
                  <a16:creationId xmlns:a16="http://schemas.microsoft.com/office/drawing/2014/main" id="{D83C820C-65D3-4FB9-87B0-9039C7C5C5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13">
              <a:extLst>
                <a:ext uri="{FF2B5EF4-FFF2-40B4-BE49-F238E27FC236}">
                  <a16:creationId xmlns:a16="http://schemas.microsoft.com/office/drawing/2014/main" id="{B7D8C48F-E033-88A7-FA18-872B472BF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14">
              <a:extLst>
                <a:ext uri="{FF2B5EF4-FFF2-40B4-BE49-F238E27FC236}">
                  <a16:creationId xmlns:a16="http://schemas.microsoft.com/office/drawing/2014/main" id="{2033A2C2-235F-9B05-0AA9-A9AD710F5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Rectangle 15">
              <a:extLst>
                <a:ext uri="{FF2B5EF4-FFF2-40B4-BE49-F238E27FC236}">
                  <a16:creationId xmlns:a16="http://schemas.microsoft.com/office/drawing/2014/main" id="{36D3C0A5-D3AC-A62A-A22C-3D9DF73F20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ectangle 16">
              <a:extLst>
                <a:ext uri="{FF2B5EF4-FFF2-40B4-BE49-F238E27FC236}">
                  <a16:creationId xmlns:a16="http://schemas.microsoft.com/office/drawing/2014/main" id="{F2AEE20A-ECBB-6460-349C-E7FF68DF1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17">
              <a:extLst>
                <a:ext uri="{FF2B5EF4-FFF2-40B4-BE49-F238E27FC236}">
                  <a16:creationId xmlns:a16="http://schemas.microsoft.com/office/drawing/2014/main" id="{235C50D8-5DB6-806A-11A0-8E4CDDDC5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18">
              <a:extLst>
                <a:ext uri="{FF2B5EF4-FFF2-40B4-BE49-F238E27FC236}">
                  <a16:creationId xmlns:a16="http://schemas.microsoft.com/office/drawing/2014/main" id="{F88E9EDE-C1DA-87ED-DCCB-324F1C292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 19">
              <a:extLst>
                <a:ext uri="{FF2B5EF4-FFF2-40B4-BE49-F238E27FC236}">
                  <a16:creationId xmlns:a16="http://schemas.microsoft.com/office/drawing/2014/main" id="{C11872B9-A79C-4497-132F-0C0D3867A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Rectangle 20">
              <a:extLst>
                <a:ext uri="{FF2B5EF4-FFF2-40B4-BE49-F238E27FC236}">
                  <a16:creationId xmlns:a16="http://schemas.microsoft.com/office/drawing/2014/main" id="{5220A1AF-9F80-5618-B0F9-A28023456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Rectangle 21">
              <a:extLst>
                <a:ext uri="{FF2B5EF4-FFF2-40B4-BE49-F238E27FC236}">
                  <a16:creationId xmlns:a16="http://schemas.microsoft.com/office/drawing/2014/main" id="{73A2FEB1-ABCD-2881-B11C-E278E1B26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BCA028CC-3097-68F6-0C49-285B686E4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rgbClr val="404040">
                <a:alpha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id="{34029DD5-1FF1-49CB-4D49-AA80C7FE6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319BF701-4A5C-18B7-4DFA-18C84D603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rgbClr val="B87A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Oval 50">
            <a:extLst>
              <a:ext uri="{FF2B5EF4-FFF2-40B4-BE49-F238E27FC236}">
                <a16:creationId xmlns:a16="http://schemas.microsoft.com/office/drawing/2014/main" id="{64F6C7E2-C4D3-8946-624E-94FB9B8ACD95}"/>
              </a:ext>
            </a:extLst>
          </p:cNvPr>
          <p:cNvSpPr>
            <a:spLocks noChangeAspect="1"/>
          </p:cNvSpPr>
          <p:nvPr/>
        </p:nvSpPr>
        <p:spPr>
          <a:xfrm>
            <a:off x="3871160" y="3364923"/>
            <a:ext cx="659525" cy="640643"/>
          </a:xfrm>
          <a:prstGeom prst="ellipse">
            <a:avLst/>
          </a:prstGeom>
          <a:solidFill>
            <a:srgbClr val="1D2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AD4380F3-0002-06F1-365A-824F3C898C15}"/>
              </a:ext>
            </a:extLst>
          </p:cNvPr>
          <p:cNvSpPr>
            <a:spLocks noEditPoints="1"/>
          </p:cNvSpPr>
          <p:nvPr/>
        </p:nvSpPr>
        <p:spPr bwMode="auto">
          <a:xfrm>
            <a:off x="4062910" y="3535371"/>
            <a:ext cx="276025" cy="299746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Oval 53">
            <a:extLst>
              <a:ext uri="{FF2B5EF4-FFF2-40B4-BE49-F238E27FC236}">
                <a16:creationId xmlns:a16="http://schemas.microsoft.com/office/drawing/2014/main" id="{624A5BAD-A3F5-C255-8453-BC9F10D74A13}"/>
              </a:ext>
            </a:extLst>
          </p:cNvPr>
          <p:cNvSpPr>
            <a:spLocks noChangeAspect="1"/>
          </p:cNvSpPr>
          <p:nvPr/>
        </p:nvSpPr>
        <p:spPr>
          <a:xfrm>
            <a:off x="3871160" y="4480479"/>
            <a:ext cx="659525" cy="640643"/>
          </a:xfrm>
          <a:prstGeom prst="ellipse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Freeform 103">
            <a:extLst>
              <a:ext uri="{FF2B5EF4-FFF2-40B4-BE49-F238E27FC236}">
                <a16:creationId xmlns:a16="http://schemas.microsoft.com/office/drawing/2014/main" id="{EA8252B6-9580-009E-AB92-B77065BACCE3}"/>
              </a:ext>
            </a:extLst>
          </p:cNvPr>
          <p:cNvSpPr>
            <a:spLocks noEditPoints="1"/>
          </p:cNvSpPr>
          <p:nvPr/>
        </p:nvSpPr>
        <p:spPr bwMode="auto">
          <a:xfrm>
            <a:off x="4060288" y="4593713"/>
            <a:ext cx="281270" cy="414176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Oval 56">
            <a:extLst>
              <a:ext uri="{FF2B5EF4-FFF2-40B4-BE49-F238E27FC236}">
                <a16:creationId xmlns:a16="http://schemas.microsoft.com/office/drawing/2014/main" id="{D44D2AA3-C13B-F715-6033-F8C2124288EC}"/>
              </a:ext>
            </a:extLst>
          </p:cNvPr>
          <p:cNvSpPr>
            <a:spLocks noChangeAspect="1"/>
          </p:cNvSpPr>
          <p:nvPr/>
        </p:nvSpPr>
        <p:spPr>
          <a:xfrm>
            <a:off x="3871160" y="2249368"/>
            <a:ext cx="659525" cy="640643"/>
          </a:xfrm>
          <a:prstGeom prst="ellipse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99FFA37A-47AC-5DF8-D2C8-187CC31D111E}"/>
              </a:ext>
            </a:extLst>
          </p:cNvPr>
          <p:cNvSpPr>
            <a:spLocks noEditPoints="1"/>
          </p:cNvSpPr>
          <p:nvPr/>
        </p:nvSpPr>
        <p:spPr bwMode="auto">
          <a:xfrm>
            <a:off x="4004479" y="2371542"/>
            <a:ext cx="392885" cy="39288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Oval 65">
            <a:extLst>
              <a:ext uri="{FF2B5EF4-FFF2-40B4-BE49-F238E27FC236}">
                <a16:creationId xmlns:a16="http://schemas.microsoft.com/office/drawing/2014/main" id="{45F7D562-ADC9-D6A6-C692-05EF83F7F782}"/>
              </a:ext>
            </a:extLst>
          </p:cNvPr>
          <p:cNvSpPr>
            <a:spLocks noChangeAspect="1"/>
          </p:cNvSpPr>
          <p:nvPr/>
        </p:nvSpPr>
        <p:spPr>
          <a:xfrm>
            <a:off x="8345071" y="2249368"/>
            <a:ext cx="659525" cy="640643"/>
          </a:xfrm>
          <a:prstGeom prst="ellipse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Freeform 63">
            <a:extLst>
              <a:ext uri="{FF2B5EF4-FFF2-40B4-BE49-F238E27FC236}">
                <a16:creationId xmlns:a16="http://schemas.microsoft.com/office/drawing/2014/main" id="{8F06DF9A-54EC-FA81-37B6-C05BA9632097}"/>
              </a:ext>
            </a:extLst>
          </p:cNvPr>
          <p:cNvSpPr>
            <a:spLocks noEditPoints="1"/>
          </p:cNvSpPr>
          <p:nvPr/>
        </p:nvSpPr>
        <p:spPr bwMode="auto">
          <a:xfrm>
            <a:off x="8467889" y="2419072"/>
            <a:ext cx="413889" cy="301233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Oval 68">
            <a:extLst>
              <a:ext uri="{FF2B5EF4-FFF2-40B4-BE49-F238E27FC236}">
                <a16:creationId xmlns:a16="http://schemas.microsoft.com/office/drawing/2014/main" id="{8B896CF5-3298-617F-BC3D-5FDEA9D70036}"/>
              </a:ext>
            </a:extLst>
          </p:cNvPr>
          <p:cNvSpPr>
            <a:spLocks noChangeAspect="1"/>
          </p:cNvSpPr>
          <p:nvPr/>
        </p:nvSpPr>
        <p:spPr>
          <a:xfrm>
            <a:off x="8345071" y="4480479"/>
            <a:ext cx="659525" cy="640643"/>
          </a:xfrm>
          <a:prstGeom prst="ellipse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Freeform 135">
            <a:extLst>
              <a:ext uri="{FF2B5EF4-FFF2-40B4-BE49-F238E27FC236}">
                <a16:creationId xmlns:a16="http://schemas.microsoft.com/office/drawing/2014/main" id="{AA1334AB-A7EE-7057-DBF8-4D504D2A9B04}"/>
              </a:ext>
            </a:extLst>
          </p:cNvPr>
          <p:cNvSpPr>
            <a:spLocks noEditPoints="1"/>
          </p:cNvSpPr>
          <p:nvPr/>
        </p:nvSpPr>
        <p:spPr bwMode="auto">
          <a:xfrm>
            <a:off x="8498482" y="4635610"/>
            <a:ext cx="352704" cy="33038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Oval 71">
            <a:extLst>
              <a:ext uri="{FF2B5EF4-FFF2-40B4-BE49-F238E27FC236}">
                <a16:creationId xmlns:a16="http://schemas.microsoft.com/office/drawing/2014/main" id="{F38D21C8-EFAC-4A5D-9C2F-ABFE70AD57C7}"/>
              </a:ext>
            </a:extLst>
          </p:cNvPr>
          <p:cNvSpPr>
            <a:spLocks noChangeAspect="1"/>
          </p:cNvSpPr>
          <p:nvPr/>
        </p:nvSpPr>
        <p:spPr>
          <a:xfrm>
            <a:off x="8345071" y="3364923"/>
            <a:ext cx="659525" cy="640643"/>
          </a:xfrm>
          <a:prstGeom prst="ellipse">
            <a:avLst/>
          </a:prstGeom>
          <a:solidFill>
            <a:srgbClr val="1D2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Freeform 53">
            <a:extLst>
              <a:ext uri="{FF2B5EF4-FFF2-40B4-BE49-F238E27FC236}">
                <a16:creationId xmlns:a16="http://schemas.microsoft.com/office/drawing/2014/main" id="{5DFAD825-D966-94E6-152C-EBBDB6306931}"/>
              </a:ext>
            </a:extLst>
          </p:cNvPr>
          <p:cNvSpPr>
            <a:spLocks/>
          </p:cNvSpPr>
          <p:nvPr/>
        </p:nvSpPr>
        <p:spPr bwMode="auto">
          <a:xfrm>
            <a:off x="8455440" y="3522565"/>
            <a:ext cx="438787" cy="325359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541C97F-B6FF-ADBE-3924-EBEA2CD7A992}"/>
              </a:ext>
            </a:extLst>
          </p:cNvPr>
          <p:cNvGrpSpPr/>
          <p:nvPr/>
        </p:nvGrpSpPr>
        <p:grpSpPr>
          <a:xfrm>
            <a:off x="9102262" y="2168217"/>
            <a:ext cx="3180102" cy="847515"/>
            <a:chOff x="558800" y="4453778"/>
            <a:chExt cx="3180102" cy="84751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CC0EF12-F7AA-7D4A-D1D9-A4B5E0A0D0B5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0A57AFF-93B1-610F-B159-B80D1F1D58DD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7DB7BF9-E2FB-A110-175D-C3A4AAC4E60C}"/>
              </a:ext>
            </a:extLst>
          </p:cNvPr>
          <p:cNvGrpSpPr/>
          <p:nvPr/>
        </p:nvGrpSpPr>
        <p:grpSpPr>
          <a:xfrm>
            <a:off x="9102262" y="3308377"/>
            <a:ext cx="3180102" cy="847515"/>
            <a:chOff x="558800" y="4453778"/>
            <a:chExt cx="3180102" cy="84751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687D760-4623-094C-DA8C-D343423C2E2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5205696-655D-8D49-BFAD-16F1A1BD4ACB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4E38B95-2D34-6A4A-8BD6-E96E40BE68B4}"/>
              </a:ext>
            </a:extLst>
          </p:cNvPr>
          <p:cNvGrpSpPr/>
          <p:nvPr/>
        </p:nvGrpSpPr>
        <p:grpSpPr>
          <a:xfrm>
            <a:off x="9102262" y="4448537"/>
            <a:ext cx="3180102" cy="847515"/>
            <a:chOff x="558800" y="4453778"/>
            <a:chExt cx="3180102" cy="84751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28A3720-0F65-9563-7885-8626D941012A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1501792-E522-AF20-B368-9BBE3DFAB202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CE8DB15-2AF7-7697-8C55-B345D83801C2}"/>
              </a:ext>
            </a:extLst>
          </p:cNvPr>
          <p:cNvGrpSpPr/>
          <p:nvPr/>
        </p:nvGrpSpPr>
        <p:grpSpPr>
          <a:xfrm>
            <a:off x="478332" y="2168217"/>
            <a:ext cx="3180102" cy="847515"/>
            <a:chOff x="571500" y="4453778"/>
            <a:chExt cx="3180102" cy="84751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3D116F8-9B28-D7FE-7E6B-0A8C7F603303}"/>
                </a:ext>
              </a:extLst>
            </p:cNvPr>
            <p:cNvSpPr txBox="1"/>
            <p:nvPr/>
          </p:nvSpPr>
          <p:spPr>
            <a:xfrm>
              <a:off x="1996184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484FEB5-21F6-8E5B-1A37-9C61799FF4FA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5CB5B7D-4D4F-C74B-077A-DBDECC9CEEE0}"/>
              </a:ext>
            </a:extLst>
          </p:cNvPr>
          <p:cNvGrpSpPr/>
          <p:nvPr/>
        </p:nvGrpSpPr>
        <p:grpSpPr>
          <a:xfrm>
            <a:off x="478332" y="3308377"/>
            <a:ext cx="3167402" cy="847515"/>
            <a:chOff x="571500" y="4453778"/>
            <a:chExt cx="3167402" cy="84751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0DAB60B-3B7B-D529-B4AE-B1A823961BC2}"/>
                </a:ext>
              </a:extLst>
            </p:cNvPr>
            <p:cNvSpPr txBox="1"/>
            <p:nvPr/>
          </p:nvSpPr>
          <p:spPr>
            <a:xfrm>
              <a:off x="1980835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789873B-D6E2-1281-B37A-6454CE44E638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7F007EB-7FD4-B436-4E83-7787850C8FAE}"/>
              </a:ext>
            </a:extLst>
          </p:cNvPr>
          <p:cNvGrpSpPr/>
          <p:nvPr/>
        </p:nvGrpSpPr>
        <p:grpSpPr>
          <a:xfrm>
            <a:off x="478332" y="4448537"/>
            <a:ext cx="3167402" cy="847515"/>
            <a:chOff x="571500" y="4453778"/>
            <a:chExt cx="3167402" cy="84751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6A6B83E-856E-FCBF-F0B4-B0CCB3EF5A22}"/>
                </a:ext>
              </a:extLst>
            </p:cNvPr>
            <p:cNvSpPr txBox="1"/>
            <p:nvPr/>
          </p:nvSpPr>
          <p:spPr>
            <a:xfrm>
              <a:off x="1980835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946B1B6-EB90-9437-EC65-F0442F6CFFD9}"/>
                </a:ext>
              </a:extLst>
            </p:cNvPr>
            <p:cNvSpPr txBox="1"/>
            <p:nvPr/>
          </p:nvSpPr>
          <p:spPr>
            <a:xfrm>
              <a:off x="571500" y="4746910"/>
              <a:ext cx="31674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72" name="椭圆 16">
            <a:extLst>
              <a:ext uri="{FF2B5EF4-FFF2-40B4-BE49-F238E27FC236}">
                <a16:creationId xmlns:a16="http://schemas.microsoft.com/office/drawing/2014/main" id="{EE67C274-B06A-7A7A-748D-9FA4104B2866}"/>
              </a:ext>
            </a:extLst>
          </p:cNvPr>
          <p:cNvSpPr/>
          <p:nvPr/>
        </p:nvSpPr>
        <p:spPr>
          <a:xfrm rot="342847">
            <a:off x="6485760" y="5278792"/>
            <a:ext cx="1081426" cy="740231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  <a:gd name="connsiteX0" fmla="*/ 49 w 1451296"/>
              <a:gd name="connsiteY0" fmla="*/ 720080 h 1272002"/>
              <a:gd name="connsiteX1" fmla="*/ 720129 w 1451296"/>
              <a:gd name="connsiteY1" fmla="*/ 0 h 1272002"/>
              <a:gd name="connsiteX2" fmla="*/ 1440209 w 1451296"/>
              <a:gd name="connsiteY2" fmla="*/ 720080 h 1272002"/>
              <a:gd name="connsiteX3" fmla="*/ 693605 w 1451296"/>
              <a:gd name="connsiteY3" fmla="*/ 1272002 h 1272002"/>
              <a:gd name="connsiteX4" fmla="*/ 49 w 1451296"/>
              <a:gd name="connsiteY4" fmla="*/ 720080 h 1272002"/>
              <a:gd name="connsiteX0" fmla="*/ 104665 w 1555912"/>
              <a:gd name="connsiteY0" fmla="*/ 720080 h 1272002"/>
              <a:gd name="connsiteX1" fmla="*/ 824745 w 1555912"/>
              <a:gd name="connsiteY1" fmla="*/ 0 h 1272002"/>
              <a:gd name="connsiteX2" fmla="*/ 1544825 w 1555912"/>
              <a:gd name="connsiteY2" fmla="*/ 720080 h 1272002"/>
              <a:gd name="connsiteX3" fmla="*/ 798221 w 1555912"/>
              <a:gd name="connsiteY3" fmla="*/ 1272002 h 1272002"/>
              <a:gd name="connsiteX4" fmla="*/ 104665 w 1555912"/>
              <a:gd name="connsiteY4" fmla="*/ 720080 h 1272002"/>
              <a:gd name="connsiteX0" fmla="*/ 11479 w 1462726"/>
              <a:gd name="connsiteY0" fmla="*/ 720080 h 1272002"/>
              <a:gd name="connsiteX1" fmla="*/ 731559 w 1462726"/>
              <a:gd name="connsiteY1" fmla="*/ 0 h 1272002"/>
              <a:gd name="connsiteX2" fmla="*/ 1451639 w 1462726"/>
              <a:gd name="connsiteY2" fmla="*/ 720080 h 1272002"/>
              <a:gd name="connsiteX3" fmla="*/ 705035 w 1462726"/>
              <a:gd name="connsiteY3" fmla="*/ 1272002 h 1272002"/>
              <a:gd name="connsiteX4" fmla="*/ 11479 w 1462726"/>
              <a:gd name="connsiteY4" fmla="*/ 720080 h 1272002"/>
              <a:gd name="connsiteX0" fmla="*/ 164 w 1449982"/>
              <a:gd name="connsiteY0" fmla="*/ 376607 h 928529"/>
              <a:gd name="connsiteX1" fmla="*/ 648120 w 1449982"/>
              <a:gd name="connsiteY1" fmla="*/ 17501 h 928529"/>
              <a:gd name="connsiteX2" fmla="*/ 1440324 w 1449982"/>
              <a:gd name="connsiteY2" fmla="*/ 376607 h 928529"/>
              <a:gd name="connsiteX3" fmla="*/ 693720 w 1449982"/>
              <a:gd name="connsiteY3" fmla="*/ 928529 h 928529"/>
              <a:gd name="connsiteX4" fmla="*/ 164 w 1449982"/>
              <a:gd name="connsiteY4" fmla="*/ 376607 h 928529"/>
              <a:gd name="connsiteX0" fmla="*/ 98 w 1306325"/>
              <a:gd name="connsiteY0" fmla="*/ 361731 h 913966"/>
              <a:gd name="connsiteX1" fmla="*/ 648054 w 1306325"/>
              <a:gd name="connsiteY1" fmla="*/ 2625 h 913966"/>
              <a:gd name="connsiteX2" fmla="*/ 1297219 w 1306325"/>
              <a:gd name="connsiteY2" fmla="*/ 410833 h 913966"/>
              <a:gd name="connsiteX3" fmla="*/ 693654 w 1306325"/>
              <a:gd name="connsiteY3" fmla="*/ 913653 h 913966"/>
              <a:gd name="connsiteX4" fmla="*/ 98 w 1306325"/>
              <a:gd name="connsiteY4" fmla="*/ 361731 h 913966"/>
              <a:gd name="connsiteX0" fmla="*/ 177 w 1306173"/>
              <a:gd name="connsiteY0" fmla="*/ 448239 h 1000474"/>
              <a:gd name="connsiteX1" fmla="*/ 632926 w 1306173"/>
              <a:gd name="connsiteY1" fmla="*/ 169 h 1000474"/>
              <a:gd name="connsiteX2" fmla="*/ 1297298 w 1306173"/>
              <a:gd name="connsiteY2" fmla="*/ 497341 h 1000474"/>
              <a:gd name="connsiteX3" fmla="*/ 693733 w 1306173"/>
              <a:gd name="connsiteY3" fmla="*/ 1000161 h 1000474"/>
              <a:gd name="connsiteX4" fmla="*/ 177 w 1306173"/>
              <a:gd name="connsiteY4" fmla="*/ 448239 h 1000474"/>
              <a:gd name="connsiteX0" fmla="*/ 847 w 1306843"/>
              <a:gd name="connsiteY0" fmla="*/ 448394 h 1000629"/>
              <a:gd name="connsiteX1" fmla="*/ 633596 w 1306843"/>
              <a:gd name="connsiteY1" fmla="*/ 324 h 1000629"/>
              <a:gd name="connsiteX2" fmla="*/ 1297968 w 1306843"/>
              <a:gd name="connsiteY2" fmla="*/ 497496 h 1000629"/>
              <a:gd name="connsiteX3" fmla="*/ 694403 w 1306843"/>
              <a:gd name="connsiteY3" fmla="*/ 1000316 h 1000629"/>
              <a:gd name="connsiteX4" fmla="*/ 847 w 1306843"/>
              <a:gd name="connsiteY4" fmla="*/ 448394 h 1000629"/>
              <a:gd name="connsiteX0" fmla="*/ 15 w 1307352"/>
              <a:gd name="connsiteY0" fmla="*/ 535634 h 1087869"/>
              <a:gd name="connsiteX1" fmla="*/ 711585 w 1307352"/>
              <a:gd name="connsiteY1" fmla="*/ 136 h 1087869"/>
              <a:gd name="connsiteX2" fmla="*/ 1297136 w 1307352"/>
              <a:gd name="connsiteY2" fmla="*/ 584736 h 1087869"/>
              <a:gd name="connsiteX3" fmla="*/ 693571 w 1307352"/>
              <a:gd name="connsiteY3" fmla="*/ 1087556 h 1087869"/>
              <a:gd name="connsiteX4" fmla="*/ 15 w 1307352"/>
              <a:gd name="connsiteY4" fmla="*/ 535634 h 1087869"/>
              <a:gd name="connsiteX0" fmla="*/ 15 w 1308924"/>
              <a:gd name="connsiteY0" fmla="*/ 537172 h 1089407"/>
              <a:gd name="connsiteX1" fmla="*/ 711585 w 1308924"/>
              <a:gd name="connsiteY1" fmla="*/ 1674 h 1089407"/>
              <a:gd name="connsiteX2" fmla="*/ 1297136 w 1308924"/>
              <a:gd name="connsiteY2" fmla="*/ 586274 h 1089407"/>
              <a:gd name="connsiteX3" fmla="*/ 693571 w 1308924"/>
              <a:gd name="connsiteY3" fmla="*/ 1089094 h 1089407"/>
              <a:gd name="connsiteX4" fmla="*/ 15 w 1308924"/>
              <a:gd name="connsiteY4" fmla="*/ 537172 h 1089407"/>
              <a:gd name="connsiteX0" fmla="*/ 15 w 1311498"/>
              <a:gd name="connsiteY0" fmla="*/ 537432 h 1089667"/>
              <a:gd name="connsiteX1" fmla="*/ 711585 w 1311498"/>
              <a:gd name="connsiteY1" fmla="*/ 1934 h 1089667"/>
              <a:gd name="connsiteX2" fmla="*/ 1297136 w 1311498"/>
              <a:gd name="connsiteY2" fmla="*/ 586534 h 1089667"/>
              <a:gd name="connsiteX3" fmla="*/ 693571 w 1311498"/>
              <a:gd name="connsiteY3" fmla="*/ 1089354 h 1089667"/>
              <a:gd name="connsiteX4" fmla="*/ 15 w 1311498"/>
              <a:gd name="connsiteY4" fmla="*/ 537432 h 1089667"/>
              <a:gd name="connsiteX0" fmla="*/ 573 w 1312056"/>
              <a:gd name="connsiteY0" fmla="*/ 538229 h 1090464"/>
              <a:gd name="connsiteX1" fmla="*/ 712143 w 1312056"/>
              <a:gd name="connsiteY1" fmla="*/ 2731 h 1090464"/>
              <a:gd name="connsiteX2" fmla="*/ 1297694 w 1312056"/>
              <a:gd name="connsiteY2" fmla="*/ 587331 h 1090464"/>
              <a:gd name="connsiteX3" fmla="*/ 694129 w 1312056"/>
              <a:gd name="connsiteY3" fmla="*/ 1090151 h 1090464"/>
              <a:gd name="connsiteX4" fmla="*/ 573 w 1312056"/>
              <a:gd name="connsiteY4" fmla="*/ 538229 h 1090464"/>
              <a:gd name="connsiteX0" fmla="*/ 251 w 1311734"/>
              <a:gd name="connsiteY0" fmla="*/ 537099 h 742730"/>
              <a:gd name="connsiteX1" fmla="*/ 711821 w 1311734"/>
              <a:gd name="connsiteY1" fmla="*/ 1601 h 742730"/>
              <a:gd name="connsiteX2" fmla="*/ 1297372 w 1311734"/>
              <a:gd name="connsiteY2" fmla="*/ 586201 h 742730"/>
              <a:gd name="connsiteX3" fmla="*/ 638781 w 1311734"/>
              <a:gd name="connsiteY3" fmla="*/ 566211 h 742730"/>
              <a:gd name="connsiteX4" fmla="*/ 251 w 1311734"/>
              <a:gd name="connsiteY4" fmla="*/ 537099 h 742730"/>
              <a:gd name="connsiteX0" fmla="*/ 23820 w 1335303"/>
              <a:gd name="connsiteY0" fmla="*/ 537907 h 743539"/>
              <a:gd name="connsiteX1" fmla="*/ 735390 w 1335303"/>
              <a:gd name="connsiteY1" fmla="*/ 2409 h 743539"/>
              <a:gd name="connsiteX2" fmla="*/ 1320941 w 1335303"/>
              <a:gd name="connsiteY2" fmla="*/ 587009 h 743539"/>
              <a:gd name="connsiteX3" fmla="*/ 662350 w 1335303"/>
              <a:gd name="connsiteY3" fmla="*/ 567019 h 743539"/>
              <a:gd name="connsiteX4" fmla="*/ 23820 w 1335303"/>
              <a:gd name="connsiteY4" fmla="*/ 537907 h 743539"/>
              <a:gd name="connsiteX0" fmla="*/ 17948 w 1078175"/>
              <a:gd name="connsiteY0" fmla="*/ 535534 h 697363"/>
              <a:gd name="connsiteX1" fmla="*/ 729518 w 1078175"/>
              <a:gd name="connsiteY1" fmla="*/ 36 h 697363"/>
              <a:gd name="connsiteX2" fmla="*/ 1061019 w 1078175"/>
              <a:gd name="connsiteY2" fmla="*/ 527692 h 697363"/>
              <a:gd name="connsiteX3" fmla="*/ 656478 w 1078175"/>
              <a:gd name="connsiteY3" fmla="*/ 564646 h 697363"/>
              <a:gd name="connsiteX4" fmla="*/ 17948 w 1078175"/>
              <a:gd name="connsiteY4" fmla="*/ 535534 h 697363"/>
              <a:gd name="connsiteX0" fmla="*/ 1047 w 1061273"/>
              <a:gd name="connsiteY0" fmla="*/ 535534 h 764759"/>
              <a:gd name="connsiteX1" fmla="*/ 712617 w 1061273"/>
              <a:gd name="connsiteY1" fmla="*/ 36 h 764759"/>
              <a:gd name="connsiteX2" fmla="*/ 1044118 w 1061273"/>
              <a:gd name="connsiteY2" fmla="*/ 527692 h 764759"/>
              <a:gd name="connsiteX3" fmla="*/ 565154 w 1061273"/>
              <a:gd name="connsiteY3" fmla="*/ 731882 h 764759"/>
              <a:gd name="connsiteX4" fmla="*/ 1047 w 1061273"/>
              <a:gd name="connsiteY4" fmla="*/ 535534 h 764759"/>
              <a:gd name="connsiteX0" fmla="*/ 2083 w 1062309"/>
              <a:gd name="connsiteY0" fmla="*/ 535534 h 916362"/>
              <a:gd name="connsiteX1" fmla="*/ 713653 w 1062309"/>
              <a:gd name="connsiteY1" fmla="*/ 36 h 916362"/>
              <a:gd name="connsiteX2" fmla="*/ 1045154 w 1062309"/>
              <a:gd name="connsiteY2" fmla="*/ 527692 h 916362"/>
              <a:gd name="connsiteX3" fmla="*/ 514522 w 1062309"/>
              <a:gd name="connsiteY3" fmla="*/ 916357 h 916362"/>
              <a:gd name="connsiteX4" fmla="*/ 2083 w 1062309"/>
              <a:gd name="connsiteY4" fmla="*/ 535534 h 916362"/>
              <a:gd name="connsiteX0" fmla="*/ 1760 w 1061986"/>
              <a:gd name="connsiteY0" fmla="*/ 535534 h 729512"/>
              <a:gd name="connsiteX1" fmla="*/ 713330 w 1061986"/>
              <a:gd name="connsiteY1" fmla="*/ 36 h 729512"/>
              <a:gd name="connsiteX2" fmla="*/ 1044831 w 1061986"/>
              <a:gd name="connsiteY2" fmla="*/ 527692 h 729512"/>
              <a:gd name="connsiteX3" fmla="*/ 528109 w 1061986"/>
              <a:gd name="connsiteY3" fmla="*/ 657778 h 729512"/>
              <a:gd name="connsiteX4" fmla="*/ 1760 w 1061986"/>
              <a:gd name="connsiteY4" fmla="*/ 535534 h 729512"/>
              <a:gd name="connsiteX0" fmla="*/ 5542 w 1065768"/>
              <a:gd name="connsiteY0" fmla="*/ 535534 h 729512"/>
              <a:gd name="connsiteX1" fmla="*/ 717112 w 1065768"/>
              <a:gd name="connsiteY1" fmla="*/ 36 h 729512"/>
              <a:gd name="connsiteX2" fmla="*/ 1048613 w 1065768"/>
              <a:gd name="connsiteY2" fmla="*/ 527692 h 729512"/>
              <a:gd name="connsiteX3" fmla="*/ 531891 w 1065768"/>
              <a:gd name="connsiteY3" fmla="*/ 657778 h 729512"/>
              <a:gd name="connsiteX4" fmla="*/ 5542 w 1065768"/>
              <a:gd name="connsiteY4" fmla="*/ 535534 h 72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5768" h="729512">
                <a:moveTo>
                  <a:pt x="5542" y="535534"/>
                </a:moveTo>
                <a:cubicBezTo>
                  <a:pt x="-64154" y="223873"/>
                  <a:pt x="543267" y="1343"/>
                  <a:pt x="717112" y="36"/>
                </a:cubicBezTo>
                <a:cubicBezTo>
                  <a:pt x="890957" y="-1271"/>
                  <a:pt x="1132433" y="30943"/>
                  <a:pt x="1048613" y="527692"/>
                </a:cubicBezTo>
                <a:cubicBezTo>
                  <a:pt x="957173" y="887281"/>
                  <a:pt x="705736" y="656471"/>
                  <a:pt x="531891" y="657778"/>
                </a:cubicBezTo>
                <a:cubicBezTo>
                  <a:pt x="358046" y="659085"/>
                  <a:pt x="75238" y="847195"/>
                  <a:pt x="5542" y="535534"/>
                </a:cubicBezTo>
                <a:close/>
              </a:path>
            </a:pathLst>
          </a:custGeom>
          <a:solidFill>
            <a:srgbClr val="F6E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8700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前期工作亮点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" name="Group 26">
            <a:extLst>
              <a:ext uri="{FF2B5EF4-FFF2-40B4-BE49-F238E27FC236}">
                <a16:creationId xmlns:a16="http://schemas.microsoft.com/office/drawing/2014/main" id="{240EB7F0-5440-19B3-23E3-E75A58DE21C1}"/>
              </a:ext>
            </a:extLst>
          </p:cNvPr>
          <p:cNvGrpSpPr/>
          <p:nvPr/>
        </p:nvGrpSpPr>
        <p:grpSpPr>
          <a:xfrm>
            <a:off x="1904456" y="2093896"/>
            <a:ext cx="4537939" cy="2923503"/>
            <a:chOff x="6598556" y="1837747"/>
            <a:chExt cx="4954757" cy="3192032"/>
          </a:xfrm>
        </p:grpSpPr>
        <p:sp>
          <p:nvSpPr>
            <p:cNvPr id="3" name="Rounded Rectangle 20">
              <a:extLst>
                <a:ext uri="{FF2B5EF4-FFF2-40B4-BE49-F238E27FC236}">
                  <a16:creationId xmlns:a16="http://schemas.microsoft.com/office/drawing/2014/main" id="{287BE4CA-026C-7297-34C8-DCD6DEBE0C03}"/>
                </a:ext>
              </a:extLst>
            </p:cNvPr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Rounded Rectangle 21">
              <a:extLst>
                <a:ext uri="{FF2B5EF4-FFF2-40B4-BE49-F238E27FC236}">
                  <a16:creationId xmlns:a16="http://schemas.microsoft.com/office/drawing/2014/main" id="{EC97664C-1495-9530-C3BA-FEA5C9607E19}"/>
                </a:ext>
              </a:extLst>
            </p:cNvPr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Rounded Rectangle 22">
              <a:extLst>
                <a:ext uri="{FF2B5EF4-FFF2-40B4-BE49-F238E27FC236}">
                  <a16:creationId xmlns:a16="http://schemas.microsoft.com/office/drawing/2014/main" id="{E64480BD-D6E6-24D0-8F6F-E56499DB69C9}"/>
                </a:ext>
              </a:extLst>
            </p:cNvPr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Rounded Rectangle 23">
              <a:extLst>
                <a:ext uri="{FF2B5EF4-FFF2-40B4-BE49-F238E27FC236}">
                  <a16:creationId xmlns:a16="http://schemas.microsoft.com/office/drawing/2014/main" id="{AABB70F6-92A4-977D-24DD-5EDFF7962ABE}"/>
                </a:ext>
              </a:extLst>
            </p:cNvPr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ounded Rectangle 24">
              <a:extLst>
                <a:ext uri="{FF2B5EF4-FFF2-40B4-BE49-F238E27FC236}">
                  <a16:creationId xmlns:a16="http://schemas.microsoft.com/office/drawing/2014/main" id="{68971601-A45E-9E51-3C1D-CE6CFD18ABE1}"/>
                </a:ext>
              </a:extLst>
            </p:cNvPr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ounded Rectangle 25">
              <a:extLst>
                <a:ext uri="{FF2B5EF4-FFF2-40B4-BE49-F238E27FC236}">
                  <a16:creationId xmlns:a16="http://schemas.microsoft.com/office/drawing/2014/main" id="{9F7FDD9D-5874-2D64-0CA9-A470A2F1293F}"/>
                </a:ext>
              </a:extLst>
            </p:cNvPr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8498F391-96C0-C28B-08FB-9B99AC68E936}"/>
              </a:ext>
            </a:extLst>
          </p:cNvPr>
          <p:cNvSpPr/>
          <p:nvPr/>
        </p:nvSpPr>
        <p:spPr>
          <a:xfrm>
            <a:off x="1904453" y="3808272"/>
            <a:ext cx="360580" cy="1215504"/>
          </a:xfrm>
          <a:prstGeom prst="roundRect">
            <a:avLst>
              <a:gd name="adj" fmla="val 50000"/>
            </a:avLst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3">
            <a:extLst>
              <a:ext uri="{FF2B5EF4-FFF2-40B4-BE49-F238E27FC236}">
                <a16:creationId xmlns:a16="http://schemas.microsoft.com/office/drawing/2014/main" id="{7CB3B547-9B52-BA44-B863-B84944AD7C64}"/>
              </a:ext>
            </a:extLst>
          </p:cNvPr>
          <p:cNvSpPr txBox="1"/>
          <p:nvPr/>
        </p:nvSpPr>
        <p:spPr>
          <a:xfrm>
            <a:off x="1616342" y="5119367"/>
            <a:ext cx="883629" cy="174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id-ID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ounded Rectangle 4">
            <a:extLst>
              <a:ext uri="{FF2B5EF4-FFF2-40B4-BE49-F238E27FC236}">
                <a16:creationId xmlns:a16="http://schemas.microsoft.com/office/drawing/2014/main" id="{1BD5821C-6F73-4E2E-63CE-746EB669A570}"/>
              </a:ext>
            </a:extLst>
          </p:cNvPr>
          <p:cNvSpPr/>
          <p:nvPr/>
        </p:nvSpPr>
        <p:spPr>
          <a:xfrm>
            <a:off x="2707034" y="3375576"/>
            <a:ext cx="360580" cy="1648200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id="{78DB7274-47AC-D3E4-6A90-3DBAF419F8C1}"/>
              </a:ext>
            </a:extLst>
          </p:cNvPr>
          <p:cNvSpPr txBox="1"/>
          <p:nvPr/>
        </p:nvSpPr>
        <p:spPr>
          <a:xfrm>
            <a:off x="2418923" y="5119367"/>
            <a:ext cx="883629" cy="174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id-ID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ounded Rectangle 6">
            <a:extLst>
              <a:ext uri="{FF2B5EF4-FFF2-40B4-BE49-F238E27FC236}">
                <a16:creationId xmlns:a16="http://schemas.microsoft.com/office/drawing/2014/main" id="{1621FC6A-0ED4-9D71-93D6-D5FDA8529573}"/>
              </a:ext>
            </a:extLst>
          </p:cNvPr>
          <p:cNvSpPr/>
          <p:nvPr/>
        </p:nvSpPr>
        <p:spPr>
          <a:xfrm>
            <a:off x="3590850" y="4254926"/>
            <a:ext cx="360580" cy="768850"/>
          </a:xfrm>
          <a:prstGeom prst="roundRect">
            <a:avLst>
              <a:gd name="adj" fmla="val 50000"/>
            </a:avLst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46282947-05B4-6455-7A56-E12750C81370}"/>
              </a:ext>
            </a:extLst>
          </p:cNvPr>
          <p:cNvSpPr txBox="1"/>
          <p:nvPr/>
        </p:nvSpPr>
        <p:spPr>
          <a:xfrm>
            <a:off x="3302739" y="5119367"/>
            <a:ext cx="883629" cy="174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id-ID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FB17EF10-5D82-9A57-CEC2-23EA1A38DA33}"/>
              </a:ext>
            </a:extLst>
          </p:cNvPr>
          <p:cNvSpPr/>
          <p:nvPr/>
        </p:nvSpPr>
        <p:spPr>
          <a:xfrm>
            <a:off x="4393431" y="3940872"/>
            <a:ext cx="360580" cy="1082903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9">
            <a:extLst>
              <a:ext uri="{FF2B5EF4-FFF2-40B4-BE49-F238E27FC236}">
                <a16:creationId xmlns:a16="http://schemas.microsoft.com/office/drawing/2014/main" id="{61DF3C8B-B018-7CF2-A9DB-41BF40E41D8A}"/>
              </a:ext>
            </a:extLst>
          </p:cNvPr>
          <p:cNvSpPr txBox="1"/>
          <p:nvPr/>
        </p:nvSpPr>
        <p:spPr>
          <a:xfrm>
            <a:off x="4105321" y="5119367"/>
            <a:ext cx="883629" cy="174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id-ID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ounded Rectangle 10">
            <a:extLst>
              <a:ext uri="{FF2B5EF4-FFF2-40B4-BE49-F238E27FC236}">
                <a16:creationId xmlns:a16="http://schemas.microsoft.com/office/drawing/2014/main" id="{962EEC9C-4D6D-C23F-D249-F2ECE47660EF}"/>
              </a:ext>
            </a:extLst>
          </p:cNvPr>
          <p:cNvSpPr/>
          <p:nvPr/>
        </p:nvSpPr>
        <p:spPr>
          <a:xfrm>
            <a:off x="5277247" y="2824237"/>
            <a:ext cx="360580" cy="2199538"/>
          </a:xfrm>
          <a:prstGeom prst="roundRect">
            <a:avLst>
              <a:gd name="adj" fmla="val 50000"/>
            </a:avLst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id="{B689AEC7-C1BD-9141-3BA3-04CCAC6C39C4}"/>
              </a:ext>
            </a:extLst>
          </p:cNvPr>
          <p:cNvSpPr txBox="1"/>
          <p:nvPr/>
        </p:nvSpPr>
        <p:spPr>
          <a:xfrm>
            <a:off x="4989137" y="5119367"/>
            <a:ext cx="883629" cy="174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id-ID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ounded Rectangle 12">
            <a:extLst>
              <a:ext uri="{FF2B5EF4-FFF2-40B4-BE49-F238E27FC236}">
                <a16:creationId xmlns:a16="http://schemas.microsoft.com/office/drawing/2014/main" id="{2BD90ABD-511C-56F5-F462-4BDFEC5BBC8D}"/>
              </a:ext>
            </a:extLst>
          </p:cNvPr>
          <p:cNvSpPr/>
          <p:nvPr/>
        </p:nvSpPr>
        <p:spPr>
          <a:xfrm>
            <a:off x="6079829" y="3424429"/>
            <a:ext cx="360580" cy="1599347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BBBDBF26-C86F-EBA0-EE21-CAF0961E669F}"/>
              </a:ext>
            </a:extLst>
          </p:cNvPr>
          <p:cNvSpPr txBox="1"/>
          <p:nvPr/>
        </p:nvSpPr>
        <p:spPr>
          <a:xfrm>
            <a:off x="5791718" y="5119367"/>
            <a:ext cx="883629" cy="174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id-ID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5DF47BF-14E7-2205-2C39-42FA4C562FC6}"/>
              </a:ext>
            </a:extLst>
          </p:cNvPr>
          <p:cNvSpPr txBox="1"/>
          <p:nvPr/>
        </p:nvSpPr>
        <p:spPr>
          <a:xfrm>
            <a:off x="6989709" y="2009310"/>
            <a:ext cx="2824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47D9ECF-AD8A-5C4E-369F-4863DFEB8DA2}"/>
              </a:ext>
            </a:extLst>
          </p:cNvPr>
          <p:cNvSpPr txBox="1"/>
          <p:nvPr/>
        </p:nvSpPr>
        <p:spPr>
          <a:xfrm>
            <a:off x="7002409" y="2387028"/>
            <a:ext cx="4412738" cy="1452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9A78891-F5FB-C6A5-5BD1-1C7401CC4871}"/>
              </a:ext>
            </a:extLst>
          </p:cNvPr>
          <p:cNvSpPr txBox="1"/>
          <p:nvPr/>
        </p:nvSpPr>
        <p:spPr>
          <a:xfrm>
            <a:off x="7002409" y="3940872"/>
            <a:ext cx="423408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D95330F-3D3B-97CB-DD6A-445E1B82A9AF}"/>
              </a:ext>
            </a:extLst>
          </p:cNvPr>
          <p:cNvSpPr txBox="1"/>
          <p:nvPr/>
        </p:nvSpPr>
        <p:spPr>
          <a:xfrm>
            <a:off x="7002409" y="4562774"/>
            <a:ext cx="423408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A473799-4B53-6CAA-1EE3-95589F21BBB5}"/>
              </a:ext>
            </a:extLst>
          </p:cNvPr>
          <p:cNvSpPr txBox="1"/>
          <p:nvPr/>
        </p:nvSpPr>
        <p:spPr>
          <a:xfrm>
            <a:off x="7002409" y="5184676"/>
            <a:ext cx="423408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9881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前期工作亮点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" name="îŝḷîḓé-Rectangle 2">
            <a:extLst>
              <a:ext uri="{FF2B5EF4-FFF2-40B4-BE49-F238E27FC236}">
                <a16:creationId xmlns:a16="http://schemas.microsoft.com/office/drawing/2014/main" id="{1CF92190-CB38-2160-EABA-E6FE899BCD4F}"/>
              </a:ext>
            </a:extLst>
          </p:cNvPr>
          <p:cNvSpPr/>
          <p:nvPr/>
        </p:nvSpPr>
        <p:spPr>
          <a:xfrm>
            <a:off x="2756967" y="1820955"/>
            <a:ext cx="1980309" cy="1980309"/>
          </a:xfrm>
          <a:prstGeom prst="rect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îŝḷîḓé-Rectangle 8">
            <a:extLst>
              <a:ext uri="{FF2B5EF4-FFF2-40B4-BE49-F238E27FC236}">
                <a16:creationId xmlns:a16="http://schemas.microsoft.com/office/drawing/2014/main" id="{5C0F940F-2413-DEBC-1916-CC19D67C2290}"/>
              </a:ext>
            </a:extLst>
          </p:cNvPr>
          <p:cNvSpPr/>
          <p:nvPr/>
        </p:nvSpPr>
        <p:spPr>
          <a:xfrm>
            <a:off x="5523907" y="3576501"/>
            <a:ext cx="503918" cy="503918"/>
          </a:xfrm>
          <a:prstGeom prst="rect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4" name="îŝḷîḓé-Rectangle 9">
            <a:extLst>
              <a:ext uri="{FF2B5EF4-FFF2-40B4-BE49-F238E27FC236}">
                <a16:creationId xmlns:a16="http://schemas.microsoft.com/office/drawing/2014/main" id="{15B7A0EF-CB91-4D35-3CFC-B0724A54E0AE}"/>
              </a:ext>
            </a:extLst>
          </p:cNvPr>
          <p:cNvSpPr/>
          <p:nvPr/>
        </p:nvSpPr>
        <p:spPr>
          <a:xfrm>
            <a:off x="5523907" y="4637747"/>
            <a:ext cx="503918" cy="503918"/>
          </a:xfrm>
          <a:prstGeom prst="rect">
            <a:avLst/>
          </a:prstGeom>
          <a:solidFill>
            <a:srgbClr val="1D2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" name="îŝḷîḓé-Rectangle 14">
            <a:extLst>
              <a:ext uri="{FF2B5EF4-FFF2-40B4-BE49-F238E27FC236}">
                <a16:creationId xmlns:a16="http://schemas.microsoft.com/office/drawing/2014/main" id="{1D77F6A9-2422-D28B-C6EA-E293066FDA08}"/>
              </a:ext>
            </a:extLst>
          </p:cNvPr>
          <p:cNvSpPr/>
          <p:nvPr/>
        </p:nvSpPr>
        <p:spPr>
          <a:xfrm>
            <a:off x="8759660" y="3576501"/>
            <a:ext cx="503918" cy="503918"/>
          </a:xfrm>
          <a:prstGeom prst="rect">
            <a:avLst/>
          </a:prstGeom>
          <a:solidFill>
            <a:srgbClr val="1D2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6" name="îŝḷîḓé-Rectangle 15">
            <a:extLst>
              <a:ext uri="{FF2B5EF4-FFF2-40B4-BE49-F238E27FC236}">
                <a16:creationId xmlns:a16="http://schemas.microsoft.com/office/drawing/2014/main" id="{EE32EE8C-F5B8-AFA9-B49E-175EF3DF5E3C}"/>
              </a:ext>
            </a:extLst>
          </p:cNvPr>
          <p:cNvSpPr/>
          <p:nvPr/>
        </p:nvSpPr>
        <p:spPr>
          <a:xfrm>
            <a:off x="8759660" y="4637747"/>
            <a:ext cx="503918" cy="503918"/>
          </a:xfrm>
          <a:prstGeom prst="rect">
            <a:avLst/>
          </a:pr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6" name="îŝḷîḓé-Rectangle 8">
            <a:extLst>
              <a:ext uri="{FF2B5EF4-FFF2-40B4-BE49-F238E27FC236}">
                <a16:creationId xmlns:a16="http://schemas.microsoft.com/office/drawing/2014/main" id="{E59AD378-007E-3728-91A6-5F3A974BBD6A}"/>
              </a:ext>
            </a:extLst>
          </p:cNvPr>
          <p:cNvSpPr/>
          <p:nvPr/>
        </p:nvSpPr>
        <p:spPr>
          <a:xfrm>
            <a:off x="5641894" y="3698518"/>
            <a:ext cx="267944" cy="257079"/>
          </a:xfrm>
          <a:custGeom>
            <a:avLst/>
            <a:gdLst>
              <a:gd name="connsiteX0" fmla="*/ 427522 w 607356"/>
              <a:gd name="connsiteY0" fmla="*/ 464667 h 582729"/>
              <a:gd name="connsiteX1" fmla="*/ 427522 w 607356"/>
              <a:gd name="connsiteY1" fmla="*/ 557525 h 582729"/>
              <a:gd name="connsiteX2" fmla="*/ 463773 w 607356"/>
              <a:gd name="connsiteY2" fmla="*/ 557525 h 582729"/>
              <a:gd name="connsiteX3" fmla="*/ 463773 w 607356"/>
              <a:gd name="connsiteY3" fmla="*/ 464667 h 582729"/>
              <a:gd name="connsiteX4" fmla="*/ 318672 w 607356"/>
              <a:gd name="connsiteY4" fmla="*/ 407910 h 582729"/>
              <a:gd name="connsiteX5" fmla="*/ 318672 w 607356"/>
              <a:gd name="connsiteY5" fmla="*/ 557525 h 582729"/>
              <a:gd name="connsiteX6" fmla="*/ 354924 w 607356"/>
              <a:gd name="connsiteY6" fmla="*/ 557525 h 582729"/>
              <a:gd name="connsiteX7" fmla="*/ 354924 w 607356"/>
              <a:gd name="connsiteY7" fmla="*/ 407910 h 582729"/>
              <a:gd name="connsiteX8" fmla="*/ 200428 w 607356"/>
              <a:gd name="connsiteY8" fmla="*/ 346511 h 582729"/>
              <a:gd name="connsiteX9" fmla="*/ 200428 w 607356"/>
              <a:gd name="connsiteY9" fmla="*/ 557525 h 582729"/>
              <a:gd name="connsiteX10" fmla="*/ 236584 w 607356"/>
              <a:gd name="connsiteY10" fmla="*/ 557525 h 582729"/>
              <a:gd name="connsiteX11" fmla="*/ 236584 w 607356"/>
              <a:gd name="connsiteY11" fmla="*/ 346511 h 582729"/>
              <a:gd name="connsiteX12" fmla="*/ 82088 w 607356"/>
              <a:gd name="connsiteY12" fmla="*/ 247305 h 582729"/>
              <a:gd name="connsiteX13" fmla="*/ 82088 w 607356"/>
              <a:gd name="connsiteY13" fmla="*/ 557525 h 582729"/>
              <a:gd name="connsiteX14" fmla="*/ 118340 w 607356"/>
              <a:gd name="connsiteY14" fmla="*/ 557525 h 582729"/>
              <a:gd name="connsiteX15" fmla="*/ 118340 w 607356"/>
              <a:gd name="connsiteY15" fmla="*/ 247305 h 582729"/>
              <a:gd name="connsiteX16" fmla="*/ 126248 w 607356"/>
              <a:gd name="connsiteY16" fmla="*/ 108462 h 582729"/>
              <a:gd name="connsiteX17" fmla="*/ 135809 w 607356"/>
              <a:gd name="connsiteY17" fmla="*/ 110203 h 582729"/>
              <a:gd name="connsiteX18" fmla="*/ 466717 w 607356"/>
              <a:gd name="connsiteY18" fmla="*/ 325367 h 582729"/>
              <a:gd name="connsiteX19" fmla="*/ 463111 w 607356"/>
              <a:gd name="connsiteY19" fmla="*/ 306324 h 582729"/>
              <a:gd name="connsiteX20" fmla="*/ 473265 w 607356"/>
              <a:gd name="connsiteY20" fmla="*/ 291638 h 582729"/>
              <a:gd name="connsiteX21" fmla="*/ 487974 w 607356"/>
              <a:gd name="connsiteY21" fmla="*/ 301681 h 582729"/>
              <a:gd name="connsiteX22" fmla="*/ 496894 w 607356"/>
              <a:gd name="connsiteY22" fmla="*/ 349148 h 582729"/>
              <a:gd name="connsiteX23" fmla="*/ 497274 w 607356"/>
              <a:gd name="connsiteY23" fmla="*/ 351232 h 582729"/>
              <a:gd name="connsiteX24" fmla="*/ 497274 w 607356"/>
              <a:gd name="connsiteY24" fmla="*/ 351327 h 582729"/>
              <a:gd name="connsiteX25" fmla="*/ 497274 w 607356"/>
              <a:gd name="connsiteY25" fmla="*/ 352180 h 582729"/>
              <a:gd name="connsiteX26" fmla="*/ 497274 w 607356"/>
              <a:gd name="connsiteY26" fmla="*/ 353033 h 582729"/>
              <a:gd name="connsiteX27" fmla="*/ 497274 w 607356"/>
              <a:gd name="connsiteY27" fmla="*/ 353127 h 582729"/>
              <a:gd name="connsiteX28" fmla="*/ 487025 w 607356"/>
              <a:gd name="connsiteY28" fmla="*/ 364686 h 582729"/>
              <a:gd name="connsiteX29" fmla="*/ 437299 w 607356"/>
              <a:gd name="connsiteY29" fmla="*/ 374161 h 582729"/>
              <a:gd name="connsiteX30" fmla="*/ 434926 w 607356"/>
              <a:gd name="connsiteY30" fmla="*/ 374350 h 582729"/>
              <a:gd name="connsiteX31" fmla="*/ 422495 w 607356"/>
              <a:gd name="connsiteY31" fmla="*/ 364118 h 582729"/>
              <a:gd name="connsiteX32" fmla="*/ 432554 w 607356"/>
              <a:gd name="connsiteY32" fmla="*/ 349338 h 582729"/>
              <a:gd name="connsiteX33" fmla="*/ 451628 w 607356"/>
              <a:gd name="connsiteY33" fmla="*/ 345737 h 582729"/>
              <a:gd name="connsiteX34" fmla="*/ 121954 w 607356"/>
              <a:gd name="connsiteY34" fmla="*/ 131426 h 582729"/>
              <a:gd name="connsiteX35" fmla="*/ 118253 w 607356"/>
              <a:gd name="connsiteY35" fmla="*/ 113898 h 582729"/>
              <a:gd name="connsiteX36" fmla="*/ 126248 w 607356"/>
              <a:gd name="connsiteY36" fmla="*/ 108462 h 582729"/>
              <a:gd name="connsiteX37" fmla="*/ 12622 w 607356"/>
              <a:gd name="connsiteY37" fmla="*/ 0 h 582729"/>
              <a:gd name="connsiteX38" fmla="*/ 25338 w 607356"/>
              <a:gd name="connsiteY38" fmla="*/ 12602 h 582729"/>
              <a:gd name="connsiteX39" fmla="*/ 25338 w 607356"/>
              <a:gd name="connsiteY39" fmla="*/ 557525 h 582729"/>
              <a:gd name="connsiteX40" fmla="*/ 56750 w 607356"/>
              <a:gd name="connsiteY40" fmla="*/ 557525 h 582729"/>
              <a:gd name="connsiteX41" fmla="*/ 56750 w 607356"/>
              <a:gd name="connsiteY41" fmla="*/ 234702 h 582729"/>
              <a:gd name="connsiteX42" fmla="*/ 69466 w 607356"/>
              <a:gd name="connsiteY42" fmla="*/ 222006 h 582729"/>
              <a:gd name="connsiteX43" fmla="*/ 130961 w 607356"/>
              <a:gd name="connsiteY43" fmla="*/ 222006 h 582729"/>
              <a:gd name="connsiteX44" fmla="*/ 143583 w 607356"/>
              <a:gd name="connsiteY44" fmla="*/ 234702 h 582729"/>
              <a:gd name="connsiteX45" fmla="*/ 143583 w 607356"/>
              <a:gd name="connsiteY45" fmla="*/ 557525 h 582729"/>
              <a:gd name="connsiteX46" fmla="*/ 175089 w 607356"/>
              <a:gd name="connsiteY46" fmla="*/ 557525 h 582729"/>
              <a:gd name="connsiteX47" fmla="*/ 175089 w 607356"/>
              <a:gd name="connsiteY47" fmla="*/ 333908 h 582729"/>
              <a:gd name="connsiteX48" fmla="*/ 187711 w 607356"/>
              <a:gd name="connsiteY48" fmla="*/ 321212 h 582729"/>
              <a:gd name="connsiteX49" fmla="*/ 249301 w 607356"/>
              <a:gd name="connsiteY49" fmla="*/ 321212 h 582729"/>
              <a:gd name="connsiteX50" fmla="*/ 261922 w 607356"/>
              <a:gd name="connsiteY50" fmla="*/ 333908 h 582729"/>
              <a:gd name="connsiteX51" fmla="*/ 261922 w 607356"/>
              <a:gd name="connsiteY51" fmla="*/ 557525 h 582729"/>
              <a:gd name="connsiteX52" fmla="*/ 293429 w 607356"/>
              <a:gd name="connsiteY52" fmla="*/ 557525 h 582729"/>
              <a:gd name="connsiteX53" fmla="*/ 293429 w 607356"/>
              <a:gd name="connsiteY53" fmla="*/ 395308 h 582729"/>
              <a:gd name="connsiteX54" fmla="*/ 306051 w 607356"/>
              <a:gd name="connsiteY54" fmla="*/ 382706 h 582729"/>
              <a:gd name="connsiteX55" fmla="*/ 367545 w 607356"/>
              <a:gd name="connsiteY55" fmla="*/ 382706 h 582729"/>
              <a:gd name="connsiteX56" fmla="*/ 380262 w 607356"/>
              <a:gd name="connsiteY56" fmla="*/ 395308 h 582729"/>
              <a:gd name="connsiteX57" fmla="*/ 380262 w 607356"/>
              <a:gd name="connsiteY57" fmla="*/ 557525 h 582729"/>
              <a:gd name="connsiteX58" fmla="*/ 402184 w 607356"/>
              <a:gd name="connsiteY58" fmla="*/ 557525 h 582729"/>
              <a:gd name="connsiteX59" fmla="*/ 402184 w 607356"/>
              <a:gd name="connsiteY59" fmla="*/ 451970 h 582729"/>
              <a:gd name="connsiteX60" fmla="*/ 414900 w 607356"/>
              <a:gd name="connsiteY60" fmla="*/ 439368 h 582729"/>
              <a:gd name="connsiteX61" fmla="*/ 476395 w 607356"/>
              <a:gd name="connsiteY61" fmla="*/ 439368 h 582729"/>
              <a:gd name="connsiteX62" fmla="*/ 489016 w 607356"/>
              <a:gd name="connsiteY62" fmla="*/ 451970 h 582729"/>
              <a:gd name="connsiteX63" fmla="*/ 489016 w 607356"/>
              <a:gd name="connsiteY63" fmla="*/ 557525 h 582729"/>
              <a:gd name="connsiteX64" fmla="*/ 594734 w 607356"/>
              <a:gd name="connsiteY64" fmla="*/ 557525 h 582729"/>
              <a:gd name="connsiteX65" fmla="*/ 607356 w 607356"/>
              <a:gd name="connsiteY65" fmla="*/ 570127 h 582729"/>
              <a:gd name="connsiteX66" fmla="*/ 594734 w 607356"/>
              <a:gd name="connsiteY66" fmla="*/ 582729 h 582729"/>
              <a:gd name="connsiteX67" fmla="*/ 476395 w 607356"/>
              <a:gd name="connsiteY67" fmla="*/ 582729 h 582729"/>
              <a:gd name="connsiteX68" fmla="*/ 414900 w 607356"/>
              <a:gd name="connsiteY68" fmla="*/ 582729 h 582729"/>
              <a:gd name="connsiteX69" fmla="*/ 367545 w 607356"/>
              <a:gd name="connsiteY69" fmla="*/ 582729 h 582729"/>
              <a:gd name="connsiteX70" fmla="*/ 306051 w 607356"/>
              <a:gd name="connsiteY70" fmla="*/ 582729 h 582729"/>
              <a:gd name="connsiteX71" fmla="*/ 249301 w 607356"/>
              <a:gd name="connsiteY71" fmla="*/ 582729 h 582729"/>
              <a:gd name="connsiteX72" fmla="*/ 187711 w 607356"/>
              <a:gd name="connsiteY72" fmla="*/ 582729 h 582729"/>
              <a:gd name="connsiteX73" fmla="*/ 130961 w 607356"/>
              <a:gd name="connsiteY73" fmla="*/ 582729 h 582729"/>
              <a:gd name="connsiteX74" fmla="*/ 69466 w 607356"/>
              <a:gd name="connsiteY74" fmla="*/ 582729 h 582729"/>
              <a:gd name="connsiteX75" fmla="*/ 12622 w 607356"/>
              <a:gd name="connsiteY75" fmla="*/ 582729 h 582729"/>
              <a:gd name="connsiteX76" fmla="*/ 0 w 607356"/>
              <a:gd name="connsiteY76" fmla="*/ 570127 h 582729"/>
              <a:gd name="connsiteX77" fmla="*/ 0 w 607356"/>
              <a:gd name="connsiteY77" fmla="*/ 12602 h 582729"/>
              <a:gd name="connsiteX78" fmla="*/ 12622 w 607356"/>
              <a:gd name="connsiteY78" fmla="*/ 0 h 58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7356" h="582729">
                <a:moveTo>
                  <a:pt x="427522" y="464667"/>
                </a:moveTo>
                <a:lnTo>
                  <a:pt x="427522" y="557525"/>
                </a:lnTo>
                <a:lnTo>
                  <a:pt x="463773" y="557525"/>
                </a:lnTo>
                <a:lnTo>
                  <a:pt x="463773" y="464667"/>
                </a:lnTo>
                <a:close/>
                <a:moveTo>
                  <a:pt x="318672" y="407910"/>
                </a:moveTo>
                <a:lnTo>
                  <a:pt x="318672" y="557525"/>
                </a:lnTo>
                <a:lnTo>
                  <a:pt x="354924" y="557525"/>
                </a:lnTo>
                <a:lnTo>
                  <a:pt x="354924" y="407910"/>
                </a:lnTo>
                <a:close/>
                <a:moveTo>
                  <a:pt x="200428" y="346511"/>
                </a:moveTo>
                <a:lnTo>
                  <a:pt x="200428" y="557525"/>
                </a:lnTo>
                <a:lnTo>
                  <a:pt x="236584" y="557525"/>
                </a:lnTo>
                <a:lnTo>
                  <a:pt x="236584" y="346511"/>
                </a:lnTo>
                <a:close/>
                <a:moveTo>
                  <a:pt x="82088" y="247305"/>
                </a:moveTo>
                <a:lnTo>
                  <a:pt x="82088" y="557525"/>
                </a:lnTo>
                <a:lnTo>
                  <a:pt x="118340" y="557525"/>
                </a:lnTo>
                <a:lnTo>
                  <a:pt x="118340" y="247305"/>
                </a:lnTo>
                <a:close/>
                <a:moveTo>
                  <a:pt x="126248" y="108462"/>
                </a:moveTo>
                <a:cubicBezTo>
                  <a:pt x="129427" y="107787"/>
                  <a:pt x="132867" y="108308"/>
                  <a:pt x="135809" y="110203"/>
                </a:cubicBezTo>
                <a:lnTo>
                  <a:pt x="466717" y="325367"/>
                </a:lnTo>
                <a:lnTo>
                  <a:pt x="463111" y="306324"/>
                </a:lnTo>
                <a:cubicBezTo>
                  <a:pt x="461877" y="299502"/>
                  <a:pt x="466337" y="292870"/>
                  <a:pt x="473265" y="291638"/>
                </a:cubicBezTo>
                <a:cubicBezTo>
                  <a:pt x="480098" y="290312"/>
                  <a:pt x="486740" y="294860"/>
                  <a:pt x="487974" y="301681"/>
                </a:cubicBezTo>
                <a:lnTo>
                  <a:pt x="496894" y="349148"/>
                </a:lnTo>
                <a:cubicBezTo>
                  <a:pt x="497084" y="349811"/>
                  <a:pt x="497179" y="350474"/>
                  <a:pt x="497274" y="351232"/>
                </a:cubicBezTo>
                <a:cubicBezTo>
                  <a:pt x="497274" y="351232"/>
                  <a:pt x="497274" y="351232"/>
                  <a:pt x="497274" y="351327"/>
                </a:cubicBezTo>
                <a:cubicBezTo>
                  <a:pt x="497274" y="351611"/>
                  <a:pt x="497274" y="351896"/>
                  <a:pt x="497274" y="352180"/>
                </a:cubicBezTo>
                <a:cubicBezTo>
                  <a:pt x="497274" y="352464"/>
                  <a:pt x="497274" y="352748"/>
                  <a:pt x="497274" y="353033"/>
                </a:cubicBezTo>
                <a:cubicBezTo>
                  <a:pt x="497274" y="353127"/>
                  <a:pt x="497274" y="353127"/>
                  <a:pt x="497274" y="353127"/>
                </a:cubicBezTo>
                <a:cubicBezTo>
                  <a:pt x="496800" y="358717"/>
                  <a:pt x="492719" y="363549"/>
                  <a:pt x="487025" y="364686"/>
                </a:cubicBezTo>
                <a:lnTo>
                  <a:pt x="437299" y="374161"/>
                </a:lnTo>
                <a:cubicBezTo>
                  <a:pt x="436445" y="374350"/>
                  <a:pt x="435685" y="374350"/>
                  <a:pt x="434926" y="374350"/>
                </a:cubicBezTo>
                <a:cubicBezTo>
                  <a:pt x="428948" y="374350"/>
                  <a:pt x="423633" y="370181"/>
                  <a:pt x="422495" y="364118"/>
                </a:cubicBezTo>
                <a:cubicBezTo>
                  <a:pt x="421166" y="357296"/>
                  <a:pt x="425626" y="350664"/>
                  <a:pt x="432554" y="349338"/>
                </a:cubicBezTo>
                <a:lnTo>
                  <a:pt x="451628" y="345737"/>
                </a:lnTo>
                <a:lnTo>
                  <a:pt x="121954" y="131426"/>
                </a:lnTo>
                <a:cubicBezTo>
                  <a:pt x="116070" y="127636"/>
                  <a:pt x="114457" y="119772"/>
                  <a:pt x="118253" y="113898"/>
                </a:cubicBezTo>
                <a:cubicBezTo>
                  <a:pt x="120151" y="111008"/>
                  <a:pt x="123069" y="109137"/>
                  <a:pt x="126248" y="108462"/>
                </a:cubicBezTo>
                <a:close/>
                <a:moveTo>
                  <a:pt x="12622" y="0"/>
                </a:moveTo>
                <a:cubicBezTo>
                  <a:pt x="19644" y="0"/>
                  <a:pt x="25338" y="5590"/>
                  <a:pt x="25338" y="12602"/>
                </a:cubicBezTo>
                <a:lnTo>
                  <a:pt x="25338" y="557525"/>
                </a:lnTo>
                <a:lnTo>
                  <a:pt x="56750" y="557525"/>
                </a:lnTo>
                <a:lnTo>
                  <a:pt x="56750" y="234702"/>
                </a:lnTo>
                <a:cubicBezTo>
                  <a:pt x="56750" y="227691"/>
                  <a:pt x="62444" y="222006"/>
                  <a:pt x="69466" y="222006"/>
                </a:cubicBezTo>
                <a:lnTo>
                  <a:pt x="130961" y="222006"/>
                </a:lnTo>
                <a:cubicBezTo>
                  <a:pt x="137984" y="222006"/>
                  <a:pt x="143583" y="227691"/>
                  <a:pt x="143583" y="234702"/>
                </a:cubicBezTo>
                <a:lnTo>
                  <a:pt x="143583" y="557525"/>
                </a:lnTo>
                <a:lnTo>
                  <a:pt x="175089" y="557525"/>
                </a:lnTo>
                <a:lnTo>
                  <a:pt x="175089" y="333908"/>
                </a:lnTo>
                <a:cubicBezTo>
                  <a:pt x="175089" y="326897"/>
                  <a:pt x="180783" y="321212"/>
                  <a:pt x="187711" y="321212"/>
                </a:cubicBezTo>
                <a:lnTo>
                  <a:pt x="249301" y="321212"/>
                </a:lnTo>
                <a:cubicBezTo>
                  <a:pt x="256228" y="321212"/>
                  <a:pt x="261922" y="326897"/>
                  <a:pt x="261922" y="333908"/>
                </a:cubicBezTo>
                <a:lnTo>
                  <a:pt x="261922" y="557525"/>
                </a:lnTo>
                <a:lnTo>
                  <a:pt x="293429" y="557525"/>
                </a:lnTo>
                <a:lnTo>
                  <a:pt x="293429" y="395308"/>
                </a:lnTo>
                <a:cubicBezTo>
                  <a:pt x="293429" y="388297"/>
                  <a:pt x="299028" y="382706"/>
                  <a:pt x="306051" y="382706"/>
                </a:cubicBezTo>
                <a:lnTo>
                  <a:pt x="367545" y="382706"/>
                </a:lnTo>
                <a:cubicBezTo>
                  <a:pt x="374568" y="382706"/>
                  <a:pt x="380262" y="388297"/>
                  <a:pt x="380262" y="395308"/>
                </a:cubicBezTo>
                <a:lnTo>
                  <a:pt x="380262" y="557525"/>
                </a:lnTo>
                <a:lnTo>
                  <a:pt x="402184" y="557525"/>
                </a:lnTo>
                <a:lnTo>
                  <a:pt x="402184" y="451970"/>
                </a:lnTo>
                <a:cubicBezTo>
                  <a:pt x="402184" y="445053"/>
                  <a:pt x="407878" y="439368"/>
                  <a:pt x="414900" y="439368"/>
                </a:cubicBezTo>
                <a:lnTo>
                  <a:pt x="476395" y="439368"/>
                </a:lnTo>
                <a:cubicBezTo>
                  <a:pt x="483417" y="439368"/>
                  <a:pt x="489016" y="445053"/>
                  <a:pt x="489016" y="451970"/>
                </a:cubicBezTo>
                <a:lnTo>
                  <a:pt x="489016" y="557525"/>
                </a:lnTo>
                <a:lnTo>
                  <a:pt x="594734" y="557525"/>
                </a:lnTo>
                <a:cubicBezTo>
                  <a:pt x="601662" y="557525"/>
                  <a:pt x="607356" y="563115"/>
                  <a:pt x="607356" y="570127"/>
                </a:cubicBezTo>
                <a:cubicBezTo>
                  <a:pt x="607356" y="577139"/>
                  <a:pt x="601662" y="582729"/>
                  <a:pt x="594734" y="582729"/>
                </a:cubicBezTo>
                <a:lnTo>
                  <a:pt x="476395" y="582729"/>
                </a:lnTo>
                <a:lnTo>
                  <a:pt x="414900" y="582729"/>
                </a:lnTo>
                <a:lnTo>
                  <a:pt x="367545" y="582729"/>
                </a:lnTo>
                <a:lnTo>
                  <a:pt x="306051" y="582729"/>
                </a:lnTo>
                <a:lnTo>
                  <a:pt x="249301" y="582729"/>
                </a:lnTo>
                <a:lnTo>
                  <a:pt x="187711" y="582729"/>
                </a:lnTo>
                <a:lnTo>
                  <a:pt x="130961" y="582729"/>
                </a:lnTo>
                <a:lnTo>
                  <a:pt x="69466" y="582729"/>
                </a:lnTo>
                <a:lnTo>
                  <a:pt x="12622" y="582729"/>
                </a:lnTo>
                <a:cubicBezTo>
                  <a:pt x="5694" y="582729"/>
                  <a:pt x="0" y="577139"/>
                  <a:pt x="0" y="570127"/>
                </a:cubicBezTo>
                <a:lnTo>
                  <a:pt x="0" y="12602"/>
                </a:lnTo>
                <a:cubicBezTo>
                  <a:pt x="0" y="5590"/>
                  <a:pt x="5694" y="0"/>
                  <a:pt x="126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7" name="îŝḷîḓé-Rectangle 9">
            <a:extLst>
              <a:ext uri="{FF2B5EF4-FFF2-40B4-BE49-F238E27FC236}">
                <a16:creationId xmlns:a16="http://schemas.microsoft.com/office/drawing/2014/main" id="{12F9033A-3E8C-1CF8-01B0-9347C9CF9CC3}"/>
              </a:ext>
            </a:extLst>
          </p:cNvPr>
          <p:cNvSpPr/>
          <p:nvPr/>
        </p:nvSpPr>
        <p:spPr>
          <a:xfrm>
            <a:off x="5644809" y="4754331"/>
            <a:ext cx="262114" cy="267944"/>
          </a:xfrm>
          <a:custGeom>
            <a:avLst/>
            <a:gdLst>
              <a:gd name="connsiteX0" fmla="*/ 59789 w 593384"/>
              <a:gd name="connsiteY0" fmla="*/ 323835 h 606580"/>
              <a:gd name="connsiteX1" fmla="*/ 44670 w 593384"/>
              <a:gd name="connsiteY1" fmla="*/ 338857 h 606580"/>
              <a:gd name="connsiteX2" fmla="*/ 44670 w 593384"/>
              <a:gd name="connsiteY2" fmla="*/ 477027 h 606580"/>
              <a:gd name="connsiteX3" fmla="*/ 59713 w 593384"/>
              <a:gd name="connsiteY3" fmla="*/ 492048 h 606580"/>
              <a:gd name="connsiteX4" fmla="*/ 386834 w 593384"/>
              <a:gd name="connsiteY4" fmla="*/ 492048 h 606580"/>
              <a:gd name="connsiteX5" fmla="*/ 402946 w 593384"/>
              <a:gd name="connsiteY5" fmla="*/ 508138 h 606580"/>
              <a:gd name="connsiteX6" fmla="*/ 402946 w 593384"/>
              <a:gd name="connsiteY6" fmla="*/ 545959 h 606580"/>
              <a:gd name="connsiteX7" fmla="*/ 419058 w 593384"/>
              <a:gd name="connsiteY7" fmla="*/ 561972 h 606580"/>
              <a:gd name="connsiteX8" fmla="*/ 429137 w 593384"/>
              <a:gd name="connsiteY8" fmla="*/ 558388 h 606580"/>
              <a:gd name="connsiteX9" fmla="*/ 543981 w 593384"/>
              <a:gd name="connsiteY9" fmla="*/ 464369 h 606580"/>
              <a:gd name="connsiteX10" fmla="*/ 544897 w 593384"/>
              <a:gd name="connsiteY10" fmla="*/ 463606 h 606580"/>
              <a:gd name="connsiteX11" fmla="*/ 544897 w 593384"/>
              <a:gd name="connsiteY11" fmla="*/ 445000 h 606580"/>
              <a:gd name="connsiteX12" fmla="*/ 543904 w 593384"/>
              <a:gd name="connsiteY12" fmla="*/ 444162 h 606580"/>
              <a:gd name="connsiteX13" fmla="*/ 427533 w 593384"/>
              <a:gd name="connsiteY13" fmla="*/ 349990 h 606580"/>
              <a:gd name="connsiteX14" fmla="*/ 418065 w 593384"/>
              <a:gd name="connsiteY14" fmla="*/ 346634 h 606580"/>
              <a:gd name="connsiteX15" fmla="*/ 402946 w 593384"/>
              <a:gd name="connsiteY15" fmla="*/ 361656 h 606580"/>
              <a:gd name="connsiteX16" fmla="*/ 402946 w 593384"/>
              <a:gd name="connsiteY16" fmla="*/ 400469 h 606580"/>
              <a:gd name="connsiteX17" fmla="*/ 386834 w 593384"/>
              <a:gd name="connsiteY17" fmla="*/ 416482 h 606580"/>
              <a:gd name="connsiteX18" fmla="*/ 136453 w 593384"/>
              <a:gd name="connsiteY18" fmla="*/ 416482 h 606580"/>
              <a:gd name="connsiteX19" fmla="*/ 120342 w 593384"/>
              <a:gd name="connsiteY19" fmla="*/ 400469 h 606580"/>
              <a:gd name="connsiteX20" fmla="*/ 120342 w 593384"/>
              <a:gd name="connsiteY20" fmla="*/ 376602 h 606580"/>
              <a:gd name="connsiteX21" fmla="*/ 113469 w 593384"/>
              <a:gd name="connsiteY21" fmla="*/ 362342 h 606580"/>
              <a:gd name="connsiteX22" fmla="*/ 69105 w 593384"/>
              <a:gd name="connsiteY22" fmla="*/ 327114 h 606580"/>
              <a:gd name="connsiteX23" fmla="*/ 59789 w 593384"/>
              <a:gd name="connsiteY23" fmla="*/ 323835 h 606580"/>
              <a:gd name="connsiteX24" fmla="*/ 59757 w 593384"/>
              <a:gd name="connsiteY24" fmla="*/ 323324 h 606580"/>
              <a:gd name="connsiteX25" fmla="*/ 69379 w 593384"/>
              <a:gd name="connsiteY25" fmla="*/ 326755 h 606580"/>
              <a:gd name="connsiteX26" fmla="*/ 113750 w 593384"/>
              <a:gd name="connsiteY26" fmla="*/ 361977 h 606580"/>
              <a:gd name="connsiteX27" fmla="*/ 120852 w 593384"/>
              <a:gd name="connsiteY27" fmla="*/ 376615 h 606580"/>
              <a:gd name="connsiteX28" fmla="*/ 120852 w 593384"/>
              <a:gd name="connsiteY28" fmla="*/ 400477 h 606580"/>
              <a:gd name="connsiteX29" fmla="*/ 136431 w 593384"/>
              <a:gd name="connsiteY29" fmla="*/ 416030 h 606580"/>
              <a:gd name="connsiteX30" fmla="*/ 386846 w 593384"/>
              <a:gd name="connsiteY30" fmla="*/ 416030 h 606580"/>
              <a:gd name="connsiteX31" fmla="*/ 402425 w 593384"/>
              <a:gd name="connsiteY31" fmla="*/ 400477 h 606580"/>
              <a:gd name="connsiteX32" fmla="*/ 402425 w 593384"/>
              <a:gd name="connsiteY32" fmla="*/ 361672 h 606580"/>
              <a:gd name="connsiteX33" fmla="*/ 418081 w 593384"/>
              <a:gd name="connsiteY33" fmla="*/ 346119 h 606580"/>
              <a:gd name="connsiteX34" fmla="*/ 427856 w 593384"/>
              <a:gd name="connsiteY34" fmla="*/ 349626 h 606580"/>
              <a:gd name="connsiteX35" fmla="*/ 544319 w 593384"/>
              <a:gd name="connsiteY35" fmla="*/ 443781 h 606580"/>
              <a:gd name="connsiteX36" fmla="*/ 545312 w 593384"/>
              <a:gd name="connsiteY36" fmla="*/ 444696 h 606580"/>
              <a:gd name="connsiteX37" fmla="*/ 545236 w 593384"/>
              <a:gd name="connsiteY37" fmla="*/ 463908 h 606580"/>
              <a:gd name="connsiteX38" fmla="*/ 544319 w 593384"/>
              <a:gd name="connsiteY38" fmla="*/ 464746 h 606580"/>
              <a:gd name="connsiteX39" fmla="*/ 429460 w 593384"/>
              <a:gd name="connsiteY39" fmla="*/ 558748 h 606580"/>
              <a:gd name="connsiteX40" fmla="*/ 419074 w 593384"/>
              <a:gd name="connsiteY40" fmla="*/ 562484 h 606580"/>
              <a:gd name="connsiteX41" fmla="*/ 402425 w 593384"/>
              <a:gd name="connsiteY41" fmla="*/ 545940 h 606580"/>
              <a:gd name="connsiteX42" fmla="*/ 402425 w 593384"/>
              <a:gd name="connsiteY42" fmla="*/ 508126 h 606580"/>
              <a:gd name="connsiteX43" fmla="*/ 386846 w 593384"/>
              <a:gd name="connsiteY43" fmla="*/ 492573 h 606580"/>
              <a:gd name="connsiteX44" fmla="*/ 59680 w 593384"/>
              <a:gd name="connsiteY44" fmla="*/ 492573 h 606580"/>
              <a:gd name="connsiteX45" fmla="*/ 44101 w 593384"/>
              <a:gd name="connsiteY45" fmla="*/ 477021 h 606580"/>
              <a:gd name="connsiteX46" fmla="*/ 44101 w 593384"/>
              <a:gd name="connsiteY46" fmla="*/ 338877 h 606580"/>
              <a:gd name="connsiteX47" fmla="*/ 59757 w 593384"/>
              <a:gd name="connsiteY47" fmla="*/ 323324 h 606580"/>
              <a:gd name="connsiteX48" fmla="*/ 59789 w 593384"/>
              <a:gd name="connsiteY48" fmla="*/ 322767 h 606580"/>
              <a:gd name="connsiteX49" fmla="*/ 43677 w 593384"/>
              <a:gd name="connsiteY49" fmla="*/ 338857 h 606580"/>
              <a:gd name="connsiteX50" fmla="*/ 43677 w 593384"/>
              <a:gd name="connsiteY50" fmla="*/ 477027 h 606580"/>
              <a:gd name="connsiteX51" fmla="*/ 59713 w 593384"/>
              <a:gd name="connsiteY51" fmla="*/ 493116 h 606580"/>
              <a:gd name="connsiteX52" fmla="*/ 386834 w 593384"/>
              <a:gd name="connsiteY52" fmla="*/ 493116 h 606580"/>
              <a:gd name="connsiteX53" fmla="*/ 401953 w 593384"/>
              <a:gd name="connsiteY53" fmla="*/ 508138 h 606580"/>
              <a:gd name="connsiteX54" fmla="*/ 401953 w 593384"/>
              <a:gd name="connsiteY54" fmla="*/ 545959 h 606580"/>
              <a:gd name="connsiteX55" fmla="*/ 419058 w 593384"/>
              <a:gd name="connsiteY55" fmla="*/ 563040 h 606580"/>
              <a:gd name="connsiteX56" fmla="*/ 429748 w 593384"/>
              <a:gd name="connsiteY56" fmla="*/ 559151 h 606580"/>
              <a:gd name="connsiteX57" fmla="*/ 544592 w 593384"/>
              <a:gd name="connsiteY57" fmla="*/ 465131 h 606580"/>
              <a:gd name="connsiteX58" fmla="*/ 545584 w 593384"/>
              <a:gd name="connsiteY58" fmla="*/ 464292 h 606580"/>
              <a:gd name="connsiteX59" fmla="*/ 545584 w 593384"/>
              <a:gd name="connsiteY59" fmla="*/ 444314 h 606580"/>
              <a:gd name="connsiteX60" fmla="*/ 544592 w 593384"/>
              <a:gd name="connsiteY60" fmla="*/ 443399 h 606580"/>
              <a:gd name="connsiteX61" fmla="*/ 428144 w 593384"/>
              <a:gd name="connsiteY61" fmla="*/ 349227 h 606580"/>
              <a:gd name="connsiteX62" fmla="*/ 418065 w 593384"/>
              <a:gd name="connsiteY62" fmla="*/ 345567 h 606580"/>
              <a:gd name="connsiteX63" fmla="*/ 401953 w 593384"/>
              <a:gd name="connsiteY63" fmla="*/ 361656 h 606580"/>
              <a:gd name="connsiteX64" fmla="*/ 401953 w 593384"/>
              <a:gd name="connsiteY64" fmla="*/ 400469 h 606580"/>
              <a:gd name="connsiteX65" fmla="*/ 386834 w 593384"/>
              <a:gd name="connsiteY65" fmla="*/ 415491 h 606580"/>
              <a:gd name="connsiteX66" fmla="*/ 136453 w 593384"/>
              <a:gd name="connsiteY66" fmla="*/ 415491 h 606580"/>
              <a:gd name="connsiteX67" fmla="*/ 121334 w 593384"/>
              <a:gd name="connsiteY67" fmla="*/ 400469 h 606580"/>
              <a:gd name="connsiteX68" fmla="*/ 121334 w 593384"/>
              <a:gd name="connsiteY68" fmla="*/ 376602 h 606580"/>
              <a:gd name="connsiteX69" fmla="*/ 114080 w 593384"/>
              <a:gd name="connsiteY69" fmla="*/ 361580 h 606580"/>
              <a:gd name="connsiteX70" fmla="*/ 69716 w 593384"/>
              <a:gd name="connsiteY70" fmla="*/ 326351 h 606580"/>
              <a:gd name="connsiteX71" fmla="*/ 59789 w 593384"/>
              <a:gd name="connsiteY71" fmla="*/ 322767 h 606580"/>
              <a:gd name="connsiteX72" fmla="*/ 59789 w 593384"/>
              <a:gd name="connsiteY72" fmla="*/ 280218 h 606580"/>
              <a:gd name="connsiteX73" fmla="*/ 96289 w 593384"/>
              <a:gd name="connsiteY73" fmla="*/ 293029 h 606580"/>
              <a:gd name="connsiteX74" fmla="*/ 140653 w 593384"/>
              <a:gd name="connsiteY74" fmla="*/ 328258 h 606580"/>
              <a:gd name="connsiteX75" fmla="*/ 157834 w 593384"/>
              <a:gd name="connsiteY75" fmla="*/ 349761 h 606580"/>
              <a:gd name="connsiteX76" fmla="*/ 163790 w 593384"/>
              <a:gd name="connsiteY76" fmla="*/ 372484 h 606580"/>
              <a:gd name="connsiteX77" fmla="*/ 163866 w 593384"/>
              <a:gd name="connsiteY77" fmla="*/ 372942 h 606580"/>
              <a:gd name="connsiteX78" fmla="*/ 359345 w 593384"/>
              <a:gd name="connsiteY78" fmla="*/ 372942 h 606580"/>
              <a:gd name="connsiteX79" fmla="*/ 359345 w 593384"/>
              <a:gd name="connsiteY79" fmla="*/ 361656 h 606580"/>
              <a:gd name="connsiteX80" fmla="*/ 364308 w 593384"/>
              <a:gd name="connsiteY80" fmla="*/ 337942 h 606580"/>
              <a:gd name="connsiteX81" fmla="*/ 377671 w 593384"/>
              <a:gd name="connsiteY81" fmla="*/ 319107 h 606580"/>
              <a:gd name="connsiteX82" fmla="*/ 418065 w 593384"/>
              <a:gd name="connsiteY82" fmla="*/ 303018 h 606580"/>
              <a:gd name="connsiteX83" fmla="*/ 454946 w 593384"/>
              <a:gd name="connsiteY83" fmla="*/ 316133 h 606580"/>
              <a:gd name="connsiteX84" fmla="*/ 571393 w 593384"/>
              <a:gd name="connsiteY84" fmla="*/ 410305 h 606580"/>
              <a:gd name="connsiteX85" fmla="*/ 575822 w 593384"/>
              <a:gd name="connsiteY85" fmla="*/ 414271 h 606580"/>
              <a:gd name="connsiteX86" fmla="*/ 575670 w 593384"/>
              <a:gd name="connsiteY86" fmla="*/ 494412 h 606580"/>
              <a:gd name="connsiteX87" fmla="*/ 571623 w 593384"/>
              <a:gd name="connsiteY87" fmla="*/ 498072 h 606580"/>
              <a:gd name="connsiteX88" fmla="*/ 456779 w 593384"/>
              <a:gd name="connsiteY88" fmla="*/ 592016 h 606580"/>
              <a:gd name="connsiteX89" fmla="*/ 419058 w 593384"/>
              <a:gd name="connsiteY89" fmla="*/ 605589 h 606580"/>
              <a:gd name="connsiteX90" fmla="*/ 377976 w 593384"/>
              <a:gd name="connsiteY90" fmla="*/ 589271 h 606580"/>
              <a:gd name="connsiteX91" fmla="*/ 364385 w 593384"/>
              <a:gd name="connsiteY91" fmla="*/ 570131 h 606580"/>
              <a:gd name="connsiteX92" fmla="*/ 359345 w 593384"/>
              <a:gd name="connsiteY92" fmla="*/ 545959 h 606580"/>
              <a:gd name="connsiteX93" fmla="*/ 359345 w 593384"/>
              <a:gd name="connsiteY93" fmla="*/ 535665 h 606580"/>
              <a:gd name="connsiteX94" fmla="*/ 59713 w 593384"/>
              <a:gd name="connsiteY94" fmla="*/ 535665 h 606580"/>
              <a:gd name="connsiteX95" fmla="*/ 1069 w 593384"/>
              <a:gd name="connsiteY95" fmla="*/ 477027 h 606580"/>
              <a:gd name="connsiteX96" fmla="*/ 1069 w 593384"/>
              <a:gd name="connsiteY96" fmla="*/ 338857 h 606580"/>
              <a:gd name="connsiteX97" fmla="*/ 6032 w 593384"/>
              <a:gd name="connsiteY97" fmla="*/ 315142 h 606580"/>
              <a:gd name="connsiteX98" fmla="*/ 19395 w 593384"/>
              <a:gd name="connsiteY98" fmla="*/ 296308 h 606580"/>
              <a:gd name="connsiteX99" fmla="*/ 59789 w 593384"/>
              <a:gd name="connsiteY99" fmla="*/ 280218 h 606580"/>
              <a:gd name="connsiteX100" fmla="*/ 59757 w 593384"/>
              <a:gd name="connsiteY100" fmla="*/ 279792 h 606580"/>
              <a:gd name="connsiteX101" fmla="*/ 18975 w 593384"/>
              <a:gd name="connsiteY101" fmla="*/ 295955 h 606580"/>
              <a:gd name="connsiteX102" fmla="*/ 5534 w 593384"/>
              <a:gd name="connsiteY102" fmla="*/ 315014 h 606580"/>
              <a:gd name="connsiteX103" fmla="*/ 494 w 593384"/>
              <a:gd name="connsiteY103" fmla="*/ 338877 h 606580"/>
              <a:gd name="connsiteX104" fmla="*/ 494 w 593384"/>
              <a:gd name="connsiteY104" fmla="*/ 477021 h 606580"/>
              <a:gd name="connsiteX105" fmla="*/ 59680 w 593384"/>
              <a:gd name="connsiteY105" fmla="*/ 536105 h 606580"/>
              <a:gd name="connsiteX106" fmla="*/ 358818 w 593384"/>
              <a:gd name="connsiteY106" fmla="*/ 536105 h 606580"/>
              <a:gd name="connsiteX107" fmla="*/ 358818 w 593384"/>
              <a:gd name="connsiteY107" fmla="*/ 545940 h 606580"/>
              <a:gd name="connsiteX108" fmla="*/ 363935 w 593384"/>
              <a:gd name="connsiteY108" fmla="*/ 570260 h 606580"/>
              <a:gd name="connsiteX109" fmla="*/ 377605 w 593384"/>
              <a:gd name="connsiteY109" fmla="*/ 589625 h 606580"/>
              <a:gd name="connsiteX110" fmla="*/ 419074 w 593384"/>
              <a:gd name="connsiteY110" fmla="*/ 606016 h 606580"/>
              <a:gd name="connsiteX111" fmla="*/ 457106 w 593384"/>
              <a:gd name="connsiteY111" fmla="*/ 592446 h 606580"/>
              <a:gd name="connsiteX112" fmla="*/ 571965 w 593384"/>
              <a:gd name="connsiteY112" fmla="*/ 498444 h 606580"/>
              <a:gd name="connsiteX113" fmla="*/ 576089 w 593384"/>
              <a:gd name="connsiteY113" fmla="*/ 494784 h 606580"/>
              <a:gd name="connsiteX114" fmla="*/ 576165 w 593384"/>
              <a:gd name="connsiteY114" fmla="*/ 413895 h 606580"/>
              <a:gd name="connsiteX115" fmla="*/ 571736 w 593384"/>
              <a:gd name="connsiteY115" fmla="*/ 409931 h 606580"/>
              <a:gd name="connsiteX116" fmla="*/ 455273 w 593384"/>
              <a:gd name="connsiteY116" fmla="*/ 315777 h 606580"/>
              <a:gd name="connsiteX117" fmla="*/ 418081 w 593384"/>
              <a:gd name="connsiteY117" fmla="*/ 302587 h 606580"/>
              <a:gd name="connsiteX118" fmla="*/ 377300 w 593384"/>
              <a:gd name="connsiteY118" fmla="*/ 318750 h 606580"/>
              <a:gd name="connsiteX119" fmla="*/ 363859 w 593384"/>
              <a:gd name="connsiteY119" fmla="*/ 337733 h 606580"/>
              <a:gd name="connsiteX120" fmla="*/ 358818 w 593384"/>
              <a:gd name="connsiteY120" fmla="*/ 361672 h 606580"/>
              <a:gd name="connsiteX121" fmla="*/ 358818 w 593384"/>
              <a:gd name="connsiteY121" fmla="*/ 372422 h 606580"/>
              <a:gd name="connsiteX122" fmla="*/ 164306 w 593384"/>
              <a:gd name="connsiteY122" fmla="*/ 372422 h 606580"/>
              <a:gd name="connsiteX123" fmla="*/ 158273 w 593384"/>
              <a:gd name="connsiteY123" fmla="*/ 349550 h 606580"/>
              <a:gd name="connsiteX124" fmla="*/ 140937 w 593384"/>
              <a:gd name="connsiteY124" fmla="*/ 327898 h 606580"/>
              <a:gd name="connsiteX125" fmla="*/ 96566 w 593384"/>
              <a:gd name="connsiteY125" fmla="*/ 292676 h 606580"/>
              <a:gd name="connsiteX126" fmla="*/ 59757 w 593384"/>
              <a:gd name="connsiteY126" fmla="*/ 279792 h 606580"/>
              <a:gd name="connsiteX127" fmla="*/ 59789 w 593384"/>
              <a:gd name="connsiteY127" fmla="*/ 279227 h 606580"/>
              <a:gd name="connsiteX128" fmla="*/ 96899 w 593384"/>
              <a:gd name="connsiteY128" fmla="*/ 292266 h 606580"/>
              <a:gd name="connsiteX129" fmla="*/ 141264 w 593384"/>
              <a:gd name="connsiteY129" fmla="*/ 327495 h 606580"/>
              <a:gd name="connsiteX130" fmla="*/ 158750 w 593384"/>
              <a:gd name="connsiteY130" fmla="*/ 349303 h 606580"/>
              <a:gd name="connsiteX131" fmla="*/ 164782 w 593384"/>
              <a:gd name="connsiteY131" fmla="*/ 371950 h 606580"/>
              <a:gd name="connsiteX132" fmla="*/ 358276 w 593384"/>
              <a:gd name="connsiteY132" fmla="*/ 371950 h 606580"/>
              <a:gd name="connsiteX133" fmla="*/ 358276 w 593384"/>
              <a:gd name="connsiteY133" fmla="*/ 361656 h 606580"/>
              <a:gd name="connsiteX134" fmla="*/ 363392 w 593384"/>
              <a:gd name="connsiteY134" fmla="*/ 337560 h 606580"/>
              <a:gd name="connsiteX135" fmla="*/ 376984 w 593384"/>
              <a:gd name="connsiteY135" fmla="*/ 318345 h 606580"/>
              <a:gd name="connsiteX136" fmla="*/ 418065 w 593384"/>
              <a:gd name="connsiteY136" fmla="*/ 302027 h 606580"/>
              <a:gd name="connsiteX137" fmla="*/ 455557 w 593384"/>
              <a:gd name="connsiteY137" fmla="*/ 315371 h 606580"/>
              <a:gd name="connsiteX138" fmla="*/ 572004 w 593384"/>
              <a:gd name="connsiteY138" fmla="*/ 409543 h 606580"/>
              <a:gd name="connsiteX139" fmla="*/ 576510 w 593384"/>
              <a:gd name="connsiteY139" fmla="*/ 413584 h 606580"/>
              <a:gd name="connsiteX140" fmla="*/ 576357 w 593384"/>
              <a:gd name="connsiteY140" fmla="*/ 495099 h 606580"/>
              <a:gd name="connsiteX141" fmla="*/ 572233 w 593384"/>
              <a:gd name="connsiteY141" fmla="*/ 498835 h 606580"/>
              <a:gd name="connsiteX142" fmla="*/ 457390 w 593384"/>
              <a:gd name="connsiteY142" fmla="*/ 592855 h 606580"/>
              <a:gd name="connsiteX143" fmla="*/ 419058 w 593384"/>
              <a:gd name="connsiteY143" fmla="*/ 606580 h 606580"/>
              <a:gd name="connsiteX144" fmla="*/ 377289 w 593384"/>
              <a:gd name="connsiteY144" fmla="*/ 589957 h 606580"/>
              <a:gd name="connsiteX145" fmla="*/ 363468 w 593384"/>
              <a:gd name="connsiteY145" fmla="*/ 570512 h 606580"/>
              <a:gd name="connsiteX146" fmla="*/ 358276 w 593384"/>
              <a:gd name="connsiteY146" fmla="*/ 545959 h 606580"/>
              <a:gd name="connsiteX147" fmla="*/ 358276 w 593384"/>
              <a:gd name="connsiteY147" fmla="*/ 536656 h 606580"/>
              <a:gd name="connsiteX148" fmla="*/ 59713 w 593384"/>
              <a:gd name="connsiteY148" fmla="*/ 536656 h 606580"/>
              <a:gd name="connsiteX149" fmla="*/ 0 w 593384"/>
              <a:gd name="connsiteY149" fmla="*/ 477027 h 606580"/>
              <a:gd name="connsiteX150" fmla="*/ 0 w 593384"/>
              <a:gd name="connsiteY150" fmla="*/ 338857 h 606580"/>
              <a:gd name="connsiteX151" fmla="*/ 5116 w 593384"/>
              <a:gd name="connsiteY151" fmla="*/ 314761 h 606580"/>
              <a:gd name="connsiteX152" fmla="*/ 18632 w 593384"/>
              <a:gd name="connsiteY152" fmla="*/ 295621 h 606580"/>
              <a:gd name="connsiteX153" fmla="*/ 59789 w 593384"/>
              <a:gd name="connsiteY153" fmla="*/ 279227 h 606580"/>
              <a:gd name="connsiteX154" fmla="*/ 174327 w 593384"/>
              <a:gd name="connsiteY154" fmla="*/ 44608 h 606580"/>
              <a:gd name="connsiteX155" fmla="*/ 164247 w 593384"/>
              <a:gd name="connsiteY155" fmla="*/ 48192 h 606580"/>
              <a:gd name="connsiteX156" fmla="*/ 49403 w 593384"/>
              <a:gd name="connsiteY156" fmla="*/ 142211 h 606580"/>
              <a:gd name="connsiteX157" fmla="*/ 48487 w 593384"/>
              <a:gd name="connsiteY157" fmla="*/ 142974 h 606580"/>
              <a:gd name="connsiteX158" fmla="*/ 48487 w 593384"/>
              <a:gd name="connsiteY158" fmla="*/ 161580 h 606580"/>
              <a:gd name="connsiteX159" fmla="*/ 49480 w 593384"/>
              <a:gd name="connsiteY159" fmla="*/ 162418 h 606580"/>
              <a:gd name="connsiteX160" fmla="*/ 165851 w 593384"/>
              <a:gd name="connsiteY160" fmla="*/ 256590 h 606580"/>
              <a:gd name="connsiteX161" fmla="*/ 175319 w 593384"/>
              <a:gd name="connsiteY161" fmla="*/ 259946 h 606580"/>
              <a:gd name="connsiteX162" fmla="*/ 190438 w 593384"/>
              <a:gd name="connsiteY162" fmla="*/ 244924 h 606580"/>
              <a:gd name="connsiteX163" fmla="*/ 190438 w 593384"/>
              <a:gd name="connsiteY163" fmla="*/ 206111 h 606580"/>
              <a:gd name="connsiteX164" fmla="*/ 206550 w 593384"/>
              <a:gd name="connsiteY164" fmla="*/ 190098 h 606580"/>
              <a:gd name="connsiteX165" fmla="*/ 456931 w 593384"/>
              <a:gd name="connsiteY165" fmla="*/ 190098 h 606580"/>
              <a:gd name="connsiteX166" fmla="*/ 473042 w 593384"/>
              <a:gd name="connsiteY166" fmla="*/ 206111 h 606580"/>
              <a:gd name="connsiteX167" fmla="*/ 473042 w 593384"/>
              <a:gd name="connsiteY167" fmla="*/ 229978 h 606580"/>
              <a:gd name="connsiteX168" fmla="*/ 479915 w 593384"/>
              <a:gd name="connsiteY168" fmla="*/ 244238 h 606580"/>
              <a:gd name="connsiteX169" fmla="*/ 524279 w 593384"/>
              <a:gd name="connsiteY169" fmla="*/ 279466 h 606580"/>
              <a:gd name="connsiteX170" fmla="*/ 533595 w 593384"/>
              <a:gd name="connsiteY170" fmla="*/ 282745 h 606580"/>
              <a:gd name="connsiteX171" fmla="*/ 548714 w 593384"/>
              <a:gd name="connsiteY171" fmla="*/ 267723 h 606580"/>
              <a:gd name="connsiteX172" fmla="*/ 548714 w 593384"/>
              <a:gd name="connsiteY172" fmla="*/ 129553 h 606580"/>
              <a:gd name="connsiteX173" fmla="*/ 533671 w 593384"/>
              <a:gd name="connsiteY173" fmla="*/ 114532 h 606580"/>
              <a:gd name="connsiteX174" fmla="*/ 206550 w 593384"/>
              <a:gd name="connsiteY174" fmla="*/ 114532 h 606580"/>
              <a:gd name="connsiteX175" fmla="*/ 190438 w 593384"/>
              <a:gd name="connsiteY175" fmla="*/ 98442 h 606580"/>
              <a:gd name="connsiteX176" fmla="*/ 190438 w 593384"/>
              <a:gd name="connsiteY176" fmla="*/ 60621 h 606580"/>
              <a:gd name="connsiteX177" fmla="*/ 174327 w 593384"/>
              <a:gd name="connsiteY177" fmla="*/ 44608 h 606580"/>
              <a:gd name="connsiteX178" fmla="*/ 174289 w 593384"/>
              <a:gd name="connsiteY178" fmla="*/ 44097 h 606580"/>
              <a:gd name="connsiteX179" fmla="*/ 190936 w 593384"/>
              <a:gd name="connsiteY179" fmla="*/ 60641 h 606580"/>
              <a:gd name="connsiteX180" fmla="*/ 190936 w 593384"/>
              <a:gd name="connsiteY180" fmla="*/ 98455 h 606580"/>
              <a:gd name="connsiteX181" fmla="*/ 206513 w 593384"/>
              <a:gd name="connsiteY181" fmla="*/ 114008 h 606580"/>
              <a:gd name="connsiteX182" fmla="*/ 533641 w 593384"/>
              <a:gd name="connsiteY182" fmla="*/ 114008 h 606580"/>
              <a:gd name="connsiteX183" fmla="*/ 549218 w 593384"/>
              <a:gd name="connsiteY183" fmla="*/ 129560 h 606580"/>
              <a:gd name="connsiteX184" fmla="*/ 549218 w 593384"/>
              <a:gd name="connsiteY184" fmla="*/ 267704 h 606580"/>
              <a:gd name="connsiteX185" fmla="*/ 533564 w 593384"/>
              <a:gd name="connsiteY185" fmla="*/ 283257 h 606580"/>
              <a:gd name="connsiteX186" fmla="*/ 523943 w 593384"/>
              <a:gd name="connsiteY186" fmla="*/ 279826 h 606580"/>
              <a:gd name="connsiteX187" fmla="*/ 479578 w 593384"/>
              <a:gd name="connsiteY187" fmla="*/ 244604 h 606580"/>
              <a:gd name="connsiteX188" fmla="*/ 472476 w 593384"/>
              <a:gd name="connsiteY188" fmla="*/ 229966 h 606580"/>
              <a:gd name="connsiteX189" fmla="*/ 472476 w 593384"/>
              <a:gd name="connsiteY189" fmla="*/ 206104 h 606580"/>
              <a:gd name="connsiteX190" fmla="*/ 456899 w 593384"/>
              <a:gd name="connsiteY190" fmla="*/ 190551 h 606580"/>
              <a:gd name="connsiteX191" fmla="*/ 206513 w 593384"/>
              <a:gd name="connsiteY191" fmla="*/ 190551 h 606580"/>
              <a:gd name="connsiteX192" fmla="*/ 190936 w 593384"/>
              <a:gd name="connsiteY192" fmla="*/ 206104 h 606580"/>
              <a:gd name="connsiteX193" fmla="*/ 190936 w 593384"/>
              <a:gd name="connsiteY193" fmla="*/ 244909 h 606580"/>
              <a:gd name="connsiteX194" fmla="*/ 175282 w 593384"/>
              <a:gd name="connsiteY194" fmla="*/ 260462 h 606580"/>
              <a:gd name="connsiteX195" fmla="*/ 165508 w 593384"/>
              <a:gd name="connsiteY195" fmla="*/ 256955 h 606580"/>
              <a:gd name="connsiteX196" fmla="*/ 49058 w 593384"/>
              <a:gd name="connsiteY196" fmla="*/ 162800 h 606580"/>
              <a:gd name="connsiteX197" fmla="*/ 48066 w 593384"/>
              <a:gd name="connsiteY197" fmla="*/ 161885 h 606580"/>
              <a:gd name="connsiteX198" fmla="*/ 48142 w 593384"/>
              <a:gd name="connsiteY198" fmla="*/ 142673 h 606580"/>
              <a:gd name="connsiteX199" fmla="*/ 49058 w 593384"/>
              <a:gd name="connsiteY199" fmla="*/ 141835 h 606580"/>
              <a:gd name="connsiteX200" fmla="*/ 163904 w 593384"/>
              <a:gd name="connsiteY200" fmla="*/ 47833 h 606580"/>
              <a:gd name="connsiteX201" fmla="*/ 174289 w 593384"/>
              <a:gd name="connsiteY201" fmla="*/ 44097 h 606580"/>
              <a:gd name="connsiteX202" fmla="*/ 174327 w 593384"/>
              <a:gd name="connsiteY202" fmla="*/ 43540 h 606580"/>
              <a:gd name="connsiteX203" fmla="*/ 163636 w 593384"/>
              <a:gd name="connsiteY203" fmla="*/ 47429 h 606580"/>
              <a:gd name="connsiteX204" fmla="*/ 48793 w 593384"/>
              <a:gd name="connsiteY204" fmla="*/ 141449 h 606580"/>
              <a:gd name="connsiteX205" fmla="*/ 47800 w 593384"/>
              <a:gd name="connsiteY205" fmla="*/ 142288 h 606580"/>
              <a:gd name="connsiteX206" fmla="*/ 47800 w 593384"/>
              <a:gd name="connsiteY206" fmla="*/ 162266 h 606580"/>
              <a:gd name="connsiteX207" fmla="*/ 48793 w 593384"/>
              <a:gd name="connsiteY207" fmla="*/ 163181 h 606580"/>
              <a:gd name="connsiteX208" fmla="*/ 165240 w 593384"/>
              <a:gd name="connsiteY208" fmla="*/ 257353 h 606580"/>
              <a:gd name="connsiteX209" fmla="*/ 175319 w 593384"/>
              <a:gd name="connsiteY209" fmla="*/ 261013 h 606580"/>
              <a:gd name="connsiteX210" fmla="*/ 191431 w 593384"/>
              <a:gd name="connsiteY210" fmla="*/ 244924 h 606580"/>
              <a:gd name="connsiteX211" fmla="*/ 191431 w 593384"/>
              <a:gd name="connsiteY211" fmla="*/ 206111 h 606580"/>
              <a:gd name="connsiteX212" fmla="*/ 206550 w 593384"/>
              <a:gd name="connsiteY212" fmla="*/ 191089 h 606580"/>
              <a:gd name="connsiteX213" fmla="*/ 456931 w 593384"/>
              <a:gd name="connsiteY213" fmla="*/ 191089 h 606580"/>
              <a:gd name="connsiteX214" fmla="*/ 472050 w 593384"/>
              <a:gd name="connsiteY214" fmla="*/ 206111 h 606580"/>
              <a:gd name="connsiteX215" fmla="*/ 472050 w 593384"/>
              <a:gd name="connsiteY215" fmla="*/ 229978 h 606580"/>
              <a:gd name="connsiteX216" fmla="*/ 479304 w 593384"/>
              <a:gd name="connsiteY216" fmla="*/ 245000 h 606580"/>
              <a:gd name="connsiteX217" fmla="*/ 523668 w 593384"/>
              <a:gd name="connsiteY217" fmla="*/ 280229 h 606580"/>
              <a:gd name="connsiteX218" fmla="*/ 533595 w 593384"/>
              <a:gd name="connsiteY218" fmla="*/ 283813 h 606580"/>
              <a:gd name="connsiteX219" fmla="*/ 549707 w 593384"/>
              <a:gd name="connsiteY219" fmla="*/ 267723 h 606580"/>
              <a:gd name="connsiteX220" fmla="*/ 549707 w 593384"/>
              <a:gd name="connsiteY220" fmla="*/ 129553 h 606580"/>
              <a:gd name="connsiteX221" fmla="*/ 533671 w 593384"/>
              <a:gd name="connsiteY221" fmla="*/ 113464 h 606580"/>
              <a:gd name="connsiteX222" fmla="*/ 206550 w 593384"/>
              <a:gd name="connsiteY222" fmla="*/ 113464 h 606580"/>
              <a:gd name="connsiteX223" fmla="*/ 191431 w 593384"/>
              <a:gd name="connsiteY223" fmla="*/ 98442 h 606580"/>
              <a:gd name="connsiteX224" fmla="*/ 191431 w 593384"/>
              <a:gd name="connsiteY224" fmla="*/ 60621 h 606580"/>
              <a:gd name="connsiteX225" fmla="*/ 174327 w 593384"/>
              <a:gd name="connsiteY225" fmla="*/ 43540 h 606580"/>
              <a:gd name="connsiteX226" fmla="*/ 174327 w 593384"/>
              <a:gd name="connsiteY226" fmla="*/ 991 h 606580"/>
              <a:gd name="connsiteX227" fmla="*/ 215408 w 593384"/>
              <a:gd name="connsiteY227" fmla="*/ 17309 h 606580"/>
              <a:gd name="connsiteX228" fmla="*/ 228999 w 593384"/>
              <a:gd name="connsiteY228" fmla="*/ 36449 h 606580"/>
              <a:gd name="connsiteX229" fmla="*/ 234039 w 593384"/>
              <a:gd name="connsiteY229" fmla="*/ 60621 h 606580"/>
              <a:gd name="connsiteX230" fmla="*/ 234039 w 593384"/>
              <a:gd name="connsiteY230" fmla="*/ 70915 h 606580"/>
              <a:gd name="connsiteX231" fmla="*/ 533671 w 593384"/>
              <a:gd name="connsiteY231" fmla="*/ 70915 h 606580"/>
              <a:gd name="connsiteX232" fmla="*/ 592315 w 593384"/>
              <a:gd name="connsiteY232" fmla="*/ 129553 h 606580"/>
              <a:gd name="connsiteX233" fmla="*/ 592315 w 593384"/>
              <a:gd name="connsiteY233" fmla="*/ 267723 h 606580"/>
              <a:gd name="connsiteX234" fmla="*/ 587352 w 593384"/>
              <a:gd name="connsiteY234" fmla="*/ 291438 h 606580"/>
              <a:gd name="connsiteX235" fmla="*/ 573989 w 593384"/>
              <a:gd name="connsiteY235" fmla="*/ 310272 h 606580"/>
              <a:gd name="connsiteX236" fmla="*/ 533595 w 593384"/>
              <a:gd name="connsiteY236" fmla="*/ 326285 h 606580"/>
              <a:gd name="connsiteX237" fmla="*/ 497095 w 593384"/>
              <a:gd name="connsiteY237" fmla="*/ 313551 h 606580"/>
              <a:gd name="connsiteX238" fmla="*/ 452731 w 593384"/>
              <a:gd name="connsiteY238" fmla="*/ 278323 h 606580"/>
              <a:gd name="connsiteX239" fmla="*/ 435550 w 593384"/>
              <a:gd name="connsiteY239" fmla="*/ 256819 h 606580"/>
              <a:gd name="connsiteX240" fmla="*/ 429594 w 593384"/>
              <a:gd name="connsiteY240" fmla="*/ 234096 h 606580"/>
              <a:gd name="connsiteX241" fmla="*/ 429518 w 593384"/>
              <a:gd name="connsiteY241" fmla="*/ 233638 h 606580"/>
              <a:gd name="connsiteX242" fmla="*/ 234039 w 593384"/>
              <a:gd name="connsiteY242" fmla="*/ 233638 h 606580"/>
              <a:gd name="connsiteX243" fmla="*/ 234039 w 593384"/>
              <a:gd name="connsiteY243" fmla="*/ 244924 h 606580"/>
              <a:gd name="connsiteX244" fmla="*/ 229076 w 593384"/>
              <a:gd name="connsiteY244" fmla="*/ 268638 h 606580"/>
              <a:gd name="connsiteX245" fmla="*/ 215713 w 593384"/>
              <a:gd name="connsiteY245" fmla="*/ 287473 h 606580"/>
              <a:gd name="connsiteX246" fmla="*/ 175319 w 593384"/>
              <a:gd name="connsiteY246" fmla="*/ 303562 h 606580"/>
              <a:gd name="connsiteX247" fmla="*/ 138438 w 593384"/>
              <a:gd name="connsiteY247" fmla="*/ 290447 h 606580"/>
              <a:gd name="connsiteX248" fmla="*/ 21991 w 593384"/>
              <a:gd name="connsiteY248" fmla="*/ 196275 h 606580"/>
              <a:gd name="connsiteX249" fmla="*/ 17562 w 593384"/>
              <a:gd name="connsiteY249" fmla="*/ 192309 h 606580"/>
              <a:gd name="connsiteX250" fmla="*/ 17714 w 593384"/>
              <a:gd name="connsiteY250" fmla="*/ 112168 h 606580"/>
              <a:gd name="connsiteX251" fmla="*/ 21762 w 593384"/>
              <a:gd name="connsiteY251" fmla="*/ 108508 h 606580"/>
              <a:gd name="connsiteX252" fmla="*/ 136605 w 593384"/>
              <a:gd name="connsiteY252" fmla="*/ 14564 h 606580"/>
              <a:gd name="connsiteX253" fmla="*/ 174327 w 593384"/>
              <a:gd name="connsiteY253" fmla="*/ 991 h 606580"/>
              <a:gd name="connsiteX254" fmla="*/ 174289 w 593384"/>
              <a:gd name="connsiteY254" fmla="*/ 565 h 606580"/>
              <a:gd name="connsiteX255" fmla="*/ 136262 w 593384"/>
              <a:gd name="connsiteY255" fmla="*/ 14135 h 606580"/>
              <a:gd name="connsiteX256" fmla="*/ 21416 w 593384"/>
              <a:gd name="connsiteY256" fmla="*/ 108137 h 606580"/>
              <a:gd name="connsiteX257" fmla="*/ 17293 w 593384"/>
              <a:gd name="connsiteY257" fmla="*/ 111797 h 606580"/>
              <a:gd name="connsiteX258" fmla="*/ 17216 w 593384"/>
              <a:gd name="connsiteY258" fmla="*/ 192686 h 606580"/>
              <a:gd name="connsiteX259" fmla="*/ 21645 w 593384"/>
              <a:gd name="connsiteY259" fmla="*/ 196650 h 606580"/>
              <a:gd name="connsiteX260" fmla="*/ 138095 w 593384"/>
              <a:gd name="connsiteY260" fmla="*/ 290805 h 606580"/>
              <a:gd name="connsiteX261" fmla="*/ 175282 w 593384"/>
              <a:gd name="connsiteY261" fmla="*/ 303994 h 606580"/>
              <a:gd name="connsiteX262" fmla="*/ 216058 w 593384"/>
              <a:gd name="connsiteY262" fmla="*/ 287831 h 606580"/>
              <a:gd name="connsiteX263" fmla="*/ 229498 w 593384"/>
              <a:gd name="connsiteY263" fmla="*/ 268848 h 606580"/>
              <a:gd name="connsiteX264" fmla="*/ 234538 w 593384"/>
              <a:gd name="connsiteY264" fmla="*/ 244909 h 606580"/>
              <a:gd name="connsiteX265" fmla="*/ 234538 w 593384"/>
              <a:gd name="connsiteY265" fmla="*/ 234159 h 606580"/>
              <a:gd name="connsiteX266" fmla="*/ 429027 w 593384"/>
              <a:gd name="connsiteY266" fmla="*/ 234159 h 606580"/>
              <a:gd name="connsiteX267" fmla="*/ 435060 w 593384"/>
              <a:gd name="connsiteY267" fmla="*/ 257031 h 606580"/>
              <a:gd name="connsiteX268" fmla="*/ 452393 w 593384"/>
              <a:gd name="connsiteY268" fmla="*/ 278683 h 606580"/>
              <a:gd name="connsiteX269" fmla="*/ 496759 w 593384"/>
              <a:gd name="connsiteY269" fmla="*/ 313905 h 606580"/>
              <a:gd name="connsiteX270" fmla="*/ 533564 w 593384"/>
              <a:gd name="connsiteY270" fmla="*/ 326789 h 606580"/>
              <a:gd name="connsiteX271" fmla="*/ 574341 w 593384"/>
              <a:gd name="connsiteY271" fmla="*/ 310550 h 606580"/>
              <a:gd name="connsiteX272" fmla="*/ 587780 w 593384"/>
              <a:gd name="connsiteY272" fmla="*/ 291567 h 606580"/>
              <a:gd name="connsiteX273" fmla="*/ 592820 w 593384"/>
              <a:gd name="connsiteY273" fmla="*/ 267704 h 606580"/>
              <a:gd name="connsiteX274" fmla="*/ 592820 w 593384"/>
              <a:gd name="connsiteY274" fmla="*/ 129560 h 606580"/>
              <a:gd name="connsiteX275" fmla="*/ 533641 w 593384"/>
              <a:gd name="connsiteY275" fmla="*/ 70476 h 606580"/>
              <a:gd name="connsiteX276" fmla="*/ 234538 w 593384"/>
              <a:gd name="connsiteY276" fmla="*/ 70476 h 606580"/>
              <a:gd name="connsiteX277" fmla="*/ 234538 w 593384"/>
              <a:gd name="connsiteY277" fmla="*/ 60641 h 606580"/>
              <a:gd name="connsiteX278" fmla="*/ 229421 w 593384"/>
              <a:gd name="connsiteY278" fmla="*/ 36321 h 606580"/>
              <a:gd name="connsiteX279" fmla="*/ 215753 w 593384"/>
              <a:gd name="connsiteY279" fmla="*/ 16956 h 606580"/>
              <a:gd name="connsiteX280" fmla="*/ 174289 w 593384"/>
              <a:gd name="connsiteY280" fmla="*/ 565 h 606580"/>
              <a:gd name="connsiteX281" fmla="*/ 174327 w 593384"/>
              <a:gd name="connsiteY281" fmla="*/ 0 h 606580"/>
              <a:gd name="connsiteX282" fmla="*/ 216095 w 593384"/>
              <a:gd name="connsiteY282" fmla="*/ 16623 h 606580"/>
              <a:gd name="connsiteX283" fmla="*/ 229916 w 593384"/>
              <a:gd name="connsiteY283" fmla="*/ 36068 h 606580"/>
              <a:gd name="connsiteX284" fmla="*/ 235108 w 593384"/>
              <a:gd name="connsiteY284" fmla="*/ 60621 h 606580"/>
              <a:gd name="connsiteX285" fmla="*/ 235108 w 593384"/>
              <a:gd name="connsiteY285" fmla="*/ 69924 h 606580"/>
              <a:gd name="connsiteX286" fmla="*/ 533671 w 593384"/>
              <a:gd name="connsiteY286" fmla="*/ 69924 h 606580"/>
              <a:gd name="connsiteX287" fmla="*/ 593384 w 593384"/>
              <a:gd name="connsiteY287" fmla="*/ 129553 h 606580"/>
              <a:gd name="connsiteX288" fmla="*/ 593384 w 593384"/>
              <a:gd name="connsiteY288" fmla="*/ 267723 h 606580"/>
              <a:gd name="connsiteX289" fmla="*/ 588268 w 593384"/>
              <a:gd name="connsiteY289" fmla="*/ 291819 h 606580"/>
              <a:gd name="connsiteX290" fmla="*/ 574752 w 593384"/>
              <a:gd name="connsiteY290" fmla="*/ 310959 h 606580"/>
              <a:gd name="connsiteX291" fmla="*/ 533595 w 593384"/>
              <a:gd name="connsiteY291" fmla="*/ 327353 h 606580"/>
              <a:gd name="connsiteX292" fmla="*/ 496485 w 593384"/>
              <a:gd name="connsiteY292" fmla="*/ 314314 h 606580"/>
              <a:gd name="connsiteX293" fmla="*/ 452120 w 593384"/>
              <a:gd name="connsiteY293" fmla="*/ 279085 h 606580"/>
              <a:gd name="connsiteX294" fmla="*/ 434634 w 593384"/>
              <a:gd name="connsiteY294" fmla="*/ 257277 h 606580"/>
              <a:gd name="connsiteX295" fmla="*/ 428602 w 593384"/>
              <a:gd name="connsiteY295" fmla="*/ 234630 h 606580"/>
              <a:gd name="connsiteX296" fmla="*/ 235108 w 593384"/>
              <a:gd name="connsiteY296" fmla="*/ 234630 h 606580"/>
              <a:gd name="connsiteX297" fmla="*/ 235108 w 593384"/>
              <a:gd name="connsiteY297" fmla="*/ 244924 h 606580"/>
              <a:gd name="connsiteX298" fmla="*/ 229992 w 593384"/>
              <a:gd name="connsiteY298" fmla="*/ 269020 h 606580"/>
              <a:gd name="connsiteX299" fmla="*/ 216400 w 593384"/>
              <a:gd name="connsiteY299" fmla="*/ 288235 h 606580"/>
              <a:gd name="connsiteX300" fmla="*/ 175319 w 593384"/>
              <a:gd name="connsiteY300" fmla="*/ 304553 h 606580"/>
              <a:gd name="connsiteX301" fmla="*/ 137827 w 593384"/>
              <a:gd name="connsiteY301" fmla="*/ 291209 h 606580"/>
              <a:gd name="connsiteX302" fmla="*/ 21380 w 593384"/>
              <a:gd name="connsiteY302" fmla="*/ 197037 h 606580"/>
              <a:gd name="connsiteX303" fmla="*/ 16875 w 593384"/>
              <a:gd name="connsiteY303" fmla="*/ 192996 h 606580"/>
              <a:gd name="connsiteX304" fmla="*/ 17027 w 593384"/>
              <a:gd name="connsiteY304" fmla="*/ 111405 h 606580"/>
              <a:gd name="connsiteX305" fmla="*/ 21151 w 593384"/>
              <a:gd name="connsiteY305" fmla="*/ 107745 h 606580"/>
              <a:gd name="connsiteX306" fmla="*/ 135994 w 593384"/>
              <a:gd name="connsiteY306" fmla="*/ 13725 h 606580"/>
              <a:gd name="connsiteX307" fmla="*/ 174327 w 593384"/>
              <a:gd name="connsiteY307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593384" h="606580">
                <a:moveTo>
                  <a:pt x="59789" y="323835"/>
                </a:moveTo>
                <a:cubicBezTo>
                  <a:pt x="52535" y="323835"/>
                  <a:pt x="44670" y="329554"/>
                  <a:pt x="44670" y="338857"/>
                </a:cubicBezTo>
                <a:lnTo>
                  <a:pt x="44670" y="477027"/>
                </a:lnTo>
                <a:cubicBezTo>
                  <a:pt x="44670" y="485338"/>
                  <a:pt x="51390" y="492048"/>
                  <a:pt x="59713" y="492048"/>
                </a:cubicBezTo>
                <a:lnTo>
                  <a:pt x="386834" y="492048"/>
                </a:lnTo>
                <a:cubicBezTo>
                  <a:pt x="395692" y="492048"/>
                  <a:pt x="402946" y="499292"/>
                  <a:pt x="402946" y="508138"/>
                </a:cubicBezTo>
                <a:lnTo>
                  <a:pt x="402946" y="545959"/>
                </a:lnTo>
                <a:cubicBezTo>
                  <a:pt x="402946" y="555872"/>
                  <a:pt x="411269" y="561972"/>
                  <a:pt x="419058" y="561972"/>
                </a:cubicBezTo>
                <a:cubicBezTo>
                  <a:pt x="422723" y="561972"/>
                  <a:pt x="426159" y="560752"/>
                  <a:pt x="429137" y="558388"/>
                </a:cubicBezTo>
                <a:lnTo>
                  <a:pt x="543981" y="464369"/>
                </a:lnTo>
                <a:cubicBezTo>
                  <a:pt x="544286" y="464140"/>
                  <a:pt x="544592" y="463835"/>
                  <a:pt x="544897" y="463606"/>
                </a:cubicBezTo>
                <a:cubicBezTo>
                  <a:pt x="550013" y="458497"/>
                  <a:pt x="550013" y="450109"/>
                  <a:pt x="544897" y="445000"/>
                </a:cubicBezTo>
                <a:cubicBezTo>
                  <a:pt x="544592" y="444695"/>
                  <a:pt x="544210" y="444390"/>
                  <a:pt x="543904" y="444162"/>
                </a:cubicBezTo>
                <a:lnTo>
                  <a:pt x="427533" y="349990"/>
                </a:lnTo>
                <a:cubicBezTo>
                  <a:pt x="424784" y="347778"/>
                  <a:pt x="421501" y="346634"/>
                  <a:pt x="418065" y="346634"/>
                </a:cubicBezTo>
                <a:cubicBezTo>
                  <a:pt x="410811" y="346634"/>
                  <a:pt x="402946" y="352353"/>
                  <a:pt x="402946" y="361656"/>
                </a:cubicBezTo>
                <a:lnTo>
                  <a:pt x="402946" y="400469"/>
                </a:lnTo>
                <a:cubicBezTo>
                  <a:pt x="402946" y="409314"/>
                  <a:pt x="395692" y="416482"/>
                  <a:pt x="386834" y="416482"/>
                </a:cubicBezTo>
                <a:lnTo>
                  <a:pt x="136453" y="416482"/>
                </a:lnTo>
                <a:cubicBezTo>
                  <a:pt x="127519" y="416482"/>
                  <a:pt x="120342" y="409314"/>
                  <a:pt x="120342" y="400469"/>
                </a:cubicBezTo>
                <a:lnTo>
                  <a:pt x="120342" y="376602"/>
                </a:lnTo>
                <a:cubicBezTo>
                  <a:pt x="120342" y="371035"/>
                  <a:pt x="117822" y="365850"/>
                  <a:pt x="113469" y="362342"/>
                </a:cubicBezTo>
                <a:lnTo>
                  <a:pt x="69105" y="327114"/>
                </a:lnTo>
                <a:cubicBezTo>
                  <a:pt x="66356" y="324979"/>
                  <a:pt x="63149" y="323835"/>
                  <a:pt x="59789" y="323835"/>
                </a:cubicBezTo>
                <a:close/>
                <a:moveTo>
                  <a:pt x="59757" y="323324"/>
                </a:moveTo>
                <a:cubicBezTo>
                  <a:pt x="63040" y="323324"/>
                  <a:pt x="66401" y="324391"/>
                  <a:pt x="69379" y="326755"/>
                </a:cubicBezTo>
                <a:lnTo>
                  <a:pt x="113750" y="361977"/>
                </a:lnTo>
                <a:cubicBezTo>
                  <a:pt x="118255" y="365484"/>
                  <a:pt x="120852" y="370897"/>
                  <a:pt x="120852" y="376615"/>
                </a:cubicBezTo>
                <a:lnTo>
                  <a:pt x="120852" y="400477"/>
                </a:lnTo>
                <a:cubicBezTo>
                  <a:pt x="120852" y="409016"/>
                  <a:pt x="127802" y="416030"/>
                  <a:pt x="136431" y="416030"/>
                </a:cubicBezTo>
                <a:lnTo>
                  <a:pt x="386846" y="416030"/>
                </a:lnTo>
                <a:cubicBezTo>
                  <a:pt x="395476" y="416030"/>
                  <a:pt x="402425" y="409016"/>
                  <a:pt x="402425" y="400477"/>
                </a:cubicBezTo>
                <a:lnTo>
                  <a:pt x="402425" y="361672"/>
                </a:lnTo>
                <a:cubicBezTo>
                  <a:pt x="402425" y="352447"/>
                  <a:pt x="410062" y="346119"/>
                  <a:pt x="418081" y="346119"/>
                </a:cubicBezTo>
                <a:cubicBezTo>
                  <a:pt x="421441" y="346119"/>
                  <a:pt x="424878" y="347187"/>
                  <a:pt x="427856" y="349626"/>
                </a:cubicBezTo>
                <a:lnTo>
                  <a:pt x="544319" y="443781"/>
                </a:lnTo>
                <a:cubicBezTo>
                  <a:pt x="544625" y="444086"/>
                  <a:pt x="545007" y="444314"/>
                  <a:pt x="545312" y="444696"/>
                </a:cubicBezTo>
                <a:cubicBezTo>
                  <a:pt x="550582" y="449956"/>
                  <a:pt x="550582" y="458647"/>
                  <a:pt x="545236" y="463908"/>
                </a:cubicBezTo>
                <a:cubicBezTo>
                  <a:pt x="544930" y="464213"/>
                  <a:pt x="544625" y="464518"/>
                  <a:pt x="544319" y="464746"/>
                </a:cubicBezTo>
                <a:lnTo>
                  <a:pt x="429460" y="558748"/>
                </a:lnTo>
                <a:cubicBezTo>
                  <a:pt x="426252" y="561340"/>
                  <a:pt x="422587" y="562484"/>
                  <a:pt x="419074" y="562484"/>
                </a:cubicBezTo>
                <a:cubicBezTo>
                  <a:pt x="410520" y="562484"/>
                  <a:pt x="402425" y="555775"/>
                  <a:pt x="402425" y="545940"/>
                </a:cubicBezTo>
                <a:lnTo>
                  <a:pt x="402425" y="508126"/>
                </a:lnTo>
                <a:cubicBezTo>
                  <a:pt x="402425" y="499511"/>
                  <a:pt x="395476" y="492573"/>
                  <a:pt x="386846" y="492573"/>
                </a:cubicBezTo>
                <a:lnTo>
                  <a:pt x="59680" y="492573"/>
                </a:lnTo>
                <a:cubicBezTo>
                  <a:pt x="51127" y="492573"/>
                  <a:pt x="44101" y="485636"/>
                  <a:pt x="44101" y="477021"/>
                </a:cubicBezTo>
                <a:lnTo>
                  <a:pt x="44101" y="338877"/>
                </a:lnTo>
                <a:cubicBezTo>
                  <a:pt x="44101" y="329652"/>
                  <a:pt x="51738" y="323324"/>
                  <a:pt x="59757" y="323324"/>
                </a:cubicBezTo>
                <a:close/>
                <a:moveTo>
                  <a:pt x="59789" y="322767"/>
                </a:moveTo>
                <a:cubicBezTo>
                  <a:pt x="52000" y="322767"/>
                  <a:pt x="43677" y="328944"/>
                  <a:pt x="43677" y="338857"/>
                </a:cubicBezTo>
                <a:lnTo>
                  <a:pt x="43677" y="477027"/>
                </a:lnTo>
                <a:cubicBezTo>
                  <a:pt x="43677" y="485872"/>
                  <a:pt x="50855" y="493116"/>
                  <a:pt x="59713" y="493116"/>
                </a:cubicBezTo>
                <a:lnTo>
                  <a:pt x="386834" y="493116"/>
                </a:lnTo>
                <a:cubicBezTo>
                  <a:pt x="395157" y="493116"/>
                  <a:pt x="401953" y="499826"/>
                  <a:pt x="401953" y="508138"/>
                </a:cubicBezTo>
                <a:lnTo>
                  <a:pt x="401953" y="545959"/>
                </a:lnTo>
                <a:cubicBezTo>
                  <a:pt x="401953" y="556482"/>
                  <a:pt x="410811" y="563040"/>
                  <a:pt x="419058" y="563040"/>
                </a:cubicBezTo>
                <a:cubicBezTo>
                  <a:pt x="422952" y="563040"/>
                  <a:pt x="426617" y="561667"/>
                  <a:pt x="429748" y="559151"/>
                </a:cubicBezTo>
                <a:lnTo>
                  <a:pt x="544592" y="465131"/>
                </a:lnTo>
                <a:cubicBezTo>
                  <a:pt x="544973" y="464902"/>
                  <a:pt x="545279" y="464597"/>
                  <a:pt x="545584" y="464292"/>
                </a:cubicBezTo>
                <a:cubicBezTo>
                  <a:pt x="551082" y="458802"/>
                  <a:pt x="551082" y="449804"/>
                  <a:pt x="545584" y="444314"/>
                </a:cubicBezTo>
                <a:cubicBezTo>
                  <a:pt x="545279" y="443933"/>
                  <a:pt x="544897" y="443628"/>
                  <a:pt x="544592" y="443399"/>
                </a:cubicBezTo>
                <a:lnTo>
                  <a:pt x="428144" y="349227"/>
                </a:lnTo>
                <a:cubicBezTo>
                  <a:pt x="425243" y="346863"/>
                  <a:pt x="421730" y="345567"/>
                  <a:pt x="418065" y="345567"/>
                </a:cubicBezTo>
                <a:cubicBezTo>
                  <a:pt x="410276" y="345567"/>
                  <a:pt x="401953" y="351743"/>
                  <a:pt x="401953" y="361656"/>
                </a:cubicBezTo>
                <a:lnTo>
                  <a:pt x="401953" y="400469"/>
                </a:lnTo>
                <a:cubicBezTo>
                  <a:pt x="401953" y="408704"/>
                  <a:pt x="395157" y="415491"/>
                  <a:pt x="386834" y="415491"/>
                </a:cubicBezTo>
                <a:lnTo>
                  <a:pt x="136453" y="415491"/>
                </a:lnTo>
                <a:cubicBezTo>
                  <a:pt x="128130" y="415491"/>
                  <a:pt x="121334" y="408704"/>
                  <a:pt x="121334" y="400469"/>
                </a:cubicBezTo>
                <a:lnTo>
                  <a:pt x="121334" y="376602"/>
                </a:lnTo>
                <a:cubicBezTo>
                  <a:pt x="121334" y="370730"/>
                  <a:pt x="118738" y="365240"/>
                  <a:pt x="114080" y="361580"/>
                </a:cubicBezTo>
                <a:lnTo>
                  <a:pt x="69716" y="326351"/>
                </a:lnTo>
                <a:cubicBezTo>
                  <a:pt x="66814" y="323987"/>
                  <a:pt x="63378" y="322767"/>
                  <a:pt x="59789" y="322767"/>
                </a:cubicBezTo>
                <a:close/>
                <a:moveTo>
                  <a:pt x="59789" y="280218"/>
                </a:moveTo>
                <a:cubicBezTo>
                  <a:pt x="72923" y="280218"/>
                  <a:pt x="85904" y="284793"/>
                  <a:pt x="96289" y="293029"/>
                </a:cubicBezTo>
                <a:lnTo>
                  <a:pt x="140653" y="328258"/>
                </a:lnTo>
                <a:cubicBezTo>
                  <a:pt x="147831" y="334053"/>
                  <a:pt x="153787" y="341449"/>
                  <a:pt x="157834" y="349761"/>
                </a:cubicBezTo>
                <a:cubicBezTo>
                  <a:pt x="161194" y="356776"/>
                  <a:pt x="163255" y="364630"/>
                  <a:pt x="163790" y="372484"/>
                </a:cubicBezTo>
                <a:lnTo>
                  <a:pt x="163866" y="372942"/>
                </a:lnTo>
                <a:lnTo>
                  <a:pt x="359345" y="372942"/>
                </a:lnTo>
                <a:lnTo>
                  <a:pt x="359345" y="361656"/>
                </a:lnTo>
                <a:cubicBezTo>
                  <a:pt x="359345" y="353421"/>
                  <a:pt x="361025" y="345414"/>
                  <a:pt x="364308" y="337942"/>
                </a:cubicBezTo>
                <a:cubicBezTo>
                  <a:pt x="367439" y="330850"/>
                  <a:pt x="371944" y="324445"/>
                  <a:pt x="377671" y="319107"/>
                </a:cubicBezTo>
                <a:cubicBezTo>
                  <a:pt x="388667" y="308737"/>
                  <a:pt x="403022" y="303018"/>
                  <a:pt x="418065" y="303018"/>
                </a:cubicBezTo>
                <a:cubicBezTo>
                  <a:pt x="431428" y="303018"/>
                  <a:pt x="444485" y="307669"/>
                  <a:pt x="454946" y="316133"/>
                </a:cubicBezTo>
                <a:lnTo>
                  <a:pt x="571393" y="410305"/>
                </a:lnTo>
                <a:cubicBezTo>
                  <a:pt x="572386" y="411144"/>
                  <a:pt x="573990" y="412517"/>
                  <a:pt x="575822" y="414271"/>
                </a:cubicBezTo>
                <a:cubicBezTo>
                  <a:pt x="597890" y="436384"/>
                  <a:pt x="597814" y="472375"/>
                  <a:pt x="575670" y="494412"/>
                </a:cubicBezTo>
                <a:cubicBezTo>
                  <a:pt x="574066" y="496014"/>
                  <a:pt x="572539" y="497310"/>
                  <a:pt x="571623" y="498072"/>
                </a:cubicBezTo>
                <a:lnTo>
                  <a:pt x="456779" y="592016"/>
                </a:lnTo>
                <a:cubicBezTo>
                  <a:pt x="446089" y="600785"/>
                  <a:pt x="432726" y="605589"/>
                  <a:pt x="419058" y="605589"/>
                </a:cubicBezTo>
                <a:cubicBezTo>
                  <a:pt x="403709" y="605589"/>
                  <a:pt x="389125" y="599793"/>
                  <a:pt x="377976" y="589271"/>
                </a:cubicBezTo>
                <a:cubicBezTo>
                  <a:pt x="372173" y="583780"/>
                  <a:pt x="367592" y="577375"/>
                  <a:pt x="364385" y="570131"/>
                </a:cubicBezTo>
                <a:cubicBezTo>
                  <a:pt x="361025" y="562506"/>
                  <a:pt x="359345" y="554423"/>
                  <a:pt x="359345" y="545959"/>
                </a:cubicBezTo>
                <a:lnTo>
                  <a:pt x="359345" y="535665"/>
                </a:lnTo>
                <a:lnTo>
                  <a:pt x="59713" y="535665"/>
                </a:lnTo>
                <a:cubicBezTo>
                  <a:pt x="27336" y="535665"/>
                  <a:pt x="1069" y="509358"/>
                  <a:pt x="1069" y="477027"/>
                </a:cubicBezTo>
                <a:lnTo>
                  <a:pt x="1069" y="338857"/>
                </a:lnTo>
                <a:cubicBezTo>
                  <a:pt x="1069" y="330621"/>
                  <a:pt x="2749" y="322615"/>
                  <a:pt x="6032" y="315142"/>
                </a:cubicBezTo>
                <a:cubicBezTo>
                  <a:pt x="9163" y="308051"/>
                  <a:pt x="13668" y="301722"/>
                  <a:pt x="19395" y="296308"/>
                </a:cubicBezTo>
                <a:cubicBezTo>
                  <a:pt x="30314" y="285937"/>
                  <a:pt x="44746" y="280218"/>
                  <a:pt x="59789" y="280218"/>
                </a:cubicBezTo>
                <a:close/>
                <a:moveTo>
                  <a:pt x="59757" y="279792"/>
                </a:moveTo>
                <a:cubicBezTo>
                  <a:pt x="44559" y="279792"/>
                  <a:pt x="30049" y="285510"/>
                  <a:pt x="18975" y="295955"/>
                </a:cubicBezTo>
                <a:cubicBezTo>
                  <a:pt x="13248" y="301367"/>
                  <a:pt x="8742" y="307771"/>
                  <a:pt x="5534" y="315014"/>
                </a:cubicBezTo>
                <a:cubicBezTo>
                  <a:pt x="2174" y="322562"/>
                  <a:pt x="494" y="330567"/>
                  <a:pt x="494" y="338877"/>
                </a:cubicBezTo>
                <a:lnTo>
                  <a:pt x="494" y="477021"/>
                </a:lnTo>
                <a:cubicBezTo>
                  <a:pt x="494" y="509574"/>
                  <a:pt x="27070" y="536105"/>
                  <a:pt x="59680" y="536105"/>
                </a:cubicBezTo>
                <a:lnTo>
                  <a:pt x="358818" y="536105"/>
                </a:lnTo>
                <a:lnTo>
                  <a:pt x="358818" y="545940"/>
                </a:lnTo>
                <a:cubicBezTo>
                  <a:pt x="358818" y="554403"/>
                  <a:pt x="360575" y="562636"/>
                  <a:pt x="363935" y="570260"/>
                </a:cubicBezTo>
                <a:cubicBezTo>
                  <a:pt x="367143" y="577579"/>
                  <a:pt x="371801" y="584059"/>
                  <a:pt x="377605" y="589625"/>
                </a:cubicBezTo>
                <a:cubicBezTo>
                  <a:pt x="388908" y="600222"/>
                  <a:pt x="403571" y="606016"/>
                  <a:pt x="419074" y="606016"/>
                </a:cubicBezTo>
                <a:cubicBezTo>
                  <a:pt x="432820" y="606016"/>
                  <a:pt x="446338" y="601213"/>
                  <a:pt x="457106" y="592446"/>
                </a:cubicBezTo>
                <a:lnTo>
                  <a:pt x="571965" y="498444"/>
                </a:lnTo>
                <a:cubicBezTo>
                  <a:pt x="572958" y="497681"/>
                  <a:pt x="574409" y="496385"/>
                  <a:pt x="576089" y="494784"/>
                </a:cubicBezTo>
                <a:cubicBezTo>
                  <a:pt x="598389" y="472523"/>
                  <a:pt x="598465" y="436233"/>
                  <a:pt x="576165" y="413895"/>
                </a:cubicBezTo>
                <a:cubicBezTo>
                  <a:pt x="574409" y="412142"/>
                  <a:pt x="572805" y="410770"/>
                  <a:pt x="571736" y="409931"/>
                </a:cubicBezTo>
                <a:lnTo>
                  <a:pt x="455273" y="315777"/>
                </a:lnTo>
                <a:cubicBezTo>
                  <a:pt x="444734" y="307238"/>
                  <a:pt x="431522" y="302587"/>
                  <a:pt x="418081" y="302587"/>
                </a:cubicBezTo>
                <a:cubicBezTo>
                  <a:pt x="402883" y="302587"/>
                  <a:pt x="388373" y="308305"/>
                  <a:pt x="377300" y="318750"/>
                </a:cubicBezTo>
                <a:cubicBezTo>
                  <a:pt x="371572" y="324163"/>
                  <a:pt x="367066" y="330567"/>
                  <a:pt x="363859" y="337733"/>
                </a:cubicBezTo>
                <a:cubicBezTo>
                  <a:pt x="360499" y="345281"/>
                  <a:pt x="358818" y="353362"/>
                  <a:pt x="358818" y="361672"/>
                </a:cubicBezTo>
                <a:lnTo>
                  <a:pt x="358818" y="372422"/>
                </a:lnTo>
                <a:lnTo>
                  <a:pt x="164306" y="372422"/>
                </a:lnTo>
                <a:cubicBezTo>
                  <a:pt x="163771" y="364569"/>
                  <a:pt x="161709" y="356717"/>
                  <a:pt x="158273" y="349550"/>
                </a:cubicBezTo>
                <a:cubicBezTo>
                  <a:pt x="154225" y="341164"/>
                  <a:pt x="148192" y="333693"/>
                  <a:pt x="140937" y="327898"/>
                </a:cubicBezTo>
                <a:lnTo>
                  <a:pt x="96566" y="292676"/>
                </a:lnTo>
                <a:cubicBezTo>
                  <a:pt x="86104" y="284366"/>
                  <a:pt x="73045" y="279792"/>
                  <a:pt x="59757" y="279792"/>
                </a:cubicBezTo>
                <a:close/>
                <a:moveTo>
                  <a:pt x="59789" y="279227"/>
                </a:moveTo>
                <a:cubicBezTo>
                  <a:pt x="73152" y="279227"/>
                  <a:pt x="86362" y="283878"/>
                  <a:pt x="96899" y="292266"/>
                </a:cubicBezTo>
                <a:lnTo>
                  <a:pt x="141264" y="327495"/>
                </a:lnTo>
                <a:cubicBezTo>
                  <a:pt x="148594" y="333290"/>
                  <a:pt x="154627" y="340839"/>
                  <a:pt x="158750" y="349303"/>
                </a:cubicBezTo>
                <a:cubicBezTo>
                  <a:pt x="162110" y="356319"/>
                  <a:pt x="164172" y="364096"/>
                  <a:pt x="164782" y="371950"/>
                </a:cubicBezTo>
                <a:lnTo>
                  <a:pt x="358276" y="371950"/>
                </a:lnTo>
                <a:lnTo>
                  <a:pt x="358276" y="361656"/>
                </a:lnTo>
                <a:cubicBezTo>
                  <a:pt x="358276" y="353268"/>
                  <a:pt x="360032" y="345186"/>
                  <a:pt x="363392" y="337560"/>
                </a:cubicBezTo>
                <a:cubicBezTo>
                  <a:pt x="366599" y="330316"/>
                  <a:pt x="371180" y="323835"/>
                  <a:pt x="376984" y="318345"/>
                </a:cubicBezTo>
                <a:cubicBezTo>
                  <a:pt x="388132" y="307822"/>
                  <a:pt x="402717" y="302027"/>
                  <a:pt x="418065" y="302027"/>
                </a:cubicBezTo>
                <a:cubicBezTo>
                  <a:pt x="431657" y="302027"/>
                  <a:pt x="444943" y="306754"/>
                  <a:pt x="455557" y="315371"/>
                </a:cubicBezTo>
                <a:lnTo>
                  <a:pt x="572004" y="409543"/>
                </a:lnTo>
                <a:cubicBezTo>
                  <a:pt x="573073" y="410382"/>
                  <a:pt x="574677" y="411754"/>
                  <a:pt x="576510" y="413584"/>
                </a:cubicBezTo>
                <a:cubicBezTo>
                  <a:pt x="598959" y="436079"/>
                  <a:pt x="598959" y="472680"/>
                  <a:pt x="576357" y="495099"/>
                </a:cubicBezTo>
                <a:cubicBezTo>
                  <a:pt x="574753" y="496776"/>
                  <a:pt x="573226" y="498072"/>
                  <a:pt x="572233" y="498835"/>
                </a:cubicBezTo>
                <a:lnTo>
                  <a:pt x="457390" y="592855"/>
                </a:lnTo>
                <a:cubicBezTo>
                  <a:pt x="446547" y="601700"/>
                  <a:pt x="432955" y="606580"/>
                  <a:pt x="419058" y="606580"/>
                </a:cubicBezTo>
                <a:cubicBezTo>
                  <a:pt x="403480" y="606580"/>
                  <a:pt x="388590" y="600709"/>
                  <a:pt x="377289" y="589957"/>
                </a:cubicBezTo>
                <a:cubicBezTo>
                  <a:pt x="371333" y="584467"/>
                  <a:pt x="366752" y="577909"/>
                  <a:pt x="363468" y="570512"/>
                </a:cubicBezTo>
                <a:cubicBezTo>
                  <a:pt x="360032" y="562811"/>
                  <a:pt x="358276" y="554499"/>
                  <a:pt x="358276" y="545959"/>
                </a:cubicBezTo>
                <a:lnTo>
                  <a:pt x="358276" y="536656"/>
                </a:lnTo>
                <a:lnTo>
                  <a:pt x="59713" y="536656"/>
                </a:lnTo>
                <a:cubicBezTo>
                  <a:pt x="26802" y="536656"/>
                  <a:pt x="0" y="509892"/>
                  <a:pt x="0" y="477027"/>
                </a:cubicBezTo>
                <a:lnTo>
                  <a:pt x="0" y="338857"/>
                </a:lnTo>
                <a:cubicBezTo>
                  <a:pt x="0" y="330469"/>
                  <a:pt x="1756" y="322386"/>
                  <a:pt x="5116" y="314761"/>
                </a:cubicBezTo>
                <a:cubicBezTo>
                  <a:pt x="8323" y="307517"/>
                  <a:pt x="12905" y="301035"/>
                  <a:pt x="18632" y="295621"/>
                </a:cubicBezTo>
                <a:cubicBezTo>
                  <a:pt x="29856" y="285022"/>
                  <a:pt x="44441" y="279227"/>
                  <a:pt x="59789" y="279227"/>
                </a:cubicBezTo>
                <a:close/>
                <a:moveTo>
                  <a:pt x="174327" y="44608"/>
                </a:moveTo>
                <a:cubicBezTo>
                  <a:pt x="170661" y="44608"/>
                  <a:pt x="167225" y="45828"/>
                  <a:pt x="164247" y="48192"/>
                </a:cubicBezTo>
                <a:lnTo>
                  <a:pt x="49403" y="142211"/>
                </a:lnTo>
                <a:cubicBezTo>
                  <a:pt x="49098" y="142440"/>
                  <a:pt x="48793" y="142745"/>
                  <a:pt x="48487" y="142974"/>
                </a:cubicBezTo>
                <a:cubicBezTo>
                  <a:pt x="43371" y="148083"/>
                  <a:pt x="43371" y="156394"/>
                  <a:pt x="48487" y="161580"/>
                </a:cubicBezTo>
                <a:cubicBezTo>
                  <a:pt x="48793" y="161885"/>
                  <a:pt x="49098" y="162113"/>
                  <a:pt x="49480" y="162418"/>
                </a:cubicBezTo>
                <a:lnTo>
                  <a:pt x="165851" y="256590"/>
                </a:lnTo>
                <a:cubicBezTo>
                  <a:pt x="168600" y="258802"/>
                  <a:pt x="171883" y="259946"/>
                  <a:pt x="175319" y="259946"/>
                </a:cubicBezTo>
                <a:cubicBezTo>
                  <a:pt x="182573" y="259946"/>
                  <a:pt x="190438" y="254227"/>
                  <a:pt x="190438" y="244924"/>
                </a:cubicBezTo>
                <a:lnTo>
                  <a:pt x="190438" y="206111"/>
                </a:lnTo>
                <a:cubicBezTo>
                  <a:pt x="190438" y="197266"/>
                  <a:pt x="197616" y="190098"/>
                  <a:pt x="206550" y="190098"/>
                </a:cubicBezTo>
                <a:lnTo>
                  <a:pt x="456931" y="190098"/>
                </a:lnTo>
                <a:cubicBezTo>
                  <a:pt x="465788" y="190098"/>
                  <a:pt x="473042" y="197266"/>
                  <a:pt x="473042" y="206111"/>
                </a:cubicBezTo>
                <a:lnTo>
                  <a:pt x="473042" y="229978"/>
                </a:lnTo>
                <a:cubicBezTo>
                  <a:pt x="473042" y="235545"/>
                  <a:pt x="475562" y="240730"/>
                  <a:pt x="479915" y="244238"/>
                </a:cubicBezTo>
                <a:lnTo>
                  <a:pt x="524279" y="279466"/>
                </a:lnTo>
                <a:cubicBezTo>
                  <a:pt x="526952" y="281601"/>
                  <a:pt x="530235" y="282745"/>
                  <a:pt x="533595" y="282745"/>
                </a:cubicBezTo>
                <a:cubicBezTo>
                  <a:pt x="540849" y="282745"/>
                  <a:pt x="548714" y="277026"/>
                  <a:pt x="548714" y="267723"/>
                </a:cubicBezTo>
                <a:lnTo>
                  <a:pt x="548714" y="129553"/>
                </a:lnTo>
                <a:cubicBezTo>
                  <a:pt x="548714" y="121242"/>
                  <a:pt x="541995" y="114532"/>
                  <a:pt x="533671" y="114532"/>
                </a:cubicBezTo>
                <a:lnTo>
                  <a:pt x="206550" y="114532"/>
                </a:lnTo>
                <a:cubicBezTo>
                  <a:pt x="197616" y="114532"/>
                  <a:pt x="190438" y="107288"/>
                  <a:pt x="190438" y="98442"/>
                </a:cubicBezTo>
                <a:lnTo>
                  <a:pt x="190438" y="60621"/>
                </a:lnTo>
                <a:cubicBezTo>
                  <a:pt x="190438" y="50708"/>
                  <a:pt x="182115" y="44608"/>
                  <a:pt x="174327" y="44608"/>
                </a:cubicBezTo>
                <a:close/>
                <a:moveTo>
                  <a:pt x="174289" y="44097"/>
                </a:moveTo>
                <a:cubicBezTo>
                  <a:pt x="182842" y="44097"/>
                  <a:pt x="190936" y="50806"/>
                  <a:pt x="190936" y="60641"/>
                </a:cubicBezTo>
                <a:lnTo>
                  <a:pt x="190936" y="98455"/>
                </a:lnTo>
                <a:cubicBezTo>
                  <a:pt x="190936" y="107070"/>
                  <a:pt x="197885" y="114008"/>
                  <a:pt x="206513" y="114008"/>
                </a:cubicBezTo>
                <a:lnTo>
                  <a:pt x="533641" y="114008"/>
                </a:lnTo>
                <a:cubicBezTo>
                  <a:pt x="542193" y="114008"/>
                  <a:pt x="549218" y="120945"/>
                  <a:pt x="549218" y="129560"/>
                </a:cubicBezTo>
                <a:lnTo>
                  <a:pt x="549218" y="267704"/>
                </a:lnTo>
                <a:cubicBezTo>
                  <a:pt x="549218" y="276929"/>
                  <a:pt x="541582" y="283257"/>
                  <a:pt x="533564" y="283257"/>
                </a:cubicBezTo>
                <a:cubicBezTo>
                  <a:pt x="530281" y="283257"/>
                  <a:pt x="526845" y="282190"/>
                  <a:pt x="523943" y="279826"/>
                </a:cubicBezTo>
                <a:lnTo>
                  <a:pt x="479578" y="244604"/>
                </a:lnTo>
                <a:cubicBezTo>
                  <a:pt x="475072" y="241021"/>
                  <a:pt x="472476" y="235684"/>
                  <a:pt x="472476" y="229966"/>
                </a:cubicBezTo>
                <a:lnTo>
                  <a:pt x="472476" y="206104"/>
                </a:lnTo>
                <a:cubicBezTo>
                  <a:pt x="472476" y="197565"/>
                  <a:pt x="465527" y="190551"/>
                  <a:pt x="456899" y="190551"/>
                </a:cubicBezTo>
                <a:lnTo>
                  <a:pt x="206513" y="190551"/>
                </a:lnTo>
                <a:cubicBezTo>
                  <a:pt x="197885" y="190551"/>
                  <a:pt x="190936" y="197565"/>
                  <a:pt x="190936" y="206104"/>
                </a:cubicBezTo>
                <a:lnTo>
                  <a:pt x="190936" y="244909"/>
                </a:lnTo>
                <a:cubicBezTo>
                  <a:pt x="190936" y="254134"/>
                  <a:pt x="183300" y="260462"/>
                  <a:pt x="175282" y="260462"/>
                </a:cubicBezTo>
                <a:cubicBezTo>
                  <a:pt x="171922" y="260462"/>
                  <a:pt x="168486" y="259394"/>
                  <a:pt x="165508" y="256955"/>
                </a:cubicBezTo>
                <a:lnTo>
                  <a:pt x="49058" y="162800"/>
                </a:lnTo>
                <a:cubicBezTo>
                  <a:pt x="48753" y="162495"/>
                  <a:pt x="48371" y="162190"/>
                  <a:pt x="48066" y="161885"/>
                </a:cubicBezTo>
                <a:cubicBezTo>
                  <a:pt x="42797" y="156625"/>
                  <a:pt x="42797" y="147934"/>
                  <a:pt x="48142" y="142673"/>
                </a:cubicBezTo>
                <a:cubicBezTo>
                  <a:pt x="48448" y="142368"/>
                  <a:pt x="48753" y="142063"/>
                  <a:pt x="49058" y="141835"/>
                </a:cubicBezTo>
                <a:lnTo>
                  <a:pt x="163904" y="47833"/>
                </a:lnTo>
                <a:cubicBezTo>
                  <a:pt x="167111" y="45241"/>
                  <a:pt x="170777" y="44097"/>
                  <a:pt x="174289" y="44097"/>
                </a:cubicBezTo>
                <a:close/>
                <a:moveTo>
                  <a:pt x="174327" y="43540"/>
                </a:moveTo>
                <a:cubicBezTo>
                  <a:pt x="170432" y="43540"/>
                  <a:pt x="166767" y="44913"/>
                  <a:pt x="163636" y="47429"/>
                </a:cubicBezTo>
                <a:lnTo>
                  <a:pt x="48793" y="141449"/>
                </a:lnTo>
                <a:cubicBezTo>
                  <a:pt x="48411" y="141678"/>
                  <a:pt x="48105" y="141983"/>
                  <a:pt x="47800" y="142288"/>
                </a:cubicBezTo>
                <a:cubicBezTo>
                  <a:pt x="42302" y="147778"/>
                  <a:pt x="42226" y="156776"/>
                  <a:pt x="47800" y="162266"/>
                </a:cubicBezTo>
                <a:cubicBezTo>
                  <a:pt x="48105" y="162647"/>
                  <a:pt x="48487" y="162876"/>
                  <a:pt x="48793" y="163181"/>
                </a:cubicBezTo>
                <a:lnTo>
                  <a:pt x="165240" y="257353"/>
                </a:lnTo>
                <a:cubicBezTo>
                  <a:pt x="168141" y="259717"/>
                  <a:pt x="171654" y="261013"/>
                  <a:pt x="175319" y="261013"/>
                </a:cubicBezTo>
                <a:cubicBezTo>
                  <a:pt x="183031" y="261013"/>
                  <a:pt x="191431" y="254837"/>
                  <a:pt x="191431" y="244924"/>
                </a:cubicBezTo>
                <a:lnTo>
                  <a:pt x="191431" y="206111"/>
                </a:lnTo>
                <a:cubicBezTo>
                  <a:pt x="191431" y="197876"/>
                  <a:pt x="198227" y="191089"/>
                  <a:pt x="206550" y="191089"/>
                </a:cubicBezTo>
                <a:lnTo>
                  <a:pt x="456931" y="191089"/>
                </a:lnTo>
                <a:cubicBezTo>
                  <a:pt x="465254" y="191089"/>
                  <a:pt x="472050" y="197876"/>
                  <a:pt x="472050" y="206111"/>
                </a:cubicBezTo>
                <a:lnTo>
                  <a:pt x="472050" y="229978"/>
                </a:lnTo>
                <a:cubicBezTo>
                  <a:pt x="472050" y="235850"/>
                  <a:pt x="474646" y="241340"/>
                  <a:pt x="479304" y="245000"/>
                </a:cubicBezTo>
                <a:lnTo>
                  <a:pt x="523668" y="280229"/>
                </a:lnTo>
                <a:cubicBezTo>
                  <a:pt x="526570" y="282593"/>
                  <a:pt x="530006" y="283813"/>
                  <a:pt x="533595" y="283813"/>
                </a:cubicBezTo>
                <a:cubicBezTo>
                  <a:pt x="541384" y="283813"/>
                  <a:pt x="549707" y="277636"/>
                  <a:pt x="549707" y="267723"/>
                </a:cubicBezTo>
                <a:lnTo>
                  <a:pt x="549707" y="129553"/>
                </a:lnTo>
                <a:cubicBezTo>
                  <a:pt x="549707" y="120708"/>
                  <a:pt x="542529" y="113464"/>
                  <a:pt x="533671" y="113464"/>
                </a:cubicBezTo>
                <a:lnTo>
                  <a:pt x="206550" y="113464"/>
                </a:lnTo>
                <a:cubicBezTo>
                  <a:pt x="198227" y="113464"/>
                  <a:pt x="191431" y="106754"/>
                  <a:pt x="191431" y="98442"/>
                </a:cubicBezTo>
                <a:lnTo>
                  <a:pt x="191431" y="60621"/>
                </a:lnTo>
                <a:cubicBezTo>
                  <a:pt x="191431" y="50098"/>
                  <a:pt x="182573" y="43540"/>
                  <a:pt x="174327" y="43540"/>
                </a:cubicBezTo>
                <a:close/>
                <a:moveTo>
                  <a:pt x="174327" y="991"/>
                </a:moveTo>
                <a:cubicBezTo>
                  <a:pt x="189675" y="991"/>
                  <a:pt x="204259" y="6786"/>
                  <a:pt x="215408" y="17309"/>
                </a:cubicBezTo>
                <a:cubicBezTo>
                  <a:pt x="221211" y="22800"/>
                  <a:pt x="225792" y="29205"/>
                  <a:pt x="228999" y="36449"/>
                </a:cubicBezTo>
                <a:cubicBezTo>
                  <a:pt x="232359" y="44074"/>
                  <a:pt x="234039" y="52157"/>
                  <a:pt x="234039" y="60621"/>
                </a:cubicBezTo>
                <a:lnTo>
                  <a:pt x="234039" y="70915"/>
                </a:lnTo>
                <a:lnTo>
                  <a:pt x="533671" y="70915"/>
                </a:lnTo>
                <a:cubicBezTo>
                  <a:pt x="565971" y="70915"/>
                  <a:pt x="592315" y="97222"/>
                  <a:pt x="592315" y="129553"/>
                </a:cubicBezTo>
                <a:lnTo>
                  <a:pt x="592315" y="267723"/>
                </a:lnTo>
                <a:cubicBezTo>
                  <a:pt x="592315" y="275959"/>
                  <a:pt x="590635" y="283965"/>
                  <a:pt x="587352" y="291438"/>
                </a:cubicBezTo>
                <a:cubicBezTo>
                  <a:pt x="584221" y="298529"/>
                  <a:pt x="579716" y="304858"/>
                  <a:pt x="573989" y="310272"/>
                </a:cubicBezTo>
                <a:cubicBezTo>
                  <a:pt x="562993" y="320643"/>
                  <a:pt x="548638" y="326285"/>
                  <a:pt x="533595" y="326285"/>
                </a:cubicBezTo>
                <a:cubicBezTo>
                  <a:pt x="520461" y="326285"/>
                  <a:pt x="507480" y="321787"/>
                  <a:pt x="497095" y="313551"/>
                </a:cubicBezTo>
                <a:lnTo>
                  <a:pt x="452731" y="278323"/>
                </a:lnTo>
                <a:cubicBezTo>
                  <a:pt x="445477" y="272527"/>
                  <a:pt x="439597" y="265131"/>
                  <a:pt x="435550" y="256819"/>
                </a:cubicBezTo>
                <a:cubicBezTo>
                  <a:pt x="432190" y="249804"/>
                  <a:pt x="430129" y="241950"/>
                  <a:pt x="429594" y="234096"/>
                </a:cubicBezTo>
                <a:lnTo>
                  <a:pt x="429518" y="233638"/>
                </a:lnTo>
                <a:lnTo>
                  <a:pt x="234039" y="233638"/>
                </a:lnTo>
                <a:lnTo>
                  <a:pt x="234039" y="244924"/>
                </a:lnTo>
                <a:cubicBezTo>
                  <a:pt x="234039" y="253159"/>
                  <a:pt x="232359" y="261166"/>
                  <a:pt x="229076" y="268638"/>
                </a:cubicBezTo>
                <a:cubicBezTo>
                  <a:pt x="225945" y="275730"/>
                  <a:pt x="221440" y="282059"/>
                  <a:pt x="215713" y="287473"/>
                </a:cubicBezTo>
                <a:cubicBezTo>
                  <a:pt x="204717" y="297843"/>
                  <a:pt x="190362" y="303562"/>
                  <a:pt x="175319" y="303562"/>
                </a:cubicBezTo>
                <a:cubicBezTo>
                  <a:pt x="161956" y="303562"/>
                  <a:pt x="148899" y="298911"/>
                  <a:pt x="138438" y="290447"/>
                </a:cubicBezTo>
                <a:lnTo>
                  <a:pt x="21991" y="196275"/>
                </a:lnTo>
                <a:cubicBezTo>
                  <a:pt x="20922" y="195436"/>
                  <a:pt x="19394" y="194063"/>
                  <a:pt x="17562" y="192309"/>
                </a:cubicBezTo>
                <a:cubicBezTo>
                  <a:pt x="-4506" y="170196"/>
                  <a:pt x="-4430" y="134205"/>
                  <a:pt x="17714" y="112168"/>
                </a:cubicBezTo>
                <a:cubicBezTo>
                  <a:pt x="19394" y="110490"/>
                  <a:pt x="20845" y="109270"/>
                  <a:pt x="21762" y="108508"/>
                </a:cubicBezTo>
                <a:lnTo>
                  <a:pt x="136605" y="14564"/>
                </a:lnTo>
                <a:cubicBezTo>
                  <a:pt x="147296" y="5795"/>
                  <a:pt x="160658" y="991"/>
                  <a:pt x="174327" y="991"/>
                </a:cubicBezTo>
                <a:close/>
                <a:moveTo>
                  <a:pt x="174289" y="565"/>
                </a:moveTo>
                <a:cubicBezTo>
                  <a:pt x="160544" y="565"/>
                  <a:pt x="147029" y="5368"/>
                  <a:pt x="136262" y="14135"/>
                </a:cubicBezTo>
                <a:lnTo>
                  <a:pt x="21416" y="108137"/>
                </a:lnTo>
                <a:cubicBezTo>
                  <a:pt x="20423" y="108900"/>
                  <a:pt x="18973" y="110120"/>
                  <a:pt x="17293" y="111797"/>
                </a:cubicBezTo>
                <a:cubicBezTo>
                  <a:pt x="-5005" y="134058"/>
                  <a:pt x="-5081" y="170348"/>
                  <a:pt x="17216" y="192686"/>
                </a:cubicBezTo>
                <a:cubicBezTo>
                  <a:pt x="18973" y="194439"/>
                  <a:pt x="20576" y="195811"/>
                  <a:pt x="21645" y="196650"/>
                </a:cubicBezTo>
                <a:lnTo>
                  <a:pt x="138095" y="290805"/>
                </a:lnTo>
                <a:cubicBezTo>
                  <a:pt x="148632" y="299343"/>
                  <a:pt x="161843" y="303994"/>
                  <a:pt x="175282" y="303994"/>
                </a:cubicBezTo>
                <a:cubicBezTo>
                  <a:pt x="190478" y="303994"/>
                  <a:pt x="204986" y="298276"/>
                  <a:pt x="216058" y="287831"/>
                </a:cubicBezTo>
                <a:cubicBezTo>
                  <a:pt x="221785" y="282418"/>
                  <a:pt x="226291" y="276014"/>
                  <a:pt x="229498" y="268848"/>
                </a:cubicBezTo>
                <a:cubicBezTo>
                  <a:pt x="232858" y="261300"/>
                  <a:pt x="234538" y="253219"/>
                  <a:pt x="234538" y="244909"/>
                </a:cubicBezTo>
                <a:lnTo>
                  <a:pt x="234538" y="234159"/>
                </a:lnTo>
                <a:lnTo>
                  <a:pt x="429027" y="234159"/>
                </a:lnTo>
                <a:cubicBezTo>
                  <a:pt x="429562" y="242012"/>
                  <a:pt x="431623" y="249864"/>
                  <a:pt x="435060" y="257031"/>
                </a:cubicBezTo>
                <a:cubicBezTo>
                  <a:pt x="439107" y="265417"/>
                  <a:pt x="445139" y="272888"/>
                  <a:pt x="452393" y="278683"/>
                </a:cubicBezTo>
                <a:lnTo>
                  <a:pt x="496759" y="313905"/>
                </a:lnTo>
                <a:cubicBezTo>
                  <a:pt x="507220" y="322215"/>
                  <a:pt x="520278" y="326789"/>
                  <a:pt x="533564" y="326789"/>
                </a:cubicBezTo>
                <a:cubicBezTo>
                  <a:pt x="548760" y="326789"/>
                  <a:pt x="563269" y="321071"/>
                  <a:pt x="574341" y="310550"/>
                </a:cubicBezTo>
                <a:cubicBezTo>
                  <a:pt x="580068" y="305137"/>
                  <a:pt x="584573" y="298810"/>
                  <a:pt x="587780" y="291567"/>
                </a:cubicBezTo>
                <a:cubicBezTo>
                  <a:pt x="591140" y="284019"/>
                  <a:pt x="592820" y="276014"/>
                  <a:pt x="592820" y="267704"/>
                </a:cubicBezTo>
                <a:lnTo>
                  <a:pt x="592820" y="129560"/>
                </a:lnTo>
                <a:cubicBezTo>
                  <a:pt x="592820" y="97007"/>
                  <a:pt x="566247" y="70476"/>
                  <a:pt x="533641" y="70476"/>
                </a:cubicBezTo>
                <a:lnTo>
                  <a:pt x="234538" y="70476"/>
                </a:lnTo>
                <a:lnTo>
                  <a:pt x="234538" y="60641"/>
                </a:lnTo>
                <a:cubicBezTo>
                  <a:pt x="234538" y="52102"/>
                  <a:pt x="232781" y="43945"/>
                  <a:pt x="229421" y="36321"/>
                </a:cubicBezTo>
                <a:cubicBezTo>
                  <a:pt x="226138" y="29002"/>
                  <a:pt x="221556" y="22522"/>
                  <a:pt x="215753" y="16956"/>
                </a:cubicBezTo>
                <a:cubicBezTo>
                  <a:pt x="204452" y="6359"/>
                  <a:pt x="189790" y="565"/>
                  <a:pt x="174289" y="565"/>
                </a:cubicBezTo>
                <a:close/>
                <a:moveTo>
                  <a:pt x="174327" y="0"/>
                </a:moveTo>
                <a:cubicBezTo>
                  <a:pt x="189904" y="0"/>
                  <a:pt x="204794" y="5871"/>
                  <a:pt x="216095" y="16623"/>
                </a:cubicBezTo>
                <a:cubicBezTo>
                  <a:pt x="221974" y="22113"/>
                  <a:pt x="226632" y="28671"/>
                  <a:pt x="229916" y="36068"/>
                </a:cubicBezTo>
                <a:cubicBezTo>
                  <a:pt x="233352" y="43769"/>
                  <a:pt x="235108" y="52081"/>
                  <a:pt x="235108" y="60621"/>
                </a:cubicBezTo>
                <a:lnTo>
                  <a:pt x="235108" y="69924"/>
                </a:lnTo>
                <a:lnTo>
                  <a:pt x="533671" y="69924"/>
                </a:lnTo>
                <a:cubicBezTo>
                  <a:pt x="566582" y="69924"/>
                  <a:pt x="593384" y="96688"/>
                  <a:pt x="593384" y="129553"/>
                </a:cubicBezTo>
                <a:lnTo>
                  <a:pt x="593384" y="267723"/>
                </a:lnTo>
                <a:cubicBezTo>
                  <a:pt x="593384" y="276111"/>
                  <a:pt x="591628" y="284194"/>
                  <a:pt x="588268" y="291819"/>
                </a:cubicBezTo>
                <a:cubicBezTo>
                  <a:pt x="585061" y="299063"/>
                  <a:pt x="580479" y="305545"/>
                  <a:pt x="574752" y="310959"/>
                </a:cubicBezTo>
                <a:cubicBezTo>
                  <a:pt x="563528" y="321558"/>
                  <a:pt x="548943" y="327353"/>
                  <a:pt x="533595" y="327353"/>
                </a:cubicBezTo>
                <a:cubicBezTo>
                  <a:pt x="520232" y="327353"/>
                  <a:pt x="507022" y="322702"/>
                  <a:pt x="496485" y="314314"/>
                </a:cubicBezTo>
                <a:lnTo>
                  <a:pt x="452120" y="279085"/>
                </a:lnTo>
                <a:cubicBezTo>
                  <a:pt x="444790" y="273290"/>
                  <a:pt x="438757" y="265665"/>
                  <a:pt x="434634" y="257277"/>
                </a:cubicBezTo>
                <a:cubicBezTo>
                  <a:pt x="431274" y="250261"/>
                  <a:pt x="429136" y="242407"/>
                  <a:pt x="428602" y="234630"/>
                </a:cubicBezTo>
                <a:lnTo>
                  <a:pt x="235108" y="234630"/>
                </a:lnTo>
                <a:lnTo>
                  <a:pt x="235108" y="244924"/>
                </a:lnTo>
                <a:cubicBezTo>
                  <a:pt x="235108" y="253312"/>
                  <a:pt x="233352" y="261394"/>
                  <a:pt x="229992" y="269020"/>
                </a:cubicBezTo>
                <a:cubicBezTo>
                  <a:pt x="226785" y="276264"/>
                  <a:pt x="222204" y="282745"/>
                  <a:pt x="216400" y="288235"/>
                </a:cubicBezTo>
                <a:cubicBezTo>
                  <a:pt x="205252" y="298758"/>
                  <a:pt x="190667" y="304553"/>
                  <a:pt x="175319" y="304553"/>
                </a:cubicBezTo>
                <a:cubicBezTo>
                  <a:pt x="161727" y="304553"/>
                  <a:pt x="148441" y="299826"/>
                  <a:pt x="137827" y="291209"/>
                </a:cubicBezTo>
                <a:lnTo>
                  <a:pt x="21380" y="197037"/>
                </a:lnTo>
                <a:cubicBezTo>
                  <a:pt x="20311" y="196198"/>
                  <a:pt x="18707" y="194826"/>
                  <a:pt x="16875" y="192996"/>
                </a:cubicBezTo>
                <a:cubicBezTo>
                  <a:pt x="-5575" y="170501"/>
                  <a:pt x="-5575" y="133900"/>
                  <a:pt x="17027" y="111405"/>
                </a:cubicBezTo>
                <a:cubicBezTo>
                  <a:pt x="18707" y="109804"/>
                  <a:pt x="20158" y="108508"/>
                  <a:pt x="21151" y="107745"/>
                </a:cubicBezTo>
                <a:lnTo>
                  <a:pt x="135994" y="13725"/>
                </a:lnTo>
                <a:cubicBezTo>
                  <a:pt x="146837" y="4880"/>
                  <a:pt x="160429" y="0"/>
                  <a:pt x="1743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8" name="îŝḷîḓé-Rectangle 14">
            <a:extLst>
              <a:ext uri="{FF2B5EF4-FFF2-40B4-BE49-F238E27FC236}">
                <a16:creationId xmlns:a16="http://schemas.microsoft.com/office/drawing/2014/main" id="{4340DF4A-55A9-4530-4BF9-69CE77D6020A}"/>
              </a:ext>
            </a:extLst>
          </p:cNvPr>
          <p:cNvSpPr/>
          <p:nvPr/>
        </p:nvSpPr>
        <p:spPr>
          <a:xfrm>
            <a:off x="8877647" y="3694295"/>
            <a:ext cx="267944" cy="26552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8425" h="573203">
                <a:moveTo>
                  <a:pt x="35688" y="330987"/>
                </a:moveTo>
                <a:cubicBezTo>
                  <a:pt x="32039" y="330987"/>
                  <a:pt x="29102" y="334008"/>
                  <a:pt x="29102" y="337651"/>
                </a:cubicBezTo>
                <a:lnTo>
                  <a:pt x="29102" y="484438"/>
                </a:lnTo>
                <a:cubicBezTo>
                  <a:pt x="29102" y="488081"/>
                  <a:pt x="32039" y="491102"/>
                  <a:pt x="35688" y="491102"/>
                </a:cubicBezTo>
                <a:lnTo>
                  <a:pt x="240293" y="491102"/>
                </a:lnTo>
                <a:cubicBezTo>
                  <a:pt x="243942" y="491102"/>
                  <a:pt x="246968" y="488081"/>
                  <a:pt x="246968" y="484438"/>
                </a:cubicBezTo>
                <a:lnTo>
                  <a:pt x="246968" y="337651"/>
                </a:lnTo>
                <a:cubicBezTo>
                  <a:pt x="246968" y="334008"/>
                  <a:pt x="243942" y="330987"/>
                  <a:pt x="240293" y="330987"/>
                </a:cubicBezTo>
                <a:close/>
                <a:moveTo>
                  <a:pt x="440550" y="305700"/>
                </a:moveTo>
                <a:cubicBezTo>
                  <a:pt x="444243" y="305700"/>
                  <a:pt x="447936" y="307122"/>
                  <a:pt x="450784" y="309967"/>
                </a:cubicBezTo>
                <a:lnTo>
                  <a:pt x="487627" y="346765"/>
                </a:lnTo>
                <a:cubicBezTo>
                  <a:pt x="493323" y="352454"/>
                  <a:pt x="493323" y="361520"/>
                  <a:pt x="487627" y="367209"/>
                </a:cubicBezTo>
                <a:cubicBezTo>
                  <a:pt x="484780" y="370053"/>
                  <a:pt x="481042" y="371475"/>
                  <a:pt x="477304" y="371475"/>
                </a:cubicBezTo>
                <a:cubicBezTo>
                  <a:pt x="473477" y="371475"/>
                  <a:pt x="469829" y="370053"/>
                  <a:pt x="466981" y="367209"/>
                </a:cubicBezTo>
                <a:lnTo>
                  <a:pt x="454967" y="355298"/>
                </a:lnTo>
                <a:lnTo>
                  <a:pt x="454967" y="470137"/>
                </a:lnTo>
                <a:cubicBezTo>
                  <a:pt x="454967" y="478137"/>
                  <a:pt x="448470" y="484714"/>
                  <a:pt x="440372" y="484714"/>
                </a:cubicBezTo>
                <a:lnTo>
                  <a:pt x="328329" y="484714"/>
                </a:lnTo>
                <a:cubicBezTo>
                  <a:pt x="320320" y="484714"/>
                  <a:pt x="313734" y="478137"/>
                  <a:pt x="313734" y="470137"/>
                </a:cubicBezTo>
                <a:cubicBezTo>
                  <a:pt x="313734" y="462049"/>
                  <a:pt x="320320" y="455560"/>
                  <a:pt x="328329" y="455560"/>
                </a:cubicBezTo>
                <a:lnTo>
                  <a:pt x="328329" y="455649"/>
                </a:lnTo>
                <a:lnTo>
                  <a:pt x="426044" y="455649"/>
                </a:lnTo>
                <a:lnTo>
                  <a:pt x="426044" y="355298"/>
                </a:lnTo>
                <a:lnTo>
                  <a:pt x="414030" y="367209"/>
                </a:lnTo>
                <a:cubicBezTo>
                  <a:pt x="408334" y="372897"/>
                  <a:pt x="399168" y="372897"/>
                  <a:pt x="393472" y="367209"/>
                </a:cubicBezTo>
                <a:cubicBezTo>
                  <a:pt x="387777" y="361520"/>
                  <a:pt x="387777" y="352454"/>
                  <a:pt x="393472" y="346765"/>
                </a:cubicBezTo>
                <a:lnTo>
                  <a:pt x="430316" y="309967"/>
                </a:lnTo>
                <a:cubicBezTo>
                  <a:pt x="433163" y="307122"/>
                  <a:pt x="436856" y="305700"/>
                  <a:pt x="440550" y="305700"/>
                </a:cubicBezTo>
                <a:close/>
                <a:moveTo>
                  <a:pt x="35688" y="302020"/>
                </a:moveTo>
                <a:lnTo>
                  <a:pt x="240293" y="302020"/>
                </a:lnTo>
                <a:cubicBezTo>
                  <a:pt x="259961" y="302020"/>
                  <a:pt x="275981" y="318014"/>
                  <a:pt x="275981" y="337651"/>
                </a:cubicBezTo>
                <a:lnTo>
                  <a:pt x="275981" y="484438"/>
                </a:lnTo>
                <a:cubicBezTo>
                  <a:pt x="275981" y="504075"/>
                  <a:pt x="259961" y="520068"/>
                  <a:pt x="240293" y="520068"/>
                </a:cubicBezTo>
                <a:lnTo>
                  <a:pt x="152631" y="520068"/>
                </a:lnTo>
                <a:lnTo>
                  <a:pt x="152631" y="544059"/>
                </a:lnTo>
                <a:lnTo>
                  <a:pt x="179152" y="544059"/>
                </a:lnTo>
                <a:cubicBezTo>
                  <a:pt x="187251" y="544059"/>
                  <a:pt x="193747" y="550545"/>
                  <a:pt x="193747" y="558631"/>
                </a:cubicBezTo>
                <a:cubicBezTo>
                  <a:pt x="193747" y="566628"/>
                  <a:pt x="187251" y="573203"/>
                  <a:pt x="179152" y="573203"/>
                </a:cubicBezTo>
                <a:lnTo>
                  <a:pt x="96829" y="573203"/>
                </a:lnTo>
                <a:cubicBezTo>
                  <a:pt x="88730" y="573203"/>
                  <a:pt x="82234" y="566628"/>
                  <a:pt x="82234" y="558631"/>
                </a:cubicBezTo>
                <a:cubicBezTo>
                  <a:pt x="82234" y="550545"/>
                  <a:pt x="88730" y="544059"/>
                  <a:pt x="96829" y="544059"/>
                </a:cubicBezTo>
                <a:lnTo>
                  <a:pt x="123439" y="544059"/>
                </a:lnTo>
                <a:lnTo>
                  <a:pt x="123439" y="520068"/>
                </a:lnTo>
                <a:lnTo>
                  <a:pt x="35688" y="520068"/>
                </a:lnTo>
                <a:cubicBezTo>
                  <a:pt x="16020" y="520068"/>
                  <a:pt x="0" y="504075"/>
                  <a:pt x="0" y="484438"/>
                </a:cubicBezTo>
                <a:lnTo>
                  <a:pt x="0" y="337651"/>
                </a:lnTo>
                <a:cubicBezTo>
                  <a:pt x="0" y="318014"/>
                  <a:pt x="16020" y="302020"/>
                  <a:pt x="35688" y="302020"/>
                </a:cubicBezTo>
                <a:close/>
                <a:moveTo>
                  <a:pt x="138020" y="94487"/>
                </a:moveTo>
                <a:lnTo>
                  <a:pt x="250020" y="94487"/>
                </a:lnTo>
                <a:cubicBezTo>
                  <a:pt x="258122" y="94487"/>
                  <a:pt x="264621" y="100974"/>
                  <a:pt x="264621" y="109060"/>
                </a:cubicBezTo>
                <a:cubicBezTo>
                  <a:pt x="264621" y="117147"/>
                  <a:pt x="258122" y="123634"/>
                  <a:pt x="250020" y="123634"/>
                </a:cubicBezTo>
                <a:lnTo>
                  <a:pt x="250020" y="123545"/>
                </a:lnTo>
                <a:lnTo>
                  <a:pt x="152710" y="123545"/>
                </a:lnTo>
                <a:lnTo>
                  <a:pt x="152710" y="223873"/>
                </a:lnTo>
                <a:lnTo>
                  <a:pt x="164729" y="211876"/>
                </a:lnTo>
                <a:cubicBezTo>
                  <a:pt x="170427" y="206189"/>
                  <a:pt x="179508" y="206189"/>
                  <a:pt x="185206" y="211876"/>
                </a:cubicBezTo>
                <a:cubicBezTo>
                  <a:pt x="190904" y="217563"/>
                  <a:pt x="190904" y="226716"/>
                  <a:pt x="185206" y="232404"/>
                </a:cubicBezTo>
                <a:lnTo>
                  <a:pt x="148436" y="269104"/>
                </a:lnTo>
                <a:cubicBezTo>
                  <a:pt x="145588" y="271948"/>
                  <a:pt x="141759" y="273370"/>
                  <a:pt x="138109" y="273370"/>
                </a:cubicBezTo>
                <a:cubicBezTo>
                  <a:pt x="134281" y="273370"/>
                  <a:pt x="130630" y="271948"/>
                  <a:pt x="127781" y="269104"/>
                </a:cubicBezTo>
                <a:lnTo>
                  <a:pt x="91012" y="232404"/>
                </a:lnTo>
                <a:cubicBezTo>
                  <a:pt x="85314" y="226716"/>
                  <a:pt x="85314" y="217563"/>
                  <a:pt x="91012" y="211876"/>
                </a:cubicBezTo>
                <a:cubicBezTo>
                  <a:pt x="96710" y="206189"/>
                  <a:pt x="105791" y="206189"/>
                  <a:pt x="111489" y="211876"/>
                </a:cubicBezTo>
                <a:lnTo>
                  <a:pt x="123508" y="223873"/>
                </a:lnTo>
                <a:lnTo>
                  <a:pt x="123508" y="109060"/>
                </a:lnTo>
                <a:cubicBezTo>
                  <a:pt x="123508" y="100974"/>
                  <a:pt x="129918" y="94487"/>
                  <a:pt x="138020" y="94487"/>
                </a:cubicBezTo>
                <a:close/>
                <a:moveTo>
                  <a:pt x="338148" y="29153"/>
                </a:moveTo>
                <a:cubicBezTo>
                  <a:pt x="334410" y="29153"/>
                  <a:pt x="331473" y="32176"/>
                  <a:pt x="331473" y="35820"/>
                </a:cubicBezTo>
                <a:lnTo>
                  <a:pt x="331473" y="182566"/>
                </a:lnTo>
                <a:cubicBezTo>
                  <a:pt x="331473" y="186210"/>
                  <a:pt x="334410" y="189143"/>
                  <a:pt x="338148" y="189143"/>
                </a:cubicBezTo>
                <a:lnTo>
                  <a:pt x="542650" y="189143"/>
                </a:lnTo>
                <a:cubicBezTo>
                  <a:pt x="546388" y="189143"/>
                  <a:pt x="549325" y="186210"/>
                  <a:pt x="549325" y="182566"/>
                </a:cubicBezTo>
                <a:lnTo>
                  <a:pt x="549325" y="35820"/>
                </a:lnTo>
                <a:cubicBezTo>
                  <a:pt x="549325" y="32176"/>
                  <a:pt x="546388" y="29153"/>
                  <a:pt x="542650" y="29153"/>
                </a:cubicBezTo>
                <a:close/>
                <a:moveTo>
                  <a:pt x="338148" y="0"/>
                </a:moveTo>
                <a:lnTo>
                  <a:pt x="542650" y="0"/>
                </a:lnTo>
                <a:cubicBezTo>
                  <a:pt x="562407" y="0"/>
                  <a:pt x="578425" y="16177"/>
                  <a:pt x="578425" y="35820"/>
                </a:cubicBezTo>
                <a:lnTo>
                  <a:pt x="578425" y="182388"/>
                </a:lnTo>
                <a:cubicBezTo>
                  <a:pt x="578425" y="202120"/>
                  <a:pt x="562407" y="218119"/>
                  <a:pt x="542650" y="218119"/>
                </a:cubicBezTo>
                <a:lnTo>
                  <a:pt x="454994" y="218119"/>
                </a:lnTo>
                <a:lnTo>
                  <a:pt x="454994" y="242029"/>
                </a:lnTo>
                <a:lnTo>
                  <a:pt x="481602" y="242029"/>
                </a:lnTo>
                <a:cubicBezTo>
                  <a:pt x="489611" y="242029"/>
                  <a:pt x="496197" y="248518"/>
                  <a:pt x="496197" y="256606"/>
                </a:cubicBezTo>
                <a:cubicBezTo>
                  <a:pt x="496197" y="264694"/>
                  <a:pt x="489611" y="271183"/>
                  <a:pt x="481602" y="271183"/>
                </a:cubicBezTo>
                <a:lnTo>
                  <a:pt x="399196" y="271183"/>
                </a:lnTo>
                <a:cubicBezTo>
                  <a:pt x="391187" y="271183"/>
                  <a:pt x="384601" y="264694"/>
                  <a:pt x="384601" y="256606"/>
                </a:cubicBezTo>
                <a:cubicBezTo>
                  <a:pt x="384601" y="248518"/>
                  <a:pt x="391187" y="242029"/>
                  <a:pt x="399196" y="242029"/>
                </a:cubicBezTo>
                <a:lnTo>
                  <a:pt x="425804" y="242029"/>
                </a:lnTo>
                <a:lnTo>
                  <a:pt x="425804" y="218119"/>
                </a:lnTo>
                <a:lnTo>
                  <a:pt x="338148" y="218119"/>
                </a:lnTo>
                <a:cubicBezTo>
                  <a:pt x="318391" y="218119"/>
                  <a:pt x="302373" y="202120"/>
                  <a:pt x="302373" y="182388"/>
                </a:cubicBezTo>
                <a:lnTo>
                  <a:pt x="302373" y="35731"/>
                </a:lnTo>
                <a:cubicBezTo>
                  <a:pt x="302373" y="15999"/>
                  <a:pt x="318391" y="0"/>
                  <a:pt x="338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9" name="îŝḷîḓé-Rectangle 15">
            <a:extLst>
              <a:ext uri="{FF2B5EF4-FFF2-40B4-BE49-F238E27FC236}">
                <a16:creationId xmlns:a16="http://schemas.microsoft.com/office/drawing/2014/main" id="{4007E4E4-14C9-65B9-901C-4FA0C7C170C1}"/>
              </a:ext>
            </a:extLst>
          </p:cNvPr>
          <p:cNvSpPr/>
          <p:nvPr/>
        </p:nvSpPr>
        <p:spPr>
          <a:xfrm>
            <a:off x="8877647" y="4764740"/>
            <a:ext cx="267944" cy="247127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404040"/>
              </a:solidFill>
              <a:cs typeface="+mn-ea"/>
              <a:sym typeface="+mn-lt"/>
            </a:endParaRPr>
          </a:p>
        </p:txBody>
      </p:sp>
      <p:pic>
        <p:nvPicPr>
          <p:cNvPr id="21" name="图片占位符 61">
            <a:extLst>
              <a:ext uri="{FF2B5EF4-FFF2-40B4-BE49-F238E27FC236}">
                <a16:creationId xmlns:a16="http://schemas.microsoft.com/office/drawing/2014/main" id="{6838651C-CC27-817B-58C0-17D2A0CE33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594" y="1994280"/>
            <a:ext cx="3384770" cy="3400030"/>
          </a:xfrm>
          <a:custGeom>
            <a:avLst/>
            <a:gdLst>
              <a:gd name="connsiteX0" fmla="*/ 0 w 2996986"/>
              <a:gd name="connsiteY0" fmla="*/ 0 h 2996986"/>
              <a:gd name="connsiteX1" fmla="*/ 2996986 w 2996986"/>
              <a:gd name="connsiteY1" fmla="*/ 0 h 2996986"/>
              <a:gd name="connsiteX2" fmla="*/ 2996986 w 2996986"/>
              <a:gd name="connsiteY2" fmla="*/ 2996986 h 2996986"/>
              <a:gd name="connsiteX3" fmla="*/ 0 w 2996986"/>
              <a:gd name="connsiteY3" fmla="*/ 2996986 h 2996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6986" h="2996986">
                <a:moveTo>
                  <a:pt x="0" y="0"/>
                </a:moveTo>
                <a:lnTo>
                  <a:pt x="2996986" y="0"/>
                </a:lnTo>
                <a:lnTo>
                  <a:pt x="2996986" y="2996986"/>
                </a:lnTo>
                <a:lnTo>
                  <a:pt x="0" y="2996986"/>
                </a:lnTo>
                <a:close/>
              </a:path>
            </a:pathLst>
          </a:custGeom>
        </p:spPr>
      </p:pic>
      <p:sp>
        <p:nvSpPr>
          <p:cNvPr id="22" name="îŝḷîḓé-Rectangle 5">
            <a:extLst>
              <a:ext uri="{FF2B5EF4-FFF2-40B4-BE49-F238E27FC236}">
                <a16:creationId xmlns:a16="http://schemas.microsoft.com/office/drawing/2014/main" id="{F36FE656-A903-1D01-622F-EB8D1F6E0387}"/>
              </a:ext>
            </a:extLst>
          </p:cNvPr>
          <p:cNvSpPr/>
          <p:nvPr/>
        </p:nvSpPr>
        <p:spPr>
          <a:xfrm>
            <a:off x="1398883" y="4665002"/>
            <a:ext cx="468555" cy="468555"/>
          </a:xfrm>
          <a:prstGeom prst="rect">
            <a:avLst/>
          </a:prstGeom>
          <a:noFill/>
          <a:ln w="57150">
            <a:solidFill>
              <a:srgbClr val="B87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180A341-972A-8465-9F4A-05E2EA47F10C}"/>
              </a:ext>
            </a:extLst>
          </p:cNvPr>
          <p:cNvSpPr txBox="1"/>
          <p:nvPr/>
        </p:nvSpPr>
        <p:spPr>
          <a:xfrm>
            <a:off x="6141343" y="3426230"/>
            <a:ext cx="2500330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41B9C69-F5F1-496B-28B9-DF5F52EF57D8}"/>
              </a:ext>
            </a:extLst>
          </p:cNvPr>
          <p:cNvSpPr txBox="1"/>
          <p:nvPr/>
        </p:nvSpPr>
        <p:spPr>
          <a:xfrm>
            <a:off x="9376473" y="3426230"/>
            <a:ext cx="250032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7B82988-BA27-0982-EE35-0814E0589144}"/>
              </a:ext>
            </a:extLst>
          </p:cNvPr>
          <p:cNvSpPr txBox="1"/>
          <p:nvPr/>
        </p:nvSpPr>
        <p:spPr>
          <a:xfrm>
            <a:off x="6141343" y="4637747"/>
            <a:ext cx="2500330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8F74202-E74F-5C4F-D504-9387501936DD}"/>
              </a:ext>
            </a:extLst>
          </p:cNvPr>
          <p:cNvSpPr txBox="1"/>
          <p:nvPr/>
        </p:nvSpPr>
        <p:spPr>
          <a:xfrm>
            <a:off x="9376473" y="4637747"/>
            <a:ext cx="250032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... ...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E9D5B14-94A3-ED7D-3724-3DA55D52701B}"/>
              </a:ext>
            </a:extLst>
          </p:cNvPr>
          <p:cNvSpPr txBox="1"/>
          <p:nvPr/>
        </p:nvSpPr>
        <p:spPr>
          <a:xfrm>
            <a:off x="5470895" y="1880306"/>
            <a:ext cx="28240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8FDD847-257E-3D1B-589B-791BEE0EC59D}"/>
              </a:ext>
            </a:extLst>
          </p:cNvPr>
          <p:cNvSpPr txBox="1"/>
          <p:nvPr/>
        </p:nvSpPr>
        <p:spPr>
          <a:xfrm>
            <a:off x="5483594" y="2258024"/>
            <a:ext cx="6393207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9782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前期工作亮点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3" name="Block Arc 5">
            <a:extLst>
              <a:ext uri="{FF2B5EF4-FFF2-40B4-BE49-F238E27FC236}">
                <a16:creationId xmlns:a16="http://schemas.microsoft.com/office/drawing/2014/main" id="{2DE5AD6A-1942-9EAF-CF41-C1F31F91011E}"/>
              </a:ext>
            </a:extLst>
          </p:cNvPr>
          <p:cNvSpPr/>
          <p:nvPr/>
        </p:nvSpPr>
        <p:spPr>
          <a:xfrm>
            <a:off x="1785637" y="1302845"/>
            <a:ext cx="5018726" cy="5018726"/>
          </a:xfrm>
          <a:prstGeom prst="blockArc">
            <a:avLst>
              <a:gd name="adj1" fmla="val 18900000"/>
              <a:gd name="adj2" fmla="val 2700000"/>
              <a:gd name="adj3" fmla="val 296"/>
            </a:avLst>
          </a:prstGeom>
          <a:ln>
            <a:solidFill>
              <a:srgbClr val="B87A56">
                <a:alpha val="80000"/>
              </a:srgb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800"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6EEBAE48-18B2-1550-FECF-F9DA6AC117EC}"/>
              </a:ext>
            </a:extLst>
          </p:cNvPr>
          <p:cNvSpPr/>
          <p:nvPr/>
        </p:nvSpPr>
        <p:spPr>
          <a:xfrm>
            <a:off x="6517970" y="2320750"/>
            <a:ext cx="5023972" cy="745728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7848" tIns="130274" rIns="130274" bIns="130274" numCol="1" spcCol="1270" anchor="ctr" anchorCtr="0">
            <a:noAutofit/>
          </a:bodyPr>
          <a:lstStyle/>
          <a:p>
            <a:pPr algn="just" defTabSz="2279793">
              <a:lnSpc>
                <a:spcPct val="120000"/>
              </a:lnSpc>
            </a:pPr>
            <a:endParaRPr lang="en-GB" sz="800" dirty="0">
              <a:cs typeface="+mn-ea"/>
              <a:sym typeface="+mn-lt"/>
            </a:endParaRP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4EEEF9C3-C938-7704-44E3-AAA43A0EC173}"/>
              </a:ext>
            </a:extLst>
          </p:cNvPr>
          <p:cNvSpPr/>
          <p:nvPr/>
        </p:nvSpPr>
        <p:spPr>
          <a:xfrm>
            <a:off x="6051890" y="2227535"/>
            <a:ext cx="932160" cy="932160"/>
          </a:xfrm>
          <a:prstGeom prst="ellipse">
            <a:avLst/>
          </a:prstGeom>
          <a:ln>
            <a:solidFill>
              <a:srgbClr val="B87A56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083EF60E-C60E-8240-F31A-02A81A5F5642}"/>
              </a:ext>
            </a:extLst>
          </p:cNvPr>
          <p:cNvSpPr/>
          <p:nvPr/>
        </p:nvSpPr>
        <p:spPr>
          <a:xfrm>
            <a:off x="6789043" y="3439343"/>
            <a:ext cx="4752900" cy="745728"/>
          </a:xfrm>
          <a:custGeom>
            <a:avLst/>
            <a:gdLst>
              <a:gd name="connsiteX0" fmla="*/ 0 w 6907174"/>
              <a:gd name="connsiteY0" fmla="*/ 0 h 1083733"/>
              <a:gd name="connsiteX1" fmla="*/ 6907174 w 6907174"/>
              <a:gd name="connsiteY1" fmla="*/ 0 h 1083733"/>
              <a:gd name="connsiteX2" fmla="*/ 6907174 w 6907174"/>
              <a:gd name="connsiteY2" fmla="*/ 1083733 h 1083733"/>
              <a:gd name="connsiteX3" fmla="*/ 0 w 6907174"/>
              <a:gd name="connsiteY3" fmla="*/ 1083733 h 1083733"/>
              <a:gd name="connsiteX4" fmla="*/ 0 w 6907174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7174" h="1083733">
                <a:moveTo>
                  <a:pt x="0" y="0"/>
                </a:moveTo>
                <a:lnTo>
                  <a:pt x="6907174" y="0"/>
                </a:lnTo>
                <a:lnTo>
                  <a:pt x="6907174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1D274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7848" tIns="130274" rIns="130274" bIns="130274" numCol="1" spcCol="1270" anchor="ctr" anchorCtr="0">
            <a:noAutofit/>
          </a:bodyPr>
          <a:lstStyle/>
          <a:p>
            <a:pPr algn="just" defTabSz="2279793">
              <a:lnSpc>
                <a:spcPct val="120000"/>
              </a:lnSpc>
            </a:pPr>
            <a:endParaRPr lang="en-GB" sz="800">
              <a:cs typeface="+mn-ea"/>
              <a:sym typeface="+mn-lt"/>
            </a:endParaRPr>
          </a:p>
        </p:txBody>
      </p:sp>
      <p:sp>
        <p:nvSpPr>
          <p:cNvPr id="8" name="Oval 9">
            <a:extLst>
              <a:ext uri="{FF2B5EF4-FFF2-40B4-BE49-F238E27FC236}">
                <a16:creationId xmlns:a16="http://schemas.microsoft.com/office/drawing/2014/main" id="{CF7FDD8B-556C-4F25-553E-B66468135474}"/>
              </a:ext>
            </a:extLst>
          </p:cNvPr>
          <p:cNvSpPr/>
          <p:nvPr/>
        </p:nvSpPr>
        <p:spPr>
          <a:xfrm>
            <a:off x="6322963" y="3346127"/>
            <a:ext cx="932160" cy="932160"/>
          </a:xfrm>
          <a:prstGeom prst="ellipse">
            <a:avLst/>
          </a:prstGeom>
          <a:ln>
            <a:solidFill>
              <a:srgbClr val="1D2744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7E19DA44-D8CC-BC36-B21E-60976BC9F258}"/>
              </a:ext>
            </a:extLst>
          </p:cNvPr>
          <p:cNvSpPr/>
          <p:nvPr/>
        </p:nvSpPr>
        <p:spPr>
          <a:xfrm>
            <a:off x="6517970" y="4557935"/>
            <a:ext cx="5023972" cy="745728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7848" tIns="130274" rIns="130274" bIns="130274" numCol="1" spcCol="1270" anchor="ctr" anchorCtr="0">
            <a:noAutofit/>
          </a:bodyPr>
          <a:lstStyle/>
          <a:p>
            <a:pPr algn="just" defTabSz="2279793">
              <a:lnSpc>
                <a:spcPct val="120000"/>
              </a:lnSpc>
            </a:pPr>
            <a:endParaRPr lang="en-GB" sz="800">
              <a:cs typeface="+mn-ea"/>
              <a:sym typeface="+mn-lt"/>
            </a:endParaRPr>
          </a:p>
        </p:txBody>
      </p:sp>
      <p:sp>
        <p:nvSpPr>
          <p:cNvPr id="11" name="Oval 11">
            <a:extLst>
              <a:ext uri="{FF2B5EF4-FFF2-40B4-BE49-F238E27FC236}">
                <a16:creationId xmlns:a16="http://schemas.microsoft.com/office/drawing/2014/main" id="{8ADBC10E-6CE5-AFD9-CCFD-13203A2BAEB8}"/>
              </a:ext>
            </a:extLst>
          </p:cNvPr>
          <p:cNvSpPr/>
          <p:nvPr/>
        </p:nvSpPr>
        <p:spPr>
          <a:xfrm>
            <a:off x="6051890" y="4464720"/>
            <a:ext cx="932160" cy="932160"/>
          </a:xfrm>
          <a:prstGeom prst="ellipse">
            <a:avLst/>
          </a:prstGeom>
          <a:ln>
            <a:solidFill>
              <a:srgbClr val="B87A56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id="{C1418D7E-1081-56E3-3A8A-F61895F788EC}"/>
              </a:ext>
            </a:extLst>
          </p:cNvPr>
          <p:cNvSpPr txBox="1"/>
          <p:nvPr/>
        </p:nvSpPr>
        <p:spPr>
          <a:xfrm>
            <a:off x="6269600" y="2498295"/>
            <a:ext cx="470000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>
                <a:solidFill>
                  <a:srgbClr val="1D2744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n-GB" b="1" dirty="0">
              <a:solidFill>
                <a:srgbClr val="1D274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3F10F8E8-159A-333A-E454-3AD2178AB5F4}"/>
              </a:ext>
            </a:extLst>
          </p:cNvPr>
          <p:cNvSpPr txBox="1"/>
          <p:nvPr/>
        </p:nvSpPr>
        <p:spPr>
          <a:xfrm>
            <a:off x="6553193" y="3620716"/>
            <a:ext cx="470000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>
                <a:solidFill>
                  <a:srgbClr val="1D2744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GB" b="1" dirty="0">
              <a:solidFill>
                <a:srgbClr val="1D274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20">
            <a:extLst>
              <a:ext uri="{FF2B5EF4-FFF2-40B4-BE49-F238E27FC236}">
                <a16:creationId xmlns:a16="http://schemas.microsoft.com/office/drawing/2014/main" id="{174322DE-4820-1BCF-0BC4-7427F4C4CDD2}"/>
              </a:ext>
            </a:extLst>
          </p:cNvPr>
          <p:cNvSpPr txBox="1"/>
          <p:nvPr/>
        </p:nvSpPr>
        <p:spPr>
          <a:xfrm>
            <a:off x="6282121" y="4735479"/>
            <a:ext cx="470000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>
                <a:solidFill>
                  <a:srgbClr val="1D2744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GB" b="1" dirty="0">
              <a:solidFill>
                <a:srgbClr val="1D274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25">
            <a:extLst>
              <a:ext uri="{FF2B5EF4-FFF2-40B4-BE49-F238E27FC236}">
                <a16:creationId xmlns:a16="http://schemas.microsoft.com/office/drawing/2014/main" id="{4F46F8CF-FCA2-210F-B021-5067DAC4245A}"/>
              </a:ext>
            </a:extLst>
          </p:cNvPr>
          <p:cNvSpPr/>
          <p:nvPr/>
        </p:nvSpPr>
        <p:spPr>
          <a:xfrm>
            <a:off x="7370748" y="2431875"/>
            <a:ext cx="3652928" cy="523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Rectangle 26">
            <a:extLst>
              <a:ext uri="{FF2B5EF4-FFF2-40B4-BE49-F238E27FC236}">
                <a16:creationId xmlns:a16="http://schemas.microsoft.com/office/drawing/2014/main" id="{51801013-8BA1-F310-D444-D5BF7C477189}"/>
              </a:ext>
            </a:extLst>
          </p:cNvPr>
          <p:cNvSpPr/>
          <p:nvPr/>
        </p:nvSpPr>
        <p:spPr>
          <a:xfrm>
            <a:off x="7370748" y="3550468"/>
            <a:ext cx="3652928" cy="523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27">
            <a:extLst>
              <a:ext uri="{FF2B5EF4-FFF2-40B4-BE49-F238E27FC236}">
                <a16:creationId xmlns:a16="http://schemas.microsoft.com/office/drawing/2014/main" id="{2E1E744D-D47F-1843-88CF-2BA8AA552CA3}"/>
              </a:ext>
            </a:extLst>
          </p:cNvPr>
          <p:cNvSpPr/>
          <p:nvPr/>
        </p:nvSpPr>
        <p:spPr>
          <a:xfrm>
            <a:off x="7370748" y="4669060"/>
            <a:ext cx="3652928" cy="523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椭圆 16">
            <a:extLst>
              <a:ext uri="{FF2B5EF4-FFF2-40B4-BE49-F238E27FC236}">
                <a16:creationId xmlns:a16="http://schemas.microsoft.com/office/drawing/2014/main" id="{13946C53-7042-699F-F05E-DC8BC77DF4A7}"/>
              </a:ext>
            </a:extLst>
          </p:cNvPr>
          <p:cNvSpPr/>
          <p:nvPr/>
        </p:nvSpPr>
        <p:spPr>
          <a:xfrm rot="4613392">
            <a:off x="1198056" y="1237582"/>
            <a:ext cx="4843355" cy="4757485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  <a:gd name="connsiteX0" fmla="*/ 49 w 1451296"/>
              <a:gd name="connsiteY0" fmla="*/ 720080 h 1272002"/>
              <a:gd name="connsiteX1" fmla="*/ 720129 w 1451296"/>
              <a:gd name="connsiteY1" fmla="*/ 0 h 1272002"/>
              <a:gd name="connsiteX2" fmla="*/ 1440209 w 1451296"/>
              <a:gd name="connsiteY2" fmla="*/ 720080 h 1272002"/>
              <a:gd name="connsiteX3" fmla="*/ 693605 w 1451296"/>
              <a:gd name="connsiteY3" fmla="*/ 1272002 h 1272002"/>
              <a:gd name="connsiteX4" fmla="*/ 49 w 1451296"/>
              <a:gd name="connsiteY4" fmla="*/ 720080 h 1272002"/>
              <a:gd name="connsiteX0" fmla="*/ 104665 w 1555912"/>
              <a:gd name="connsiteY0" fmla="*/ 720080 h 1272002"/>
              <a:gd name="connsiteX1" fmla="*/ 824745 w 1555912"/>
              <a:gd name="connsiteY1" fmla="*/ 0 h 1272002"/>
              <a:gd name="connsiteX2" fmla="*/ 1544825 w 1555912"/>
              <a:gd name="connsiteY2" fmla="*/ 720080 h 1272002"/>
              <a:gd name="connsiteX3" fmla="*/ 798221 w 1555912"/>
              <a:gd name="connsiteY3" fmla="*/ 1272002 h 1272002"/>
              <a:gd name="connsiteX4" fmla="*/ 104665 w 1555912"/>
              <a:gd name="connsiteY4" fmla="*/ 720080 h 127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912" h="1272002">
                <a:moveTo>
                  <a:pt x="104665" y="720080"/>
                </a:moveTo>
                <a:cubicBezTo>
                  <a:pt x="-263498" y="336746"/>
                  <a:pt x="427056" y="0"/>
                  <a:pt x="824745" y="0"/>
                </a:cubicBezTo>
                <a:cubicBezTo>
                  <a:pt x="1222434" y="0"/>
                  <a:pt x="1628645" y="223331"/>
                  <a:pt x="1544825" y="720080"/>
                </a:cubicBezTo>
                <a:cubicBezTo>
                  <a:pt x="1453385" y="1079669"/>
                  <a:pt x="1195910" y="1272002"/>
                  <a:pt x="798221" y="1272002"/>
                </a:cubicBezTo>
                <a:cubicBezTo>
                  <a:pt x="400532" y="1272002"/>
                  <a:pt x="472828" y="1103414"/>
                  <a:pt x="104665" y="720080"/>
                </a:cubicBez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9206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6452185" y="159941"/>
            <a:ext cx="6696742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gradFill>
                  <a:gsLst>
                    <a:gs pos="0">
                      <a:srgbClr val="F6E9DB"/>
                    </a:gs>
                    <a:gs pos="100000">
                      <a:srgbClr val="B87A56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34400" dirty="0">
              <a:gradFill>
                <a:gsLst>
                  <a:gs pos="0">
                    <a:srgbClr val="F6E9DB"/>
                  </a:gs>
                  <a:gs pos="100000">
                    <a:srgbClr val="B87A56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9FC8ECF-6DB9-E901-4ADB-513E2558ED5B}"/>
              </a:ext>
            </a:extLst>
          </p:cNvPr>
          <p:cNvSpPr/>
          <p:nvPr/>
        </p:nvSpPr>
        <p:spPr>
          <a:xfrm>
            <a:off x="0" y="0"/>
            <a:ext cx="5059831" cy="1237807"/>
          </a:xfrm>
          <a:custGeom>
            <a:avLst/>
            <a:gdLst>
              <a:gd name="connsiteX0" fmla="*/ 0 w 5059831"/>
              <a:gd name="connsiteY0" fmla="*/ 0 h 1237807"/>
              <a:gd name="connsiteX1" fmla="*/ 5059831 w 5059831"/>
              <a:gd name="connsiteY1" fmla="*/ 0 h 1237807"/>
              <a:gd name="connsiteX2" fmla="*/ 5035480 w 5059831"/>
              <a:gd name="connsiteY2" fmla="*/ 34911 h 1237807"/>
              <a:gd name="connsiteX3" fmla="*/ 3860800 w 5059831"/>
              <a:gd name="connsiteY3" fmla="*/ 1190171 h 1237807"/>
              <a:gd name="connsiteX4" fmla="*/ 1625600 w 5059831"/>
              <a:gd name="connsiteY4" fmla="*/ 754743 h 1237807"/>
              <a:gd name="connsiteX5" fmla="*/ 624114 w 5059831"/>
              <a:gd name="connsiteY5" fmla="*/ 1175657 h 1237807"/>
              <a:gd name="connsiteX6" fmla="*/ 59123 w 5059831"/>
              <a:gd name="connsiteY6" fmla="*/ 727946 h 1237807"/>
              <a:gd name="connsiteX7" fmla="*/ 0 w 5059831"/>
              <a:gd name="connsiteY7" fmla="*/ 630647 h 1237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59831" h="1237807">
                <a:moveTo>
                  <a:pt x="0" y="0"/>
                </a:moveTo>
                <a:lnTo>
                  <a:pt x="5059831" y="0"/>
                </a:lnTo>
                <a:lnTo>
                  <a:pt x="5035480" y="34911"/>
                </a:lnTo>
                <a:cubicBezTo>
                  <a:pt x="4705578" y="500554"/>
                  <a:pt x="4261455" y="1048052"/>
                  <a:pt x="3860800" y="1190171"/>
                </a:cubicBezTo>
                <a:cubicBezTo>
                  <a:pt x="3219752" y="1417562"/>
                  <a:pt x="2165048" y="757162"/>
                  <a:pt x="1625600" y="754743"/>
                </a:cubicBezTo>
                <a:cubicBezTo>
                  <a:pt x="1086152" y="752324"/>
                  <a:pt x="1002332" y="1168884"/>
                  <a:pt x="624114" y="1175657"/>
                </a:cubicBezTo>
                <a:cubicBezTo>
                  <a:pt x="387728" y="1179890"/>
                  <a:pt x="219094" y="980867"/>
                  <a:pt x="59123" y="727946"/>
                </a:cubicBezTo>
                <a:lnTo>
                  <a:pt x="0" y="630647"/>
                </a:lnTo>
                <a:close/>
              </a:path>
            </a:pathLst>
          </a:custGeom>
          <a:solidFill>
            <a:srgbClr val="F6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F6EF886-5CC6-81F6-88B2-07540CD8AB3D}"/>
              </a:ext>
            </a:extLst>
          </p:cNvPr>
          <p:cNvSpPr/>
          <p:nvPr/>
        </p:nvSpPr>
        <p:spPr>
          <a:xfrm>
            <a:off x="-51345" y="-56083"/>
            <a:ext cx="5795714" cy="1493913"/>
          </a:xfrm>
          <a:custGeom>
            <a:avLst/>
            <a:gdLst>
              <a:gd name="connsiteX0" fmla="*/ 0 w 5795714"/>
              <a:gd name="connsiteY0" fmla="*/ 0 h 1493913"/>
              <a:gd name="connsiteX1" fmla="*/ 5795714 w 5795714"/>
              <a:gd name="connsiteY1" fmla="*/ 0 h 1493913"/>
              <a:gd name="connsiteX2" fmla="*/ 5739437 w 5795714"/>
              <a:gd name="connsiteY2" fmla="*/ 53805 h 1493913"/>
              <a:gd name="connsiteX3" fmla="*/ 4775200 w 5795714"/>
              <a:gd name="connsiteY3" fmla="*/ 667657 h 1493913"/>
              <a:gd name="connsiteX4" fmla="*/ 3048000 w 5795714"/>
              <a:gd name="connsiteY4" fmla="*/ 696686 h 1493913"/>
              <a:gd name="connsiteX5" fmla="*/ 856343 w 5795714"/>
              <a:gd name="connsiteY5" fmla="*/ 1480457 h 1493913"/>
              <a:gd name="connsiteX6" fmla="*/ 87114 w 5795714"/>
              <a:gd name="connsiteY6" fmla="*/ 1346051 h 1493913"/>
              <a:gd name="connsiteX7" fmla="*/ 0 w 5795714"/>
              <a:gd name="connsiteY7" fmla="*/ 1291094 h 14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95714" h="1493913">
                <a:moveTo>
                  <a:pt x="0" y="0"/>
                </a:moveTo>
                <a:lnTo>
                  <a:pt x="5795714" y="0"/>
                </a:lnTo>
                <a:lnTo>
                  <a:pt x="5739437" y="53805"/>
                </a:lnTo>
                <a:cubicBezTo>
                  <a:pt x="5451703" y="318634"/>
                  <a:pt x="5147129" y="553357"/>
                  <a:pt x="4775200" y="667657"/>
                </a:cubicBezTo>
                <a:cubicBezTo>
                  <a:pt x="4279295" y="820057"/>
                  <a:pt x="3701143" y="561219"/>
                  <a:pt x="3048000" y="696686"/>
                </a:cubicBezTo>
                <a:cubicBezTo>
                  <a:pt x="2394857" y="832153"/>
                  <a:pt x="1403048" y="1410305"/>
                  <a:pt x="856343" y="1480457"/>
                </a:cubicBezTo>
                <a:cubicBezTo>
                  <a:pt x="514653" y="1524302"/>
                  <a:pt x="280685" y="1456172"/>
                  <a:pt x="87114" y="1346051"/>
                </a:cubicBezTo>
                <a:lnTo>
                  <a:pt x="0" y="1291094"/>
                </a:lnTo>
                <a:close/>
              </a:path>
            </a:pathLst>
          </a:custGeom>
          <a:noFill/>
          <a:ln w="25400">
            <a:solidFill>
              <a:srgbClr val="B87A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56F215F-ACB3-FFE5-2D10-3D6DF11B65CF}"/>
              </a:ext>
            </a:extLst>
          </p:cNvPr>
          <p:cNvSpPr/>
          <p:nvPr/>
        </p:nvSpPr>
        <p:spPr>
          <a:xfrm>
            <a:off x="4785961" y="3652816"/>
            <a:ext cx="8072789" cy="3579835"/>
          </a:xfrm>
          <a:custGeom>
            <a:avLst/>
            <a:gdLst>
              <a:gd name="connsiteX0" fmla="*/ 8072789 w 8072789"/>
              <a:gd name="connsiteY0" fmla="*/ 0 h 3579835"/>
              <a:gd name="connsiteX1" fmla="*/ 8072789 w 8072789"/>
              <a:gd name="connsiteY1" fmla="*/ 3579835 h 3579835"/>
              <a:gd name="connsiteX2" fmla="*/ 0 w 8072789"/>
              <a:gd name="connsiteY2" fmla="*/ 3579835 h 3579835"/>
              <a:gd name="connsiteX3" fmla="*/ 1812 w 8072789"/>
              <a:gd name="connsiteY3" fmla="*/ 3562472 h 3579835"/>
              <a:gd name="connsiteX4" fmla="*/ 584325 w 8072789"/>
              <a:gd name="connsiteY4" fmla="*/ 2138385 h 3579835"/>
              <a:gd name="connsiteX5" fmla="*/ 2790496 w 8072789"/>
              <a:gd name="connsiteY5" fmla="*/ 2051299 h 3579835"/>
              <a:gd name="connsiteX6" fmla="*/ 4633810 w 8072789"/>
              <a:gd name="connsiteY6" fmla="*/ 149928 h 3579835"/>
              <a:gd name="connsiteX7" fmla="*/ 6839982 w 8072789"/>
              <a:gd name="connsiteY7" fmla="*/ 512785 h 3579835"/>
              <a:gd name="connsiteX8" fmla="*/ 7966653 w 8072789"/>
              <a:gd name="connsiteY8" fmla="*/ 63296 h 3579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72789" h="3579835">
                <a:moveTo>
                  <a:pt x="8072789" y="0"/>
                </a:moveTo>
                <a:lnTo>
                  <a:pt x="8072789" y="3579835"/>
                </a:lnTo>
                <a:lnTo>
                  <a:pt x="0" y="3579835"/>
                </a:lnTo>
                <a:lnTo>
                  <a:pt x="1812" y="3562472"/>
                </a:lnTo>
                <a:cubicBezTo>
                  <a:pt x="68652" y="2960445"/>
                  <a:pt x="173692" y="2396619"/>
                  <a:pt x="584325" y="2138385"/>
                </a:cubicBezTo>
                <a:cubicBezTo>
                  <a:pt x="1053620" y="1843261"/>
                  <a:pt x="2115582" y="2382708"/>
                  <a:pt x="2790496" y="2051299"/>
                </a:cubicBezTo>
                <a:cubicBezTo>
                  <a:pt x="3465410" y="1719890"/>
                  <a:pt x="3958896" y="406347"/>
                  <a:pt x="4633810" y="149928"/>
                </a:cubicBezTo>
                <a:cubicBezTo>
                  <a:pt x="5308724" y="-106491"/>
                  <a:pt x="6094915" y="650671"/>
                  <a:pt x="6839982" y="512785"/>
                </a:cubicBezTo>
                <a:cubicBezTo>
                  <a:pt x="7212515" y="443842"/>
                  <a:pt x="7588677" y="277835"/>
                  <a:pt x="7966653" y="63296"/>
                </a:cubicBezTo>
                <a:close/>
              </a:path>
            </a:pathLst>
          </a:custGeom>
          <a:solidFill>
            <a:srgbClr val="F6E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8BA09CC-8616-FABB-E438-690E278477D8}"/>
              </a:ext>
            </a:extLst>
          </p:cNvPr>
          <p:cNvSpPr/>
          <p:nvPr/>
        </p:nvSpPr>
        <p:spPr>
          <a:xfrm>
            <a:off x="6410497" y="2576191"/>
            <a:ext cx="6499598" cy="4712542"/>
          </a:xfrm>
          <a:custGeom>
            <a:avLst/>
            <a:gdLst>
              <a:gd name="connsiteX0" fmla="*/ 6499598 w 6499598"/>
              <a:gd name="connsiteY0" fmla="*/ 0 h 4712542"/>
              <a:gd name="connsiteX1" fmla="*/ 6499598 w 6499598"/>
              <a:gd name="connsiteY1" fmla="*/ 4712542 h 4712542"/>
              <a:gd name="connsiteX2" fmla="*/ 0 w 6499598"/>
              <a:gd name="connsiteY2" fmla="*/ 4712542 h 4712542"/>
              <a:gd name="connsiteX3" fmla="*/ 59904 w 6499598"/>
              <a:gd name="connsiteY3" fmla="*/ 4638461 h 4712542"/>
              <a:gd name="connsiteX4" fmla="*/ 1333419 w 6499598"/>
              <a:gd name="connsiteY4" fmla="*/ 3503321 h 4712542"/>
              <a:gd name="connsiteX5" fmla="*/ 4091134 w 6499598"/>
              <a:gd name="connsiteY5" fmla="*/ 3198521 h 4712542"/>
              <a:gd name="connsiteX6" fmla="*/ 5513534 w 6499598"/>
              <a:gd name="connsiteY6" fmla="*/ 673035 h 4712542"/>
              <a:gd name="connsiteX7" fmla="*/ 6319077 w 6499598"/>
              <a:gd name="connsiteY7" fmla="*/ 76589 h 47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99598" h="4712542">
                <a:moveTo>
                  <a:pt x="6499598" y="0"/>
                </a:moveTo>
                <a:lnTo>
                  <a:pt x="6499598" y="4712542"/>
                </a:lnTo>
                <a:lnTo>
                  <a:pt x="0" y="4712542"/>
                </a:lnTo>
                <a:lnTo>
                  <a:pt x="59904" y="4638461"/>
                </a:lnTo>
                <a:cubicBezTo>
                  <a:pt x="381505" y="4242359"/>
                  <a:pt x="831165" y="3716197"/>
                  <a:pt x="1333419" y="3503321"/>
                </a:cubicBezTo>
                <a:cubicBezTo>
                  <a:pt x="2063972" y="3193683"/>
                  <a:pt x="3394448" y="3670235"/>
                  <a:pt x="4091134" y="3198521"/>
                </a:cubicBezTo>
                <a:cubicBezTo>
                  <a:pt x="4787820" y="2726807"/>
                  <a:pt x="5000696" y="1241511"/>
                  <a:pt x="5513534" y="673035"/>
                </a:cubicBezTo>
                <a:cubicBezTo>
                  <a:pt x="5769953" y="388797"/>
                  <a:pt x="6040886" y="207066"/>
                  <a:pt x="6319077" y="76589"/>
                </a:cubicBezTo>
                <a:close/>
              </a:path>
            </a:pathLst>
          </a:custGeom>
          <a:noFill/>
          <a:ln w="25400">
            <a:solidFill>
              <a:srgbClr val="B87A5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963FA65-2E5F-4B71-EC7D-7C8AE8136376}"/>
              </a:ext>
            </a:extLst>
          </p:cNvPr>
          <p:cNvSpPr/>
          <p:nvPr/>
        </p:nvSpPr>
        <p:spPr>
          <a:xfrm>
            <a:off x="11253911" y="5272509"/>
            <a:ext cx="1986009" cy="1204247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1543970" y="2818899"/>
            <a:ext cx="47838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主要做法经验</a:t>
            </a:r>
          </a:p>
        </p:txBody>
      </p:sp>
      <p:sp>
        <p:nvSpPr>
          <p:cNvPr id="30" name="椭圆 16">
            <a:extLst>
              <a:ext uri="{FF2B5EF4-FFF2-40B4-BE49-F238E27FC236}">
                <a16:creationId xmlns:a16="http://schemas.microsoft.com/office/drawing/2014/main" id="{A7C219E5-6425-2E35-020B-2D2FD55FA701}"/>
              </a:ext>
            </a:extLst>
          </p:cNvPr>
          <p:cNvSpPr/>
          <p:nvPr/>
        </p:nvSpPr>
        <p:spPr>
          <a:xfrm rot="10141565">
            <a:off x="5108253" y="2125039"/>
            <a:ext cx="996920" cy="604498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B87A56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16">
            <a:extLst>
              <a:ext uri="{FF2B5EF4-FFF2-40B4-BE49-F238E27FC236}">
                <a16:creationId xmlns:a16="http://schemas.microsoft.com/office/drawing/2014/main" id="{77A854A6-B37E-EF95-EE55-1804D90814DE}"/>
              </a:ext>
            </a:extLst>
          </p:cNvPr>
          <p:cNvSpPr/>
          <p:nvPr/>
        </p:nvSpPr>
        <p:spPr>
          <a:xfrm>
            <a:off x="1419585" y="3367964"/>
            <a:ext cx="578281" cy="350650"/>
          </a:xfrm>
          <a:custGeom>
            <a:avLst/>
            <a:gdLst>
              <a:gd name="connsiteX0" fmla="*/ 0 w 1440160"/>
              <a:gd name="connsiteY0" fmla="*/ 720080 h 1440160"/>
              <a:gd name="connsiteX1" fmla="*/ 720080 w 1440160"/>
              <a:gd name="connsiteY1" fmla="*/ 0 h 1440160"/>
              <a:gd name="connsiteX2" fmla="*/ 1440160 w 1440160"/>
              <a:gd name="connsiteY2" fmla="*/ 720080 h 1440160"/>
              <a:gd name="connsiteX3" fmla="*/ 720080 w 1440160"/>
              <a:gd name="connsiteY3" fmla="*/ 1440160 h 1440160"/>
              <a:gd name="connsiteX4" fmla="*/ 0 w 1440160"/>
              <a:gd name="connsiteY4" fmla="*/ 720080 h 1440160"/>
              <a:gd name="connsiteX0" fmla="*/ 760 w 1440920"/>
              <a:gd name="connsiteY0" fmla="*/ 720080 h 859944"/>
              <a:gd name="connsiteX1" fmla="*/ 720840 w 1440920"/>
              <a:gd name="connsiteY1" fmla="*/ 0 h 859944"/>
              <a:gd name="connsiteX2" fmla="*/ 1440920 w 1440920"/>
              <a:gd name="connsiteY2" fmla="*/ 720080 h 859944"/>
              <a:gd name="connsiteX3" fmla="*/ 835140 w 1440920"/>
              <a:gd name="connsiteY3" fmla="*/ 541000 h 859944"/>
              <a:gd name="connsiteX4" fmla="*/ 760 w 1440920"/>
              <a:gd name="connsiteY4" fmla="*/ 720080 h 859944"/>
              <a:gd name="connsiteX0" fmla="*/ 30324 w 1470484"/>
              <a:gd name="connsiteY0" fmla="*/ 720080 h 859944"/>
              <a:gd name="connsiteX1" fmla="*/ 750404 w 1470484"/>
              <a:gd name="connsiteY1" fmla="*/ 0 h 859944"/>
              <a:gd name="connsiteX2" fmla="*/ 1470484 w 1470484"/>
              <a:gd name="connsiteY2" fmla="*/ 720080 h 859944"/>
              <a:gd name="connsiteX3" fmla="*/ 864704 w 1470484"/>
              <a:gd name="connsiteY3" fmla="*/ 541000 h 859944"/>
              <a:gd name="connsiteX4" fmla="*/ 30324 w 1470484"/>
              <a:gd name="connsiteY4" fmla="*/ 720080 h 859944"/>
              <a:gd name="connsiteX0" fmla="*/ 30324 w 1470484"/>
              <a:gd name="connsiteY0" fmla="*/ 720080 h 856705"/>
              <a:gd name="connsiteX1" fmla="*/ 750404 w 1470484"/>
              <a:gd name="connsiteY1" fmla="*/ 0 h 856705"/>
              <a:gd name="connsiteX2" fmla="*/ 1470484 w 1470484"/>
              <a:gd name="connsiteY2" fmla="*/ 720080 h 856705"/>
              <a:gd name="connsiteX3" fmla="*/ 864704 w 1470484"/>
              <a:gd name="connsiteY3" fmla="*/ 541000 h 856705"/>
              <a:gd name="connsiteX4" fmla="*/ 30324 w 1470484"/>
              <a:gd name="connsiteY4" fmla="*/ 720080 h 856705"/>
              <a:gd name="connsiteX0" fmla="*/ 59 w 1440219"/>
              <a:gd name="connsiteY0" fmla="*/ 720080 h 911987"/>
              <a:gd name="connsiteX1" fmla="*/ 720139 w 1440219"/>
              <a:gd name="connsiteY1" fmla="*/ 0 h 911987"/>
              <a:gd name="connsiteX2" fmla="*/ 1440219 w 1440219"/>
              <a:gd name="connsiteY2" fmla="*/ 720080 h 911987"/>
              <a:gd name="connsiteX3" fmla="*/ 750619 w 1440219"/>
              <a:gd name="connsiteY3" fmla="*/ 784840 h 911987"/>
              <a:gd name="connsiteX4" fmla="*/ 59 w 1440219"/>
              <a:gd name="connsiteY4" fmla="*/ 720080 h 911987"/>
              <a:gd name="connsiteX0" fmla="*/ 66099 w 1506259"/>
              <a:gd name="connsiteY0" fmla="*/ 720080 h 911987"/>
              <a:gd name="connsiteX1" fmla="*/ 786179 w 1506259"/>
              <a:gd name="connsiteY1" fmla="*/ 0 h 911987"/>
              <a:gd name="connsiteX2" fmla="*/ 1506259 w 1506259"/>
              <a:gd name="connsiteY2" fmla="*/ 720080 h 911987"/>
              <a:gd name="connsiteX3" fmla="*/ 816659 w 1506259"/>
              <a:gd name="connsiteY3" fmla="*/ 784840 h 911987"/>
              <a:gd name="connsiteX4" fmla="*/ 66099 w 1506259"/>
              <a:gd name="connsiteY4" fmla="*/ 720080 h 911987"/>
              <a:gd name="connsiteX0" fmla="*/ 30706 w 1470866"/>
              <a:gd name="connsiteY0" fmla="*/ 720080 h 911987"/>
              <a:gd name="connsiteX1" fmla="*/ 750786 w 1470866"/>
              <a:gd name="connsiteY1" fmla="*/ 0 h 911987"/>
              <a:gd name="connsiteX2" fmla="*/ 1470866 w 1470866"/>
              <a:gd name="connsiteY2" fmla="*/ 720080 h 911987"/>
              <a:gd name="connsiteX3" fmla="*/ 781266 w 1470866"/>
              <a:gd name="connsiteY3" fmla="*/ 784840 h 911987"/>
              <a:gd name="connsiteX4" fmla="*/ 30706 w 1470866"/>
              <a:gd name="connsiteY4" fmla="*/ 720080 h 911987"/>
              <a:gd name="connsiteX0" fmla="*/ 30706 w 1470866"/>
              <a:gd name="connsiteY0" fmla="*/ 720080 h 898605"/>
              <a:gd name="connsiteX1" fmla="*/ 750786 w 1470866"/>
              <a:gd name="connsiteY1" fmla="*/ 0 h 898605"/>
              <a:gd name="connsiteX2" fmla="*/ 1470866 w 1470866"/>
              <a:gd name="connsiteY2" fmla="*/ 720080 h 898605"/>
              <a:gd name="connsiteX3" fmla="*/ 781266 w 1470866"/>
              <a:gd name="connsiteY3" fmla="*/ 784840 h 898605"/>
              <a:gd name="connsiteX4" fmla="*/ 30706 w 1470866"/>
              <a:gd name="connsiteY4" fmla="*/ 720080 h 898605"/>
              <a:gd name="connsiteX0" fmla="*/ 30706 w 1481953"/>
              <a:gd name="connsiteY0" fmla="*/ 720080 h 898605"/>
              <a:gd name="connsiteX1" fmla="*/ 750786 w 1481953"/>
              <a:gd name="connsiteY1" fmla="*/ 0 h 898605"/>
              <a:gd name="connsiteX2" fmla="*/ 1470866 w 1481953"/>
              <a:gd name="connsiteY2" fmla="*/ 720080 h 898605"/>
              <a:gd name="connsiteX3" fmla="*/ 781266 w 1481953"/>
              <a:gd name="connsiteY3" fmla="*/ 784840 h 898605"/>
              <a:gd name="connsiteX4" fmla="*/ 30706 w 1481953"/>
              <a:gd name="connsiteY4" fmla="*/ 720080 h 8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953" h="898605">
                <a:moveTo>
                  <a:pt x="30706" y="720080"/>
                </a:moveTo>
                <a:cubicBezTo>
                  <a:pt x="-126774" y="490213"/>
                  <a:pt x="353097" y="0"/>
                  <a:pt x="750786" y="0"/>
                </a:cubicBezTo>
                <a:cubicBezTo>
                  <a:pt x="1148475" y="0"/>
                  <a:pt x="1554686" y="223331"/>
                  <a:pt x="1470866" y="720080"/>
                </a:cubicBezTo>
                <a:cubicBezTo>
                  <a:pt x="1379426" y="1079669"/>
                  <a:pt x="1178955" y="784840"/>
                  <a:pt x="781266" y="784840"/>
                </a:cubicBezTo>
                <a:cubicBezTo>
                  <a:pt x="383577" y="784840"/>
                  <a:pt x="188186" y="949947"/>
                  <a:pt x="30706" y="720080"/>
                </a:cubicBezTo>
                <a:close/>
              </a:path>
            </a:pathLst>
          </a:custGeom>
          <a:solidFill>
            <a:srgbClr val="40404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F56868-B936-952A-13E0-1AB160B9F951}"/>
              </a:ext>
            </a:extLst>
          </p:cNvPr>
          <p:cNvSpPr txBox="1"/>
          <p:nvPr/>
        </p:nvSpPr>
        <p:spPr>
          <a:xfrm>
            <a:off x="1885920" y="3832349"/>
            <a:ext cx="4170669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0031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5830E099-975C-3D0A-F8D0-54F632465EE7}"/>
              </a:ext>
            </a:extLst>
          </p:cNvPr>
          <p:cNvSpPr txBox="1"/>
          <p:nvPr/>
        </p:nvSpPr>
        <p:spPr>
          <a:xfrm>
            <a:off x="7581502" y="345845"/>
            <a:ext cx="3565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主要做法经验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62E398-FF34-A51C-0D8E-8379B66D2193}"/>
              </a:ext>
            </a:extLst>
          </p:cNvPr>
          <p:cNvGrpSpPr/>
          <p:nvPr/>
        </p:nvGrpSpPr>
        <p:grpSpPr>
          <a:xfrm>
            <a:off x="11306915" y="-12418"/>
            <a:ext cx="2120925" cy="1163895"/>
            <a:chOff x="12078724" y="-12418"/>
            <a:chExt cx="2120925" cy="1163895"/>
          </a:xfrm>
        </p:grpSpPr>
        <p:sp>
          <p:nvSpPr>
            <p:cNvPr id="30" name="椭圆 16">
              <a:extLst>
                <a:ext uri="{FF2B5EF4-FFF2-40B4-BE49-F238E27FC236}">
                  <a16:creationId xmlns:a16="http://schemas.microsoft.com/office/drawing/2014/main" id="{A7C219E5-6425-2E35-020B-2D2FD55FA701}"/>
                </a:ext>
              </a:extLst>
            </p:cNvPr>
            <p:cNvSpPr/>
            <p:nvPr/>
          </p:nvSpPr>
          <p:spPr>
            <a:xfrm rot="10141565">
              <a:off x="12078724" y="129961"/>
              <a:ext cx="1449850" cy="879139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solidFill>
              <a:srgbClr val="B87A5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16">
              <a:extLst>
                <a:ext uri="{FF2B5EF4-FFF2-40B4-BE49-F238E27FC236}">
                  <a16:creationId xmlns:a16="http://schemas.microsoft.com/office/drawing/2014/main" id="{63A1C557-721B-15D9-6C22-6B0F6EEC89E3}"/>
                </a:ext>
              </a:extLst>
            </p:cNvPr>
            <p:cNvSpPr/>
            <p:nvPr/>
          </p:nvSpPr>
          <p:spPr>
            <a:xfrm rot="10141565">
              <a:off x="12280188" y="-12418"/>
              <a:ext cx="1919461" cy="1163895"/>
            </a:xfrm>
            <a:custGeom>
              <a:avLst/>
              <a:gdLst>
                <a:gd name="connsiteX0" fmla="*/ 0 w 1440160"/>
                <a:gd name="connsiteY0" fmla="*/ 720080 h 1440160"/>
                <a:gd name="connsiteX1" fmla="*/ 720080 w 1440160"/>
                <a:gd name="connsiteY1" fmla="*/ 0 h 1440160"/>
                <a:gd name="connsiteX2" fmla="*/ 1440160 w 1440160"/>
                <a:gd name="connsiteY2" fmla="*/ 720080 h 1440160"/>
                <a:gd name="connsiteX3" fmla="*/ 720080 w 1440160"/>
                <a:gd name="connsiteY3" fmla="*/ 1440160 h 1440160"/>
                <a:gd name="connsiteX4" fmla="*/ 0 w 1440160"/>
                <a:gd name="connsiteY4" fmla="*/ 720080 h 1440160"/>
                <a:gd name="connsiteX0" fmla="*/ 760 w 1440920"/>
                <a:gd name="connsiteY0" fmla="*/ 720080 h 859944"/>
                <a:gd name="connsiteX1" fmla="*/ 720840 w 1440920"/>
                <a:gd name="connsiteY1" fmla="*/ 0 h 859944"/>
                <a:gd name="connsiteX2" fmla="*/ 1440920 w 1440920"/>
                <a:gd name="connsiteY2" fmla="*/ 720080 h 859944"/>
                <a:gd name="connsiteX3" fmla="*/ 835140 w 1440920"/>
                <a:gd name="connsiteY3" fmla="*/ 541000 h 859944"/>
                <a:gd name="connsiteX4" fmla="*/ 760 w 1440920"/>
                <a:gd name="connsiteY4" fmla="*/ 720080 h 859944"/>
                <a:gd name="connsiteX0" fmla="*/ 30324 w 1470484"/>
                <a:gd name="connsiteY0" fmla="*/ 720080 h 859944"/>
                <a:gd name="connsiteX1" fmla="*/ 750404 w 1470484"/>
                <a:gd name="connsiteY1" fmla="*/ 0 h 859944"/>
                <a:gd name="connsiteX2" fmla="*/ 1470484 w 1470484"/>
                <a:gd name="connsiteY2" fmla="*/ 720080 h 859944"/>
                <a:gd name="connsiteX3" fmla="*/ 864704 w 1470484"/>
                <a:gd name="connsiteY3" fmla="*/ 541000 h 859944"/>
                <a:gd name="connsiteX4" fmla="*/ 30324 w 1470484"/>
                <a:gd name="connsiteY4" fmla="*/ 720080 h 859944"/>
                <a:gd name="connsiteX0" fmla="*/ 30324 w 1470484"/>
                <a:gd name="connsiteY0" fmla="*/ 720080 h 856705"/>
                <a:gd name="connsiteX1" fmla="*/ 750404 w 1470484"/>
                <a:gd name="connsiteY1" fmla="*/ 0 h 856705"/>
                <a:gd name="connsiteX2" fmla="*/ 1470484 w 1470484"/>
                <a:gd name="connsiteY2" fmla="*/ 720080 h 856705"/>
                <a:gd name="connsiteX3" fmla="*/ 864704 w 1470484"/>
                <a:gd name="connsiteY3" fmla="*/ 541000 h 856705"/>
                <a:gd name="connsiteX4" fmla="*/ 30324 w 1470484"/>
                <a:gd name="connsiteY4" fmla="*/ 720080 h 856705"/>
                <a:gd name="connsiteX0" fmla="*/ 59 w 1440219"/>
                <a:gd name="connsiteY0" fmla="*/ 720080 h 911987"/>
                <a:gd name="connsiteX1" fmla="*/ 720139 w 1440219"/>
                <a:gd name="connsiteY1" fmla="*/ 0 h 911987"/>
                <a:gd name="connsiteX2" fmla="*/ 1440219 w 1440219"/>
                <a:gd name="connsiteY2" fmla="*/ 720080 h 911987"/>
                <a:gd name="connsiteX3" fmla="*/ 750619 w 1440219"/>
                <a:gd name="connsiteY3" fmla="*/ 784840 h 911987"/>
                <a:gd name="connsiteX4" fmla="*/ 59 w 1440219"/>
                <a:gd name="connsiteY4" fmla="*/ 720080 h 911987"/>
                <a:gd name="connsiteX0" fmla="*/ 66099 w 1506259"/>
                <a:gd name="connsiteY0" fmla="*/ 720080 h 911987"/>
                <a:gd name="connsiteX1" fmla="*/ 786179 w 1506259"/>
                <a:gd name="connsiteY1" fmla="*/ 0 h 911987"/>
                <a:gd name="connsiteX2" fmla="*/ 1506259 w 1506259"/>
                <a:gd name="connsiteY2" fmla="*/ 720080 h 911987"/>
                <a:gd name="connsiteX3" fmla="*/ 816659 w 1506259"/>
                <a:gd name="connsiteY3" fmla="*/ 784840 h 911987"/>
                <a:gd name="connsiteX4" fmla="*/ 66099 w 1506259"/>
                <a:gd name="connsiteY4" fmla="*/ 720080 h 911987"/>
                <a:gd name="connsiteX0" fmla="*/ 30706 w 1470866"/>
                <a:gd name="connsiteY0" fmla="*/ 720080 h 911987"/>
                <a:gd name="connsiteX1" fmla="*/ 750786 w 1470866"/>
                <a:gd name="connsiteY1" fmla="*/ 0 h 911987"/>
                <a:gd name="connsiteX2" fmla="*/ 1470866 w 1470866"/>
                <a:gd name="connsiteY2" fmla="*/ 720080 h 911987"/>
                <a:gd name="connsiteX3" fmla="*/ 781266 w 1470866"/>
                <a:gd name="connsiteY3" fmla="*/ 784840 h 911987"/>
                <a:gd name="connsiteX4" fmla="*/ 30706 w 1470866"/>
                <a:gd name="connsiteY4" fmla="*/ 720080 h 911987"/>
                <a:gd name="connsiteX0" fmla="*/ 30706 w 1470866"/>
                <a:gd name="connsiteY0" fmla="*/ 720080 h 898605"/>
                <a:gd name="connsiteX1" fmla="*/ 750786 w 1470866"/>
                <a:gd name="connsiteY1" fmla="*/ 0 h 898605"/>
                <a:gd name="connsiteX2" fmla="*/ 1470866 w 1470866"/>
                <a:gd name="connsiteY2" fmla="*/ 720080 h 898605"/>
                <a:gd name="connsiteX3" fmla="*/ 781266 w 1470866"/>
                <a:gd name="connsiteY3" fmla="*/ 784840 h 898605"/>
                <a:gd name="connsiteX4" fmla="*/ 30706 w 1470866"/>
                <a:gd name="connsiteY4" fmla="*/ 720080 h 898605"/>
                <a:gd name="connsiteX0" fmla="*/ 30706 w 1481953"/>
                <a:gd name="connsiteY0" fmla="*/ 720080 h 898605"/>
                <a:gd name="connsiteX1" fmla="*/ 750786 w 1481953"/>
                <a:gd name="connsiteY1" fmla="*/ 0 h 898605"/>
                <a:gd name="connsiteX2" fmla="*/ 1470866 w 1481953"/>
                <a:gd name="connsiteY2" fmla="*/ 720080 h 898605"/>
                <a:gd name="connsiteX3" fmla="*/ 781266 w 1481953"/>
                <a:gd name="connsiteY3" fmla="*/ 784840 h 898605"/>
                <a:gd name="connsiteX4" fmla="*/ 30706 w 1481953"/>
                <a:gd name="connsiteY4" fmla="*/ 720080 h 89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953" h="898605">
                  <a:moveTo>
                    <a:pt x="30706" y="720080"/>
                  </a:moveTo>
                  <a:cubicBezTo>
                    <a:pt x="-126774" y="490213"/>
                    <a:pt x="353097" y="0"/>
                    <a:pt x="750786" y="0"/>
                  </a:cubicBezTo>
                  <a:cubicBezTo>
                    <a:pt x="1148475" y="0"/>
                    <a:pt x="1554686" y="223331"/>
                    <a:pt x="1470866" y="720080"/>
                  </a:cubicBezTo>
                  <a:cubicBezTo>
                    <a:pt x="1379426" y="1079669"/>
                    <a:pt x="1178955" y="784840"/>
                    <a:pt x="781266" y="784840"/>
                  </a:cubicBezTo>
                  <a:cubicBezTo>
                    <a:pt x="383577" y="784840"/>
                    <a:pt x="188186" y="949947"/>
                    <a:pt x="30706" y="720080"/>
                  </a:cubicBezTo>
                  <a:close/>
                </a:path>
              </a:pathLst>
            </a:custGeom>
            <a:noFill/>
            <a:ln>
              <a:solidFill>
                <a:srgbClr val="B87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43A683AA-D5ED-ADBC-BD3C-1370D64C056B}"/>
              </a:ext>
            </a:extLst>
          </p:cNvPr>
          <p:cNvSpPr txBox="1"/>
          <p:nvPr/>
        </p:nvSpPr>
        <p:spPr>
          <a:xfrm>
            <a:off x="11541943" y="215439"/>
            <a:ext cx="1236081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4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" name="Hexagon 43">
            <a:extLst>
              <a:ext uri="{FF2B5EF4-FFF2-40B4-BE49-F238E27FC236}">
                <a16:creationId xmlns:a16="http://schemas.microsoft.com/office/drawing/2014/main" id="{1D0C31D3-E96C-BB53-F970-47D5AF5277F9}"/>
              </a:ext>
            </a:extLst>
          </p:cNvPr>
          <p:cNvSpPr/>
          <p:nvPr/>
        </p:nvSpPr>
        <p:spPr>
          <a:xfrm>
            <a:off x="1644630" y="1600101"/>
            <a:ext cx="3711509" cy="3199579"/>
          </a:xfrm>
          <a:prstGeom prst="hexagon">
            <a:avLst/>
          </a:prstGeom>
          <a:solidFill>
            <a:srgbClr val="B87A5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" name="Hexagon 35">
            <a:extLst>
              <a:ext uri="{FF2B5EF4-FFF2-40B4-BE49-F238E27FC236}">
                <a16:creationId xmlns:a16="http://schemas.microsoft.com/office/drawing/2014/main" id="{56856376-BAD7-6A82-A927-0D8D5B5A96DB}"/>
              </a:ext>
            </a:extLst>
          </p:cNvPr>
          <p:cNvSpPr/>
          <p:nvPr/>
        </p:nvSpPr>
        <p:spPr>
          <a:xfrm>
            <a:off x="4584807" y="1600101"/>
            <a:ext cx="3711509" cy="3199579"/>
          </a:xfrm>
          <a:prstGeom prst="hexagon">
            <a:avLst/>
          </a:prstGeom>
          <a:solidFill>
            <a:srgbClr val="1D274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1" name="Hexagon 39">
            <a:extLst>
              <a:ext uri="{FF2B5EF4-FFF2-40B4-BE49-F238E27FC236}">
                <a16:creationId xmlns:a16="http://schemas.microsoft.com/office/drawing/2014/main" id="{4CD181B4-7518-B2B1-7DD9-2843D53AC7F1}"/>
              </a:ext>
            </a:extLst>
          </p:cNvPr>
          <p:cNvSpPr/>
          <p:nvPr/>
        </p:nvSpPr>
        <p:spPr>
          <a:xfrm>
            <a:off x="7524984" y="1600101"/>
            <a:ext cx="3711509" cy="3199579"/>
          </a:xfrm>
          <a:prstGeom prst="hexagon">
            <a:avLst/>
          </a:prstGeom>
          <a:solidFill>
            <a:srgbClr val="B87A5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7" name="图形 22" descr="书籍 纯色填充">
            <a:extLst>
              <a:ext uri="{FF2B5EF4-FFF2-40B4-BE49-F238E27FC236}">
                <a16:creationId xmlns:a16="http://schemas.microsoft.com/office/drawing/2014/main" id="{D4AC3B3A-8443-3498-D839-D6B0019AF958}"/>
              </a:ext>
            </a:extLst>
          </p:cNvPr>
          <p:cNvSpPr/>
          <p:nvPr/>
        </p:nvSpPr>
        <p:spPr>
          <a:xfrm>
            <a:off x="6034796" y="2141815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9E98369-14D4-D109-BAEB-DB0FDC26E5CF}"/>
              </a:ext>
            </a:extLst>
          </p:cNvPr>
          <p:cNvGrpSpPr/>
          <p:nvPr/>
        </p:nvGrpSpPr>
        <p:grpSpPr>
          <a:xfrm>
            <a:off x="3060192" y="2158008"/>
            <a:ext cx="808197" cy="733424"/>
            <a:chOff x="3092238" y="2158008"/>
            <a:chExt cx="808197" cy="73342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0212A11-A6BB-A5CF-7D2C-2BD73F3F5A18}"/>
                </a:ext>
              </a:extLst>
            </p:cNvPr>
            <p:cNvSpPr/>
            <p:nvPr/>
          </p:nvSpPr>
          <p:spPr>
            <a:xfrm>
              <a:off x="3391133" y="2668548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24CCC4B-A9F6-C183-6721-2C8048D48506}"/>
                </a:ext>
              </a:extLst>
            </p:cNvPr>
            <p:cNvSpPr/>
            <p:nvPr/>
          </p:nvSpPr>
          <p:spPr>
            <a:xfrm>
              <a:off x="3347985" y="2766941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86D2686-CE2C-505D-AA88-58505B571CD6}"/>
                </a:ext>
              </a:extLst>
            </p:cNvPr>
            <p:cNvSpPr/>
            <p:nvPr/>
          </p:nvSpPr>
          <p:spPr>
            <a:xfrm>
              <a:off x="3580299" y="2668548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B0D2FB4-38FD-FCD6-875A-9E08C9C9BDFC}"/>
                </a:ext>
              </a:extLst>
            </p:cNvPr>
            <p:cNvSpPr/>
            <p:nvPr/>
          </p:nvSpPr>
          <p:spPr>
            <a:xfrm>
              <a:off x="3538485" y="2766941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D26592E-7849-FB22-9EFC-8057E2A5E6EC}"/>
                </a:ext>
              </a:extLst>
            </p:cNvPr>
            <p:cNvSpPr/>
            <p:nvPr/>
          </p:nvSpPr>
          <p:spPr>
            <a:xfrm>
              <a:off x="3770799" y="2668548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8C14DEF-E94F-FEF9-FC2F-BFB40B546336}"/>
                </a:ext>
              </a:extLst>
            </p:cNvPr>
            <p:cNvSpPr/>
            <p:nvPr/>
          </p:nvSpPr>
          <p:spPr>
            <a:xfrm>
              <a:off x="3728985" y="2766941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62C4829-C69E-BBE8-C17D-30CFD662FEA1}"/>
                </a:ext>
              </a:extLst>
            </p:cNvPr>
            <p:cNvSpPr/>
            <p:nvPr/>
          </p:nvSpPr>
          <p:spPr>
            <a:xfrm>
              <a:off x="3191203" y="2255353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7FCFBCD-8683-1913-547A-FEE0209D25FA}"/>
                </a:ext>
              </a:extLst>
            </p:cNvPr>
            <p:cNvSpPr/>
            <p:nvPr/>
          </p:nvSpPr>
          <p:spPr>
            <a:xfrm>
              <a:off x="3092238" y="2285979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C633B3F-FF95-CB44-DE36-81D78957E3D3}"/>
                </a:ext>
              </a:extLst>
            </p:cNvPr>
            <p:cNvSpPr/>
            <p:nvPr/>
          </p:nvSpPr>
          <p:spPr>
            <a:xfrm>
              <a:off x="3271785" y="2158008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E9E36A2-0A87-3377-6551-E4AC9BD53085}"/>
              </a:ext>
            </a:extLst>
          </p:cNvPr>
          <p:cNvGrpSpPr/>
          <p:nvPr/>
        </p:nvGrpSpPr>
        <p:grpSpPr>
          <a:xfrm>
            <a:off x="9124205" y="2108349"/>
            <a:ext cx="590550" cy="762000"/>
            <a:chOff x="9181355" y="2108349"/>
            <a:chExt cx="590550" cy="762000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A655AD0-DA16-A6F4-6B3C-83E4B3251B11}"/>
                </a:ext>
              </a:extLst>
            </p:cNvPr>
            <p:cNvSpPr/>
            <p:nvPr/>
          </p:nvSpPr>
          <p:spPr>
            <a:xfrm>
              <a:off x="9181355" y="2108349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0E1F65C-A0F5-D553-0789-7CE15E10CD40}"/>
                </a:ext>
              </a:extLst>
            </p:cNvPr>
            <p:cNvSpPr/>
            <p:nvPr/>
          </p:nvSpPr>
          <p:spPr>
            <a:xfrm>
              <a:off x="9295655" y="246077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85E03E4-306F-67AD-3C6E-CE114ECA2D86}"/>
                </a:ext>
              </a:extLst>
            </p:cNvPr>
            <p:cNvSpPr/>
            <p:nvPr/>
          </p:nvSpPr>
          <p:spPr>
            <a:xfrm>
              <a:off x="9295655" y="2384574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FDAE8A3-53E1-74F1-49CE-E57358A32319}"/>
                </a:ext>
              </a:extLst>
            </p:cNvPr>
            <p:cNvSpPr/>
            <p:nvPr/>
          </p:nvSpPr>
          <p:spPr>
            <a:xfrm>
              <a:off x="9295655" y="253697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3E574B6-90F3-E53B-C790-543767CA7698}"/>
                </a:ext>
              </a:extLst>
            </p:cNvPr>
            <p:cNvSpPr/>
            <p:nvPr/>
          </p:nvSpPr>
          <p:spPr>
            <a:xfrm>
              <a:off x="9295655" y="261317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15855F2-2C07-FFDF-FE9A-91C862B4B419}"/>
                </a:ext>
              </a:extLst>
            </p:cNvPr>
            <p:cNvSpPr/>
            <p:nvPr/>
          </p:nvSpPr>
          <p:spPr>
            <a:xfrm>
              <a:off x="9295655" y="268937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D788B76-ABCB-4B87-DD31-E976B5CD6D4C}"/>
              </a:ext>
            </a:extLst>
          </p:cNvPr>
          <p:cNvGrpSpPr/>
          <p:nvPr/>
        </p:nvGrpSpPr>
        <p:grpSpPr>
          <a:xfrm>
            <a:off x="2404992" y="3163568"/>
            <a:ext cx="2057436" cy="1057637"/>
            <a:chOff x="571500" y="4453778"/>
            <a:chExt cx="2057436" cy="105763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2E92DF1-85E9-0C45-3F1B-B2AB2129D612}"/>
                </a:ext>
              </a:extLst>
            </p:cNvPr>
            <p:cNvSpPr txBox="1"/>
            <p:nvPr/>
          </p:nvSpPr>
          <p:spPr>
            <a:xfrm>
              <a:off x="722509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9796AED-51AC-8F2E-D93E-D25D26AA1543}"/>
                </a:ext>
              </a:extLst>
            </p:cNvPr>
            <p:cNvSpPr txBox="1"/>
            <p:nvPr/>
          </p:nvSpPr>
          <p:spPr>
            <a:xfrm>
              <a:off x="571500" y="4746910"/>
              <a:ext cx="205743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E392F5E-891F-6FE0-9F7E-749026088E4B}"/>
              </a:ext>
            </a:extLst>
          </p:cNvPr>
          <p:cNvGrpSpPr/>
          <p:nvPr/>
        </p:nvGrpSpPr>
        <p:grpSpPr>
          <a:xfrm>
            <a:off x="5400657" y="3163568"/>
            <a:ext cx="2057436" cy="1057637"/>
            <a:chOff x="571500" y="4453778"/>
            <a:chExt cx="2057436" cy="105763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B378B86-C424-5369-0025-BB7FEF1F294D}"/>
                </a:ext>
              </a:extLst>
            </p:cNvPr>
            <p:cNvSpPr txBox="1"/>
            <p:nvPr/>
          </p:nvSpPr>
          <p:spPr>
            <a:xfrm>
              <a:off x="722509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3EAFC70-E121-FD82-3DD4-3DB176F9C617}"/>
                </a:ext>
              </a:extLst>
            </p:cNvPr>
            <p:cNvSpPr txBox="1"/>
            <p:nvPr/>
          </p:nvSpPr>
          <p:spPr>
            <a:xfrm>
              <a:off x="571500" y="4746910"/>
              <a:ext cx="205743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ECF06E9-D949-32F3-558A-6A479B58A1DB}"/>
              </a:ext>
            </a:extLst>
          </p:cNvPr>
          <p:cNvGrpSpPr/>
          <p:nvPr/>
        </p:nvGrpSpPr>
        <p:grpSpPr>
          <a:xfrm>
            <a:off x="8390762" y="3163568"/>
            <a:ext cx="2057436" cy="1057637"/>
            <a:chOff x="571500" y="4453778"/>
            <a:chExt cx="2057436" cy="1057637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8FE23AA-B370-CEA8-DE4E-551682ED7E62}"/>
                </a:ext>
              </a:extLst>
            </p:cNvPr>
            <p:cNvSpPr txBox="1"/>
            <p:nvPr/>
          </p:nvSpPr>
          <p:spPr>
            <a:xfrm>
              <a:off x="722509" y="4453778"/>
              <a:ext cx="175541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5AE2A53-A9D5-3E51-6982-627E57BF9A88}"/>
                </a:ext>
              </a:extLst>
            </p:cNvPr>
            <p:cNvSpPr txBox="1"/>
            <p:nvPr/>
          </p:nvSpPr>
          <p:spPr>
            <a:xfrm>
              <a:off x="571500" y="4746910"/>
              <a:ext cx="205743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389F2E6F-EE71-EEA9-0E2D-2E7F623FD71E}"/>
              </a:ext>
            </a:extLst>
          </p:cNvPr>
          <p:cNvSpPr txBox="1"/>
          <p:nvPr/>
        </p:nvSpPr>
        <p:spPr>
          <a:xfrm>
            <a:off x="1617564" y="5246225"/>
            <a:ext cx="9618929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9427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4CC0D89-48BC-4C75-938B-D5EF06CED4EA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PS2dKUYU2pL49AABoowAAFwAAAHVuaXZlcnNhbC91bml2ZXJzYWwucG5n7X0JUJNJ164LIAIujKJEWVQcGUV2kZ2AC8yIAyoigwQQI6Cyk0AIYRHcUDFxRseAEoI6iAuLCCSEQEDARA0kuCBLIAEiBAkQ9gBZuIkz3z+yyD9Tdavuf+/FKrHw7ff006dPn/Oc7n67rxxyclihsEFh0aJFK376cd+RRYtkLRYtWhomLyf5n+q7cr9I/lkMOeKwZ1EuTe2z5BcZf7uf7RYtykcpCn1kJb8vD/3RHbJo0coq6d/FlJBHpxYtui/6aZ/d0SivvlZeHtTNHSgW/yxeLFy8NTZx+XfsNe/9ybccms/tW2toe3/twetHTGz3XE2UUVx+4dBLmQmfQNuNifd1qxctVr764/bCxOFBCxbvbCTMn5ZO8Kutd+eWOoWHs/ip7gFjpC4TSCun7GNNS4FHjKjXH8iwnhIOEznpiP4uAQUozg8xOXFusZzqrB8JTw3qwqmvDLSooLjW92Ll9Qq7ZYlKBhWLls76YXA14dUuRsPPdRPvseKjr7b/7j+3xHalfTiAN1/ImxLzQpcBD9zvNcuJm1NiKHzpr2FM9vdctP6umrM1c5SoqOhU2keG053jhtZYWgT95Dd3lT4rJIVQWyfCf3re/ER36Vz4TeRkMG4pH4D8FgiRHtNlXLWtW6OUYx3VOsWpRwFHwTNktgVvWA1VsJB94uZnWwc3xSab+PAtZ8rkALq/g9qM1O0ldvK1bQaXW35Hl6fvSMylx40VEEf5MNIw5sxeulkDmM4bpGiWP651K5+sR2dqqPDjrbyAI/dW9VmXj0/co+LSQ8FMZsQ1sDuQUhjvjyrAUL5Hwp7a6wHzzjzGThpOb42aUd333UICVkBoDRGSQ0pX25eOFeW1tsJYsaasAQwyb0v3ZBVQWOUp8065+yWWFz8lgA0WaKdHdZztL+CT+GWtewrM8OAlxSEx7I2mESnW3cmUwJi8KtY4TGglaLyeX8aK9AFASUO/55Wa47zsON8jGyDMz3T42Yd+MxRgrQRVtGhot5fZlhc3+jRkT6HGsmh01yMFi4YX3hfSlPW8HHNQK7RR5kww5+qdfd2ImjR0idNLkeZibyubBsstbJbuwZo0Vub5qnXhfsggVoqjZkgeexfqEn2mFeASrsliDgvlj5zkuAqtl9DdSjtUTIkvOywrb0Uue+k7yItsMoqB0xHM4Uo6g/Z2d7D6kUJPrzC4zJaQWK5HCJncR6YfT3of97GyqTffU+GX/XVF+uPXbujHaXDqI6PFr7HC17X0LcVI7EsWg29UjaQ2R7DpjYCmnjUR3sgAoj34oMzTINPP4Q6fww8qngq5q430hWdzBX5w0iAfFTfyQF/NpUUcL2qIL/skPIks7tsdkvxUPlGnfypKqRocUAYpsA6+DURRXBGBZPBj64fswTUN1yjwuyETKckCnVxWP684+K62OBA1HDusFh2ormABXj9BIoDTwdi9tyHV5uqCY8vQ0RoGvMilLlomJ6fb6i8butdB9bxLNOx+vCCnHF54Y0dija8BTsmO/XxddCGaZj+uDNYqPf3iAGgdBHcuXKc7sOE6/HhKE/LexfTDyTX5nkMJR5Wh+0+v5+0HFJ1hKYuLBPcu3lE+8rLzsEBeuGV1MgQF9IhSRRcZ7NIToOMn0OuXvFctb9kMQBfBm4Oq6SdBas6gj2eJStqo1Cx1Lkng510HoKhzlNt9WyIVd6PtEKB1EWc46uiXYai4KTyFNmS4gQ+xWnd8QJWjGo+inLVkPQpLDkK/ZIHtfEQpyRYvi31/LEvLstZg2yTlc+FOyy08Mpo1GIbeaW41sb2QV0MTm4ItadsFQyLHZgO8HG2msfgs9TxPk1+25UQSr3F/feS+otCtS5LGWnMZiWR5lY/68ahzxrn40qVslvJ9Mh2XSIssWwfK5lxlUDUY3x92lcVQPW8P8uW3MpxqcHsLMP4yCWETRqrXQx9dPNdnDWwgtnUMyWfcZm+pCdQcL1BS8Ygq0e9uueMPuKGxRtINuKnHzrE9FweM4pjIMyxqo8chy0kRS8My31YZVW+GHS+4eJt7I0/2N91bIDkMlR8RRMz1qGvsWYt6WZzTCbFFpJ+GaAyLnwkioWT6x5Bfle+dTaPn0zfr7rzOZbz+DFyBjom5e1d/uq8KlyuRoL5htOR6Z3/OulOFq344LgbAgmUOGD4sK7QWa/hUDWV2r7ATZl808LDzZyzfAF5V9skEEYje564CZY61WylD9fa+WheDc/4UHG//o2pR0rnCMrVS2dTB4WKv3qsg1LVDAbEbw0Rj7ybG+J3ICpcudxaQq46hQkKwNqydeudpo4hf9LyZ8duXSlwbonefbaPG00H/Fn2qOmbQLFD/czDq3iiS5qvejIjXg53BU7wRPHonG9hDVHLGn43+oRuk/9tO4LPTE1arhzWjV54hHmJ4BETFt1NN0nMETZ1nZ7iDG4ahv2YYr9y65ybu/PO+O6D+W2ctqztKdP84DQywLDvpcOxCOnXNNXMGXWI5WtnuvO7kCq3K5BTOBzB1raDRUMWu4ePl4ey9r3APIPCVhwvkzcDafoor2f5h8Xj0c4fxpsq63bvJhXwhaNmVy4k0F85nZSg5LJd10zgS6jUZayEZ1Z1gbTGTqY231mCcrAxfFgH6yDx+3zPvYnoOM4g5NjTYdZLFziurryDY+deURX6wOf25kXMDxzajaSEDCGxhIyWHe6ZyZpQqLZXTWwfF8ckBxPsnTRuMCkFymsqBko7BbcyufbsnWX7Tbd5bAKSw9Xjf8zHeKC1vdNmDbNaD4Q9g4taWqxncDxkFZav8EfCwC3fzIcaJ5fIyYNKY192+kjBMsXio6kpHySAPnEjDGe8ydkZlGHclHSoAINlJaB59RAMThuwTQRmOjWhLC4YjzcOaHfZundyY7C3qIhMyrgIqGg9ANUQlYzdC+xGBeZJK6yA/WjLN+J2C33NZBcO/oWCQ8tKfD4nqsdNcUwrFFp1hXJkcy8tb326HwNYUl8ZaQARtv8pt1/OI65k0goLit0yGc44pOjY7/swea+5UTsuFwXWB1hbBeeqQsUa9UdtH8hYPdlOd7b2xjh9Ola0pKAP6XrhDRWdRGsfs9vTFAtEat7EfNV74EFtj8flxhBghUfZRVk2BDbZzIpdujXygHqLGGCpls6jOF70bPn0nt0Pafbs1wIM8nOB53+lA4kYGuKCvEEmBIuIZsdhm5lmAz9iQyDgEIVQXvAAKNBrC0i53IanBiJXuHzd3ecWVCA15gOgrAlba8K5f+JmC36Y1+ZGJJDpDs0bL3u9I1OO7swTZ/tatUw0I1kgptrYzbiaBychbbMeZ6hsv2X00MZdLdN5xvXiKNybyPlMblE+ewb9uLrbLyhjuSWSmapxIhShDzxoBTMmhVTM4VcMKeQtZTCJNx3hT94eU/mhwuFhjJnEBLJU8VyQYwe4bagjnYkuw1nMZLnVnHLTn5FJVG1dD91hZdRBJx9uFOY2Gs0sAmculIJzmIGuL5S6Zbuq+EBVVfWxn9vE53lWS/wevBmY3zkUpW4Yz9WPPcDxWqM5Jd0+cWproZJeXcXdu4irR3GYNjcFXOiuQrQcAs5teR5FqZXv3qTllR0lkJ112CKx/QH9y2eKJ1qz3kwNtJS+vhRrNya5LF9tpV1dpacAzX+R7bAfPrmJS9QsjxczJzpVCbOuWDw4k5USPuI8ecoiYBTHh1xX/QK9aebvMInV8Z1dhqynVXFbGzfk0l++Ksnmq0fMI+fWrh860vdbGtliLRt4T/dPhfhxH2aO2sh2ETelrOgibBaCtEo08HDz1FsABOk+P4627Bzr14+ESxk7/KVLyztG271WSOJeikK9GlkugGMtqn69NIYo0AfxywTS/cydBU9i2rENd5dBiFbNfEqQvKP3nBdWpxz7T8csvJUmFn3i6JDVuswSMggVgRgt/MHmmEloMkuKWwWxwOQN+c86Y3DMjzzgn7yAtgNtx47NKJFTB4eKDmVq8taFRwQyUu2RHxpJEp+uPCw19KwDgztvTlWl74YG0gIfKqxEFS4uLDyoPz1T4gRWBsmp6boslrbPLIh9tTjFqS84Pp07vsE2VhyUFEnIUTkVfVMdUHm7/YabJZMrhlqxEPz2n8Ehi1OAdQQcBoeRfCL7TW766/ZGkQMUxWaOySqRT+6PQWzO7/shSj8WXqa4SBdrWPTb8ffdDJTNwdssME08K/Y+GvXwcskKPmr2ZaV6PE3LOVXVKGr5D6rUObHSRSzM8FjyjI/aZSQs8c004mPfsgYvZDjXfmd70Q8WxivZwab+vhp49mHl9+1Kaqg5+Rsu3qEkLND6xfejW+Ha7mgpy5oA8dPaETlsoQaIZBXkLk4fvyLcW+yf/7jGjI5SR0gKBrpve6/R2r0UqOPwjs3mzYDYLZvO/w2z8kxWEA5eBLdaT3Q+IDWX9EaasPHhtQCSfieC5xlIMi9jXwNfBYyYO83UCpNoAgt0vc4nPip9yvXiHciE7rKaSZh6o8E38CeYnUwj0jhfLNNX0PgXanVYj5g3qzGO7qsDE1Cml3EHfHkpvdzK3Ot+fpIHoza8xAOsdnccQQ++BqgvVdUIDH0XlNFgWrVUOJxPGS9Lns8tc7QNhWy/vCM1Z3JVPiXhjzdjjZMfZ7koURsh+U40VnVrf4UODZVfKXh183eVsNVhNeI+1Fj/OSi+Z2De+lwLvXbFzr0RMvutTgte3+z1j27YwHc7RtpZFg2kMG99ecwphpbksJuuoeKhB5dsWhUb92FJJUDHTtrXi45wBWGta7GYJw7v1xltcMo/JUx22Bre3KJxaWg0J4X8YTGVbrQ1XsHDOEfvm6X97FOhtRKWUSYxh8UkUwzoC6YIaxt1wqYOfHdVHiOYZGL5s5QL+o4rH0tdqasLehAVfTEuk1ViHEgy/7Y3awt8mpSJc224tym8I8usyHzNDLZfoIxXRFg6exxrR1+xrWp4uocgllQXrW9INKfDAV9u7a5iKaID2PA1bcy2lyF8WuXw1gukVmZvDtvr+01qoH+8iNZn6bWcI2rbOMICuECibZB3CTSMEW9JcpB1tzt83lf/thmXEbz1JZqqoWnfXXJCogXmVdlf/2+M41EvoA90va7/KYpX61Ee6zlnubuTTedymmV5XaA66YEkiDV0wGWz5n5DgEmrUmDyIBczQl0Ebd1JnU3epWHB6TKtmRFHCcFzqXs82l6aldwA05zrzqjKzMfO/HVP9zIGdz0YTw0YSacQwoPewu988A80cFBY45S1tl2bMwIvznFDGsu8IU3lZ88Sntuj7ax3CHy15sAwT5pX67GYS9/E8fvRLaSNIXepyyyvF6fN40wTulSNqr3vtOI99tJUbXObz8KP7tiM/6clgsi5g9oGc53Gtf5bMlcFQLn0pOY/BNqzJNPuNuBaqsSbyuzDr+YLHnyXXQYMv/jOZqlDmun8mcwNUQ+GLlv4715glh0HZTHbXr+3Lp2gwWhG8MkQ5yvrVMkkf7mej1DnR6Lx5bLM4Zl/HOlpOxb1FYbew2HAx9dnwrbBcRNN81f7lcuyX76K3vm06W19J0ygydsDO1582hknueu4JAl75VBu1Ms9a5jqYHrO/8TM3ej6CVJz+w8tf1Z5UaKGsjALrAJT+AOF8lQxqpUzQ2y4Dhe39JEH/Rr3eZDASzDeJm69b2A4GMLbSFoOY4bssq4ONAMqOT2mUh9/WV4r21bBtEt6Bno8vtB15kQSXkKCux+cWJC1I+t8h6ZVnGp/BEo/1X9FOj3rN93z0clX8eNXdYSSQH1tEZT8H58HW9+x+Yz4PwzuceFsZOfyrg0aT1EnoT5B4JEGks/XoB9f0PWoQVJ68kffwnYZejdiRt2XvX/aV9kfkEQk7z6714ZDyxuGgfm7JvGM118y398EZO87Qzi2Lks/p76kIEPYAdtiMt50nSoZ9PO+MfaOgEYxqBUUykJKIbLKjKTP9pgzmjruC0zZXU/LM9T1b1YH6vCWCRFqKCIIVtNTqvWysB+iHoCr049Y1hFhuZNPHYQIktyhP3hF8kBgoGhro9M1/EA6HJ18hNDcWt47VI/GeWRdvXEZqBWvT7nmSckGgdRyC1dhujlG3J9MLREorqD8L7w9z6tvt8Uuznnc643m6qN/VeL+skWhP3fbugy9enzAmx5+eQTFkMLF7s/fa+V+A9HU2K58m95PHkZh05d6icwPtlzVJy0eaO3WfJXv+FhI3fDdEL4C4l+GrvMQ+SRX9cnwcAcLHFqHfUdLCMMWlFzHcDAjXrAPHCNMPAbu/NPs4Sm0HZ/mrMYZSjldspLwjF0K8+42uM86gKVZh7gh4zIcMCWBxw+TuxbFF9bTbn9fPOXUjcWpFYa9b8DillWjiFi2QdJ5ev9arPzp5UZjoN966g/Yvt7R48N4F6k8hCejNJ2uIMatqxgVGUclcHP9NIASP8JWgGpLfGCK4esgUGUvQMkaGwUlUtodcnuG2PTXroLjjurB7ZKHhtp58G7RqeYx+HaGoPh3zt5GXzTDyR9cdu0hF66D2m4qFSCw+I5yFOGT/bH2D96UHyjE42+d9Hcmt15VHcjhnLe0Y47iqAtlU6iqx+7IEautNiholGt81qRGkeeBDpCt5UO98fadh0aFIawfLh7EvwtICFA941N5ml1E4vhrg+dh19RYY5ONefU+WQseW4muY36gZxmJSDPDNOlVyBJhySiZa94MHyoPk1jm5hoZPpDGQYO9nxbx0L9JRa3I2yw0yYSSO1bxUqGTBoH0cNbf/cUd3NiJt+beHW8mjU2KPN3IYqvPWENer6AAKTPAM4zu6pe1aKybI4dNkVXxHJyvIoXO7HSeIooyPlwQ4vDrxAAMriAzEoZl5wNLTBCpEZDSeoh2ZjFN/nk+EiI5MxoK70LAJ45p5GLDNFoIl/sYKC8ZlmaLQ57E/1N3jt4Pi2pwR3rVj4WOdiF80BO9Gx37qw6tTttv5g/BlI3ET4ns/VxrFXM8wIrHH2ZbkInVMn+8A1cB4CXPsyPgjZ5knfZkTyr/1Cwz+IGoNhPvvmIe2r7/eUpbKL9PsLFFQPpnLKjDKfb/nnfzEllIPUosluTqYOra8h8p/nWxgUFnemfVUHxhhFRwwwUuBAWzskxptRLFcs5Mtk77dl/s7G69vGM6F3cVVFKq/nxxvMEnmFg0UlF3uHjqf2hF536vve5EgsZ6onT8F8P82W5l02OJ3dLFKSs48NPYEzpY8IUnfR/Lm8cLSJMFe5VBC03yTEn6Kp9JQCo9sp+YjUAuQFiAtQFqAtADpfxikdHhXapMRgPNgyY66/CWDar/OP1Mz8Ommc3/c5HtsZPL+g5lLdhg4ynYQNqdrzUsg7yTkxXTqEP2xsZG3A8lwCW7oI1sr7WrIXpybdCnvjJU7lDyBWjHHEq1tyD9YrQvjjbBijt2ao8DgP1qC/YXs4ROGJdBnFcrAL55zLurP2ZUBCTNevQpVDJsMsdE5MEeBKEkBCfp5l55P6uxk5zwrprf4z16kZfyDRdoWS5EpVuX7OQpY/ZN1TpXbg8d+afHvN56+jugt6nGDsabEfBjdarimFp+33q1tgoONv7f7cFb8FD8eKICN0+PFw8RVcQPniZc1ok/zx/DlsfyKpasOCtQ5DSR2GrvFml8jatHqXguNvmE80ziDNyVaeme5tVGA4sH+19rYg63evDg+MWuFCWp5IGvgkmnvfblKGrxK0gK/rsW02eRWuuUvSzvGvvRQwsFGgKUZavlSXmXESVjWMwjtmUvd41R46KxKz25KtPDmuG7y+iju1I+feCTo8+RFo29ARr8ToWJ7wQ71Tpssjm2SML0aq2dzzYFW+0Of2pYK43WSEL35lAtpCOblXV5kkqslGqUSThZ9/40XNz3pdfsyAvBMWEF8W525flH8yFsHx1ZFJ33NNEn6arzq7GxSO3JtomYtDxb9g+01ZwBQWz4tNrD0D+/xqImB/OfkRKfamvN3ZqdBHa/jVKK6Uv1XMmEwkctH1PKz5QMX9W815ymJ+juClkurOv2NqlTMRoZGTcs+/xwJ7YfH03wX9XRyI6G3bSZaX440mdNHN0HiS4DTGpewfuMr8k1Jho6HSdcbamHC2InRKk3xQBdHmmPnAFFUhppAnAxv7ssOAZuHbWTE4cT8e1hWJAPfygwyEfTDygW/ZW8TbN7Hi6JYRg7+1m9KGryur/DTKpHVnio8aTTHFNxhmYtX+g6NLuLunEqmsnFjnh/jcFa3R2MGeeDIYI0Sp9LLjykcK/rbSOjxouFzfrOnSx/b+feWIGoDvAqIfCbCe0Q0ULWq3MBVJilsguvFL1n/c7kYDiKl+0/wisVaKKtwCGZ8uM5t43u9kCnkubCJiO5oAbIdxyDm+NGBU0LH/nL55caLTyhe1YwXDq6/HgL0pm2Mj5/8nOUdflpZDRc6dBMr/JQDg4E0hlvG6oON99RK82J9Qs8ym4GEDwTcZDUiVcGSI28pi7mTusx4tv+X7vX6lHzIIJEmv4QBU7TxeBYlSZQaQiAt0n2xEOB423l94c5I1/Q1UHLYy9y6iEUlYv4QqJnFVnvu7Wwz8elaf5VpafuKxwMhBK1IwNnc87RGQhPJRvTZmbflWTJv3T5cxq6u0+gi8w76WAEuwLjral2hKGbCn1HUtKc+0r3FPsZa0FtgSjxg/CI4+QrfSAWqYLG5Tn6mYZ9oO7WUcgmubIGzHZbOV1y79LJc64/kZ0Yk5AoL9M3CVgz33GBahjHyDOH9SB2SBg4I7R29re+NCjXbOKl7niavy7DiZhTI3lEOz/V+ovECHJNTRcERjcUg5BlLC/buleowotMFDJW7zxbA/qifCuwUsssOSr25/C7jWT7NrKkiv92TUdtUWTNajNMqKON1Gep7lkPrmpCPy1hd9zIgLESEhgc6tsGDFCO6d1nDwrI7kKjNoFai7TjhphwS5lZQVqeDzdCv69Upx+oA7Z8nyyw8zgH0L4YsPsuYADRY+2tzjJSuY0iVtMEqJ33PhhtWN+ZwEoEZDZHHclmwguve/a9Kb6tjgrLOWHa5MB8MN5aolXiVxogUvcf3WHxKbsuTtDzU/pkqS9lI7zytE3G2n2EO/6GuRcGCj2kIR/tfSEdHoWhml820JV58zZLaG7McuZORpDrTk3UAzliXaflEl++o7khyOT5vXcwY8y1gmEJtoMObJo26k9v0I0+R3UqtyrZ0lwY5cCYz+/MDoIBoP2DMGfOQC9WVtPwqJ0sLE61VJ2c7B7WNUFxGqGgx0NDGZiCrLN5fKDoeCSXnF/HXBemDWeuhGh7nXXL5BVhRoDQGlFGRtHVqOIP8slvWcRqWVowG0rn8i/d5sTyEc/TnyY8IKBlZN5qmXElumHTpcIajaJGt8lf+7NV9s3u1uWJ7e+vQzbdodsfNdw28102RjnrAQ1me+pGXc8v1Bn329e1uDv7wZJXWWTxx5RLnFcKPmhaFManRLfaKuxmCUPvVG174EzFRrxExRehS/ZB4biYXL4sJ8+oLgCOCGs7I3MpK505OKn+nKKEJq0/7zd7YX5jgIhmI5c20WumU3vr2U0LA4pPCGMBZXNtz2QxqfB7Q3Rrpo9MduLlziJ7DZ4LSPSxpsZYWIXcFtyaz8xD9NHJEHcDnBMOEoGShFQjqH0sOowruxya93W7HuTccjH0Xx+jDbBzAsYVCDjC+EHyve/Tifa+SXGX4otkBrO3DJn2vOyQlXY8bAKB3fA7siH1jsf6n5LBVQOFAbSn1nF6cBrZCHcjiq4OP/1givPFHZGvnYHVfbnzcaeY4/K7gw+TOPE3L7fSmpkYmqiC2GV5Tb5P8Q0+hcMJC5jo7CV2cl1fQ0geAZO+tK45TPMAXNeVqUt5G/oaDIAcK3F4BKBMSp00cyd+0s2/j7S+h68Rsk0lb8wlA9ExIf8Eyv/c5CcwaeWj6u806KRdq2zWruNzuZ+r1BLK5ihm/k6sld8saZR45orBJIHfDdbTwAaSNfOhidV/yRFtkOYE1zfscl9TTAUCAZG9rNr43lilVhLxcpufJBVPCWsWlelLaMTDHvHLxI1oR7XGFt/Cld9qoFwa2uc4KigyJqtp4QHNVJTXu2pEvoRU9O7RyZKLIGm4J44ewRLVj6Yh+TUEj5YDmmkqajY+EIhoPV8yxUhd2GBOA8UjAl3bqVtKmBFtHD3Z/7uTGJlJ6FrlJKMrvuwvOtgWH1Ghv498VXP+qNsKKtI1tgHiQrNRpZ+0hHTQwY6fox7QrGt18EW5sxzkBS/EDwgpgUyXxX7ugNj1VM72HkByIzsDIe2dFi5uWFlrFsRKqIYs53+mXSHvR/4xYN5D2YGrGRkfIRjPTCmPxuIJwUHMq/5kxIFL6KYik/H9Tl81DSK2krnE2SlKXJMr2SBhEfvpN6WB+umb2fLmZaamxl+zREyQFCac0JkYRL2pjY4xEMVslvOldVH/ljgcQtYBOsqhT/NV3ASeUlg7v30X7UfZohpusRO2EVnS5sPOo1/fSzXZt4/Qq1Sl4KJCAnWYaG1aMKOyrkaQ0Bv6yEoKq+cfQji+75jgbNmaChzTNphNlpaUQe2PaAUkN/rJGdM63ppitq1ZDHp9TqHH/e7MHABxRL/oU9/VnDAmOG1KMb4cd25GxxFrnBnzl82+s4trSDapBkkKQY19tG1KYMeJrAFQzHUkGlz7fZqgRpb01mV+aOs9KcFB+zTAdWC4Q88vLERKyApuSdHW7xwrVlBpbKxzbUAM1yiDNs2iIv7hxagI7RRC8RcUVSnqB09XysCv7aBvSbZMGY1AVRSnJcBneHmSTOtKi+rRgRt/jAcW6LUmeadLdiV15FR/B1u8dervXpik4zUGWu9OA1eGXdjxzlarZpTnK6DXB8FjQjII4SV6H37IJ/bRCqDL3XlLpNlLz+KROJdcTTyWJdG3guB+u6AknXKd8umKEkhzNQ/kG1fWEWGHuXFGaJn6FyW93jHGBkeXUm2xBY+y0L708/iOqrURnQMICT/Gr1zj32ky+RZEGRFecY07yf5dkAd1L138DcMaWbqEkjhMCWA7a+uuLT6rtvbCHdPTEbQUhX5Jz9Vvz4PT+9suaTIFI+u2KA+aJxO1sJKUG5fQQWt7oT9+DW57gKItR/iFurABbttx7S9KViu/FyRh/fYqbzJ6wnYNZ+iop95YMql6juBbHCQcp3ms7Lg831gPQsT0u2GYrzzmzXknCq6cCtc8A2FGHdCpT5L1O+vuONjSQxoruZtSjFWqOJIxFWaw9pXe+LoeS9ic291RMvO/H2F6br3l5gu5StIIFW7QELKEiOnGkGF6F/Iktz67wRhEK5NzCSHchQSmg43lx3EaWXgDPrThdX6yOF7VK8sOL5vhKrPsSQ46hv6wG/NOvdwfEODxYnk3p7Vn7DaW2HZE4pu7kc9+LrdZW71u9wednRWP2pPI+XF6Ue3AMpbOvpO95imnk8/11axb7yWCVe6rL2ZwgvEfvp+S8Yqea+uC82FBqmnJKQYmiShLF0Yw5adEVPa89SXRELqXyu0HL0pVtc1nGxrksr34NokmDfizqxvO+ymQDY3ErE2Jc+UHe3OMZAK8JKfTMDGsKv3yG8Rmn8h0BJJtbtIQikxLWSwE5z7nN2qA0wVEOYwhDbIdf+C3/wfO+RlB/bqClRQNxJ1o/wLu83D/Zm/TBWhzXveYhY5myLuwaOYYSt2W0SM4TyQ12y4hd/TZI3zNEUUHAtD/pbj2/TespQ+2TinnvaxnUNwy9grHvhmN5VQB0ETrH4Zf3XgqsyveNmTilqI7Jy5Vpqpp23CFuHSKJ2ddd04Q6muBik3waMMSzdPimQSlDcfwuEF39ha/gQvcotUarMHDxZ9KJ57Eph2qamNcg6iByRLObTI6yHw7egD2oTimOSRX8uBgNdk04loB7WuAeAkSdMK4UhWqwwsoYkXESTlLQfrfp45N0ao5wuuKGNxbvq2uy2foodke0zM0gBz8EqjZqqnYdad+iAiU7donyBZzn6UH/Cya6r0CX0vvG0ZrHPuyhrQu2ly9UsmPEUNu0kRGiF3qGnHAQqDw2nPjoZ9nce0t8jDQcdetK++iMSqd5Wmk//q6S1ol83rnyTYRtgdJadsrJmI0bE8AXsIPq3mGtnQIIDl3gIN9E3jf+PrFmHKH4C7skTI2rnm7ImfQ3ZA2lgJFgm87JDUsMKKH4HaudGIgWMtbHXEMr/8QzJeCqi5g/bdLPN1L8uzs/X5Ay3V2CJMzfQ/lmgWsCN8e218vrEoaKeUd9sO6bvhNetvl3LZcEDZXTPpx7N4yD90r4ygpWDe7YKCi4czo9SmGdyyhwuHVqpYoqccnc0VM63URZ+UitTGFEutt2PteQSNMw/NX86IneedyxmmVG+MiOugf/nWO3PrkF8qiicb4QEWnb2e2a4SCJnXeaBmpr3vQKdQr6wXzDrwsGSuLXVrg0agIlzjz60w9dhxarFL9TqAZbaXDxsUHWqF6iML1mE3iX7qwM5tUGSeyLEk9wYKwJGiwyn0HFbzAwyEqISqaAPevOuGV5zsYV1HbANNV8pyTw6zyx9dv8EulUG9bdlWIXkuzqPz0D7zQJ3e9+de/hL3BOpWfJzjnfmCmXu8st7BcJ23D7aqcqHO72c723aBqp26AEOny745AkTucWLknl7PjmiuuZ3I5n0lKPvpqkHk2ZMT9w9fnay/eX7AjNnI++zClq1qa7/9dFndBxhI81+cO+fHkreA8UvW/liZi8PubAJdPxY0vl5ExXozqjDlLAlhpsD+95Fv0ZS5DSiVTiMo2oE7ApEV8geXmbyWrUYFQ2a+z7b68DBCuaMvkk/nL8thX4Cw2VgsyEqGxFi4uplQdnDcDdoR7FPqZZBgc3RZsqVUusWOIZWmuyW47P2mmn27I6vPX6DaqoN27l3LPRCfcknuEiSDLMJeS1qe56zZMc15nbCgxuLLfwHn3i1hdD91zazmlVBPZ1r41UsJxJHlWbbXd3CyWtwA9b+6+wGfoVNb76ieX45qNSL9Ht5zf6cdaXLhkQ2rOhtNXH6+D8SEj055IbLq9ezzXNn0iL+GGHJBLnYtcbXTvJPyUnsfbrs+Zjnv85389pVdrdwKvqyeQe67/kTaDu3sMWal+d7jKr/pzalySp81T6Zzz54nezSbT8yZ44KPDrkFZh/nepuXnC4v96dtavyrQAckyYXHRy+vEENT5/fsulYDG385CuU/z17E+eMGlB6XkqeCt6Ne0AAdW/S80dA6e3h+Y+aPzxquF0uJf/hvstf/2fZ1+cdQ9X7WlevwN/2gdqaeB/1x5L/5f0X3TI0+Gq/TvFGj/Ng2STSjRbUdPmjpD/rj29aSpAcI7q9BwQ8i8Vu2AoC4byP8JQegFQEi+Wx3gJk/EnUZ68CKLLpnIECKPzyakP8otnaEDyQ/9Lpxa41U3cWxXbfek9xWbMcDPnnF1exvtcJ6LFbGcv9aBNWt3CrPjJrNaGcvGop3B7t1qAtj8DrtP9oeZSsJ8+5cA9RuGe2mnoQOgv9TjUTeDwZX1+6/0vpEka7G9FR3wuaTsaOjuk/lW8KVJWwYKiZB6r+qt0WiI7yqvhapagSvTi6xcK/uoE9qWb1sCB144NFzGVsxns7k1/dWYk9OypvabP3Y9pYC67Qqdziy/Lt5zvz9NYkzmsoXTM+ZglRHWJNJ9Zhrr3i6Ei5DA8BEsQOdjqdURd88hI3tRknr6QyHHMqa2HaX+ZKyhJdR+1Cql3EX1ATduVYCDFM6ZkcREVW0V5E60wN+/+CzVlhTZC7t6fIXV31ZsHkGeJ05dn0/z/Y60SVf2j2Badju95HNdD+bqg8b80Z79f4NCVx+qmL1AO/7X8/5fNnpprDf2vZxKDCfE7Zk33GD06/QydBMC/FGKcbWWxTKd7Olz4v/UT6Zyc6CfTT8ypUPqXgxMgsavzKnPZ1d/eZta4Yp77r2fSTDrVlT58zLreWTStzXL/TkiTkg6K9kLBYvrSSvq/9OJPOPCn6T1ZcdPafP7fCQm89LsD54QsZvoqE/3cVyLmTjn/8+xLkl0/XOrqPOoCnEbpXvw7If/N2PmHMbYHznySNflYc5r/PfHvhNz16Xxr/ovd9EOwaMZ/w/1WRv+fUfElnf+2Z/nnQmqfDXWrZWcYzzib6l8Gtv/b3UlTxrBrXnQ9jZ9mMn7Re/yip4w3iXdsRTBC79XOnpabgFPJKvu+Mc/QlrDsgucSoFz/uS/pW07LivJwdNAF8oTz2hkMKoFReZ1fxovdk2u5OryJAMdHBvcTy9n5enMP6OaKoHYyrFzQivHE7DGw626R6zDUQEVIDQj6TaZXbNI6Xq4oicx5PHHbKnEFzcnSEpBS92XBgTT6Oxw5qIFJdHmx/R99mT36/8CX2fm8oXIRo7x1Ip0oB1hPrvGY57vhG1f8tnySZrMcxLsNMZ+0NF8/M/DrmG/joFFTcgak/4ZbXSr8aI21/bfbfKoDIF0OY5NTwub74PnVPn0pMyJfN2Qfm0eDp+6vX5C2IG1B2oK0BWn/R6RB+rq+fCgp/RraeuiVlinL2Xr06KXbhm7H54lHttvclCWhvkES93mkuxnDV7TTi5dbePNLGnxPAyCZ832vnQraL6EuoJIrocMvlmnGKGcieGWme6kpOjnzbEffdPOplPngCVcwksTXT8O9wXK+GHVfRXpG2I27USG0KACR311j9TwXdnAe8WtypOIFLdVOTpv9u5QjROBv74ew3Xbyz7Zv+RQj3Rl6zdmbb+I9H5VI/dH+ryYb28R0v3XQLJv4MDqm3nCF2uHSGHvdc95I7i2dQc68K2/Grrr8kRWGicpz0jx4C37LsyFlvv5xkmI0Dk4G4OdZOdi0pkzaboApOdlj3t6OXpC2IG1B2oK0BWn/n0jbV/cZwdwgrAIK9166aLjGbZ6DugzCdrM/SDJhC9d52Ab0jd1B6abKsPkC5Rp/Y6efZY9muMyzHdE2S616lyRhXoC0AGkB0gKkBUgLkBYgLUBagLQAaQHSAqQFSAuQFiAtQFqAtABpAdICpAVIC5AWIC1AWoC0AGkB0gKkBUgLkBYgLUBagLQAaQHSAqQFSAuQFiAtQFqAtABpAdICpAVIC5D+Z0GSXqNRPZjs4rJYxQy/ZFBtc/eHlCPyRqHJ+Utmfi1m8l93rKTfvaiaJ5Hs89cdK3T9r65m2TSjDr82He+JN/1N/liMwcOwA5KmNSlUQ/ZYmZ5CXMxwqUsl39zvnzbVOMdNJEojfx3tApjjkpQvZ3ms6WhX5jtN1frvvzJHAfo/uKYk8KJvqco6fqogeVah6I1zH8/4X+d3LB8cSEJkTXUV3K+eXSD5rxMzjOZ4+cuJKNrVVVq4SiOmwjVBTSx5VqGyFf/ghpiy9/HD7odPzi5ANp5XcxXWQPEgCkaqn0s1kh/2UsWPKJTMq3hU6bu2xpxbhrMbGPuPbrexnsyOfvTAYpaCKl79g+tpOn5126BG/N1odhUZqH9wN07jEwes66qIow6zW9c0v9U8zhgWsKbE/WzNqfF+lLgbFRkCp3pErrIaqKiPpYS9HHwZRh5EptlbRj7dPvvUfrcVOyGPAmoykNYPXz3uEEgvJfnJ3TUtPvkMG1VWFlDKzCwouXmeFhLL9SBK7xxxWx/IjOS8HCSHseq1ZTg5gNnaSpIjjRXlefZtI0ISq1896WjB9d8spp02bzGMuLLiKiVt6ljsRzRWDUqaEvE0d3wKfHmdbVNkRgFN7dWcrNMjoQj9IUJySC9psj6P9KkEO1HjH7nKeqSulo9gDqc/6LLoGgP5E69YD1av0f8gXoMdr752trzUuyP6cg+A706cIg1jeKXd0VnMvMvJI8XXc8BwrgerhNhnRR/9gNCOimzAsRvjQGkI7415044oq6uyDTxO/Oj2neaariBPjvQUZT+5tQ1Nd/w/UNmkvjLDwU8ZkA9rzZFEyvlAc4cLzkA+BAhbE65uzI/lt/J/4+7/cQMQdUiXJHEubkwhvCYmFxLHTmp2qACYxPcFeCOG+Y8CZG73kZKoXqIeN02lx2AQSJtMHm0Wfae3xSow4YwwlmvD8P9DnWGOD2PkVxPI5hc6HZuII04DYFiQJXJY09jjkmfuLNBH4AMvlmWtmDhuRnB9enhvDRhl2c9ODzGHh9fBexO82KO4gbRwuMxe5bMvsRQZTP5NiHediuX47fYjjAjYm/zi4NwrhYsK6vUjje2LAVPBL04Qd+7pK87rYCk74QXZspl90e33+gaut4USqoZV8qJeMp8VXrc+tRWxMWxl0LLBIMp3nBYr7x3d2Y3L42pygyi/IrKjkIdNp93xuXs1lhB+vekID9z8JIDHIJInOkjMJ1X5aEWLm9hH9V4diEADgF3TZOZbQf9WSwvuHQeE+fhQXJKtgbhsZYbWokCirtazYB+/C2jqYO1emWRua2oQp//eMs5mrSZGEkMxy4PyrrIuh2059pMva3RHZKJmQQAj7IM1iTZ4MlvwlStOIAZtYhIHNywlOKq9vz3q2NJVVAvvFfweXL9Dbz1023nasRbweVqjIT5uijyqvrb9OMMkqgbDseBYD/KIvON1hJWi23Yc0glonw9rFJ9Yvde+2dA3hN0IbrIgQUpdra8Eqz9gm/EMC1y90U+nnTSeFrDJi2w1LAjPjddvfeJWz8vX5/dVOzbiz4bVdCbS7kuvXdHHWf6wpK4Y9MqdsTpXt9vq1L66iYq3OnAP52hX55ZUdqP6+GTFMpvQkQlsswEe+b6ziP5TTw7zq1qEUabDl3m9AgyUa5M3aT22IZgjHdJNPlkZBZu6k9HZmtGadHlzdpkNaiLjjq5QD5iznUylo9uHhqwt2Jy+zs+HGzoRUD2uWohJndekOjCE9xYADODxm3LjGQgo0+9TC8Ns7BevfnWM9KISmPfkO/SXe4L1NvYHWcs9SS82puTrc2o+tjeaFjEtnNDYsbT7Xj0vpx3wZcMn0DNNo4+KSA2CSFzNCKksAMu75i3scPfhUNdBc+Mfe6+bxFFphL24gVN6wK5MrvJJHH8ExLKXOasMxTl7ooDoF+5dKcnm/VdMetTawcSQ2yHqqzf7t+gr78MblMhiqau0jiOvwG/7+Mncohpy2yBwYBDgTELvdny+0OA+GNnZqWDBGkTCekkTtSGkbp+p185xRvUtuF7/dOBKdUe1gXsTRpT8OCb14wn4QQ9K+xA7XefDT5ivT2wtTfjiE6/SXV8JvaJeG3rg9OCMBjOYqryiR4Q5lJAxXKOOUT6lCxP36YzcQ2/Fo7MpnVRezsRzGC5MP/Yk8jjFsYpNlL2b46Ssh6OezPITTAxVJR2Xb87Fl/KO/wBA718UzdC+E1JWZKfGeIx/a5P8A1KQAiboBlo30O5p06OWSK8n8H413sETRELjPmlpEghevaGlOYNB6pztzh1hlmE7Ly+pdVyGodsIevX2tLkgmxwb9KewebpgPZjm10TKeDXvbYpIpL37anY52/V8EGk8FgaHC5ETubAy7vflkL672nHryq/hzMfKhvS6rnJfYrPSq26jXTjXuJT8anM9Cg6cPJyEpcDVLFjFVj3r0fpcVSAKzuYMWg7fG2w6Xsi25ogkAdhfDuOxyTMdkeiCJ/REdl8hyF5R3sDEnTf0ekcSRgsHKfxL5zyCkUGr3y7acjrQm6vOGeQ5ymLCgvt0kO1pKrU50cUxuZRUwXvR37HU4ElCVAgZHO/NgJXtxcLrKknj6rw6NyGpqcsKihlvNcl9H+cMmkr/6JXZuKfahebLtbH0zR2F7zzfMI6xJDXTb5ejeAjfiMDSK3mdvEzlaLLbU8qL+8FCZHyNuS8rTxp6D4YsY0YblIBuBsmNWV952XNYcDWUh9Mu2euczg2FUkFduz8m+An43yfScEbF2T/vqglsJLiuQiOSp50YSQ1qw05NYOkK5gz7W+tIRZ6Xqba5shgqa7PWrcA8g8DFneE1JJYmg3yrM/i16kbvQSLDcDHzcV41taYp7jJyOIC9ShaDr2WRq+EUXqZut+eykhwSVbAJ0sI19GEfxUpPQXx92ml/1+QGDkm7GOdonB4VojjUfPVtOBps1dTvsZ3xPNJJ4sLMEMswXDSwusd9168Qr0qSFGrgDKgZlKxsnuIPDD3quHWodx0AODWSBRTd90R62PkzOouVTLRGkvN6L78OrgeuUdUzVSwKNV0DJQfhLXDqGQKv6/DHGcaBgfX+sQQJd4Eb3XH5lUAiwxmOivfzW8aqy2K28z/uaLpdFLDSgq/usesthJkFeaqhx2/8muQkoBm22155oM6U69i3rWPpViRf16JmGFeWjJF+43ILMfcEXoeLlfjNenVjxOOKS/RHD5QejD1+YiNlnclpnv4GICv682S0m58iDNwbfrl7qFh63UBQWo8Ej2PdRMjUWAjxsmbcuFz1kGXcOjTmeGBDg23/kwRGIi3HeX1ISFzLMWw0749ASmR35+DlyHCvHjPcncbtvIlwtzLzEHrR18wafIILywDrAUcEIMEmzLpqXaCS6ZKKqMz2IVh2inachg9rCEHwKJD9Y9Af0TT5kZHfGrnS4xjKfCr2RYhavCXPjL7X0qKBU8JMLox5PXkP/VDRYmpq1dAve0DM7QEZqZYRrBRdq74hecOlXBGfVY5gMJg4BMeSNXGfxxK1slpFb/KEb2ojZNLZVnANxBTRa0owkqaOCQoM2IZWUHWQt3gA70dsF9zzxO7k47Mfnv3q5C5b76VSuniEF0Sg/XqSf5LxliAeGR51bPDoxq8cxXmVaOAJwhvpY89HR7VvYn8DB8EtfHM77dPXHcC5/YRDp+fBoMG15TEMwiP65PuWBks/fJdl59CzfFfsaGckNFfimHgIFkPUnCdq1qusORfdLaCLe+nBuWsarhtmrWOOCmwMn3AiGiCsNe6I36wLR2OtH5apteFMo5jhoYw1PcfqCIGqfd+vuNxlyTFbWUsQ3qrwbWxiUofTXmJy2BETEUBSC7Bf82+b+XVFTI8Ltuc7KHPMzkzAfFAgQhLEH0bBNof8CcYjjawzOvHxIDkcVT1V4FUSx+C97jsf/mAb9RysrKnriKVFFfkxThbzNMM4MoQkHs0rN/kEuoQNa1WFnG339NYqcZSM/zA9oHsMt5NLXbW1GR/9oYv15HO+jgMV/ToPdiPX+036clWUNXJ09LbJtWfG4labUT2ImsdoOIGzfRojMhhwiB9x8L+I8bA0XBXbE80YeBdpriGxWAthoKU5e9IDa5k/KmAdi8WTNaNlO4dS0OUuEl3nepcw99RGqUAE51rGhsSRTO6KH9HyFlXVx4LGPPW6QTKYLxcMOr4LYbwm8J57T2Z6N4vqvUX1/ZpTg5qxq46dl95DaRpyuE0QuuJk5rbhT8/VIN1X4ASFyB96kykgxeEOOoPZBueaOZ9ZPbgv1iMp6jG6LkSdbdRrNTKmSZErl7Zl6sPX3sL2YgIvfkqAF+fiRxFHLkDwsshBRBDIX/S6W7mlaNUPVxmN6yeLsLqozYnlY8MuNg6bC+x8uS2ryhLDPVFRyxGKhuCDoLjumAdeg5bRIBIz8EOXOwlUXs9vqcNjHIVMzW1GYzKYaxnGNqd+YN6EqPuRMQJYPB9myuo7f/h2wwSGNYFplY5nRfNliuYeBrqfWlZGGzvrSbhun2+D7rNrrvfGlkdJhp7+jciJj4L0QHXO4xVb0kGrygLbJTyArfbR0mmVOvWYNagfmDMtOdKVE09IXHa2JyZLTILpNrCeTBWp+XeGxQxe8z54Me0wFa3bnb2zLp94N27ULX6063oAerPf1gYu5s5gQWfEScs+fXGHvjRjf9+v1Brd0VoixFEQ2XFFfHvzEZvU/IJwkd87Vx2fVM4TSE9+BIIbWly/0wWVw4YSpkamaTgzARUvZMP0elue8D7ykgo8xWJ+OVA9XMHCjUeHs2L5ZadMOffQD/JgsWIhfar0S8IIsn7YvGbs45qQ3rRkWWkmoVVxLZ7ykQ/2VgjVXdFxhBL2w6fCB+/jbfA1hDTlv4fQYSWr8bbzsB29LSXeuDhs+ueh8VujvY4fPdT7JAZmnEgjTmg88CoRD5VBy/hrhop2JR1Ggrlmnv3AqmkHDQW1ebAmP7rzGpoE/BpHOt6V5cgSm9ROFeXF9mW3pkm9A7YP8Tm6dD0z2o0zGWtRBo3tPXe0Dj6RMYxbtbpn9I8N+Pz6TWqXp/4IAoSZa30lvFQo12G9ASHKjeobDoQTx9i8iBisoIWzOz6L9eT3DIgKVJoFtgh89sUPm8YP72kExHuXB1rbJHeP5sWXoXMRn0vQuZpRkrop9nna5XuH1YZtNJDszqlVVMPrryNanKc1ZFDAyIx3tvYT63IpNYaTEciJ2LinTn1DN71LvPK1er6D1RkSy2ymJugsGVfuJgiXVS6klpcKhoFTEDvOOTsOa0rEct7oNNb8eJJbLub65z0BTWYuGxxHMhqjOyBq4oJC3+rO5K8Nz1quQ6UQ/Sop15cW5fxGNyQME2DOdFRzaKF4mJh1DkkS8sNrRsHv21nCWlaLqJ8n7n/r4w8yJacdgTaUpWv/zN/fGqvMKwq7sk0Fkj4kadqDfhv++JGAaWe5UioyTZ+CthRb+tLAz58chhSDe0J7H2a6KGHUoMik3luVseyNrMaXiAjS559DSkx6hQVAQcFdbnUEuGb7fpin88gcsxm4hMZso56n10IUBcjaJ/Y17cgV5s5NhdBecOenDONtpA/IR2CFsJ4Ip9Y+Fc76F76l3v6lp0zFoHKoSHp1U4hXvxp6uTkeewv5sjv67OwZk4ClWp2HKJ+OZfm5wkRCZ7jTj7KYrJaKVw2iD1k2RYgvmT6PJPAaUQdeo9rbmFJyw+aaLKs5ZVsHb3O5719yE3NNW3eue3+bvkx3RT6cd7osPdakcsI9DDx7aga3omX4Jla4r+773jknbs4l+KzYR4bTh+lAYO/yH5/jbwaaHNGaG4i0HD1uzNguqzB97umxSyarARxr4pTg+VOXJ0DEE55Q1X92qa5dq5v8YlplMIOjwKlhYNU23A3alQ+injjfORAW19qeutPHvZhhHDfwHiuG8lsg9OVWQS5+c7fmqQSB36lUat7Usn7F/OsF/D9KFkn+/LTfaV/unhOJ/wtQSwMEFAACAAgAT0tnStZFKylNAAAAawAAABsAAAB1bml2ZXJzYWwvdW5pdmVyc2FsLnBuZy54bWyzsa/IzVEoSy0qzszPs1Uy1DNQsrfj5bIpKEoty0wtV6gAigEFIUBJodJWycQIwS3PTCnJAKowMDZDCGakZqZnlNgqmZubwwX1gWYCAFBLAQIAABQAAgAIAEOUV0cNwDEewAEAANoDAAAPAAAAAAAAAAEAAAAAAAAAAABub25lL3BsYXllci54bWxQSwECAAAUAAIACABElFdHI7RO+/sCAACwCAAAFAAAAAAAAAABAAAAAADtAQAAdW5pdmVyc2FsL3BsYXllci54bWxQSwECAAAUAAIACABPS2dKUYU2pL49AABoowAAFwAAAAAAAAAAAAAAAAAaBQAAdW5pdmVyc2FsL3VuaXZlcnNhbC5wbmdQSwECAAAUAAIACABPS2dK1kUrKU0AAABrAAAAGwAAAAAAAAABAAAAAAANQwAAdW5pdmVyc2FsL3VuaXZlcnNhbC5wbmcueG1sUEsFBgAAAAAEAAQADQEAAJNDAAAAAA=="/>
  <p:tag name="ISPRING_OUTPUT_FOLDER" val="D:\360安全浏览器下载\6.6x"/>
  <p:tag name="ISPRING_PRESENTATION_TITLE" val="蓝色简约商务工作汇报总结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8937;#379828;"/>
</p:tagLst>
</file>

<file path=ppt/theme/theme1.xml><?xml version="1.0" encoding="utf-8"?>
<a:theme xmlns:a="http://schemas.openxmlformats.org/drawingml/2006/main" name="51PPT模板网   www.51pptmoban.com">
  <a:themeElements>
    <a:clrScheme name="自定义 245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D374A"/>
      </a:accent1>
      <a:accent2>
        <a:srgbClr val="6A868F"/>
      </a:accent2>
      <a:accent3>
        <a:srgbClr val="31778E"/>
      </a:accent3>
      <a:accent4>
        <a:srgbClr val="D6C88B"/>
      </a:accent4>
      <a:accent5>
        <a:srgbClr val="D66E49"/>
      </a:accent5>
      <a:accent6>
        <a:srgbClr val="649EB2"/>
      </a:accent6>
      <a:hlink>
        <a:srgbClr val="BD374A"/>
      </a:hlink>
      <a:folHlink>
        <a:srgbClr val="BFBFBF"/>
      </a:folHlink>
    </a:clrScheme>
    <a:fontScheme name="n55w1lvk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B87A56"/>
        </a:solidFill>
        <a:ln>
          <a:noFill/>
        </a:ln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2325</Words>
  <Application>Microsoft Office PowerPoint</Application>
  <PresentationFormat>自定义</PresentationFormat>
  <Paragraphs>230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思源宋体 CN Heavy</vt:lpstr>
      <vt:lpstr>Arial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流体几何线条莫兰迪风总结汇报商务通用ppt模板</dc:title>
  <dc:creator>51PPT模板网</dc:creator>
  <cp:keywords>www.51pptmoban.com</cp:keywords>
  <dc:description>www.51pptmoban.com</dc:description>
  <cp:lastModifiedBy>Win user</cp:lastModifiedBy>
  <cp:revision>4</cp:revision>
  <dcterms:created xsi:type="dcterms:W3CDTF">2016-10-17T14:00:15Z</dcterms:created>
  <dcterms:modified xsi:type="dcterms:W3CDTF">2022-10-20T13:20:18Z</dcterms:modified>
</cp:coreProperties>
</file>