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6" r:id="rId3"/>
    <p:sldId id="257" r:id="rId4"/>
    <p:sldId id="260" r:id="rId5"/>
    <p:sldId id="259" r:id="rId6"/>
    <p:sldId id="261" r:id="rId7"/>
    <p:sldId id="262" r:id="rId8"/>
    <p:sldId id="263" r:id="rId9"/>
    <p:sldId id="265" r:id="rId10"/>
    <p:sldId id="266" r:id="rId11"/>
    <p:sldId id="264" r:id="rId12"/>
    <p:sldId id="267" r:id="rId13"/>
    <p:sldId id="269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B33699C9-1585-45A0-AECC-E9917E7C98FD}">
          <p14:sldIdLst>
            <p14:sldId id="268"/>
            <p14:sldId id="256"/>
            <p14:sldId id="257"/>
            <p14:sldId id="260"/>
            <p14:sldId id="259"/>
            <p14:sldId id="261"/>
            <p14:sldId id="262"/>
            <p14:sldId id="263"/>
            <p14:sldId id="265"/>
            <p14:sldId id="266"/>
            <p14:sldId id="264"/>
          </p14:sldIdLst>
        </p14:section>
        <p14:section name="作者信息" id="{1DE4C0CE-EBC4-4CC5-8A62-92DEC99CECAD}">
          <p14:sldIdLst>
            <p14:sldId id="267"/>
            <p14:sldId id="26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527" userDrawn="1">
          <p15:clr>
            <a:srgbClr val="A4A3A4"/>
          </p15:clr>
        </p15:guide>
        <p15:guide id="3" orient="horz" pos="3793" userDrawn="1">
          <p15:clr>
            <a:srgbClr val="A4A3A4"/>
          </p15:clr>
        </p15:guide>
        <p15:guide id="4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D9B6"/>
    <a:srgbClr val="2F3D30"/>
    <a:srgbClr val="F8F4EB"/>
    <a:srgbClr val="BDA3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414" autoAdjust="0"/>
    <p:restoredTop sz="94660"/>
  </p:normalViewPr>
  <p:slideViewPr>
    <p:cSldViewPr snapToGrid="0" showGuides="1">
      <p:cViewPr varScale="1">
        <p:scale>
          <a:sx n="64" d="100"/>
          <a:sy n="64" d="100"/>
        </p:scale>
        <p:origin x="102" y="786"/>
      </p:cViewPr>
      <p:guideLst>
        <p:guide orient="horz" pos="2160"/>
        <p:guide orient="horz" pos="527"/>
        <p:guide orient="horz" pos="379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15908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6429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s://www.51pptmoban.com/shejishi/wangchiyaodexiaogongzi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卡通人物&#10;&#10;低可信度描述已自动生成">
            <a:extLst>
              <a:ext uri="{FF2B5EF4-FFF2-40B4-BE49-F238E27FC236}">
                <a16:creationId xmlns:a16="http://schemas.microsoft.com/office/drawing/2014/main" id="{7A57497E-C8A8-4012-8F06-3B4E6B3BD9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995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F3D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A-图片 8">
            <a:extLst>
              <a:ext uri="{FF2B5EF4-FFF2-40B4-BE49-F238E27FC236}">
                <a16:creationId xmlns:a16="http://schemas.microsoft.com/office/drawing/2014/main" id="{6BD57079-7FBC-C810-817E-737C02683A9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0" t="0" r="0" b="0"/>
            <a:pathLst>
              <a:path w="3304320" h="4993058">
                <a:moveTo>
                  <a:pt x="0" y="0"/>
                </a:moveTo>
                <a:lnTo>
                  <a:pt x="3304319" y="0"/>
                </a:lnTo>
                <a:lnTo>
                  <a:pt x="3304319" y="4993057"/>
                </a:lnTo>
                <a:lnTo>
                  <a:pt x="0" y="4993057"/>
                </a:lnTo>
                <a:close/>
              </a:path>
            </a:pathLst>
          </a:custGeom>
          <a:solidFill>
            <a:srgbClr val="2F3D3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 descr="图片包含 游戏机, 食物, 桌子, 房间&#10;&#10;描述已自动生成">
            <a:extLst>
              <a:ext uri="{FF2B5EF4-FFF2-40B4-BE49-F238E27FC236}">
                <a16:creationId xmlns:a16="http://schemas.microsoft.com/office/drawing/2014/main" id="{F19485B9-E1B2-5039-2969-6FFC430520A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454BAC16-BFE6-A17E-1295-035F6A96D0A3}"/>
              </a:ext>
            </a:extLst>
          </p:cNvPr>
          <p:cNvSpPr/>
          <p:nvPr/>
        </p:nvSpPr>
        <p:spPr>
          <a:xfrm>
            <a:off x="5518068" y="623151"/>
            <a:ext cx="1155864" cy="651930"/>
          </a:xfrm>
          <a:custGeom>
            <a:avLst/>
            <a:gdLst>
              <a:gd name="connsiteX0" fmla="*/ 2392080 w 4186103"/>
              <a:gd name="connsiteY0" fmla="*/ 1275470 h 2361040"/>
              <a:gd name="connsiteX1" fmla="*/ 2167128 w 4186103"/>
              <a:gd name="connsiteY1" fmla="*/ 1621123 h 2361040"/>
              <a:gd name="connsiteX2" fmla="*/ 1953158 w 4186103"/>
              <a:gd name="connsiteY2" fmla="*/ 1127367 h 2361040"/>
              <a:gd name="connsiteX3" fmla="*/ 0 w 4186103"/>
              <a:gd name="connsiteY3" fmla="*/ 13627 h 2361040"/>
              <a:gd name="connsiteX4" fmla="*/ 1783080 w 4186103"/>
              <a:gd name="connsiteY4" fmla="*/ 1456550 h 2361040"/>
              <a:gd name="connsiteX5" fmla="*/ 576072 w 4186103"/>
              <a:gd name="connsiteY5" fmla="*/ 276974 h 2361040"/>
              <a:gd name="connsiteX6" fmla="*/ 1914754 w 4186103"/>
              <a:gd name="connsiteY6" fmla="*/ 1319390 h 2361040"/>
              <a:gd name="connsiteX7" fmla="*/ 2029988 w 4186103"/>
              <a:gd name="connsiteY7" fmla="*/ 2175259 h 2361040"/>
              <a:gd name="connsiteX8" fmla="*/ 2172624 w 4186103"/>
              <a:gd name="connsiteY8" fmla="*/ 2263051 h 2361040"/>
              <a:gd name="connsiteX9" fmla="*/ 2178097 w 4186103"/>
              <a:gd name="connsiteY9" fmla="*/ 2235611 h 2361040"/>
              <a:gd name="connsiteX10" fmla="*/ 2178097 w 4186103"/>
              <a:gd name="connsiteY10" fmla="*/ 2230138 h 2361040"/>
              <a:gd name="connsiteX11" fmla="*/ 2211009 w 4186103"/>
              <a:gd name="connsiteY11" fmla="*/ 1895467 h 2361040"/>
              <a:gd name="connsiteX12" fmla="*/ 2397537 w 4186103"/>
              <a:gd name="connsiteY12" fmla="*/ 1440096 h 2361040"/>
              <a:gd name="connsiteX13" fmla="*/ 3659409 w 4186103"/>
              <a:gd name="connsiteY13" fmla="*/ 732370 h 2361040"/>
              <a:gd name="connsiteX14" fmla="*/ 2490806 w 4186103"/>
              <a:gd name="connsiteY14" fmla="*/ 1577256 h 2361040"/>
              <a:gd name="connsiteX15" fmla="*/ 4186104 w 4186103"/>
              <a:gd name="connsiteY15" fmla="*/ 589704 h 2361040"/>
              <a:gd name="connsiteX16" fmla="*/ 2392051 w 4186103"/>
              <a:gd name="connsiteY16" fmla="*/ 1275504 h 2361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186103" h="2361040">
                <a:moveTo>
                  <a:pt x="2392080" y="1275470"/>
                </a:moveTo>
                <a:cubicBezTo>
                  <a:pt x="2304289" y="1374205"/>
                  <a:pt x="2227478" y="1494906"/>
                  <a:pt x="2167128" y="1621123"/>
                </a:cubicBezTo>
                <a:cubicBezTo>
                  <a:pt x="2123232" y="1445539"/>
                  <a:pt x="2046427" y="1269993"/>
                  <a:pt x="1953158" y="1127367"/>
                </a:cubicBezTo>
                <a:cubicBezTo>
                  <a:pt x="2040950" y="534835"/>
                  <a:pt x="1788557" y="-101587"/>
                  <a:pt x="0" y="13627"/>
                </a:cubicBezTo>
                <a:cubicBezTo>
                  <a:pt x="488290" y="249523"/>
                  <a:pt x="444389" y="1785735"/>
                  <a:pt x="1783080" y="1456550"/>
                </a:cubicBezTo>
                <a:cubicBezTo>
                  <a:pt x="1530686" y="825634"/>
                  <a:pt x="861384" y="392189"/>
                  <a:pt x="576072" y="276974"/>
                </a:cubicBezTo>
                <a:cubicBezTo>
                  <a:pt x="1333205" y="551294"/>
                  <a:pt x="1722730" y="957298"/>
                  <a:pt x="1914754" y="1319390"/>
                </a:cubicBezTo>
                <a:cubicBezTo>
                  <a:pt x="2019005" y="1560802"/>
                  <a:pt x="2090338" y="1857048"/>
                  <a:pt x="2029988" y="2175259"/>
                </a:cubicBezTo>
                <a:cubicBezTo>
                  <a:pt x="1991564" y="2383752"/>
                  <a:pt x="2123252" y="2422137"/>
                  <a:pt x="2172624" y="2263051"/>
                </a:cubicBezTo>
                <a:cubicBezTo>
                  <a:pt x="2172624" y="2252067"/>
                  <a:pt x="2178097" y="2246594"/>
                  <a:pt x="2178097" y="2235611"/>
                </a:cubicBezTo>
                <a:lnTo>
                  <a:pt x="2178097" y="2230138"/>
                </a:lnTo>
                <a:cubicBezTo>
                  <a:pt x="2205537" y="2125887"/>
                  <a:pt x="2216520" y="2016168"/>
                  <a:pt x="2211009" y="1895467"/>
                </a:cubicBezTo>
                <a:cubicBezTo>
                  <a:pt x="2243922" y="1725399"/>
                  <a:pt x="2315261" y="1571780"/>
                  <a:pt x="2397537" y="1440096"/>
                </a:cubicBezTo>
                <a:cubicBezTo>
                  <a:pt x="2600524" y="1154794"/>
                  <a:pt x="2984602" y="864014"/>
                  <a:pt x="3659409" y="732370"/>
                </a:cubicBezTo>
                <a:cubicBezTo>
                  <a:pt x="3407015" y="798195"/>
                  <a:pt x="2787081" y="1077984"/>
                  <a:pt x="2490806" y="1577256"/>
                </a:cubicBezTo>
                <a:cubicBezTo>
                  <a:pt x="3577113" y="2027161"/>
                  <a:pt x="3741705" y="726854"/>
                  <a:pt x="4186104" y="589704"/>
                </a:cubicBezTo>
                <a:cubicBezTo>
                  <a:pt x="2688316" y="266017"/>
                  <a:pt x="2392051" y="765289"/>
                  <a:pt x="2392051" y="1275504"/>
                </a:cubicBezTo>
                <a:close/>
              </a:path>
            </a:pathLst>
          </a:custGeom>
          <a:gradFill flip="none" rotWithShape="1">
            <a:gsLst>
              <a:gs pos="0">
                <a:srgbClr val="E8D9B6"/>
              </a:gs>
              <a:gs pos="100000">
                <a:srgbClr val="BDA381"/>
              </a:gs>
            </a:gsLst>
            <a:lin ang="18900000" scaled="1"/>
            <a:tileRect/>
          </a:gra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294CA0E-8DBE-6FB4-5241-C0B555C6E142}"/>
              </a:ext>
            </a:extLst>
          </p:cNvPr>
          <p:cNvSpPr txBox="1"/>
          <p:nvPr/>
        </p:nvSpPr>
        <p:spPr>
          <a:xfrm>
            <a:off x="4450080" y="1561780"/>
            <a:ext cx="32918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>
                <a:solidFill>
                  <a:srgbClr val="E8D9B6"/>
                </a:solidFill>
                <a:latin typeface="Bell MT" panose="02020503060305020303" pitchFamily="18" charset="0"/>
              </a:rPr>
              <a:t>POWER YOUR POINT</a:t>
            </a:r>
            <a:endParaRPr lang="zh-CN" altLang="en-US" sz="2200">
              <a:solidFill>
                <a:srgbClr val="E8D9B6"/>
              </a:solidFill>
              <a:latin typeface="Bell MT" panose="02020503060305020303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F558CDA-15E3-A949-F8AC-88D7D0CFC911}"/>
              </a:ext>
            </a:extLst>
          </p:cNvPr>
          <p:cNvSpPr txBox="1"/>
          <p:nvPr/>
        </p:nvSpPr>
        <p:spPr>
          <a:xfrm>
            <a:off x="1836717" y="3035430"/>
            <a:ext cx="8518566" cy="2147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400">
                <a:solidFill>
                  <a:srgbClr val="E8D9B6"/>
                </a:solidFill>
                <a:latin typeface="Bell MT" panose="02020503060305020303" pitchFamily="18" charset="0"/>
              </a:rPr>
              <a:t>Lorem ipsum dolor sit amet, consectetuer adipiscing elit. </a:t>
            </a:r>
          </a:p>
          <a:p>
            <a:pPr algn="ctr">
              <a:lnSpc>
                <a:spcPct val="120000"/>
              </a:lnSpc>
            </a:pPr>
            <a:endParaRPr lang="fr-FR" altLang="zh-CN" sz="1400">
              <a:solidFill>
                <a:srgbClr val="E8D9B6"/>
              </a:solidFill>
              <a:latin typeface="Bell MT" panose="02020503060305020303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fr-FR" altLang="zh-CN" sz="1400">
                <a:solidFill>
                  <a:srgbClr val="E8D9B6"/>
                </a:solidFill>
                <a:latin typeface="Bell MT" panose="02020503060305020303" pitchFamily="18" charset="0"/>
              </a:rPr>
              <a:t>Fusce posuere, magna sed pulvinar ultricies, purus lectus malesuada libero, sit amet commodo magna eros quis urna. Nunc viverra imperdiet enim.</a:t>
            </a:r>
          </a:p>
          <a:p>
            <a:pPr algn="ctr">
              <a:lnSpc>
                <a:spcPct val="120000"/>
              </a:lnSpc>
            </a:pPr>
            <a:endParaRPr lang="fr-FR" altLang="zh-CN" sz="1400">
              <a:solidFill>
                <a:srgbClr val="E8D9B6"/>
              </a:solidFill>
              <a:latin typeface="Bell MT" panose="02020503060305020303" pitchFamily="18" charset="0"/>
            </a:endParaRPr>
          </a:p>
          <a:p>
            <a:pPr algn="ctr">
              <a:lnSpc>
                <a:spcPct val="120000"/>
              </a:lnSpc>
            </a:pPr>
            <a:endParaRPr lang="fr-FR" altLang="zh-CN" sz="1400">
              <a:solidFill>
                <a:srgbClr val="E8D9B6"/>
              </a:solidFill>
              <a:latin typeface="Bell MT" panose="02020503060305020303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fr-FR" altLang="zh-CN" sz="1400">
                <a:solidFill>
                  <a:srgbClr val="E8D9B6"/>
                </a:solidFill>
                <a:latin typeface="Bell MT" panose="02020503060305020303" pitchFamily="18" charset="0"/>
              </a:rPr>
              <a:t>Fusce est. Vivamus a tellus. Pellentesque habitant morbi tristique senectus et netus et malesuada fames ac turpis egestas. Proin pharetra nonummy pede.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E7D2961-9CCC-D172-0A04-5AC553FEA647}"/>
              </a:ext>
            </a:extLst>
          </p:cNvPr>
          <p:cNvSpPr txBox="1"/>
          <p:nvPr/>
        </p:nvSpPr>
        <p:spPr>
          <a:xfrm>
            <a:off x="3950731" y="2180388"/>
            <a:ext cx="42905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600" b="1" u="sng">
                <a:solidFill>
                  <a:srgbClr val="E8D9B6"/>
                </a:solidFill>
                <a:latin typeface="Bell MT" panose="02020503060305020303" pitchFamily="18" charset="0"/>
              </a:rPr>
              <a:t>Habitant Morbi Tristique Senectus</a:t>
            </a:r>
            <a:endParaRPr lang="zh-CN" altLang="en-US" sz="1600" b="1" u="sng">
              <a:solidFill>
                <a:srgbClr val="E8D9B6"/>
              </a:solidFill>
              <a:latin typeface="Bell MT" panose="02020503060305020303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A720BF9-E0E0-97F8-093C-37097C123F94}"/>
              </a:ext>
            </a:extLst>
          </p:cNvPr>
          <p:cNvSpPr txBox="1"/>
          <p:nvPr/>
        </p:nvSpPr>
        <p:spPr>
          <a:xfrm>
            <a:off x="4187266" y="5949258"/>
            <a:ext cx="3817468" cy="285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100" u="sng">
                <a:solidFill>
                  <a:srgbClr val="E8D9B6"/>
                </a:solidFill>
                <a:latin typeface="Bell MT" panose="02020503060305020303" pitchFamily="18" charset="0"/>
              </a:rPr>
              <a:t>senectus et netus et malesuada fames ac turpis </a:t>
            </a:r>
          </a:p>
        </p:txBody>
      </p:sp>
      <p:sp>
        <p:nvSpPr>
          <p:cNvPr id="9" name="PA-图片 8">
            <a:extLst>
              <a:ext uri="{FF2B5EF4-FFF2-40B4-BE49-F238E27FC236}">
                <a16:creationId xmlns:a16="http://schemas.microsoft.com/office/drawing/2014/main" id="{5ACC0B20-F8C9-6C6E-3043-E1A6855A857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69174" y="211529"/>
            <a:ext cx="11653652" cy="6434942"/>
          </a:xfrm>
          <a:custGeom>
            <a:avLst/>
            <a:gdLst/>
            <a:ahLst/>
            <a:cxnLst/>
            <a:rect l="0" t="0" r="0" b="0"/>
            <a:pathLst>
              <a:path w="3304320" h="4993058">
                <a:moveTo>
                  <a:pt x="0" y="0"/>
                </a:moveTo>
                <a:lnTo>
                  <a:pt x="3304319" y="0"/>
                </a:lnTo>
                <a:lnTo>
                  <a:pt x="3304319" y="4993057"/>
                </a:lnTo>
                <a:lnTo>
                  <a:pt x="0" y="4993057"/>
                </a:lnTo>
                <a:close/>
              </a:path>
            </a:pathLst>
          </a:custGeom>
          <a:noFill/>
          <a:ln w="12700" cap="flat" cmpd="sng" algn="ctr">
            <a:solidFill>
              <a:srgbClr val="E8D9B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56472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F3D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图片 8">
            <a:extLst>
              <a:ext uri="{FF2B5EF4-FFF2-40B4-BE49-F238E27FC236}">
                <a16:creationId xmlns:a16="http://schemas.microsoft.com/office/drawing/2014/main" id="{7C123D33-F7C4-6863-EAAC-C9616011F70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0" t="0" r="0" b="0"/>
            <a:pathLst>
              <a:path w="3304320" h="4993058">
                <a:moveTo>
                  <a:pt x="0" y="0"/>
                </a:moveTo>
                <a:lnTo>
                  <a:pt x="3304319" y="0"/>
                </a:lnTo>
                <a:lnTo>
                  <a:pt x="3304319" y="4993057"/>
                </a:lnTo>
                <a:lnTo>
                  <a:pt x="0" y="4993057"/>
                </a:lnTo>
                <a:close/>
              </a:path>
            </a:pathLst>
          </a:custGeom>
          <a:solidFill>
            <a:srgbClr val="2F3D3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3D6846C0-C8E0-DB76-B2C4-FA4694FEBEB7}"/>
              </a:ext>
            </a:extLst>
          </p:cNvPr>
          <p:cNvCxnSpPr>
            <a:cxnSpLocks/>
          </p:cNvCxnSpPr>
          <p:nvPr/>
        </p:nvCxnSpPr>
        <p:spPr>
          <a:xfrm>
            <a:off x="0" y="539750"/>
            <a:ext cx="12192000" cy="0"/>
          </a:xfrm>
          <a:prstGeom prst="line">
            <a:avLst/>
          </a:prstGeom>
          <a:ln w="19050">
            <a:solidFill>
              <a:srgbClr val="E8D9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84111363-4156-6194-E7A2-6F61680AD172}"/>
              </a:ext>
            </a:extLst>
          </p:cNvPr>
          <p:cNvCxnSpPr>
            <a:cxnSpLocks/>
          </p:cNvCxnSpPr>
          <p:nvPr/>
        </p:nvCxnSpPr>
        <p:spPr>
          <a:xfrm>
            <a:off x="0" y="6318250"/>
            <a:ext cx="12192000" cy="0"/>
          </a:xfrm>
          <a:prstGeom prst="line">
            <a:avLst/>
          </a:prstGeom>
          <a:ln w="19050">
            <a:solidFill>
              <a:srgbClr val="E8D9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39060A02-64ED-F620-2AC6-5F02E04AC238}"/>
              </a:ext>
            </a:extLst>
          </p:cNvPr>
          <p:cNvSpPr txBox="1"/>
          <p:nvPr/>
        </p:nvSpPr>
        <p:spPr>
          <a:xfrm>
            <a:off x="456003" y="1159226"/>
            <a:ext cx="48380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E8D9B6"/>
                </a:solidFill>
                <a:latin typeface="Bell MT" panose="02020503060305020303" pitchFamily="18" charset="0"/>
              </a:rPr>
              <a:t>POWER YOUR POINT</a:t>
            </a:r>
            <a:endParaRPr lang="zh-CN" altLang="en-US" sz="3200">
              <a:solidFill>
                <a:srgbClr val="E8D9B6"/>
              </a:solidFill>
              <a:latin typeface="Bell MT" panose="02020503060305020303" pitchFamily="18" charset="0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3E357C06-793C-1171-4F78-F16FB6E89CDF}"/>
              </a:ext>
            </a:extLst>
          </p:cNvPr>
          <p:cNvSpPr/>
          <p:nvPr/>
        </p:nvSpPr>
        <p:spPr>
          <a:xfrm>
            <a:off x="1491936" y="2723965"/>
            <a:ext cx="2766212" cy="1560195"/>
          </a:xfrm>
          <a:custGeom>
            <a:avLst/>
            <a:gdLst>
              <a:gd name="connsiteX0" fmla="*/ 2392080 w 4186103"/>
              <a:gd name="connsiteY0" fmla="*/ 1275470 h 2361040"/>
              <a:gd name="connsiteX1" fmla="*/ 2167128 w 4186103"/>
              <a:gd name="connsiteY1" fmla="*/ 1621123 h 2361040"/>
              <a:gd name="connsiteX2" fmla="*/ 1953158 w 4186103"/>
              <a:gd name="connsiteY2" fmla="*/ 1127367 h 2361040"/>
              <a:gd name="connsiteX3" fmla="*/ 0 w 4186103"/>
              <a:gd name="connsiteY3" fmla="*/ 13627 h 2361040"/>
              <a:gd name="connsiteX4" fmla="*/ 1783080 w 4186103"/>
              <a:gd name="connsiteY4" fmla="*/ 1456550 h 2361040"/>
              <a:gd name="connsiteX5" fmla="*/ 576072 w 4186103"/>
              <a:gd name="connsiteY5" fmla="*/ 276974 h 2361040"/>
              <a:gd name="connsiteX6" fmla="*/ 1914754 w 4186103"/>
              <a:gd name="connsiteY6" fmla="*/ 1319390 h 2361040"/>
              <a:gd name="connsiteX7" fmla="*/ 2029988 w 4186103"/>
              <a:gd name="connsiteY7" fmla="*/ 2175259 h 2361040"/>
              <a:gd name="connsiteX8" fmla="*/ 2172624 w 4186103"/>
              <a:gd name="connsiteY8" fmla="*/ 2263051 h 2361040"/>
              <a:gd name="connsiteX9" fmla="*/ 2178097 w 4186103"/>
              <a:gd name="connsiteY9" fmla="*/ 2235611 h 2361040"/>
              <a:gd name="connsiteX10" fmla="*/ 2178097 w 4186103"/>
              <a:gd name="connsiteY10" fmla="*/ 2230138 h 2361040"/>
              <a:gd name="connsiteX11" fmla="*/ 2211009 w 4186103"/>
              <a:gd name="connsiteY11" fmla="*/ 1895467 h 2361040"/>
              <a:gd name="connsiteX12" fmla="*/ 2397537 w 4186103"/>
              <a:gd name="connsiteY12" fmla="*/ 1440096 h 2361040"/>
              <a:gd name="connsiteX13" fmla="*/ 3659409 w 4186103"/>
              <a:gd name="connsiteY13" fmla="*/ 732370 h 2361040"/>
              <a:gd name="connsiteX14" fmla="*/ 2490806 w 4186103"/>
              <a:gd name="connsiteY14" fmla="*/ 1577256 h 2361040"/>
              <a:gd name="connsiteX15" fmla="*/ 4186104 w 4186103"/>
              <a:gd name="connsiteY15" fmla="*/ 589704 h 2361040"/>
              <a:gd name="connsiteX16" fmla="*/ 2392051 w 4186103"/>
              <a:gd name="connsiteY16" fmla="*/ 1275504 h 2361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186103" h="2361040">
                <a:moveTo>
                  <a:pt x="2392080" y="1275470"/>
                </a:moveTo>
                <a:cubicBezTo>
                  <a:pt x="2304289" y="1374205"/>
                  <a:pt x="2227478" y="1494906"/>
                  <a:pt x="2167128" y="1621123"/>
                </a:cubicBezTo>
                <a:cubicBezTo>
                  <a:pt x="2123232" y="1445539"/>
                  <a:pt x="2046427" y="1269993"/>
                  <a:pt x="1953158" y="1127367"/>
                </a:cubicBezTo>
                <a:cubicBezTo>
                  <a:pt x="2040950" y="534835"/>
                  <a:pt x="1788557" y="-101587"/>
                  <a:pt x="0" y="13627"/>
                </a:cubicBezTo>
                <a:cubicBezTo>
                  <a:pt x="488290" y="249523"/>
                  <a:pt x="444389" y="1785735"/>
                  <a:pt x="1783080" y="1456550"/>
                </a:cubicBezTo>
                <a:cubicBezTo>
                  <a:pt x="1530686" y="825634"/>
                  <a:pt x="861384" y="392189"/>
                  <a:pt x="576072" y="276974"/>
                </a:cubicBezTo>
                <a:cubicBezTo>
                  <a:pt x="1333205" y="551294"/>
                  <a:pt x="1722730" y="957298"/>
                  <a:pt x="1914754" y="1319390"/>
                </a:cubicBezTo>
                <a:cubicBezTo>
                  <a:pt x="2019005" y="1560802"/>
                  <a:pt x="2090338" y="1857048"/>
                  <a:pt x="2029988" y="2175259"/>
                </a:cubicBezTo>
                <a:cubicBezTo>
                  <a:pt x="1991564" y="2383752"/>
                  <a:pt x="2123252" y="2422137"/>
                  <a:pt x="2172624" y="2263051"/>
                </a:cubicBezTo>
                <a:cubicBezTo>
                  <a:pt x="2172624" y="2252067"/>
                  <a:pt x="2178097" y="2246594"/>
                  <a:pt x="2178097" y="2235611"/>
                </a:cubicBezTo>
                <a:lnTo>
                  <a:pt x="2178097" y="2230138"/>
                </a:lnTo>
                <a:cubicBezTo>
                  <a:pt x="2205537" y="2125887"/>
                  <a:pt x="2216520" y="2016168"/>
                  <a:pt x="2211009" y="1895467"/>
                </a:cubicBezTo>
                <a:cubicBezTo>
                  <a:pt x="2243922" y="1725399"/>
                  <a:pt x="2315261" y="1571780"/>
                  <a:pt x="2397537" y="1440096"/>
                </a:cubicBezTo>
                <a:cubicBezTo>
                  <a:pt x="2600524" y="1154794"/>
                  <a:pt x="2984602" y="864014"/>
                  <a:pt x="3659409" y="732370"/>
                </a:cubicBezTo>
                <a:cubicBezTo>
                  <a:pt x="3407015" y="798195"/>
                  <a:pt x="2787081" y="1077984"/>
                  <a:pt x="2490806" y="1577256"/>
                </a:cubicBezTo>
                <a:cubicBezTo>
                  <a:pt x="3577113" y="2027161"/>
                  <a:pt x="3741705" y="726854"/>
                  <a:pt x="4186104" y="589704"/>
                </a:cubicBezTo>
                <a:cubicBezTo>
                  <a:pt x="2688316" y="266017"/>
                  <a:pt x="2392051" y="765289"/>
                  <a:pt x="2392051" y="1275504"/>
                </a:cubicBezTo>
                <a:close/>
              </a:path>
            </a:pathLst>
          </a:custGeom>
          <a:gradFill flip="none" rotWithShape="1">
            <a:gsLst>
              <a:gs pos="0">
                <a:srgbClr val="E8D9B6"/>
              </a:gs>
              <a:gs pos="100000">
                <a:srgbClr val="BDA381"/>
              </a:gs>
            </a:gsLst>
            <a:lin ang="18900000" scaled="1"/>
            <a:tileRect/>
          </a:gra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4601A6E6-1C8B-7F4F-7E8A-59531A0E9462}"/>
              </a:ext>
            </a:extLst>
          </p:cNvPr>
          <p:cNvSpPr txBox="1"/>
          <p:nvPr/>
        </p:nvSpPr>
        <p:spPr>
          <a:xfrm>
            <a:off x="966308" y="5264124"/>
            <a:ext cx="38174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600">
                <a:solidFill>
                  <a:srgbClr val="E8D9B6"/>
                </a:solidFill>
                <a:latin typeface="Bell MT" panose="02020503060305020303" pitchFamily="18" charset="0"/>
              </a:rPr>
              <a:t>habitant morbi tristique senectus et netus et malesuada fames ac turpis egestas</a:t>
            </a:r>
            <a:endParaRPr lang="zh-CN" altLang="en-US" sz="1600">
              <a:solidFill>
                <a:srgbClr val="E8D9B6"/>
              </a:solidFill>
              <a:latin typeface="Bell MT" panose="02020503060305020303" pitchFamily="18" charset="0"/>
            </a:endParaRPr>
          </a:p>
        </p:txBody>
      </p: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AF4F1ADF-E983-FAC0-FE67-FED2D7321F8C}"/>
              </a:ext>
            </a:extLst>
          </p:cNvPr>
          <p:cNvGrpSpPr/>
          <p:nvPr/>
        </p:nvGrpSpPr>
        <p:grpSpPr>
          <a:xfrm>
            <a:off x="8666345" y="1009101"/>
            <a:ext cx="761915" cy="761915"/>
            <a:chOff x="4077004" y="724224"/>
            <a:chExt cx="4037990" cy="4037990"/>
          </a:xfrm>
          <a:solidFill>
            <a:srgbClr val="E8D9B6"/>
          </a:solidFill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BF0B23D7-11E7-A21D-32D3-51FC9BE98565}"/>
                </a:ext>
              </a:extLst>
            </p:cNvPr>
            <p:cNvSpPr/>
            <p:nvPr/>
          </p:nvSpPr>
          <p:spPr>
            <a:xfrm>
              <a:off x="4384223" y="2073786"/>
              <a:ext cx="3434475" cy="1940781"/>
            </a:xfrm>
            <a:custGeom>
              <a:avLst/>
              <a:gdLst>
                <a:gd name="connsiteX0" fmla="*/ 1958665 w 3434475"/>
                <a:gd name="connsiteY0" fmla="*/ 1047975 h 1940781"/>
                <a:gd name="connsiteX1" fmla="*/ 1777613 w 3434475"/>
                <a:gd name="connsiteY1" fmla="*/ 1327771 h 1940781"/>
                <a:gd name="connsiteX2" fmla="*/ 1602029 w 3434475"/>
                <a:gd name="connsiteY2" fmla="*/ 921768 h 1940781"/>
                <a:gd name="connsiteX3" fmla="*/ 0 w 3434475"/>
                <a:gd name="connsiteY3" fmla="*/ 11016 h 1940781"/>
                <a:gd name="connsiteX4" fmla="*/ 1464869 w 3434475"/>
                <a:gd name="connsiteY4" fmla="*/ 1196078 h 1940781"/>
                <a:gd name="connsiteX5" fmla="*/ 471830 w 3434475"/>
                <a:gd name="connsiteY5" fmla="*/ 230481 h 1940781"/>
                <a:gd name="connsiteX6" fmla="*/ 1569110 w 3434475"/>
                <a:gd name="connsiteY6" fmla="*/ 1086350 h 1940781"/>
                <a:gd name="connsiteX7" fmla="*/ 1662374 w 3434475"/>
                <a:gd name="connsiteY7" fmla="*/ 1788609 h 1940781"/>
                <a:gd name="connsiteX8" fmla="*/ 1783075 w 3434475"/>
                <a:gd name="connsiteY8" fmla="*/ 1859944 h 1940781"/>
                <a:gd name="connsiteX9" fmla="*/ 1788548 w 3434475"/>
                <a:gd name="connsiteY9" fmla="*/ 1838015 h 1940781"/>
                <a:gd name="connsiteX10" fmla="*/ 1788548 w 3434475"/>
                <a:gd name="connsiteY10" fmla="*/ 1832543 h 1940781"/>
                <a:gd name="connsiteX11" fmla="*/ 1815988 w 3434475"/>
                <a:gd name="connsiteY11" fmla="*/ 1558223 h 1940781"/>
                <a:gd name="connsiteX12" fmla="*/ 1969607 w 3434475"/>
                <a:gd name="connsiteY12" fmla="*/ 1185167 h 1940781"/>
                <a:gd name="connsiteX13" fmla="*/ 3006536 w 3434475"/>
                <a:gd name="connsiteY13" fmla="*/ 603618 h 1940781"/>
                <a:gd name="connsiteX14" fmla="*/ 2046416 w 3434475"/>
                <a:gd name="connsiteY14" fmla="*/ 1294895 h 1940781"/>
                <a:gd name="connsiteX15" fmla="*/ 3434476 w 3434475"/>
                <a:gd name="connsiteY15" fmla="*/ 482918 h 1940781"/>
                <a:gd name="connsiteX16" fmla="*/ 1958634 w 3434475"/>
                <a:gd name="connsiteY16" fmla="*/ 1047978 h 1940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434475" h="1940781">
                  <a:moveTo>
                    <a:pt x="1958665" y="1047975"/>
                  </a:moveTo>
                  <a:cubicBezTo>
                    <a:pt x="1887329" y="1130255"/>
                    <a:pt x="1821505" y="1223559"/>
                    <a:pt x="1777613" y="1327771"/>
                  </a:cubicBezTo>
                  <a:cubicBezTo>
                    <a:pt x="1739190" y="1179629"/>
                    <a:pt x="1678878" y="1042469"/>
                    <a:pt x="1602029" y="921768"/>
                  </a:cubicBezTo>
                  <a:cubicBezTo>
                    <a:pt x="1673364" y="433478"/>
                    <a:pt x="1464869" y="-82243"/>
                    <a:pt x="0" y="11016"/>
                  </a:cubicBezTo>
                  <a:cubicBezTo>
                    <a:pt x="400497" y="208526"/>
                    <a:pt x="367589" y="1464912"/>
                    <a:pt x="1464869" y="1196078"/>
                  </a:cubicBezTo>
                  <a:cubicBezTo>
                    <a:pt x="1250939" y="680386"/>
                    <a:pt x="702298" y="323750"/>
                    <a:pt x="471830" y="230481"/>
                  </a:cubicBezTo>
                  <a:cubicBezTo>
                    <a:pt x="1091803" y="455434"/>
                    <a:pt x="1415491" y="790104"/>
                    <a:pt x="1569110" y="1086350"/>
                  </a:cubicBezTo>
                  <a:cubicBezTo>
                    <a:pt x="1656902" y="1283861"/>
                    <a:pt x="1711747" y="1525272"/>
                    <a:pt x="1662374" y="1788609"/>
                  </a:cubicBezTo>
                  <a:cubicBezTo>
                    <a:pt x="1629462" y="1958678"/>
                    <a:pt x="1739182" y="1991596"/>
                    <a:pt x="1783075" y="1859944"/>
                  </a:cubicBezTo>
                  <a:cubicBezTo>
                    <a:pt x="1783075" y="1854472"/>
                    <a:pt x="1788548" y="1843488"/>
                    <a:pt x="1788548" y="1838015"/>
                  </a:cubicBezTo>
                  <a:lnTo>
                    <a:pt x="1788548" y="1832543"/>
                  </a:lnTo>
                  <a:cubicBezTo>
                    <a:pt x="1810477" y="1750262"/>
                    <a:pt x="1821460" y="1656958"/>
                    <a:pt x="1815988" y="1558223"/>
                  </a:cubicBezTo>
                  <a:cubicBezTo>
                    <a:pt x="1843427" y="1415586"/>
                    <a:pt x="1903779" y="1289379"/>
                    <a:pt x="1969607" y="1185167"/>
                  </a:cubicBezTo>
                  <a:cubicBezTo>
                    <a:pt x="2139676" y="954738"/>
                    <a:pt x="2452420" y="713337"/>
                    <a:pt x="3006536" y="603618"/>
                  </a:cubicBezTo>
                  <a:cubicBezTo>
                    <a:pt x="2798043" y="652987"/>
                    <a:pt x="2287828" y="883415"/>
                    <a:pt x="2046416" y="1294895"/>
                  </a:cubicBezTo>
                  <a:cubicBezTo>
                    <a:pt x="2940710" y="1662484"/>
                    <a:pt x="3072373" y="598113"/>
                    <a:pt x="3434476" y="482918"/>
                  </a:cubicBezTo>
                  <a:cubicBezTo>
                    <a:pt x="2200036" y="219502"/>
                    <a:pt x="1958634" y="630982"/>
                    <a:pt x="1958634" y="104797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48572D82-F5FE-A1DC-7457-24C59E5D2CBF}"/>
                </a:ext>
              </a:extLst>
            </p:cNvPr>
            <p:cNvSpPr/>
            <p:nvPr/>
          </p:nvSpPr>
          <p:spPr>
            <a:xfrm>
              <a:off x="4077004" y="724224"/>
              <a:ext cx="4037990" cy="4037990"/>
            </a:xfrm>
            <a:custGeom>
              <a:avLst/>
              <a:gdLst>
                <a:gd name="connsiteX0" fmla="*/ 2018995 w 4037990"/>
                <a:gd name="connsiteY0" fmla="*/ 0 h 4037990"/>
                <a:gd name="connsiteX1" fmla="*/ 0 w 4037990"/>
                <a:gd name="connsiteY1" fmla="*/ 2018995 h 4037990"/>
                <a:gd name="connsiteX2" fmla="*/ 2018995 w 4037990"/>
                <a:gd name="connsiteY2" fmla="*/ 4037991 h 4037990"/>
                <a:gd name="connsiteX3" fmla="*/ 4037991 w 4037990"/>
                <a:gd name="connsiteY3" fmla="*/ 2018995 h 4037990"/>
                <a:gd name="connsiteX4" fmla="*/ 2018995 w 4037990"/>
                <a:gd name="connsiteY4" fmla="*/ 0 h 4037990"/>
                <a:gd name="connsiteX5" fmla="*/ 2018995 w 4037990"/>
                <a:gd name="connsiteY5" fmla="*/ 3928262 h 4037990"/>
                <a:gd name="connsiteX6" fmla="*/ 109728 w 4037990"/>
                <a:gd name="connsiteY6" fmla="*/ 2018995 h 4037990"/>
                <a:gd name="connsiteX7" fmla="*/ 2018995 w 4037990"/>
                <a:gd name="connsiteY7" fmla="*/ 109728 h 4037990"/>
                <a:gd name="connsiteX8" fmla="*/ 3928263 w 4037990"/>
                <a:gd name="connsiteY8" fmla="*/ 2018995 h 4037990"/>
                <a:gd name="connsiteX9" fmla="*/ 2018995 w 4037990"/>
                <a:gd name="connsiteY9" fmla="*/ 3928262 h 403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37990" h="4037990">
                  <a:moveTo>
                    <a:pt x="2018995" y="0"/>
                  </a:moveTo>
                  <a:cubicBezTo>
                    <a:pt x="905256" y="0"/>
                    <a:pt x="0" y="905237"/>
                    <a:pt x="0" y="2018995"/>
                  </a:cubicBezTo>
                  <a:cubicBezTo>
                    <a:pt x="0" y="3132754"/>
                    <a:pt x="905236" y="4037991"/>
                    <a:pt x="2018995" y="4037991"/>
                  </a:cubicBezTo>
                  <a:cubicBezTo>
                    <a:pt x="3132754" y="4037991"/>
                    <a:pt x="4037991" y="3132754"/>
                    <a:pt x="4037991" y="2018995"/>
                  </a:cubicBezTo>
                  <a:cubicBezTo>
                    <a:pt x="4037991" y="905237"/>
                    <a:pt x="3132754" y="0"/>
                    <a:pt x="2018995" y="0"/>
                  </a:cubicBezTo>
                  <a:close/>
                  <a:moveTo>
                    <a:pt x="2018995" y="3928262"/>
                  </a:moveTo>
                  <a:cubicBezTo>
                    <a:pt x="965606" y="3928262"/>
                    <a:pt x="109728" y="3072394"/>
                    <a:pt x="109728" y="2018995"/>
                  </a:cubicBezTo>
                  <a:cubicBezTo>
                    <a:pt x="109728" y="965597"/>
                    <a:pt x="965597" y="109728"/>
                    <a:pt x="2018995" y="109728"/>
                  </a:cubicBezTo>
                  <a:cubicBezTo>
                    <a:pt x="3072394" y="109728"/>
                    <a:pt x="3928263" y="965597"/>
                    <a:pt x="3928263" y="2018995"/>
                  </a:cubicBezTo>
                  <a:cubicBezTo>
                    <a:pt x="3928263" y="3072394"/>
                    <a:pt x="3072394" y="3928262"/>
                    <a:pt x="2018995" y="392826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3" name="文本框 92">
            <a:extLst>
              <a:ext uri="{FF2B5EF4-FFF2-40B4-BE49-F238E27FC236}">
                <a16:creationId xmlns:a16="http://schemas.microsoft.com/office/drawing/2014/main" id="{A34F40A2-8EBC-158E-F5B4-4FF7C686A77C}"/>
              </a:ext>
            </a:extLst>
          </p:cNvPr>
          <p:cNvSpPr txBox="1"/>
          <p:nvPr/>
        </p:nvSpPr>
        <p:spPr>
          <a:xfrm>
            <a:off x="7401382" y="2074169"/>
            <a:ext cx="3291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rgbClr val="E8D9B6"/>
                </a:solidFill>
                <a:latin typeface="Bell MT" panose="02020503060305020303" pitchFamily="18" charset="0"/>
              </a:rPr>
              <a:t>POWER YOUR POINT</a:t>
            </a:r>
            <a:endParaRPr lang="zh-CN" altLang="en-US">
              <a:solidFill>
                <a:srgbClr val="E8D9B6"/>
              </a:solidFill>
              <a:latin typeface="Bell MT" panose="02020503060305020303" pitchFamily="18" charset="0"/>
            </a:endParaRP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FCFA36DD-0D02-1EB3-C3DF-5E234B6B8793}"/>
              </a:ext>
            </a:extLst>
          </p:cNvPr>
          <p:cNvSpPr txBox="1"/>
          <p:nvPr/>
        </p:nvSpPr>
        <p:spPr>
          <a:xfrm>
            <a:off x="6902033" y="2591012"/>
            <a:ext cx="42905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600">
                <a:solidFill>
                  <a:srgbClr val="E8D9B6"/>
                </a:solidFill>
                <a:latin typeface="Bell MT" panose="02020503060305020303" pitchFamily="18" charset="0"/>
              </a:rPr>
              <a:t>Habitant Morbi Tristique Senectus</a:t>
            </a:r>
            <a:endParaRPr lang="zh-CN" altLang="en-US" sz="1600">
              <a:solidFill>
                <a:srgbClr val="E8D9B6"/>
              </a:solidFill>
              <a:latin typeface="Bell MT" panose="02020503060305020303" pitchFamily="18" charset="0"/>
            </a:endParaRP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05400A89-0F04-9129-1977-CF3762A42E3B}"/>
              </a:ext>
            </a:extLst>
          </p:cNvPr>
          <p:cNvSpPr txBox="1"/>
          <p:nvPr/>
        </p:nvSpPr>
        <p:spPr>
          <a:xfrm>
            <a:off x="6896100" y="3532139"/>
            <a:ext cx="4839898" cy="1411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200">
                <a:solidFill>
                  <a:srgbClr val="E8D9B6"/>
                </a:solidFill>
                <a:latin typeface="Bell MT" panose="02020503060305020303" pitchFamily="18" charset="0"/>
              </a:rPr>
              <a:t>adipiscing elit. Maecenas porttitor congue massa. Fusce posuere, magna sed pulvinar ultricies, purus lectus</a:t>
            </a:r>
          </a:p>
          <a:p>
            <a:pPr>
              <a:lnSpc>
                <a:spcPct val="120000"/>
              </a:lnSpc>
            </a:pPr>
            <a:endParaRPr lang="fr-FR" altLang="zh-CN" sz="1200">
              <a:solidFill>
                <a:srgbClr val="E8D9B6"/>
              </a:solidFill>
              <a:latin typeface="Bell MT" panose="02020503060305020303" pitchFamily="18" charset="0"/>
            </a:endParaRPr>
          </a:p>
          <a:p>
            <a:pPr>
              <a:lnSpc>
                <a:spcPct val="120000"/>
              </a:lnSpc>
            </a:pPr>
            <a:r>
              <a:rPr lang="fr-FR" altLang="zh-CN" sz="1200">
                <a:solidFill>
                  <a:srgbClr val="E8D9B6"/>
                </a:solidFill>
                <a:latin typeface="Bell MT" panose="02020503060305020303" pitchFamily="18" charset="0"/>
              </a:rPr>
              <a:t>malesuada libero, sit amet commodo magna eros quis urna. Nunc viverra</a:t>
            </a:r>
          </a:p>
          <a:p>
            <a:pPr>
              <a:lnSpc>
                <a:spcPct val="120000"/>
              </a:lnSpc>
            </a:pPr>
            <a:r>
              <a:rPr lang="fr-FR" altLang="zh-CN" sz="1200">
                <a:solidFill>
                  <a:srgbClr val="E8D9B6"/>
                </a:solidFill>
                <a:latin typeface="Bell MT" panose="02020503060305020303" pitchFamily="18" charset="0"/>
              </a:rPr>
              <a:t>Fusce est. Vivamus a tellus. Pellentesque habitant morbi tristique senectus et netus et malesuada fames ac turpis </a:t>
            </a: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6575BAFE-D740-7786-5827-0CD074432FFF}"/>
              </a:ext>
            </a:extLst>
          </p:cNvPr>
          <p:cNvSpPr txBox="1"/>
          <p:nvPr/>
        </p:nvSpPr>
        <p:spPr>
          <a:xfrm>
            <a:off x="6896100" y="5545803"/>
            <a:ext cx="3817468" cy="303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200">
                <a:solidFill>
                  <a:srgbClr val="E8D9B6"/>
                </a:solidFill>
                <a:latin typeface="Bell MT" panose="02020503060305020303" pitchFamily="18" charset="0"/>
              </a:rPr>
              <a:t>senectus et netus et malesuada fames ac turpis </a:t>
            </a:r>
          </a:p>
        </p:txBody>
      </p:sp>
    </p:spTree>
    <p:extLst>
      <p:ext uri="{BB962C8B-B14F-4D97-AF65-F5344CB8AC3E}">
        <p14:creationId xmlns:p14="http://schemas.microsoft.com/office/powerpoint/2010/main" val="22733310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5575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C6F136A-EC5F-167B-5235-17795C1D10F7}"/>
              </a:ext>
            </a:extLst>
          </p:cNvPr>
          <p:cNvSpPr txBox="1"/>
          <p:nvPr/>
        </p:nvSpPr>
        <p:spPr>
          <a:xfrm>
            <a:off x="783237" y="4821059"/>
            <a:ext cx="60935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hlinkClick r:id="rId2"/>
              </a:rPr>
              <a:t>忘吃药的晓公子</a:t>
            </a:r>
            <a:r>
              <a:rPr lang="zh-CN" altLang="en-US" dirty="0"/>
              <a:t>   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7346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F3D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A-图片 8">
            <a:extLst>
              <a:ext uri="{FF2B5EF4-FFF2-40B4-BE49-F238E27FC236}">
                <a16:creationId xmlns:a16="http://schemas.microsoft.com/office/drawing/2014/main" id="{A96884DA-FA43-5FA6-7B32-57A8AFE2840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0" t="0" r="0" b="0"/>
            <a:pathLst>
              <a:path w="3304320" h="4993058">
                <a:moveTo>
                  <a:pt x="0" y="0"/>
                </a:moveTo>
                <a:lnTo>
                  <a:pt x="3304319" y="0"/>
                </a:lnTo>
                <a:lnTo>
                  <a:pt x="3304319" y="4993057"/>
                </a:lnTo>
                <a:lnTo>
                  <a:pt x="0" y="4993057"/>
                </a:lnTo>
                <a:close/>
              </a:path>
            </a:pathLst>
          </a:custGeom>
          <a:solidFill>
            <a:srgbClr val="2F3D3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3D6846C0-C8E0-DB76-B2C4-FA4694FEBEB7}"/>
              </a:ext>
            </a:extLst>
          </p:cNvPr>
          <p:cNvCxnSpPr>
            <a:cxnSpLocks/>
          </p:cNvCxnSpPr>
          <p:nvPr/>
        </p:nvCxnSpPr>
        <p:spPr>
          <a:xfrm>
            <a:off x="0" y="539750"/>
            <a:ext cx="12192000" cy="0"/>
          </a:xfrm>
          <a:prstGeom prst="line">
            <a:avLst/>
          </a:prstGeom>
          <a:ln w="19050">
            <a:solidFill>
              <a:srgbClr val="E8D9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84111363-4156-6194-E7A2-6F61680AD172}"/>
              </a:ext>
            </a:extLst>
          </p:cNvPr>
          <p:cNvCxnSpPr>
            <a:cxnSpLocks/>
          </p:cNvCxnSpPr>
          <p:nvPr/>
        </p:nvCxnSpPr>
        <p:spPr>
          <a:xfrm>
            <a:off x="0" y="6318250"/>
            <a:ext cx="12192000" cy="0"/>
          </a:xfrm>
          <a:prstGeom prst="line">
            <a:avLst/>
          </a:prstGeom>
          <a:ln w="19050">
            <a:solidFill>
              <a:srgbClr val="E8D9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39060A02-64ED-F620-2AC6-5F02E04AC238}"/>
              </a:ext>
            </a:extLst>
          </p:cNvPr>
          <p:cNvSpPr txBox="1"/>
          <p:nvPr/>
        </p:nvSpPr>
        <p:spPr>
          <a:xfrm>
            <a:off x="456003" y="1159226"/>
            <a:ext cx="48380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E8D9B6"/>
                </a:solidFill>
                <a:latin typeface="Bell MT" panose="02020503060305020303" pitchFamily="18" charset="0"/>
              </a:rPr>
              <a:t>POWER YOUR POINT</a:t>
            </a:r>
            <a:endParaRPr lang="zh-CN" altLang="en-US" sz="3200">
              <a:solidFill>
                <a:srgbClr val="E8D9B6"/>
              </a:solidFill>
              <a:latin typeface="Bell MT" panose="02020503060305020303" pitchFamily="18" charset="0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3E357C06-793C-1171-4F78-F16FB6E89CDF}"/>
              </a:ext>
            </a:extLst>
          </p:cNvPr>
          <p:cNvSpPr/>
          <p:nvPr/>
        </p:nvSpPr>
        <p:spPr>
          <a:xfrm>
            <a:off x="1491936" y="2723965"/>
            <a:ext cx="2766212" cy="1560195"/>
          </a:xfrm>
          <a:custGeom>
            <a:avLst/>
            <a:gdLst>
              <a:gd name="connsiteX0" fmla="*/ 2392080 w 4186103"/>
              <a:gd name="connsiteY0" fmla="*/ 1275470 h 2361040"/>
              <a:gd name="connsiteX1" fmla="*/ 2167128 w 4186103"/>
              <a:gd name="connsiteY1" fmla="*/ 1621123 h 2361040"/>
              <a:gd name="connsiteX2" fmla="*/ 1953158 w 4186103"/>
              <a:gd name="connsiteY2" fmla="*/ 1127367 h 2361040"/>
              <a:gd name="connsiteX3" fmla="*/ 0 w 4186103"/>
              <a:gd name="connsiteY3" fmla="*/ 13627 h 2361040"/>
              <a:gd name="connsiteX4" fmla="*/ 1783080 w 4186103"/>
              <a:gd name="connsiteY4" fmla="*/ 1456550 h 2361040"/>
              <a:gd name="connsiteX5" fmla="*/ 576072 w 4186103"/>
              <a:gd name="connsiteY5" fmla="*/ 276974 h 2361040"/>
              <a:gd name="connsiteX6" fmla="*/ 1914754 w 4186103"/>
              <a:gd name="connsiteY6" fmla="*/ 1319390 h 2361040"/>
              <a:gd name="connsiteX7" fmla="*/ 2029988 w 4186103"/>
              <a:gd name="connsiteY7" fmla="*/ 2175259 h 2361040"/>
              <a:gd name="connsiteX8" fmla="*/ 2172624 w 4186103"/>
              <a:gd name="connsiteY8" fmla="*/ 2263051 h 2361040"/>
              <a:gd name="connsiteX9" fmla="*/ 2178097 w 4186103"/>
              <a:gd name="connsiteY9" fmla="*/ 2235611 h 2361040"/>
              <a:gd name="connsiteX10" fmla="*/ 2178097 w 4186103"/>
              <a:gd name="connsiteY10" fmla="*/ 2230138 h 2361040"/>
              <a:gd name="connsiteX11" fmla="*/ 2211009 w 4186103"/>
              <a:gd name="connsiteY11" fmla="*/ 1895467 h 2361040"/>
              <a:gd name="connsiteX12" fmla="*/ 2397537 w 4186103"/>
              <a:gd name="connsiteY12" fmla="*/ 1440096 h 2361040"/>
              <a:gd name="connsiteX13" fmla="*/ 3659409 w 4186103"/>
              <a:gd name="connsiteY13" fmla="*/ 732370 h 2361040"/>
              <a:gd name="connsiteX14" fmla="*/ 2490806 w 4186103"/>
              <a:gd name="connsiteY14" fmla="*/ 1577256 h 2361040"/>
              <a:gd name="connsiteX15" fmla="*/ 4186104 w 4186103"/>
              <a:gd name="connsiteY15" fmla="*/ 589704 h 2361040"/>
              <a:gd name="connsiteX16" fmla="*/ 2392051 w 4186103"/>
              <a:gd name="connsiteY16" fmla="*/ 1275504 h 2361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186103" h="2361040">
                <a:moveTo>
                  <a:pt x="2392080" y="1275470"/>
                </a:moveTo>
                <a:cubicBezTo>
                  <a:pt x="2304289" y="1374205"/>
                  <a:pt x="2227478" y="1494906"/>
                  <a:pt x="2167128" y="1621123"/>
                </a:cubicBezTo>
                <a:cubicBezTo>
                  <a:pt x="2123232" y="1445539"/>
                  <a:pt x="2046427" y="1269993"/>
                  <a:pt x="1953158" y="1127367"/>
                </a:cubicBezTo>
                <a:cubicBezTo>
                  <a:pt x="2040950" y="534835"/>
                  <a:pt x="1788557" y="-101587"/>
                  <a:pt x="0" y="13627"/>
                </a:cubicBezTo>
                <a:cubicBezTo>
                  <a:pt x="488290" y="249523"/>
                  <a:pt x="444389" y="1785735"/>
                  <a:pt x="1783080" y="1456550"/>
                </a:cubicBezTo>
                <a:cubicBezTo>
                  <a:pt x="1530686" y="825634"/>
                  <a:pt x="861384" y="392189"/>
                  <a:pt x="576072" y="276974"/>
                </a:cubicBezTo>
                <a:cubicBezTo>
                  <a:pt x="1333205" y="551294"/>
                  <a:pt x="1722730" y="957298"/>
                  <a:pt x="1914754" y="1319390"/>
                </a:cubicBezTo>
                <a:cubicBezTo>
                  <a:pt x="2019005" y="1560802"/>
                  <a:pt x="2090338" y="1857048"/>
                  <a:pt x="2029988" y="2175259"/>
                </a:cubicBezTo>
                <a:cubicBezTo>
                  <a:pt x="1991564" y="2383752"/>
                  <a:pt x="2123252" y="2422137"/>
                  <a:pt x="2172624" y="2263051"/>
                </a:cubicBezTo>
                <a:cubicBezTo>
                  <a:pt x="2172624" y="2252067"/>
                  <a:pt x="2178097" y="2246594"/>
                  <a:pt x="2178097" y="2235611"/>
                </a:cubicBezTo>
                <a:lnTo>
                  <a:pt x="2178097" y="2230138"/>
                </a:lnTo>
                <a:cubicBezTo>
                  <a:pt x="2205537" y="2125887"/>
                  <a:pt x="2216520" y="2016168"/>
                  <a:pt x="2211009" y="1895467"/>
                </a:cubicBezTo>
                <a:cubicBezTo>
                  <a:pt x="2243922" y="1725399"/>
                  <a:pt x="2315261" y="1571780"/>
                  <a:pt x="2397537" y="1440096"/>
                </a:cubicBezTo>
                <a:cubicBezTo>
                  <a:pt x="2600524" y="1154794"/>
                  <a:pt x="2984602" y="864014"/>
                  <a:pt x="3659409" y="732370"/>
                </a:cubicBezTo>
                <a:cubicBezTo>
                  <a:pt x="3407015" y="798195"/>
                  <a:pt x="2787081" y="1077984"/>
                  <a:pt x="2490806" y="1577256"/>
                </a:cubicBezTo>
                <a:cubicBezTo>
                  <a:pt x="3577113" y="2027161"/>
                  <a:pt x="3741705" y="726854"/>
                  <a:pt x="4186104" y="589704"/>
                </a:cubicBezTo>
                <a:cubicBezTo>
                  <a:pt x="2688316" y="266017"/>
                  <a:pt x="2392051" y="765289"/>
                  <a:pt x="2392051" y="1275504"/>
                </a:cubicBezTo>
                <a:close/>
              </a:path>
            </a:pathLst>
          </a:custGeom>
          <a:gradFill flip="none" rotWithShape="1">
            <a:gsLst>
              <a:gs pos="0">
                <a:srgbClr val="E8D9B6"/>
              </a:gs>
              <a:gs pos="100000">
                <a:srgbClr val="BDA381"/>
              </a:gs>
            </a:gsLst>
            <a:lin ang="18900000" scaled="1"/>
            <a:tileRect/>
          </a:gra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4601A6E6-1C8B-7F4F-7E8A-59531A0E9462}"/>
              </a:ext>
            </a:extLst>
          </p:cNvPr>
          <p:cNvSpPr txBox="1"/>
          <p:nvPr/>
        </p:nvSpPr>
        <p:spPr>
          <a:xfrm>
            <a:off x="966308" y="5264124"/>
            <a:ext cx="38174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600">
                <a:solidFill>
                  <a:srgbClr val="E8D9B6"/>
                </a:solidFill>
                <a:latin typeface="Bell MT" panose="02020503060305020303" pitchFamily="18" charset="0"/>
              </a:rPr>
              <a:t>habitant morbi tristique senectus et netus et malesuada fames ac turpis egestas</a:t>
            </a:r>
            <a:endParaRPr lang="zh-CN" altLang="en-US" sz="1600">
              <a:solidFill>
                <a:srgbClr val="E8D9B6"/>
              </a:solidFill>
              <a:latin typeface="Bell MT" panose="02020503060305020303" pitchFamily="18" charset="0"/>
            </a:endParaRPr>
          </a:p>
        </p:txBody>
      </p: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AF4F1ADF-E983-FAC0-FE67-FED2D7321F8C}"/>
              </a:ext>
            </a:extLst>
          </p:cNvPr>
          <p:cNvGrpSpPr/>
          <p:nvPr/>
        </p:nvGrpSpPr>
        <p:grpSpPr>
          <a:xfrm>
            <a:off x="8666345" y="1009101"/>
            <a:ext cx="761915" cy="761915"/>
            <a:chOff x="4077004" y="724224"/>
            <a:chExt cx="4037990" cy="4037990"/>
          </a:xfrm>
          <a:solidFill>
            <a:srgbClr val="E8D9B6"/>
          </a:solidFill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BF0B23D7-11E7-A21D-32D3-51FC9BE98565}"/>
                </a:ext>
              </a:extLst>
            </p:cNvPr>
            <p:cNvSpPr/>
            <p:nvPr/>
          </p:nvSpPr>
          <p:spPr>
            <a:xfrm>
              <a:off x="4384223" y="2073786"/>
              <a:ext cx="3434475" cy="1940781"/>
            </a:xfrm>
            <a:custGeom>
              <a:avLst/>
              <a:gdLst>
                <a:gd name="connsiteX0" fmla="*/ 1958665 w 3434475"/>
                <a:gd name="connsiteY0" fmla="*/ 1047975 h 1940781"/>
                <a:gd name="connsiteX1" fmla="*/ 1777613 w 3434475"/>
                <a:gd name="connsiteY1" fmla="*/ 1327771 h 1940781"/>
                <a:gd name="connsiteX2" fmla="*/ 1602029 w 3434475"/>
                <a:gd name="connsiteY2" fmla="*/ 921768 h 1940781"/>
                <a:gd name="connsiteX3" fmla="*/ 0 w 3434475"/>
                <a:gd name="connsiteY3" fmla="*/ 11016 h 1940781"/>
                <a:gd name="connsiteX4" fmla="*/ 1464869 w 3434475"/>
                <a:gd name="connsiteY4" fmla="*/ 1196078 h 1940781"/>
                <a:gd name="connsiteX5" fmla="*/ 471830 w 3434475"/>
                <a:gd name="connsiteY5" fmla="*/ 230481 h 1940781"/>
                <a:gd name="connsiteX6" fmla="*/ 1569110 w 3434475"/>
                <a:gd name="connsiteY6" fmla="*/ 1086350 h 1940781"/>
                <a:gd name="connsiteX7" fmla="*/ 1662374 w 3434475"/>
                <a:gd name="connsiteY7" fmla="*/ 1788609 h 1940781"/>
                <a:gd name="connsiteX8" fmla="*/ 1783075 w 3434475"/>
                <a:gd name="connsiteY8" fmla="*/ 1859944 h 1940781"/>
                <a:gd name="connsiteX9" fmla="*/ 1788548 w 3434475"/>
                <a:gd name="connsiteY9" fmla="*/ 1838015 h 1940781"/>
                <a:gd name="connsiteX10" fmla="*/ 1788548 w 3434475"/>
                <a:gd name="connsiteY10" fmla="*/ 1832543 h 1940781"/>
                <a:gd name="connsiteX11" fmla="*/ 1815988 w 3434475"/>
                <a:gd name="connsiteY11" fmla="*/ 1558223 h 1940781"/>
                <a:gd name="connsiteX12" fmla="*/ 1969607 w 3434475"/>
                <a:gd name="connsiteY12" fmla="*/ 1185167 h 1940781"/>
                <a:gd name="connsiteX13" fmla="*/ 3006536 w 3434475"/>
                <a:gd name="connsiteY13" fmla="*/ 603618 h 1940781"/>
                <a:gd name="connsiteX14" fmla="*/ 2046416 w 3434475"/>
                <a:gd name="connsiteY14" fmla="*/ 1294895 h 1940781"/>
                <a:gd name="connsiteX15" fmla="*/ 3434476 w 3434475"/>
                <a:gd name="connsiteY15" fmla="*/ 482918 h 1940781"/>
                <a:gd name="connsiteX16" fmla="*/ 1958634 w 3434475"/>
                <a:gd name="connsiteY16" fmla="*/ 1047978 h 1940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434475" h="1940781">
                  <a:moveTo>
                    <a:pt x="1958665" y="1047975"/>
                  </a:moveTo>
                  <a:cubicBezTo>
                    <a:pt x="1887329" y="1130255"/>
                    <a:pt x="1821505" y="1223559"/>
                    <a:pt x="1777613" y="1327771"/>
                  </a:cubicBezTo>
                  <a:cubicBezTo>
                    <a:pt x="1739190" y="1179629"/>
                    <a:pt x="1678878" y="1042469"/>
                    <a:pt x="1602029" y="921768"/>
                  </a:cubicBezTo>
                  <a:cubicBezTo>
                    <a:pt x="1673364" y="433478"/>
                    <a:pt x="1464869" y="-82243"/>
                    <a:pt x="0" y="11016"/>
                  </a:cubicBezTo>
                  <a:cubicBezTo>
                    <a:pt x="400497" y="208526"/>
                    <a:pt x="367589" y="1464912"/>
                    <a:pt x="1464869" y="1196078"/>
                  </a:cubicBezTo>
                  <a:cubicBezTo>
                    <a:pt x="1250939" y="680386"/>
                    <a:pt x="702298" y="323750"/>
                    <a:pt x="471830" y="230481"/>
                  </a:cubicBezTo>
                  <a:cubicBezTo>
                    <a:pt x="1091803" y="455434"/>
                    <a:pt x="1415491" y="790104"/>
                    <a:pt x="1569110" y="1086350"/>
                  </a:cubicBezTo>
                  <a:cubicBezTo>
                    <a:pt x="1656902" y="1283861"/>
                    <a:pt x="1711747" y="1525272"/>
                    <a:pt x="1662374" y="1788609"/>
                  </a:cubicBezTo>
                  <a:cubicBezTo>
                    <a:pt x="1629462" y="1958678"/>
                    <a:pt x="1739182" y="1991596"/>
                    <a:pt x="1783075" y="1859944"/>
                  </a:cubicBezTo>
                  <a:cubicBezTo>
                    <a:pt x="1783075" y="1854472"/>
                    <a:pt x="1788548" y="1843488"/>
                    <a:pt x="1788548" y="1838015"/>
                  </a:cubicBezTo>
                  <a:lnTo>
                    <a:pt x="1788548" y="1832543"/>
                  </a:lnTo>
                  <a:cubicBezTo>
                    <a:pt x="1810477" y="1750262"/>
                    <a:pt x="1821460" y="1656958"/>
                    <a:pt x="1815988" y="1558223"/>
                  </a:cubicBezTo>
                  <a:cubicBezTo>
                    <a:pt x="1843427" y="1415586"/>
                    <a:pt x="1903779" y="1289379"/>
                    <a:pt x="1969607" y="1185167"/>
                  </a:cubicBezTo>
                  <a:cubicBezTo>
                    <a:pt x="2139676" y="954738"/>
                    <a:pt x="2452420" y="713337"/>
                    <a:pt x="3006536" y="603618"/>
                  </a:cubicBezTo>
                  <a:cubicBezTo>
                    <a:pt x="2798043" y="652987"/>
                    <a:pt x="2287828" y="883415"/>
                    <a:pt x="2046416" y="1294895"/>
                  </a:cubicBezTo>
                  <a:cubicBezTo>
                    <a:pt x="2940710" y="1662484"/>
                    <a:pt x="3072373" y="598113"/>
                    <a:pt x="3434476" y="482918"/>
                  </a:cubicBezTo>
                  <a:cubicBezTo>
                    <a:pt x="2200036" y="219502"/>
                    <a:pt x="1958634" y="630982"/>
                    <a:pt x="1958634" y="104797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48572D82-F5FE-A1DC-7457-24C59E5D2CBF}"/>
                </a:ext>
              </a:extLst>
            </p:cNvPr>
            <p:cNvSpPr/>
            <p:nvPr/>
          </p:nvSpPr>
          <p:spPr>
            <a:xfrm>
              <a:off x="4077004" y="724224"/>
              <a:ext cx="4037990" cy="4037990"/>
            </a:xfrm>
            <a:custGeom>
              <a:avLst/>
              <a:gdLst>
                <a:gd name="connsiteX0" fmla="*/ 2018995 w 4037990"/>
                <a:gd name="connsiteY0" fmla="*/ 0 h 4037990"/>
                <a:gd name="connsiteX1" fmla="*/ 0 w 4037990"/>
                <a:gd name="connsiteY1" fmla="*/ 2018995 h 4037990"/>
                <a:gd name="connsiteX2" fmla="*/ 2018995 w 4037990"/>
                <a:gd name="connsiteY2" fmla="*/ 4037991 h 4037990"/>
                <a:gd name="connsiteX3" fmla="*/ 4037991 w 4037990"/>
                <a:gd name="connsiteY3" fmla="*/ 2018995 h 4037990"/>
                <a:gd name="connsiteX4" fmla="*/ 2018995 w 4037990"/>
                <a:gd name="connsiteY4" fmla="*/ 0 h 4037990"/>
                <a:gd name="connsiteX5" fmla="*/ 2018995 w 4037990"/>
                <a:gd name="connsiteY5" fmla="*/ 3928262 h 4037990"/>
                <a:gd name="connsiteX6" fmla="*/ 109728 w 4037990"/>
                <a:gd name="connsiteY6" fmla="*/ 2018995 h 4037990"/>
                <a:gd name="connsiteX7" fmla="*/ 2018995 w 4037990"/>
                <a:gd name="connsiteY7" fmla="*/ 109728 h 4037990"/>
                <a:gd name="connsiteX8" fmla="*/ 3928263 w 4037990"/>
                <a:gd name="connsiteY8" fmla="*/ 2018995 h 4037990"/>
                <a:gd name="connsiteX9" fmla="*/ 2018995 w 4037990"/>
                <a:gd name="connsiteY9" fmla="*/ 3928262 h 403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37990" h="4037990">
                  <a:moveTo>
                    <a:pt x="2018995" y="0"/>
                  </a:moveTo>
                  <a:cubicBezTo>
                    <a:pt x="905256" y="0"/>
                    <a:pt x="0" y="905237"/>
                    <a:pt x="0" y="2018995"/>
                  </a:cubicBezTo>
                  <a:cubicBezTo>
                    <a:pt x="0" y="3132754"/>
                    <a:pt x="905236" y="4037991"/>
                    <a:pt x="2018995" y="4037991"/>
                  </a:cubicBezTo>
                  <a:cubicBezTo>
                    <a:pt x="3132754" y="4037991"/>
                    <a:pt x="4037991" y="3132754"/>
                    <a:pt x="4037991" y="2018995"/>
                  </a:cubicBezTo>
                  <a:cubicBezTo>
                    <a:pt x="4037991" y="905237"/>
                    <a:pt x="3132754" y="0"/>
                    <a:pt x="2018995" y="0"/>
                  </a:cubicBezTo>
                  <a:close/>
                  <a:moveTo>
                    <a:pt x="2018995" y="3928262"/>
                  </a:moveTo>
                  <a:cubicBezTo>
                    <a:pt x="965606" y="3928262"/>
                    <a:pt x="109728" y="3072394"/>
                    <a:pt x="109728" y="2018995"/>
                  </a:cubicBezTo>
                  <a:cubicBezTo>
                    <a:pt x="109728" y="965597"/>
                    <a:pt x="965597" y="109728"/>
                    <a:pt x="2018995" y="109728"/>
                  </a:cubicBezTo>
                  <a:cubicBezTo>
                    <a:pt x="3072394" y="109728"/>
                    <a:pt x="3928263" y="965597"/>
                    <a:pt x="3928263" y="2018995"/>
                  </a:cubicBezTo>
                  <a:cubicBezTo>
                    <a:pt x="3928263" y="3072394"/>
                    <a:pt x="3072394" y="3928262"/>
                    <a:pt x="2018995" y="392826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3" name="文本框 92">
            <a:extLst>
              <a:ext uri="{FF2B5EF4-FFF2-40B4-BE49-F238E27FC236}">
                <a16:creationId xmlns:a16="http://schemas.microsoft.com/office/drawing/2014/main" id="{A34F40A2-8EBC-158E-F5B4-4FF7C686A77C}"/>
              </a:ext>
            </a:extLst>
          </p:cNvPr>
          <p:cNvSpPr txBox="1"/>
          <p:nvPr/>
        </p:nvSpPr>
        <p:spPr>
          <a:xfrm>
            <a:off x="7401382" y="2074169"/>
            <a:ext cx="3291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rgbClr val="E8D9B6"/>
                </a:solidFill>
                <a:latin typeface="Bell MT" panose="02020503060305020303" pitchFamily="18" charset="0"/>
              </a:rPr>
              <a:t>POWER YOUR POINT</a:t>
            </a:r>
            <a:endParaRPr lang="zh-CN" altLang="en-US">
              <a:solidFill>
                <a:srgbClr val="E8D9B6"/>
              </a:solidFill>
              <a:latin typeface="Bell MT" panose="02020503060305020303" pitchFamily="18" charset="0"/>
            </a:endParaRP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FCFA36DD-0D02-1EB3-C3DF-5E234B6B8793}"/>
              </a:ext>
            </a:extLst>
          </p:cNvPr>
          <p:cNvSpPr txBox="1"/>
          <p:nvPr/>
        </p:nvSpPr>
        <p:spPr>
          <a:xfrm>
            <a:off x="6902033" y="2591012"/>
            <a:ext cx="42905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600">
                <a:solidFill>
                  <a:srgbClr val="E8D9B6"/>
                </a:solidFill>
                <a:latin typeface="Bell MT" panose="02020503060305020303" pitchFamily="18" charset="0"/>
              </a:rPr>
              <a:t>Habitant Morbi Tristique Senectus</a:t>
            </a:r>
            <a:endParaRPr lang="zh-CN" altLang="en-US" sz="1600">
              <a:solidFill>
                <a:srgbClr val="E8D9B6"/>
              </a:solidFill>
              <a:latin typeface="Bell MT" panose="02020503060305020303" pitchFamily="18" charset="0"/>
            </a:endParaRP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05400A89-0F04-9129-1977-CF3762A42E3B}"/>
              </a:ext>
            </a:extLst>
          </p:cNvPr>
          <p:cNvSpPr txBox="1"/>
          <p:nvPr/>
        </p:nvSpPr>
        <p:spPr>
          <a:xfrm>
            <a:off x="6896100" y="3532139"/>
            <a:ext cx="4839898" cy="1411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200">
                <a:solidFill>
                  <a:srgbClr val="E8D9B6"/>
                </a:solidFill>
                <a:latin typeface="Bell MT" panose="02020503060305020303" pitchFamily="18" charset="0"/>
              </a:rPr>
              <a:t>adipiscing elit. Maecenas porttitor congue massa. Fusce posuere, magna sed pulvinar ultricies, purus lectus</a:t>
            </a:r>
          </a:p>
          <a:p>
            <a:pPr>
              <a:lnSpc>
                <a:spcPct val="120000"/>
              </a:lnSpc>
            </a:pPr>
            <a:endParaRPr lang="fr-FR" altLang="zh-CN" sz="1200">
              <a:solidFill>
                <a:srgbClr val="E8D9B6"/>
              </a:solidFill>
              <a:latin typeface="Bell MT" panose="02020503060305020303" pitchFamily="18" charset="0"/>
            </a:endParaRPr>
          </a:p>
          <a:p>
            <a:pPr>
              <a:lnSpc>
                <a:spcPct val="120000"/>
              </a:lnSpc>
            </a:pPr>
            <a:r>
              <a:rPr lang="fr-FR" altLang="zh-CN" sz="1200">
                <a:solidFill>
                  <a:srgbClr val="E8D9B6"/>
                </a:solidFill>
                <a:latin typeface="Bell MT" panose="02020503060305020303" pitchFamily="18" charset="0"/>
              </a:rPr>
              <a:t>malesuada libero, sit amet commodo magna eros quis urna. Nunc viverra</a:t>
            </a:r>
          </a:p>
          <a:p>
            <a:pPr>
              <a:lnSpc>
                <a:spcPct val="120000"/>
              </a:lnSpc>
            </a:pPr>
            <a:r>
              <a:rPr lang="fr-FR" altLang="zh-CN" sz="1200">
                <a:solidFill>
                  <a:srgbClr val="E8D9B6"/>
                </a:solidFill>
                <a:latin typeface="Bell MT" panose="02020503060305020303" pitchFamily="18" charset="0"/>
              </a:rPr>
              <a:t>Fusce est. Vivamus a tellus. Pellentesque habitant morbi tristique senectus et netus et malesuada fames ac turpis </a:t>
            </a: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6575BAFE-D740-7786-5827-0CD074432FFF}"/>
              </a:ext>
            </a:extLst>
          </p:cNvPr>
          <p:cNvSpPr txBox="1"/>
          <p:nvPr/>
        </p:nvSpPr>
        <p:spPr>
          <a:xfrm>
            <a:off x="6896100" y="5545803"/>
            <a:ext cx="3817468" cy="303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200">
                <a:solidFill>
                  <a:srgbClr val="E8D9B6"/>
                </a:solidFill>
                <a:latin typeface="Bell MT" panose="02020503060305020303" pitchFamily="18" charset="0"/>
              </a:rPr>
              <a:t>senectus et netus et malesuada fames ac turpis </a:t>
            </a:r>
          </a:p>
        </p:txBody>
      </p:sp>
    </p:spTree>
    <p:extLst>
      <p:ext uri="{BB962C8B-B14F-4D97-AF65-F5344CB8AC3E}">
        <p14:creationId xmlns:p14="http://schemas.microsoft.com/office/powerpoint/2010/main" val="9986107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F3D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A-图片 8">
            <a:extLst>
              <a:ext uri="{FF2B5EF4-FFF2-40B4-BE49-F238E27FC236}">
                <a16:creationId xmlns:a16="http://schemas.microsoft.com/office/drawing/2014/main" id="{2277EB1B-796B-7998-6187-0B7E6D4EDE75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0" t="0" r="0" b="0"/>
            <a:pathLst>
              <a:path w="3304320" h="4993058">
                <a:moveTo>
                  <a:pt x="0" y="0"/>
                </a:moveTo>
                <a:lnTo>
                  <a:pt x="3304319" y="0"/>
                </a:lnTo>
                <a:lnTo>
                  <a:pt x="3304319" y="4993057"/>
                </a:lnTo>
                <a:lnTo>
                  <a:pt x="0" y="4993057"/>
                </a:lnTo>
                <a:close/>
              </a:path>
            </a:pathLst>
          </a:custGeom>
          <a:solidFill>
            <a:srgbClr val="2F3D3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D0341CF-5D2E-E48B-9AB3-27935BF4D7E4}"/>
              </a:ext>
            </a:extLst>
          </p:cNvPr>
          <p:cNvSpPr/>
          <p:nvPr/>
        </p:nvSpPr>
        <p:spPr>
          <a:xfrm>
            <a:off x="2717800" y="1053757"/>
            <a:ext cx="6756400" cy="419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0920840-E504-01AE-0BAD-8E2BA873EEE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58704" y="2311057"/>
            <a:ext cx="4749998" cy="2540132"/>
          </a:xfrm>
          <a:prstGeom prst="rect">
            <a:avLst/>
          </a:prstGeom>
        </p:spPr>
      </p:pic>
      <p:pic>
        <p:nvPicPr>
          <p:cNvPr id="11" name="图片 10" descr="图片包含 室内, 桌子, 房间, 活&#10;&#10;描述已自动生成">
            <a:extLst>
              <a:ext uri="{FF2B5EF4-FFF2-40B4-BE49-F238E27FC236}">
                <a16:creationId xmlns:a16="http://schemas.microsoft.com/office/drawing/2014/main" id="{687DC109-2508-6FCF-FD40-8C4286239D3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51602" y="2311057"/>
            <a:ext cx="1422598" cy="2540132"/>
          </a:xfrm>
          <a:custGeom>
            <a:avLst/>
            <a:gdLst>
              <a:gd name="connsiteX0" fmla="*/ 0 w 1422598"/>
              <a:gd name="connsiteY0" fmla="*/ 0 h 2540132"/>
              <a:gd name="connsiteX1" fmla="*/ 1422598 w 1422598"/>
              <a:gd name="connsiteY1" fmla="*/ 0 h 2540132"/>
              <a:gd name="connsiteX2" fmla="*/ 1422598 w 1422598"/>
              <a:gd name="connsiteY2" fmla="*/ 2540132 h 2540132"/>
              <a:gd name="connsiteX3" fmla="*/ 0 w 1422598"/>
              <a:gd name="connsiteY3" fmla="*/ 2540132 h 2540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22598" h="2540132">
                <a:moveTo>
                  <a:pt x="0" y="0"/>
                </a:moveTo>
                <a:lnTo>
                  <a:pt x="1422598" y="0"/>
                </a:lnTo>
                <a:lnTo>
                  <a:pt x="1422598" y="2540132"/>
                </a:lnTo>
                <a:lnTo>
                  <a:pt x="0" y="2540132"/>
                </a:lnTo>
                <a:close/>
              </a:path>
            </a:pathLst>
          </a:cu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FE81B20C-42F1-B300-BFE6-3B825FC420A5}"/>
              </a:ext>
            </a:extLst>
          </p:cNvPr>
          <p:cNvSpPr txBox="1"/>
          <p:nvPr/>
        </p:nvSpPr>
        <p:spPr>
          <a:xfrm>
            <a:off x="2918261" y="1532468"/>
            <a:ext cx="3291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BDA381"/>
                </a:solidFill>
                <a:latin typeface="Bell MT" panose="02020503060305020303" pitchFamily="18" charset="0"/>
              </a:rPr>
              <a:t>POWER YOUR POINT</a:t>
            </a:r>
            <a:endParaRPr lang="zh-CN" altLang="en-US" b="1">
              <a:solidFill>
                <a:srgbClr val="BDA381"/>
              </a:solidFill>
              <a:latin typeface="Bell MT" panose="02020503060305020303" pitchFamily="18" charset="0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BA062CA-3D75-0A80-C03A-2DF6BAA78995}"/>
              </a:ext>
            </a:extLst>
          </p:cNvPr>
          <p:cNvGrpSpPr/>
          <p:nvPr/>
        </p:nvGrpSpPr>
        <p:grpSpPr>
          <a:xfrm>
            <a:off x="8762901" y="1522757"/>
            <a:ext cx="388755" cy="388755"/>
            <a:chOff x="4077004" y="724224"/>
            <a:chExt cx="4037990" cy="4037990"/>
          </a:xfrm>
          <a:solidFill>
            <a:srgbClr val="BDA381"/>
          </a:solidFill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0CEF02CD-93D5-F557-3CCD-30B9AB56F438}"/>
                </a:ext>
              </a:extLst>
            </p:cNvPr>
            <p:cNvSpPr/>
            <p:nvPr/>
          </p:nvSpPr>
          <p:spPr>
            <a:xfrm>
              <a:off x="4384223" y="2073786"/>
              <a:ext cx="3434475" cy="1940781"/>
            </a:xfrm>
            <a:custGeom>
              <a:avLst/>
              <a:gdLst>
                <a:gd name="connsiteX0" fmla="*/ 1958665 w 3434475"/>
                <a:gd name="connsiteY0" fmla="*/ 1047975 h 1940781"/>
                <a:gd name="connsiteX1" fmla="*/ 1777613 w 3434475"/>
                <a:gd name="connsiteY1" fmla="*/ 1327771 h 1940781"/>
                <a:gd name="connsiteX2" fmla="*/ 1602029 w 3434475"/>
                <a:gd name="connsiteY2" fmla="*/ 921768 h 1940781"/>
                <a:gd name="connsiteX3" fmla="*/ 0 w 3434475"/>
                <a:gd name="connsiteY3" fmla="*/ 11016 h 1940781"/>
                <a:gd name="connsiteX4" fmla="*/ 1464869 w 3434475"/>
                <a:gd name="connsiteY4" fmla="*/ 1196078 h 1940781"/>
                <a:gd name="connsiteX5" fmla="*/ 471830 w 3434475"/>
                <a:gd name="connsiteY5" fmla="*/ 230481 h 1940781"/>
                <a:gd name="connsiteX6" fmla="*/ 1569110 w 3434475"/>
                <a:gd name="connsiteY6" fmla="*/ 1086350 h 1940781"/>
                <a:gd name="connsiteX7" fmla="*/ 1662374 w 3434475"/>
                <a:gd name="connsiteY7" fmla="*/ 1788609 h 1940781"/>
                <a:gd name="connsiteX8" fmla="*/ 1783075 w 3434475"/>
                <a:gd name="connsiteY8" fmla="*/ 1859944 h 1940781"/>
                <a:gd name="connsiteX9" fmla="*/ 1788548 w 3434475"/>
                <a:gd name="connsiteY9" fmla="*/ 1838015 h 1940781"/>
                <a:gd name="connsiteX10" fmla="*/ 1788548 w 3434475"/>
                <a:gd name="connsiteY10" fmla="*/ 1832543 h 1940781"/>
                <a:gd name="connsiteX11" fmla="*/ 1815988 w 3434475"/>
                <a:gd name="connsiteY11" fmla="*/ 1558223 h 1940781"/>
                <a:gd name="connsiteX12" fmla="*/ 1969607 w 3434475"/>
                <a:gd name="connsiteY12" fmla="*/ 1185167 h 1940781"/>
                <a:gd name="connsiteX13" fmla="*/ 3006536 w 3434475"/>
                <a:gd name="connsiteY13" fmla="*/ 603618 h 1940781"/>
                <a:gd name="connsiteX14" fmla="*/ 2046416 w 3434475"/>
                <a:gd name="connsiteY14" fmla="*/ 1294895 h 1940781"/>
                <a:gd name="connsiteX15" fmla="*/ 3434476 w 3434475"/>
                <a:gd name="connsiteY15" fmla="*/ 482918 h 1940781"/>
                <a:gd name="connsiteX16" fmla="*/ 1958634 w 3434475"/>
                <a:gd name="connsiteY16" fmla="*/ 1047978 h 1940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434475" h="1940781">
                  <a:moveTo>
                    <a:pt x="1958665" y="1047975"/>
                  </a:moveTo>
                  <a:cubicBezTo>
                    <a:pt x="1887329" y="1130255"/>
                    <a:pt x="1821505" y="1223559"/>
                    <a:pt x="1777613" y="1327771"/>
                  </a:cubicBezTo>
                  <a:cubicBezTo>
                    <a:pt x="1739190" y="1179629"/>
                    <a:pt x="1678878" y="1042469"/>
                    <a:pt x="1602029" y="921768"/>
                  </a:cubicBezTo>
                  <a:cubicBezTo>
                    <a:pt x="1673364" y="433478"/>
                    <a:pt x="1464869" y="-82243"/>
                    <a:pt x="0" y="11016"/>
                  </a:cubicBezTo>
                  <a:cubicBezTo>
                    <a:pt x="400497" y="208526"/>
                    <a:pt x="367589" y="1464912"/>
                    <a:pt x="1464869" y="1196078"/>
                  </a:cubicBezTo>
                  <a:cubicBezTo>
                    <a:pt x="1250939" y="680386"/>
                    <a:pt x="702298" y="323750"/>
                    <a:pt x="471830" y="230481"/>
                  </a:cubicBezTo>
                  <a:cubicBezTo>
                    <a:pt x="1091803" y="455434"/>
                    <a:pt x="1415491" y="790104"/>
                    <a:pt x="1569110" y="1086350"/>
                  </a:cubicBezTo>
                  <a:cubicBezTo>
                    <a:pt x="1656902" y="1283861"/>
                    <a:pt x="1711747" y="1525272"/>
                    <a:pt x="1662374" y="1788609"/>
                  </a:cubicBezTo>
                  <a:cubicBezTo>
                    <a:pt x="1629462" y="1958678"/>
                    <a:pt x="1739182" y="1991596"/>
                    <a:pt x="1783075" y="1859944"/>
                  </a:cubicBezTo>
                  <a:cubicBezTo>
                    <a:pt x="1783075" y="1854472"/>
                    <a:pt x="1788548" y="1843488"/>
                    <a:pt x="1788548" y="1838015"/>
                  </a:cubicBezTo>
                  <a:lnTo>
                    <a:pt x="1788548" y="1832543"/>
                  </a:lnTo>
                  <a:cubicBezTo>
                    <a:pt x="1810477" y="1750262"/>
                    <a:pt x="1821460" y="1656958"/>
                    <a:pt x="1815988" y="1558223"/>
                  </a:cubicBezTo>
                  <a:cubicBezTo>
                    <a:pt x="1843427" y="1415586"/>
                    <a:pt x="1903779" y="1289379"/>
                    <a:pt x="1969607" y="1185167"/>
                  </a:cubicBezTo>
                  <a:cubicBezTo>
                    <a:pt x="2139676" y="954738"/>
                    <a:pt x="2452420" y="713337"/>
                    <a:pt x="3006536" y="603618"/>
                  </a:cubicBezTo>
                  <a:cubicBezTo>
                    <a:pt x="2798043" y="652987"/>
                    <a:pt x="2287828" y="883415"/>
                    <a:pt x="2046416" y="1294895"/>
                  </a:cubicBezTo>
                  <a:cubicBezTo>
                    <a:pt x="2940710" y="1662484"/>
                    <a:pt x="3072373" y="598113"/>
                    <a:pt x="3434476" y="482918"/>
                  </a:cubicBezTo>
                  <a:cubicBezTo>
                    <a:pt x="2200036" y="219502"/>
                    <a:pt x="1958634" y="630982"/>
                    <a:pt x="1958634" y="104797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6A52083E-FA56-E38F-1890-494C10D656E0}"/>
                </a:ext>
              </a:extLst>
            </p:cNvPr>
            <p:cNvSpPr/>
            <p:nvPr/>
          </p:nvSpPr>
          <p:spPr>
            <a:xfrm>
              <a:off x="4077004" y="724224"/>
              <a:ext cx="4037990" cy="4037990"/>
            </a:xfrm>
            <a:custGeom>
              <a:avLst/>
              <a:gdLst>
                <a:gd name="connsiteX0" fmla="*/ 2018995 w 4037990"/>
                <a:gd name="connsiteY0" fmla="*/ 0 h 4037990"/>
                <a:gd name="connsiteX1" fmla="*/ 0 w 4037990"/>
                <a:gd name="connsiteY1" fmla="*/ 2018995 h 4037990"/>
                <a:gd name="connsiteX2" fmla="*/ 2018995 w 4037990"/>
                <a:gd name="connsiteY2" fmla="*/ 4037991 h 4037990"/>
                <a:gd name="connsiteX3" fmla="*/ 4037991 w 4037990"/>
                <a:gd name="connsiteY3" fmla="*/ 2018995 h 4037990"/>
                <a:gd name="connsiteX4" fmla="*/ 2018995 w 4037990"/>
                <a:gd name="connsiteY4" fmla="*/ 0 h 4037990"/>
                <a:gd name="connsiteX5" fmla="*/ 2018995 w 4037990"/>
                <a:gd name="connsiteY5" fmla="*/ 3928262 h 4037990"/>
                <a:gd name="connsiteX6" fmla="*/ 109728 w 4037990"/>
                <a:gd name="connsiteY6" fmla="*/ 2018995 h 4037990"/>
                <a:gd name="connsiteX7" fmla="*/ 2018995 w 4037990"/>
                <a:gd name="connsiteY7" fmla="*/ 109728 h 4037990"/>
                <a:gd name="connsiteX8" fmla="*/ 3928263 w 4037990"/>
                <a:gd name="connsiteY8" fmla="*/ 2018995 h 4037990"/>
                <a:gd name="connsiteX9" fmla="*/ 2018995 w 4037990"/>
                <a:gd name="connsiteY9" fmla="*/ 3928262 h 403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37990" h="4037990">
                  <a:moveTo>
                    <a:pt x="2018995" y="0"/>
                  </a:moveTo>
                  <a:cubicBezTo>
                    <a:pt x="905256" y="0"/>
                    <a:pt x="0" y="905237"/>
                    <a:pt x="0" y="2018995"/>
                  </a:cubicBezTo>
                  <a:cubicBezTo>
                    <a:pt x="0" y="3132754"/>
                    <a:pt x="905236" y="4037991"/>
                    <a:pt x="2018995" y="4037991"/>
                  </a:cubicBezTo>
                  <a:cubicBezTo>
                    <a:pt x="3132754" y="4037991"/>
                    <a:pt x="4037991" y="3132754"/>
                    <a:pt x="4037991" y="2018995"/>
                  </a:cubicBezTo>
                  <a:cubicBezTo>
                    <a:pt x="4037991" y="905237"/>
                    <a:pt x="3132754" y="0"/>
                    <a:pt x="2018995" y="0"/>
                  </a:cubicBezTo>
                  <a:close/>
                  <a:moveTo>
                    <a:pt x="2018995" y="3928262"/>
                  </a:moveTo>
                  <a:cubicBezTo>
                    <a:pt x="965606" y="3928262"/>
                    <a:pt x="109728" y="3072394"/>
                    <a:pt x="109728" y="2018995"/>
                  </a:cubicBezTo>
                  <a:cubicBezTo>
                    <a:pt x="109728" y="965597"/>
                    <a:pt x="965597" y="109728"/>
                    <a:pt x="2018995" y="109728"/>
                  </a:cubicBezTo>
                  <a:cubicBezTo>
                    <a:pt x="3072394" y="109728"/>
                    <a:pt x="3928263" y="965597"/>
                    <a:pt x="3928263" y="2018995"/>
                  </a:cubicBezTo>
                  <a:cubicBezTo>
                    <a:pt x="3928263" y="3072394"/>
                    <a:pt x="3072394" y="3928262"/>
                    <a:pt x="2018995" y="392826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C47D1579-BF3A-C483-51AF-D96AC3F9F3FD}"/>
              </a:ext>
            </a:extLst>
          </p:cNvPr>
          <p:cNvSpPr txBox="1"/>
          <p:nvPr/>
        </p:nvSpPr>
        <p:spPr>
          <a:xfrm>
            <a:off x="2037553" y="5654014"/>
            <a:ext cx="8116894" cy="746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endParaRPr lang="fr-FR" altLang="zh-CN" sz="1200">
              <a:solidFill>
                <a:srgbClr val="E8D9B6"/>
              </a:solidFill>
              <a:latin typeface="Bell MT" panose="02020503060305020303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fr-FR" altLang="zh-CN" sz="1200">
                <a:solidFill>
                  <a:srgbClr val="E8D9B6"/>
                </a:solidFill>
                <a:latin typeface="Bell MT" panose="02020503060305020303" pitchFamily="18" charset="0"/>
              </a:rPr>
              <a:t>malesuada libero, sit amet commodo magna eros quis urna. Nunc viverra</a:t>
            </a:r>
          </a:p>
          <a:p>
            <a:pPr algn="ctr">
              <a:lnSpc>
                <a:spcPct val="120000"/>
              </a:lnSpc>
            </a:pPr>
            <a:r>
              <a:rPr lang="fr-FR" altLang="zh-CN" sz="1200">
                <a:solidFill>
                  <a:srgbClr val="E8D9B6"/>
                </a:solidFill>
                <a:latin typeface="Bell MT" panose="02020503060305020303" pitchFamily="18" charset="0"/>
              </a:rPr>
              <a:t>Fusce est. Vivamus a tellus. Pellentesque habitant morbi tristique senectus et netus et malesuada fames ac turpis </a:t>
            </a:r>
          </a:p>
        </p:txBody>
      </p:sp>
    </p:spTree>
    <p:extLst>
      <p:ext uri="{BB962C8B-B14F-4D97-AF65-F5344CB8AC3E}">
        <p14:creationId xmlns:p14="http://schemas.microsoft.com/office/powerpoint/2010/main" val="29352651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F3D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A-图片 8">
            <a:extLst>
              <a:ext uri="{FF2B5EF4-FFF2-40B4-BE49-F238E27FC236}">
                <a16:creationId xmlns:a16="http://schemas.microsoft.com/office/drawing/2014/main" id="{04365D22-2313-A613-0BF9-9AE40A4D022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0" t="0" r="0" b="0"/>
            <a:pathLst>
              <a:path w="3304320" h="4993058">
                <a:moveTo>
                  <a:pt x="0" y="0"/>
                </a:moveTo>
                <a:lnTo>
                  <a:pt x="3304319" y="0"/>
                </a:lnTo>
                <a:lnTo>
                  <a:pt x="3304319" y="4993057"/>
                </a:lnTo>
                <a:lnTo>
                  <a:pt x="0" y="4993057"/>
                </a:lnTo>
                <a:close/>
              </a:path>
            </a:pathLst>
          </a:custGeom>
          <a:solidFill>
            <a:srgbClr val="2F3D3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蓝色的卡通人物&#10;&#10;低可信度描述已自动生成">
            <a:extLst>
              <a:ext uri="{FF2B5EF4-FFF2-40B4-BE49-F238E27FC236}">
                <a16:creationId xmlns:a16="http://schemas.microsoft.com/office/drawing/2014/main" id="{993FCA24-BD3E-716A-D010-630F7EDA32B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19541"/>
            <a:ext cx="12192000" cy="6018918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05C3375D-C01D-E854-DA33-D0F8F108C7EA}"/>
              </a:ext>
            </a:extLst>
          </p:cNvPr>
          <p:cNvSpPr/>
          <p:nvPr/>
        </p:nvSpPr>
        <p:spPr>
          <a:xfrm>
            <a:off x="8534400" y="3089275"/>
            <a:ext cx="3657600" cy="1390650"/>
          </a:xfrm>
          <a:prstGeom prst="rect">
            <a:avLst/>
          </a:prstGeom>
          <a:solidFill>
            <a:srgbClr val="2F3D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8913D00-0D7F-62F2-AE5D-7B98C912B197}"/>
              </a:ext>
            </a:extLst>
          </p:cNvPr>
          <p:cNvSpPr txBox="1"/>
          <p:nvPr/>
        </p:nvSpPr>
        <p:spPr>
          <a:xfrm>
            <a:off x="8717280" y="3312187"/>
            <a:ext cx="3291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rgbClr val="E8D9B6"/>
                </a:solidFill>
                <a:latin typeface="Bell MT" panose="02020503060305020303" pitchFamily="18" charset="0"/>
              </a:rPr>
              <a:t>POWER YOUR POINT</a:t>
            </a:r>
            <a:endParaRPr lang="zh-CN" altLang="en-US">
              <a:solidFill>
                <a:srgbClr val="E8D9B6"/>
              </a:solidFill>
              <a:latin typeface="Bell MT" panose="02020503060305020303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727C6FF-B905-54B3-1DDD-BD63769A6032}"/>
              </a:ext>
            </a:extLst>
          </p:cNvPr>
          <p:cNvSpPr txBox="1"/>
          <p:nvPr/>
        </p:nvSpPr>
        <p:spPr>
          <a:xfrm>
            <a:off x="8790940" y="3732319"/>
            <a:ext cx="3144520" cy="524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200">
                <a:solidFill>
                  <a:srgbClr val="E8D9B6"/>
                </a:solidFill>
                <a:latin typeface="Bell MT" panose="02020503060305020303" pitchFamily="18" charset="0"/>
              </a:rPr>
              <a:t>malesuada libero, sit amet commodo magna eros quis urna. Nunc viverra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C24C2000-A67C-3CBB-5EE6-AD8E160D2E6C}"/>
              </a:ext>
            </a:extLst>
          </p:cNvPr>
          <p:cNvSpPr/>
          <p:nvPr/>
        </p:nvSpPr>
        <p:spPr>
          <a:xfrm>
            <a:off x="8625840" y="3158807"/>
            <a:ext cx="3474720" cy="1251586"/>
          </a:xfrm>
          <a:prstGeom prst="rect">
            <a:avLst/>
          </a:prstGeom>
          <a:noFill/>
          <a:ln>
            <a:solidFill>
              <a:srgbClr val="E8D9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8425A75-9471-C6D0-917E-1173A5E2E85B}"/>
              </a:ext>
            </a:extLst>
          </p:cNvPr>
          <p:cNvSpPr txBox="1"/>
          <p:nvPr/>
        </p:nvSpPr>
        <p:spPr>
          <a:xfrm>
            <a:off x="342900" y="4891039"/>
            <a:ext cx="4839898" cy="1411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200">
                <a:solidFill>
                  <a:srgbClr val="E8D9B6"/>
                </a:solidFill>
                <a:latin typeface="Bell MT" panose="02020503060305020303" pitchFamily="18" charset="0"/>
              </a:rPr>
              <a:t>adipiscing elit. Maecenas porttitor congue massa. Fusce posuere, magna sed pulvinar ultricies, purus lectus</a:t>
            </a:r>
          </a:p>
          <a:p>
            <a:pPr>
              <a:lnSpc>
                <a:spcPct val="120000"/>
              </a:lnSpc>
            </a:pPr>
            <a:endParaRPr lang="fr-FR" altLang="zh-CN" sz="1200">
              <a:solidFill>
                <a:srgbClr val="E8D9B6"/>
              </a:solidFill>
              <a:latin typeface="Bell MT" panose="02020503060305020303" pitchFamily="18" charset="0"/>
            </a:endParaRPr>
          </a:p>
          <a:p>
            <a:pPr>
              <a:lnSpc>
                <a:spcPct val="120000"/>
              </a:lnSpc>
            </a:pPr>
            <a:r>
              <a:rPr lang="fr-FR" altLang="zh-CN" sz="1200">
                <a:solidFill>
                  <a:srgbClr val="E8D9B6"/>
                </a:solidFill>
                <a:latin typeface="Bell MT" panose="02020503060305020303" pitchFamily="18" charset="0"/>
              </a:rPr>
              <a:t>malesuada libero, sit amet commodo magna eros quis urna. Nunc viverra</a:t>
            </a:r>
          </a:p>
          <a:p>
            <a:pPr>
              <a:lnSpc>
                <a:spcPct val="120000"/>
              </a:lnSpc>
            </a:pPr>
            <a:r>
              <a:rPr lang="fr-FR" altLang="zh-CN" sz="1200">
                <a:solidFill>
                  <a:srgbClr val="E8D9B6"/>
                </a:solidFill>
                <a:latin typeface="Bell MT" panose="02020503060305020303" pitchFamily="18" charset="0"/>
              </a:rPr>
              <a:t>Fusce est. Vivamus a tellus. Pellentesque habitant morbi tristique senectus et netus et malesuada fames ac turpis 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10164740-721C-E8AB-F70F-EEAB941B5F70}"/>
              </a:ext>
            </a:extLst>
          </p:cNvPr>
          <p:cNvGrpSpPr/>
          <p:nvPr/>
        </p:nvGrpSpPr>
        <p:grpSpPr>
          <a:xfrm>
            <a:off x="431800" y="1130301"/>
            <a:ext cx="469900" cy="469900"/>
            <a:chOff x="4077004" y="724224"/>
            <a:chExt cx="4037990" cy="4037990"/>
          </a:xfrm>
          <a:solidFill>
            <a:srgbClr val="E8D9B6"/>
          </a:solidFill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A615D174-67C4-5229-3468-DF0867594E78}"/>
                </a:ext>
              </a:extLst>
            </p:cNvPr>
            <p:cNvSpPr/>
            <p:nvPr/>
          </p:nvSpPr>
          <p:spPr>
            <a:xfrm>
              <a:off x="4384223" y="2073786"/>
              <a:ext cx="3434475" cy="1940781"/>
            </a:xfrm>
            <a:custGeom>
              <a:avLst/>
              <a:gdLst>
                <a:gd name="connsiteX0" fmla="*/ 1958665 w 3434475"/>
                <a:gd name="connsiteY0" fmla="*/ 1047975 h 1940781"/>
                <a:gd name="connsiteX1" fmla="*/ 1777613 w 3434475"/>
                <a:gd name="connsiteY1" fmla="*/ 1327771 h 1940781"/>
                <a:gd name="connsiteX2" fmla="*/ 1602029 w 3434475"/>
                <a:gd name="connsiteY2" fmla="*/ 921768 h 1940781"/>
                <a:gd name="connsiteX3" fmla="*/ 0 w 3434475"/>
                <a:gd name="connsiteY3" fmla="*/ 11016 h 1940781"/>
                <a:gd name="connsiteX4" fmla="*/ 1464869 w 3434475"/>
                <a:gd name="connsiteY4" fmla="*/ 1196078 h 1940781"/>
                <a:gd name="connsiteX5" fmla="*/ 471830 w 3434475"/>
                <a:gd name="connsiteY5" fmla="*/ 230481 h 1940781"/>
                <a:gd name="connsiteX6" fmla="*/ 1569110 w 3434475"/>
                <a:gd name="connsiteY6" fmla="*/ 1086350 h 1940781"/>
                <a:gd name="connsiteX7" fmla="*/ 1662374 w 3434475"/>
                <a:gd name="connsiteY7" fmla="*/ 1788609 h 1940781"/>
                <a:gd name="connsiteX8" fmla="*/ 1783075 w 3434475"/>
                <a:gd name="connsiteY8" fmla="*/ 1859944 h 1940781"/>
                <a:gd name="connsiteX9" fmla="*/ 1788548 w 3434475"/>
                <a:gd name="connsiteY9" fmla="*/ 1838015 h 1940781"/>
                <a:gd name="connsiteX10" fmla="*/ 1788548 w 3434475"/>
                <a:gd name="connsiteY10" fmla="*/ 1832543 h 1940781"/>
                <a:gd name="connsiteX11" fmla="*/ 1815988 w 3434475"/>
                <a:gd name="connsiteY11" fmla="*/ 1558223 h 1940781"/>
                <a:gd name="connsiteX12" fmla="*/ 1969607 w 3434475"/>
                <a:gd name="connsiteY12" fmla="*/ 1185167 h 1940781"/>
                <a:gd name="connsiteX13" fmla="*/ 3006536 w 3434475"/>
                <a:gd name="connsiteY13" fmla="*/ 603618 h 1940781"/>
                <a:gd name="connsiteX14" fmla="*/ 2046416 w 3434475"/>
                <a:gd name="connsiteY14" fmla="*/ 1294895 h 1940781"/>
                <a:gd name="connsiteX15" fmla="*/ 3434476 w 3434475"/>
                <a:gd name="connsiteY15" fmla="*/ 482918 h 1940781"/>
                <a:gd name="connsiteX16" fmla="*/ 1958634 w 3434475"/>
                <a:gd name="connsiteY16" fmla="*/ 1047978 h 1940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434475" h="1940781">
                  <a:moveTo>
                    <a:pt x="1958665" y="1047975"/>
                  </a:moveTo>
                  <a:cubicBezTo>
                    <a:pt x="1887329" y="1130255"/>
                    <a:pt x="1821505" y="1223559"/>
                    <a:pt x="1777613" y="1327771"/>
                  </a:cubicBezTo>
                  <a:cubicBezTo>
                    <a:pt x="1739190" y="1179629"/>
                    <a:pt x="1678878" y="1042469"/>
                    <a:pt x="1602029" y="921768"/>
                  </a:cubicBezTo>
                  <a:cubicBezTo>
                    <a:pt x="1673364" y="433478"/>
                    <a:pt x="1464869" y="-82243"/>
                    <a:pt x="0" y="11016"/>
                  </a:cubicBezTo>
                  <a:cubicBezTo>
                    <a:pt x="400497" y="208526"/>
                    <a:pt x="367589" y="1464912"/>
                    <a:pt x="1464869" y="1196078"/>
                  </a:cubicBezTo>
                  <a:cubicBezTo>
                    <a:pt x="1250939" y="680386"/>
                    <a:pt x="702298" y="323750"/>
                    <a:pt x="471830" y="230481"/>
                  </a:cubicBezTo>
                  <a:cubicBezTo>
                    <a:pt x="1091803" y="455434"/>
                    <a:pt x="1415491" y="790104"/>
                    <a:pt x="1569110" y="1086350"/>
                  </a:cubicBezTo>
                  <a:cubicBezTo>
                    <a:pt x="1656902" y="1283861"/>
                    <a:pt x="1711747" y="1525272"/>
                    <a:pt x="1662374" y="1788609"/>
                  </a:cubicBezTo>
                  <a:cubicBezTo>
                    <a:pt x="1629462" y="1958678"/>
                    <a:pt x="1739182" y="1991596"/>
                    <a:pt x="1783075" y="1859944"/>
                  </a:cubicBezTo>
                  <a:cubicBezTo>
                    <a:pt x="1783075" y="1854472"/>
                    <a:pt x="1788548" y="1843488"/>
                    <a:pt x="1788548" y="1838015"/>
                  </a:cubicBezTo>
                  <a:lnTo>
                    <a:pt x="1788548" y="1832543"/>
                  </a:lnTo>
                  <a:cubicBezTo>
                    <a:pt x="1810477" y="1750262"/>
                    <a:pt x="1821460" y="1656958"/>
                    <a:pt x="1815988" y="1558223"/>
                  </a:cubicBezTo>
                  <a:cubicBezTo>
                    <a:pt x="1843427" y="1415586"/>
                    <a:pt x="1903779" y="1289379"/>
                    <a:pt x="1969607" y="1185167"/>
                  </a:cubicBezTo>
                  <a:cubicBezTo>
                    <a:pt x="2139676" y="954738"/>
                    <a:pt x="2452420" y="713337"/>
                    <a:pt x="3006536" y="603618"/>
                  </a:cubicBezTo>
                  <a:cubicBezTo>
                    <a:pt x="2798043" y="652987"/>
                    <a:pt x="2287828" y="883415"/>
                    <a:pt x="2046416" y="1294895"/>
                  </a:cubicBezTo>
                  <a:cubicBezTo>
                    <a:pt x="2940710" y="1662484"/>
                    <a:pt x="3072373" y="598113"/>
                    <a:pt x="3434476" y="482918"/>
                  </a:cubicBezTo>
                  <a:cubicBezTo>
                    <a:pt x="2200036" y="219502"/>
                    <a:pt x="1958634" y="630982"/>
                    <a:pt x="1958634" y="104797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314FEB5B-E6DE-B494-6F0A-48D3638E4FB8}"/>
                </a:ext>
              </a:extLst>
            </p:cNvPr>
            <p:cNvSpPr/>
            <p:nvPr/>
          </p:nvSpPr>
          <p:spPr>
            <a:xfrm>
              <a:off x="4077004" y="724224"/>
              <a:ext cx="4037990" cy="4037990"/>
            </a:xfrm>
            <a:custGeom>
              <a:avLst/>
              <a:gdLst>
                <a:gd name="connsiteX0" fmla="*/ 2018995 w 4037990"/>
                <a:gd name="connsiteY0" fmla="*/ 0 h 4037990"/>
                <a:gd name="connsiteX1" fmla="*/ 0 w 4037990"/>
                <a:gd name="connsiteY1" fmla="*/ 2018995 h 4037990"/>
                <a:gd name="connsiteX2" fmla="*/ 2018995 w 4037990"/>
                <a:gd name="connsiteY2" fmla="*/ 4037991 h 4037990"/>
                <a:gd name="connsiteX3" fmla="*/ 4037991 w 4037990"/>
                <a:gd name="connsiteY3" fmla="*/ 2018995 h 4037990"/>
                <a:gd name="connsiteX4" fmla="*/ 2018995 w 4037990"/>
                <a:gd name="connsiteY4" fmla="*/ 0 h 4037990"/>
                <a:gd name="connsiteX5" fmla="*/ 2018995 w 4037990"/>
                <a:gd name="connsiteY5" fmla="*/ 3928262 h 4037990"/>
                <a:gd name="connsiteX6" fmla="*/ 109728 w 4037990"/>
                <a:gd name="connsiteY6" fmla="*/ 2018995 h 4037990"/>
                <a:gd name="connsiteX7" fmla="*/ 2018995 w 4037990"/>
                <a:gd name="connsiteY7" fmla="*/ 109728 h 4037990"/>
                <a:gd name="connsiteX8" fmla="*/ 3928263 w 4037990"/>
                <a:gd name="connsiteY8" fmla="*/ 2018995 h 4037990"/>
                <a:gd name="connsiteX9" fmla="*/ 2018995 w 4037990"/>
                <a:gd name="connsiteY9" fmla="*/ 3928262 h 403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37990" h="4037990">
                  <a:moveTo>
                    <a:pt x="2018995" y="0"/>
                  </a:moveTo>
                  <a:cubicBezTo>
                    <a:pt x="905256" y="0"/>
                    <a:pt x="0" y="905237"/>
                    <a:pt x="0" y="2018995"/>
                  </a:cubicBezTo>
                  <a:cubicBezTo>
                    <a:pt x="0" y="3132754"/>
                    <a:pt x="905236" y="4037991"/>
                    <a:pt x="2018995" y="4037991"/>
                  </a:cubicBezTo>
                  <a:cubicBezTo>
                    <a:pt x="3132754" y="4037991"/>
                    <a:pt x="4037991" y="3132754"/>
                    <a:pt x="4037991" y="2018995"/>
                  </a:cubicBezTo>
                  <a:cubicBezTo>
                    <a:pt x="4037991" y="905237"/>
                    <a:pt x="3132754" y="0"/>
                    <a:pt x="2018995" y="0"/>
                  </a:cubicBezTo>
                  <a:close/>
                  <a:moveTo>
                    <a:pt x="2018995" y="3928262"/>
                  </a:moveTo>
                  <a:cubicBezTo>
                    <a:pt x="965606" y="3928262"/>
                    <a:pt x="109728" y="3072394"/>
                    <a:pt x="109728" y="2018995"/>
                  </a:cubicBezTo>
                  <a:cubicBezTo>
                    <a:pt x="109728" y="965597"/>
                    <a:pt x="965597" y="109728"/>
                    <a:pt x="2018995" y="109728"/>
                  </a:cubicBezTo>
                  <a:cubicBezTo>
                    <a:pt x="3072394" y="109728"/>
                    <a:pt x="3928263" y="965597"/>
                    <a:pt x="3928263" y="2018995"/>
                  </a:cubicBezTo>
                  <a:cubicBezTo>
                    <a:pt x="3928263" y="3072394"/>
                    <a:pt x="3072394" y="3928262"/>
                    <a:pt x="2018995" y="392826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848760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F3D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A-图片 8">
            <a:extLst>
              <a:ext uri="{FF2B5EF4-FFF2-40B4-BE49-F238E27FC236}">
                <a16:creationId xmlns:a16="http://schemas.microsoft.com/office/drawing/2014/main" id="{22B74CC5-5F28-F388-99AD-72A40FA40F0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0" t="0" r="0" b="0"/>
            <a:pathLst>
              <a:path w="3304320" h="4993058">
                <a:moveTo>
                  <a:pt x="0" y="0"/>
                </a:moveTo>
                <a:lnTo>
                  <a:pt x="3304319" y="0"/>
                </a:lnTo>
                <a:lnTo>
                  <a:pt x="3304319" y="4993057"/>
                </a:lnTo>
                <a:lnTo>
                  <a:pt x="0" y="4993057"/>
                </a:lnTo>
                <a:close/>
              </a:path>
            </a:pathLst>
          </a:custGeom>
          <a:solidFill>
            <a:srgbClr val="2F3D3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8C67C307-B8D9-24B3-B6CC-9F0B62A5B08E}"/>
              </a:ext>
            </a:extLst>
          </p:cNvPr>
          <p:cNvGrpSpPr/>
          <p:nvPr/>
        </p:nvGrpSpPr>
        <p:grpSpPr>
          <a:xfrm>
            <a:off x="8001042" y="1282700"/>
            <a:ext cx="761915" cy="761915"/>
            <a:chOff x="4077004" y="724224"/>
            <a:chExt cx="4037990" cy="4037990"/>
          </a:xfrm>
          <a:solidFill>
            <a:srgbClr val="E8D9B6"/>
          </a:solidFill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8BA2E8AE-1368-9645-C4E6-33FC8C1F2AE6}"/>
                </a:ext>
              </a:extLst>
            </p:cNvPr>
            <p:cNvSpPr/>
            <p:nvPr/>
          </p:nvSpPr>
          <p:spPr>
            <a:xfrm>
              <a:off x="4384223" y="2073786"/>
              <a:ext cx="3434475" cy="1940781"/>
            </a:xfrm>
            <a:custGeom>
              <a:avLst/>
              <a:gdLst>
                <a:gd name="connsiteX0" fmla="*/ 1958665 w 3434475"/>
                <a:gd name="connsiteY0" fmla="*/ 1047975 h 1940781"/>
                <a:gd name="connsiteX1" fmla="*/ 1777613 w 3434475"/>
                <a:gd name="connsiteY1" fmla="*/ 1327771 h 1940781"/>
                <a:gd name="connsiteX2" fmla="*/ 1602029 w 3434475"/>
                <a:gd name="connsiteY2" fmla="*/ 921768 h 1940781"/>
                <a:gd name="connsiteX3" fmla="*/ 0 w 3434475"/>
                <a:gd name="connsiteY3" fmla="*/ 11016 h 1940781"/>
                <a:gd name="connsiteX4" fmla="*/ 1464869 w 3434475"/>
                <a:gd name="connsiteY4" fmla="*/ 1196078 h 1940781"/>
                <a:gd name="connsiteX5" fmla="*/ 471830 w 3434475"/>
                <a:gd name="connsiteY5" fmla="*/ 230481 h 1940781"/>
                <a:gd name="connsiteX6" fmla="*/ 1569110 w 3434475"/>
                <a:gd name="connsiteY6" fmla="*/ 1086350 h 1940781"/>
                <a:gd name="connsiteX7" fmla="*/ 1662374 w 3434475"/>
                <a:gd name="connsiteY7" fmla="*/ 1788609 h 1940781"/>
                <a:gd name="connsiteX8" fmla="*/ 1783075 w 3434475"/>
                <a:gd name="connsiteY8" fmla="*/ 1859944 h 1940781"/>
                <a:gd name="connsiteX9" fmla="*/ 1788548 w 3434475"/>
                <a:gd name="connsiteY9" fmla="*/ 1838015 h 1940781"/>
                <a:gd name="connsiteX10" fmla="*/ 1788548 w 3434475"/>
                <a:gd name="connsiteY10" fmla="*/ 1832543 h 1940781"/>
                <a:gd name="connsiteX11" fmla="*/ 1815988 w 3434475"/>
                <a:gd name="connsiteY11" fmla="*/ 1558223 h 1940781"/>
                <a:gd name="connsiteX12" fmla="*/ 1969607 w 3434475"/>
                <a:gd name="connsiteY12" fmla="*/ 1185167 h 1940781"/>
                <a:gd name="connsiteX13" fmla="*/ 3006536 w 3434475"/>
                <a:gd name="connsiteY13" fmla="*/ 603618 h 1940781"/>
                <a:gd name="connsiteX14" fmla="*/ 2046416 w 3434475"/>
                <a:gd name="connsiteY14" fmla="*/ 1294895 h 1940781"/>
                <a:gd name="connsiteX15" fmla="*/ 3434476 w 3434475"/>
                <a:gd name="connsiteY15" fmla="*/ 482918 h 1940781"/>
                <a:gd name="connsiteX16" fmla="*/ 1958634 w 3434475"/>
                <a:gd name="connsiteY16" fmla="*/ 1047978 h 1940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434475" h="1940781">
                  <a:moveTo>
                    <a:pt x="1958665" y="1047975"/>
                  </a:moveTo>
                  <a:cubicBezTo>
                    <a:pt x="1887329" y="1130255"/>
                    <a:pt x="1821505" y="1223559"/>
                    <a:pt x="1777613" y="1327771"/>
                  </a:cubicBezTo>
                  <a:cubicBezTo>
                    <a:pt x="1739190" y="1179629"/>
                    <a:pt x="1678878" y="1042469"/>
                    <a:pt x="1602029" y="921768"/>
                  </a:cubicBezTo>
                  <a:cubicBezTo>
                    <a:pt x="1673364" y="433478"/>
                    <a:pt x="1464869" y="-82243"/>
                    <a:pt x="0" y="11016"/>
                  </a:cubicBezTo>
                  <a:cubicBezTo>
                    <a:pt x="400497" y="208526"/>
                    <a:pt x="367589" y="1464912"/>
                    <a:pt x="1464869" y="1196078"/>
                  </a:cubicBezTo>
                  <a:cubicBezTo>
                    <a:pt x="1250939" y="680386"/>
                    <a:pt x="702298" y="323750"/>
                    <a:pt x="471830" y="230481"/>
                  </a:cubicBezTo>
                  <a:cubicBezTo>
                    <a:pt x="1091803" y="455434"/>
                    <a:pt x="1415491" y="790104"/>
                    <a:pt x="1569110" y="1086350"/>
                  </a:cubicBezTo>
                  <a:cubicBezTo>
                    <a:pt x="1656902" y="1283861"/>
                    <a:pt x="1711747" y="1525272"/>
                    <a:pt x="1662374" y="1788609"/>
                  </a:cubicBezTo>
                  <a:cubicBezTo>
                    <a:pt x="1629462" y="1958678"/>
                    <a:pt x="1739182" y="1991596"/>
                    <a:pt x="1783075" y="1859944"/>
                  </a:cubicBezTo>
                  <a:cubicBezTo>
                    <a:pt x="1783075" y="1854472"/>
                    <a:pt x="1788548" y="1843488"/>
                    <a:pt x="1788548" y="1838015"/>
                  </a:cubicBezTo>
                  <a:lnTo>
                    <a:pt x="1788548" y="1832543"/>
                  </a:lnTo>
                  <a:cubicBezTo>
                    <a:pt x="1810477" y="1750262"/>
                    <a:pt x="1821460" y="1656958"/>
                    <a:pt x="1815988" y="1558223"/>
                  </a:cubicBezTo>
                  <a:cubicBezTo>
                    <a:pt x="1843427" y="1415586"/>
                    <a:pt x="1903779" y="1289379"/>
                    <a:pt x="1969607" y="1185167"/>
                  </a:cubicBezTo>
                  <a:cubicBezTo>
                    <a:pt x="2139676" y="954738"/>
                    <a:pt x="2452420" y="713337"/>
                    <a:pt x="3006536" y="603618"/>
                  </a:cubicBezTo>
                  <a:cubicBezTo>
                    <a:pt x="2798043" y="652987"/>
                    <a:pt x="2287828" y="883415"/>
                    <a:pt x="2046416" y="1294895"/>
                  </a:cubicBezTo>
                  <a:cubicBezTo>
                    <a:pt x="2940710" y="1662484"/>
                    <a:pt x="3072373" y="598113"/>
                    <a:pt x="3434476" y="482918"/>
                  </a:cubicBezTo>
                  <a:cubicBezTo>
                    <a:pt x="2200036" y="219502"/>
                    <a:pt x="1958634" y="630982"/>
                    <a:pt x="1958634" y="104797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57A305ED-FDC4-8B77-651A-17B124DD34DB}"/>
                </a:ext>
              </a:extLst>
            </p:cNvPr>
            <p:cNvSpPr/>
            <p:nvPr/>
          </p:nvSpPr>
          <p:spPr>
            <a:xfrm>
              <a:off x="4077004" y="724224"/>
              <a:ext cx="4037990" cy="4037990"/>
            </a:xfrm>
            <a:custGeom>
              <a:avLst/>
              <a:gdLst>
                <a:gd name="connsiteX0" fmla="*/ 2018995 w 4037990"/>
                <a:gd name="connsiteY0" fmla="*/ 0 h 4037990"/>
                <a:gd name="connsiteX1" fmla="*/ 0 w 4037990"/>
                <a:gd name="connsiteY1" fmla="*/ 2018995 h 4037990"/>
                <a:gd name="connsiteX2" fmla="*/ 2018995 w 4037990"/>
                <a:gd name="connsiteY2" fmla="*/ 4037991 h 4037990"/>
                <a:gd name="connsiteX3" fmla="*/ 4037991 w 4037990"/>
                <a:gd name="connsiteY3" fmla="*/ 2018995 h 4037990"/>
                <a:gd name="connsiteX4" fmla="*/ 2018995 w 4037990"/>
                <a:gd name="connsiteY4" fmla="*/ 0 h 4037990"/>
                <a:gd name="connsiteX5" fmla="*/ 2018995 w 4037990"/>
                <a:gd name="connsiteY5" fmla="*/ 3928262 h 4037990"/>
                <a:gd name="connsiteX6" fmla="*/ 109728 w 4037990"/>
                <a:gd name="connsiteY6" fmla="*/ 2018995 h 4037990"/>
                <a:gd name="connsiteX7" fmla="*/ 2018995 w 4037990"/>
                <a:gd name="connsiteY7" fmla="*/ 109728 h 4037990"/>
                <a:gd name="connsiteX8" fmla="*/ 3928263 w 4037990"/>
                <a:gd name="connsiteY8" fmla="*/ 2018995 h 4037990"/>
                <a:gd name="connsiteX9" fmla="*/ 2018995 w 4037990"/>
                <a:gd name="connsiteY9" fmla="*/ 3928262 h 403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37990" h="4037990">
                  <a:moveTo>
                    <a:pt x="2018995" y="0"/>
                  </a:moveTo>
                  <a:cubicBezTo>
                    <a:pt x="905256" y="0"/>
                    <a:pt x="0" y="905237"/>
                    <a:pt x="0" y="2018995"/>
                  </a:cubicBezTo>
                  <a:cubicBezTo>
                    <a:pt x="0" y="3132754"/>
                    <a:pt x="905236" y="4037991"/>
                    <a:pt x="2018995" y="4037991"/>
                  </a:cubicBezTo>
                  <a:cubicBezTo>
                    <a:pt x="3132754" y="4037991"/>
                    <a:pt x="4037991" y="3132754"/>
                    <a:pt x="4037991" y="2018995"/>
                  </a:cubicBezTo>
                  <a:cubicBezTo>
                    <a:pt x="4037991" y="905237"/>
                    <a:pt x="3132754" y="0"/>
                    <a:pt x="2018995" y="0"/>
                  </a:cubicBezTo>
                  <a:close/>
                  <a:moveTo>
                    <a:pt x="2018995" y="3928262"/>
                  </a:moveTo>
                  <a:cubicBezTo>
                    <a:pt x="965606" y="3928262"/>
                    <a:pt x="109728" y="3072394"/>
                    <a:pt x="109728" y="2018995"/>
                  </a:cubicBezTo>
                  <a:cubicBezTo>
                    <a:pt x="109728" y="965597"/>
                    <a:pt x="965597" y="109728"/>
                    <a:pt x="2018995" y="109728"/>
                  </a:cubicBezTo>
                  <a:cubicBezTo>
                    <a:pt x="3072394" y="109728"/>
                    <a:pt x="3928263" y="965597"/>
                    <a:pt x="3928263" y="2018995"/>
                  </a:cubicBezTo>
                  <a:cubicBezTo>
                    <a:pt x="3928263" y="3072394"/>
                    <a:pt x="3072394" y="3928262"/>
                    <a:pt x="2018995" y="392826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6D9368ED-C3EC-74D9-91FE-202AD2070CAF}"/>
              </a:ext>
            </a:extLst>
          </p:cNvPr>
          <p:cNvSpPr txBox="1"/>
          <p:nvPr/>
        </p:nvSpPr>
        <p:spPr>
          <a:xfrm>
            <a:off x="6736079" y="2321768"/>
            <a:ext cx="3291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rgbClr val="E8D9B6"/>
                </a:solidFill>
                <a:latin typeface="Bell MT" panose="02020503060305020303" pitchFamily="18" charset="0"/>
              </a:rPr>
              <a:t>POWER YOUR POINT</a:t>
            </a:r>
            <a:endParaRPr lang="zh-CN" altLang="en-US">
              <a:solidFill>
                <a:srgbClr val="E8D9B6"/>
              </a:solidFill>
              <a:latin typeface="Bell MT" panose="02020503060305020303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B930ABE-B613-2C47-DEFC-0B522A3C8DC9}"/>
              </a:ext>
            </a:extLst>
          </p:cNvPr>
          <p:cNvSpPr txBox="1"/>
          <p:nvPr/>
        </p:nvSpPr>
        <p:spPr>
          <a:xfrm>
            <a:off x="6236730" y="2968253"/>
            <a:ext cx="42905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600">
                <a:solidFill>
                  <a:srgbClr val="E8D9B6"/>
                </a:solidFill>
                <a:latin typeface="Bell MT" panose="02020503060305020303" pitchFamily="18" charset="0"/>
              </a:rPr>
              <a:t>Habitant Morbi Tristique Senectus</a:t>
            </a:r>
            <a:endParaRPr lang="zh-CN" altLang="en-US" sz="1600">
              <a:solidFill>
                <a:srgbClr val="E8D9B6"/>
              </a:solidFill>
              <a:latin typeface="Bell MT" panose="02020503060305020303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49C3BA0-D29F-B679-22EF-F965526D346C}"/>
              </a:ext>
            </a:extLst>
          </p:cNvPr>
          <p:cNvSpPr txBox="1"/>
          <p:nvPr/>
        </p:nvSpPr>
        <p:spPr>
          <a:xfrm>
            <a:off x="5626698" y="3583960"/>
            <a:ext cx="5510602" cy="1411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200">
                <a:solidFill>
                  <a:srgbClr val="E8D9B6"/>
                </a:solidFill>
                <a:latin typeface="Bell MT" panose="02020503060305020303" pitchFamily="18" charset="0"/>
              </a:rPr>
              <a:t>adipiscing elit. Maecenas porttitor congue massa. Fusce posuere, magna sed pulvinar ultricies, purus lectus</a:t>
            </a:r>
          </a:p>
          <a:p>
            <a:pPr algn="ctr">
              <a:lnSpc>
                <a:spcPct val="120000"/>
              </a:lnSpc>
            </a:pPr>
            <a:endParaRPr lang="fr-FR" altLang="zh-CN" sz="1200">
              <a:solidFill>
                <a:srgbClr val="E8D9B6"/>
              </a:solidFill>
              <a:latin typeface="Bell MT" panose="02020503060305020303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fr-FR" altLang="zh-CN" sz="1200">
                <a:solidFill>
                  <a:srgbClr val="E8D9B6"/>
                </a:solidFill>
                <a:latin typeface="Bell MT" panose="02020503060305020303" pitchFamily="18" charset="0"/>
              </a:rPr>
              <a:t>malesuada libero, sit amet commodo magna eros quis urna. Nunc viverra</a:t>
            </a:r>
          </a:p>
          <a:p>
            <a:pPr algn="ctr">
              <a:lnSpc>
                <a:spcPct val="120000"/>
              </a:lnSpc>
            </a:pPr>
            <a:r>
              <a:rPr lang="fr-FR" altLang="zh-CN" sz="1200">
                <a:solidFill>
                  <a:srgbClr val="E8D9B6"/>
                </a:solidFill>
                <a:latin typeface="Bell MT" panose="02020503060305020303" pitchFamily="18" charset="0"/>
              </a:rPr>
              <a:t>Fusce est. Vivamus a tellus. Pellentesque habitant morbi tristique senectus et netus et malesuada fames ac turpis 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C721A3B-522D-8F80-D14B-15C72406B0AE}"/>
              </a:ext>
            </a:extLst>
          </p:cNvPr>
          <p:cNvSpPr txBox="1"/>
          <p:nvPr/>
        </p:nvSpPr>
        <p:spPr>
          <a:xfrm>
            <a:off x="6473265" y="5272204"/>
            <a:ext cx="3817468" cy="303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200">
                <a:solidFill>
                  <a:srgbClr val="E8D9B6"/>
                </a:solidFill>
                <a:latin typeface="Bell MT" panose="02020503060305020303" pitchFamily="18" charset="0"/>
              </a:rPr>
              <a:t>senectus et netus et malesuada fames ac turpis </a:t>
            </a:r>
          </a:p>
        </p:txBody>
      </p:sp>
      <p:pic>
        <p:nvPicPr>
          <p:cNvPr id="2" name="图片 1" descr="图片包含 室内, 水, 桌子, 房间&#10;&#10;描述已自动生成">
            <a:extLst>
              <a:ext uri="{FF2B5EF4-FFF2-40B4-BE49-F238E27FC236}">
                <a16:creationId xmlns:a16="http://schemas.microsoft.com/office/drawing/2014/main" id="{B134BE6F-5135-02FD-C464-2C3B871839B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4571998" cy="6858000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44E4CB11-06A8-893A-E8E3-5238B9F7E051}"/>
              </a:ext>
            </a:extLst>
          </p:cNvPr>
          <p:cNvSpPr/>
          <p:nvPr/>
        </p:nvSpPr>
        <p:spPr>
          <a:xfrm>
            <a:off x="4902198" y="297180"/>
            <a:ext cx="6959602" cy="6263640"/>
          </a:xfrm>
          <a:prstGeom prst="rect">
            <a:avLst/>
          </a:prstGeom>
          <a:noFill/>
          <a:ln>
            <a:solidFill>
              <a:srgbClr val="E8D9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15916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F3D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A-图片 8">
            <a:extLst>
              <a:ext uri="{FF2B5EF4-FFF2-40B4-BE49-F238E27FC236}">
                <a16:creationId xmlns:a16="http://schemas.microsoft.com/office/drawing/2014/main" id="{D50E4EC2-B213-A877-9687-55808C5D40F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0" t="0" r="0" b="0"/>
            <a:pathLst>
              <a:path w="3304320" h="4993058">
                <a:moveTo>
                  <a:pt x="0" y="0"/>
                </a:moveTo>
                <a:lnTo>
                  <a:pt x="3304319" y="0"/>
                </a:lnTo>
                <a:lnTo>
                  <a:pt x="3304319" y="4993057"/>
                </a:lnTo>
                <a:lnTo>
                  <a:pt x="0" y="4993057"/>
                </a:lnTo>
                <a:close/>
              </a:path>
            </a:pathLst>
          </a:custGeom>
          <a:solidFill>
            <a:srgbClr val="2F3D3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56AE0948-54EA-E8E8-9D0F-7EF9874DC1B3}"/>
              </a:ext>
            </a:extLst>
          </p:cNvPr>
          <p:cNvCxnSpPr>
            <a:cxnSpLocks/>
          </p:cNvCxnSpPr>
          <p:nvPr/>
        </p:nvCxnSpPr>
        <p:spPr>
          <a:xfrm>
            <a:off x="0" y="539750"/>
            <a:ext cx="12192000" cy="0"/>
          </a:xfrm>
          <a:prstGeom prst="line">
            <a:avLst/>
          </a:prstGeom>
          <a:ln w="12700">
            <a:solidFill>
              <a:srgbClr val="E8D9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518493CF-DCB4-7B34-FE2E-2FDB300052AE}"/>
              </a:ext>
            </a:extLst>
          </p:cNvPr>
          <p:cNvCxnSpPr>
            <a:cxnSpLocks/>
          </p:cNvCxnSpPr>
          <p:nvPr/>
        </p:nvCxnSpPr>
        <p:spPr>
          <a:xfrm>
            <a:off x="0" y="6318250"/>
            <a:ext cx="12192000" cy="0"/>
          </a:xfrm>
          <a:prstGeom prst="line">
            <a:avLst/>
          </a:prstGeom>
          <a:ln w="12700">
            <a:solidFill>
              <a:srgbClr val="E8D9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>
            <a:extLst>
              <a:ext uri="{FF2B5EF4-FFF2-40B4-BE49-F238E27FC236}">
                <a16:creationId xmlns:a16="http://schemas.microsoft.com/office/drawing/2014/main" id="{F924730A-4463-9D66-8609-2EE7F1B07B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924" y="1430453"/>
            <a:ext cx="3200677" cy="213378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1AF4745A-D2E6-1EB3-3593-E5514F9089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2614" y="1430453"/>
            <a:ext cx="3206774" cy="213378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D276A38C-B788-45DE-7EA9-6BEDD0C2E7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3400" y="1430453"/>
            <a:ext cx="3200677" cy="2133785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1DE5ABBA-01C8-16F9-6309-42CE74DC86D5}"/>
              </a:ext>
            </a:extLst>
          </p:cNvPr>
          <p:cNvSpPr txBox="1"/>
          <p:nvPr/>
        </p:nvSpPr>
        <p:spPr>
          <a:xfrm>
            <a:off x="4450080" y="4298414"/>
            <a:ext cx="3291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rgbClr val="E8D9B6"/>
                </a:solidFill>
                <a:latin typeface="Bell MT" panose="02020503060305020303" pitchFamily="18" charset="0"/>
              </a:rPr>
              <a:t>POWER YOUR POINT</a:t>
            </a:r>
            <a:endParaRPr lang="zh-CN" altLang="en-US">
              <a:solidFill>
                <a:srgbClr val="E8D9B6"/>
              </a:solidFill>
              <a:latin typeface="Bell MT" panose="02020503060305020303" pitchFamily="18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973D5EDC-7725-4946-7231-F67D2A1A659E}"/>
              </a:ext>
            </a:extLst>
          </p:cNvPr>
          <p:cNvSpPr txBox="1"/>
          <p:nvPr/>
        </p:nvSpPr>
        <p:spPr>
          <a:xfrm>
            <a:off x="2857500" y="4804225"/>
            <a:ext cx="6477000" cy="1189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200">
                <a:solidFill>
                  <a:srgbClr val="E8D9B6"/>
                </a:solidFill>
                <a:latin typeface="Bell MT" panose="02020503060305020303" pitchFamily="18" charset="0"/>
              </a:rPr>
              <a:t>adipiscing elit. Maecenas porttitor congue massa. Fusce posuere, magna sed pulvinar ultricies, purus</a:t>
            </a:r>
          </a:p>
          <a:p>
            <a:pPr algn="ctr">
              <a:lnSpc>
                <a:spcPct val="120000"/>
              </a:lnSpc>
            </a:pPr>
            <a:r>
              <a:rPr lang="fr-FR" altLang="zh-CN" sz="1200">
                <a:solidFill>
                  <a:srgbClr val="E8D9B6"/>
                </a:solidFill>
                <a:latin typeface="Bell MT" panose="02020503060305020303" pitchFamily="18" charset="0"/>
              </a:rPr>
              <a:t>malesuada libero, sit amet commodo magna eros quis urna. Nunc viverra</a:t>
            </a:r>
          </a:p>
          <a:p>
            <a:pPr algn="ctr">
              <a:lnSpc>
                <a:spcPct val="120000"/>
              </a:lnSpc>
            </a:pPr>
            <a:endParaRPr lang="fr-FR" altLang="zh-CN" sz="1200">
              <a:solidFill>
                <a:srgbClr val="E8D9B6"/>
              </a:solidFill>
              <a:latin typeface="Bell MT" panose="02020503060305020303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fr-FR" altLang="zh-CN" sz="1200">
                <a:solidFill>
                  <a:srgbClr val="E8D9B6"/>
                </a:solidFill>
                <a:latin typeface="Bell MT" panose="02020503060305020303" pitchFamily="18" charset="0"/>
              </a:rPr>
              <a:t>Fusce est. Vivamus a tellus. Pellentesque habitant morbi tristique senectus et netus et malesuada fames ac turpis </a:t>
            </a: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8238A2CF-0331-297B-001E-8E2FFD4EE2C8}"/>
              </a:ext>
            </a:extLst>
          </p:cNvPr>
          <p:cNvSpPr/>
          <p:nvPr/>
        </p:nvSpPr>
        <p:spPr>
          <a:xfrm>
            <a:off x="5816600" y="864282"/>
            <a:ext cx="558800" cy="315174"/>
          </a:xfrm>
          <a:custGeom>
            <a:avLst/>
            <a:gdLst>
              <a:gd name="connsiteX0" fmla="*/ 2392080 w 4186103"/>
              <a:gd name="connsiteY0" fmla="*/ 1275470 h 2361040"/>
              <a:gd name="connsiteX1" fmla="*/ 2167128 w 4186103"/>
              <a:gd name="connsiteY1" fmla="*/ 1621123 h 2361040"/>
              <a:gd name="connsiteX2" fmla="*/ 1953158 w 4186103"/>
              <a:gd name="connsiteY2" fmla="*/ 1127367 h 2361040"/>
              <a:gd name="connsiteX3" fmla="*/ 0 w 4186103"/>
              <a:gd name="connsiteY3" fmla="*/ 13627 h 2361040"/>
              <a:gd name="connsiteX4" fmla="*/ 1783080 w 4186103"/>
              <a:gd name="connsiteY4" fmla="*/ 1456550 h 2361040"/>
              <a:gd name="connsiteX5" fmla="*/ 576072 w 4186103"/>
              <a:gd name="connsiteY5" fmla="*/ 276974 h 2361040"/>
              <a:gd name="connsiteX6" fmla="*/ 1914754 w 4186103"/>
              <a:gd name="connsiteY6" fmla="*/ 1319390 h 2361040"/>
              <a:gd name="connsiteX7" fmla="*/ 2029988 w 4186103"/>
              <a:gd name="connsiteY7" fmla="*/ 2175259 h 2361040"/>
              <a:gd name="connsiteX8" fmla="*/ 2172624 w 4186103"/>
              <a:gd name="connsiteY8" fmla="*/ 2263051 h 2361040"/>
              <a:gd name="connsiteX9" fmla="*/ 2178097 w 4186103"/>
              <a:gd name="connsiteY9" fmla="*/ 2235611 h 2361040"/>
              <a:gd name="connsiteX10" fmla="*/ 2178097 w 4186103"/>
              <a:gd name="connsiteY10" fmla="*/ 2230138 h 2361040"/>
              <a:gd name="connsiteX11" fmla="*/ 2211009 w 4186103"/>
              <a:gd name="connsiteY11" fmla="*/ 1895467 h 2361040"/>
              <a:gd name="connsiteX12" fmla="*/ 2397537 w 4186103"/>
              <a:gd name="connsiteY12" fmla="*/ 1440096 h 2361040"/>
              <a:gd name="connsiteX13" fmla="*/ 3659409 w 4186103"/>
              <a:gd name="connsiteY13" fmla="*/ 732370 h 2361040"/>
              <a:gd name="connsiteX14" fmla="*/ 2490806 w 4186103"/>
              <a:gd name="connsiteY14" fmla="*/ 1577256 h 2361040"/>
              <a:gd name="connsiteX15" fmla="*/ 4186104 w 4186103"/>
              <a:gd name="connsiteY15" fmla="*/ 589704 h 2361040"/>
              <a:gd name="connsiteX16" fmla="*/ 2392051 w 4186103"/>
              <a:gd name="connsiteY16" fmla="*/ 1275504 h 2361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186103" h="2361040">
                <a:moveTo>
                  <a:pt x="2392080" y="1275470"/>
                </a:moveTo>
                <a:cubicBezTo>
                  <a:pt x="2304289" y="1374205"/>
                  <a:pt x="2227478" y="1494906"/>
                  <a:pt x="2167128" y="1621123"/>
                </a:cubicBezTo>
                <a:cubicBezTo>
                  <a:pt x="2123232" y="1445539"/>
                  <a:pt x="2046427" y="1269993"/>
                  <a:pt x="1953158" y="1127367"/>
                </a:cubicBezTo>
                <a:cubicBezTo>
                  <a:pt x="2040950" y="534835"/>
                  <a:pt x="1788557" y="-101587"/>
                  <a:pt x="0" y="13627"/>
                </a:cubicBezTo>
                <a:cubicBezTo>
                  <a:pt x="488290" y="249523"/>
                  <a:pt x="444389" y="1785735"/>
                  <a:pt x="1783080" y="1456550"/>
                </a:cubicBezTo>
                <a:cubicBezTo>
                  <a:pt x="1530686" y="825634"/>
                  <a:pt x="861384" y="392189"/>
                  <a:pt x="576072" y="276974"/>
                </a:cubicBezTo>
                <a:cubicBezTo>
                  <a:pt x="1333205" y="551294"/>
                  <a:pt x="1722730" y="957298"/>
                  <a:pt x="1914754" y="1319390"/>
                </a:cubicBezTo>
                <a:cubicBezTo>
                  <a:pt x="2019005" y="1560802"/>
                  <a:pt x="2090338" y="1857048"/>
                  <a:pt x="2029988" y="2175259"/>
                </a:cubicBezTo>
                <a:cubicBezTo>
                  <a:pt x="1991564" y="2383752"/>
                  <a:pt x="2123252" y="2422137"/>
                  <a:pt x="2172624" y="2263051"/>
                </a:cubicBezTo>
                <a:cubicBezTo>
                  <a:pt x="2172624" y="2252067"/>
                  <a:pt x="2178097" y="2246594"/>
                  <a:pt x="2178097" y="2235611"/>
                </a:cubicBezTo>
                <a:lnTo>
                  <a:pt x="2178097" y="2230138"/>
                </a:lnTo>
                <a:cubicBezTo>
                  <a:pt x="2205537" y="2125887"/>
                  <a:pt x="2216520" y="2016168"/>
                  <a:pt x="2211009" y="1895467"/>
                </a:cubicBezTo>
                <a:cubicBezTo>
                  <a:pt x="2243922" y="1725399"/>
                  <a:pt x="2315261" y="1571780"/>
                  <a:pt x="2397537" y="1440096"/>
                </a:cubicBezTo>
                <a:cubicBezTo>
                  <a:pt x="2600524" y="1154794"/>
                  <a:pt x="2984602" y="864014"/>
                  <a:pt x="3659409" y="732370"/>
                </a:cubicBezTo>
                <a:cubicBezTo>
                  <a:pt x="3407015" y="798195"/>
                  <a:pt x="2787081" y="1077984"/>
                  <a:pt x="2490806" y="1577256"/>
                </a:cubicBezTo>
                <a:cubicBezTo>
                  <a:pt x="3577113" y="2027161"/>
                  <a:pt x="3741705" y="726854"/>
                  <a:pt x="4186104" y="589704"/>
                </a:cubicBezTo>
                <a:cubicBezTo>
                  <a:pt x="2688316" y="266017"/>
                  <a:pt x="2392051" y="765289"/>
                  <a:pt x="2392051" y="1275504"/>
                </a:cubicBezTo>
                <a:close/>
              </a:path>
            </a:pathLst>
          </a:custGeom>
          <a:gradFill flip="none" rotWithShape="1">
            <a:gsLst>
              <a:gs pos="0">
                <a:srgbClr val="E8D9B6"/>
              </a:gs>
              <a:gs pos="100000">
                <a:srgbClr val="BDA381"/>
              </a:gs>
            </a:gsLst>
            <a:lin ang="18900000" scaled="1"/>
            <a:tileRect/>
          </a:gra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4EDA6682-528F-2535-7CAD-C89B2843D785}"/>
              </a:ext>
            </a:extLst>
          </p:cNvPr>
          <p:cNvSpPr txBox="1"/>
          <p:nvPr/>
        </p:nvSpPr>
        <p:spPr>
          <a:xfrm>
            <a:off x="1408368" y="3581674"/>
            <a:ext cx="2059788" cy="232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800">
                <a:solidFill>
                  <a:srgbClr val="E8D9B6"/>
                </a:solidFill>
                <a:latin typeface="Bell MT" panose="02020503060305020303" pitchFamily="18" charset="0"/>
              </a:rPr>
              <a:t>netus et malesuada fames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264B814A-9580-A646-115F-0D6D87BF8228}"/>
              </a:ext>
            </a:extLst>
          </p:cNvPr>
          <p:cNvSpPr txBox="1"/>
          <p:nvPr/>
        </p:nvSpPr>
        <p:spPr>
          <a:xfrm>
            <a:off x="8723844" y="3581674"/>
            <a:ext cx="2059788" cy="232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800">
                <a:solidFill>
                  <a:srgbClr val="E8D9B6"/>
                </a:solidFill>
                <a:latin typeface="Bell MT" panose="02020503060305020303" pitchFamily="18" charset="0"/>
              </a:rPr>
              <a:t>netus et malesuada fames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0F061E73-069E-B3F6-01D2-016545BBFA7E}"/>
              </a:ext>
            </a:extLst>
          </p:cNvPr>
          <p:cNvSpPr txBox="1"/>
          <p:nvPr/>
        </p:nvSpPr>
        <p:spPr>
          <a:xfrm>
            <a:off x="5066106" y="3581674"/>
            <a:ext cx="2059788" cy="232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800">
                <a:solidFill>
                  <a:srgbClr val="E8D9B6"/>
                </a:solidFill>
                <a:latin typeface="Bell MT" panose="02020503060305020303" pitchFamily="18" charset="0"/>
              </a:rPr>
              <a:t>netus et malesuada fames</a:t>
            </a:r>
          </a:p>
        </p:txBody>
      </p:sp>
    </p:spTree>
    <p:extLst>
      <p:ext uri="{BB962C8B-B14F-4D97-AF65-F5344CB8AC3E}">
        <p14:creationId xmlns:p14="http://schemas.microsoft.com/office/powerpoint/2010/main" val="40964710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F3D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A-图片 8">
            <a:extLst>
              <a:ext uri="{FF2B5EF4-FFF2-40B4-BE49-F238E27FC236}">
                <a16:creationId xmlns:a16="http://schemas.microsoft.com/office/drawing/2014/main" id="{CAF5CB34-EEB4-C08B-733E-C925F9E666E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0" t="0" r="0" b="0"/>
            <a:pathLst>
              <a:path w="3304320" h="4993058">
                <a:moveTo>
                  <a:pt x="0" y="0"/>
                </a:moveTo>
                <a:lnTo>
                  <a:pt x="3304319" y="0"/>
                </a:lnTo>
                <a:lnTo>
                  <a:pt x="3304319" y="4993057"/>
                </a:lnTo>
                <a:lnTo>
                  <a:pt x="0" y="4993057"/>
                </a:lnTo>
                <a:close/>
              </a:path>
            </a:pathLst>
          </a:custGeom>
          <a:solidFill>
            <a:srgbClr val="2F3D3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5268BF30-7A30-9E15-662C-83CE09A5B8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20624"/>
            <a:ext cx="12192000" cy="6016752"/>
          </a:xfrm>
          <a:prstGeom prst="rect">
            <a:avLst/>
          </a:prstGeom>
        </p:spPr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id="{259CD2F8-A64C-42A9-BCDD-9CF08D8C8089}"/>
              </a:ext>
            </a:extLst>
          </p:cNvPr>
          <p:cNvSpPr txBox="1"/>
          <p:nvPr/>
        </p:nvSpPr>
        <p:spPr>
          <a:xfrm>
            <a:off x="7288602" y="960633"/>
            <a:ext cx="4839898" cy="1411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200">
                <a:solidFill>
                  <a:srgbClr val="E8D9B6"/>
                </a:solidFill>
                <a:latin typeface="Bell MT" panose="02020503060305020303" pitchFamily="18" charset="0"/>
              </a:rPr>
              <a:t>adipiscing elit. Maecenas porttitor congue massa. Fusce posuere, magna sed pulvinar ultricies, purus lectus</a:t>
            </a:r>
          </a:p>
          <a:p>
            <a:pPr>
              <a:lnSpc>
                <a:spcPct val="120000"/>
              </a:lnSpc>
            </a:pPr>
            <a:endParaRPr lang="fr-FR" altLang="zh-CN" sz="1200">
              <a:solidFill>
                <a:srgbClr val="E8D9B6"/>
              </a:solidFill>
              <a:latin typeface="Bell MT" panose="02020503060305020303" pitchFamily="18" charset="0"/>
            </a:endParaRPr>
          </a:p>
          <a:p>
            <a:pPr>
              <a:lnSpc>
                <a:spcPct val="120000"/>
              </a:lnSpc>
            </a:pPr>
            <a:r>
              <a:rPr lang="fr-FR" altLang="zh-CN" sz="1200">
                <a:solidFill>
                  <a:srgbClr val="E8D9B6"/>
                </a:solidFill>
                <a:latin typeface="Bell MT" panose="02020503060305020303" pitchFamily="18" charset="0"/>
              </a:rPr>
              <a:t>malesuada libero, sit amet commodo magna eros quis urna. Nunc viverra</a:t>
            </a:r>
          </a:p>
          <a:p>
            <a:pPr>
              <a:lnSpc>
                <a:spcPct val="120000"/>
              </a:lnSpc>
            </a:pPr>
            <a:r>
              <a:rPr lang="fr-FR" altLang="zh-CN" sz="1200">
                <a:solidFill>
                  <a:srgbClr val="E8D9B6"/>
                </a:solidFill>
                <a:latin typeface="Bell MT" panose="02020503060305020303" pitchFamily="18" charset="0"/>
              </a:rPr>
              <a:t>Fusce est. Vivamus a tellus. Pellentesque habitant morbi tristique senectus et netus et malesuada fames ac turpis </a:t>
            </a: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F9B29744-0EEB-5DA8-9C0F-A34A04104CB9}"/>
              </a:ext>
            </a:extLst>
          </p:cNvPr>
          <p:cNvSpPr/>
          <p:nvPr/>
        </p:nvSpPr>
        <p:spPr>
          <a:xfrm>
            <a:off x="2190436" y="2648902"/>
            <a:ext cx="2766212" cy="1560195"/>
          </a:xfrm>
          <a:custGeom>
            <a:avLst/>
            <a:gdLst>
              <a:gd name="connsiteX0" fmla="*/ 2392080 w 4186103"/>
              <a:gd name="connsiteY0" fmla="*/ 1275470 h 2361040"/>
              <a:gd name="connsiteX1" fmla="*/ 2167128 w 4186103"/>
              <a:gd name="connsiteY1" fmla="*/ 1621123 h 2361040"/>
              <a:gd name="connsiteX2" fmla="*/ 1953158 w 4186103"/>
              <a:gd name="connsiteY2" fmla="*/ 1127367 h 2361040"/>
              <a:gd name="connsiteX3" fmla="*/ 0 w 4186103"/>
              <a:gd name="connsiteY3" fmla="*/ 13627 h 2361040"/>
              <a:gd name="connsiteX4" fmla="*/ 1783080 w 4186103"/>
              <a:gd name="connsiteY4" fmla="*/ 1456550 h 2361040"/>
              <a:gd name="connsiteX5" fmla="*/ 576072 w 4186103"/>
              <a:gd name="connsiteY5" fmla="*/ 276974 h 2361040"/>
              <a:gd name="connsiteX6" fmla="*/ 1914754 w 4186103"/>
              <a:gd name="connsiteY6" fmla="*/ 1319390 h 2361040"/>
              <a:gd name="connsiteX7" fmla="*/ 2029988 w 4186103"/>
              <a:gd name="connsiteY7" fmla="*/ 2175259 h 2361040"/>
              <a:gd name="connsiteX8" fmla="*/ 2172624 w 4186103"/>
              <a:gd name="connsiteY8" fmla="*/ 2263051 h 2361040"/>
              <a:gd name="connsiteX9" fmla="*/ 2178097 w 4186103"/>
              <a:gd name="connsiteY9" fmla="*/ 2235611 h 2361040"/>
              <a:gd name="connsiteX10" fmla="*/ 2178097 w 4186103"/>
              <a:gd name="connsiteY10" fmla="*/ 2230138 h 2361040"/>
              <a:gd name="connsiteX11" fmla="*/ 2211009 w 4186103"/>
              <a:gd name="connsiteY11" fmla="*/ 1895467 h 2361040"/>
              <a:gd name="connsiteX12" fmla="*/ 2397537 w 4186103"/>
              <a:gd name="connsiteY12" fmla="*/ 1440096 h 2361040"/>
              <a:gd name="connsiteX13" fmla="*/ 3659409 w 4186103"/>
              <a:gd name="connsiteY13" fmla="*/ 732370 h 2361040"/>
              <a:gd name="connsiteX14" fmla="*/ 2490806 w 4186103"/>
              <a:gd name="connsiteY14" fmla="*/ 1577256 h 2361040"/>
              <a:gd name="connsiteX15" fmla="*/ 4186104 w 4186103"/>
              <a:gd name="connsiteY15" fmla="*/ 589704 h 2361040"/>
              <a:gd name="connsiteX16" fmla="*/ 2392051 w 4186103"/>
              <a:gd name="connsiteY16" fmla="*/ 1275504 h 2361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186103" h="2361040">
                <a:moveTo>
                  <a:pt x="2392080" y="1275470"/>
                </a:moveTo>
                <a:cubicBezTo>
                  <a:pt x="2304289" y="1374205"/>
                  <a:pt x="2227478" y="1494906"/>
                  <a:pt x="2167128" y="1621123"/>
                </a:cubicBezTo>
                <a:cubicBezTo>
                  <a:pt x="2123232" y="1445539"/>
                  <a:pt x="2046427" y="1269993"/>
                  <a:pt x="1953158" y="1127367"/>
                </a:cubicBezTo>
                <a:cubicBezTo>
                  <a:pt x="2040950" y="534835"/>
                  <a:pt x="1788557" y="-101587"/>
                  <a:pt x="0" y="13627"/>
                </a:cubicBezTo>
                <a:cubicBezTo>
                  <a:pt x="488290" y="249523"/>
                  <a:pt x="444389" y="1785735"/>
                  <a:pt x="1783080" y="1456550"/>
                </a:cubicBezTo>
                <a:cubicBezTo>
                  <a:pt x="1530686" y="825634"/>
                  <a:pt x="861384" y="392189"/>
                  <a:pt x="576072" y="276974"/>
                </a:cubicBezTo>
                <a:cubicBezTo>
                  <a:pt x="1333205" y="551294"/>
                  <a:pt x="1722730" y="957298"/>
                  <a:pt x="1914754" y="1319390"/>
                </a:cubicBezTo>
                <a:cubicBezTo>
                  <a:pt x="2019005" y="1560802"/>
                  <a:pt x="2090338" y="1857048"/>
                  <a:pt x="2029988" y="2175259"/>
                </a:cubicBezTo>
                <a:cubicBezTo>
                  <a:pt x="1991564" y="2383752"/>
                  <a:pt x="2123252" y="2422137"/>
                  <a:pt x="2172624" y="2263051"/>
                </a:cubicBezTo>
                <a:cubicBezTo>
                  <a:pt x="2172624" y="2252067"/>
                  <a:pt x="2178097" y="2246594"/>
                  <a:pt x="2178097" y="2235611"/>
                </a:cubicBezTo>
                <a:lnTo>
                  <a:pt x="2178097" y="2230138"/>
                </a:lnTo>
                <a:cubicBezTo>
                  <a:pt x="2205537" y="2125887"/>
                  <a:pt x="2216520" y="2016168"/>
                  <a:pt x="2211009" y="1895467"/>
                </a:cubicBezTo>
                <a:cubicBezTo>
                  <a:pt x="2243922" y="1725399"/>
                  <a:pt x="2315261" y="1571780"/>
                  <a:pt x="2397537" y="1440096"/>
                </a:cubicBezTo>
                <a:cubicBezTo>
                  <a:pt x="2600524" y="1154794"/>
                  <a:pt x="2984602" y="864014"/>
                  <a:pt x="3659409" y="732370"/>
                </a:cubicBezTo>
                <a:cubicBezTo>
                  <a:pt x="3407015" y="798195"/>
                  <a:pt x="2787081" y="1077984"/>
                  <a:pt x="2490806" y="1577256"/>
                </a:cubicBezTo>
                <a:cubicBezTo>
                  <a:pt x="3577113" y="2027161"/>
                  <a:pt x="3741705" y="726854"/>
                  <a:pt x="4186104" y="589704"/>
                </a:cubicBezTo>
                <a:cubicBezTo>
                  <a:pt x="2688316" y="266017"/>
                  <a:pt x="2392051" y="765289"/>
                  <a:pt x="2392051" y="1275504"/>
                </a:cubicBezTo>
                <a:close/>
              </a:path>
            </a:pathLst>
          </a:custGeom>
          <a:gradFill flip="none" rotWithShape="1">
            <a:gsLst>
              <a:gs pos="0">
                <a:srgbClr val="E8D9B6"/>
              </a:gs>
              <a:gs pos="100000">
                <a:srgbClr val="BDA381"/>
              </a:gs>
            </a:gsLst>
            <a:lin ang="18900000" scaled="1"/>
            <a:tileRect/>
          </a:gra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9990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F3D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A-图片 8">
            <a:extLst>
              <a:ext uri="{FF2B5EF4-FFF2-40B4-BE49-F238E27FC236}">
                <a16:creationId xmlns:a16="http://schemas.microsoft.com/office/drawing/2014/main" id="{88692DCB-71A4-8776-BE9A-3F4000A5551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0" t="0" r="0" b="0"/>
            <a:pathLst>
              <a:path w="3304320" h="4993058">
                <a:moveTo>
                  <a:pt x="0" y="0"/>
                </a:moveTo>
                <a:lnTo>
                  <a:pt x="3304319" y="0"/>
                </a:lnTo>
                <a:lnTo>
                  <a:pt x="3304319" y="4993057"/>
                </a:lnTo>
                <a:lnTo>
                  <a:pt x="0" y="4993057"/>
                </a:lnTo>
                <a:close/>
              </a:path>
            </a:pathLst>
          </a:custGeom>
          <a:solidFill>
            <a:srgbClr val="2F3D3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BD769FF-3255-AD6D-AD22-822A7E9824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43841" y="932471"/>
            <a:ext cx="3304318" cy="4993057"/>
          </a:xfrm>
          <a:prstGeom prst="rect">
            <a:avLst/>
          </a:prstGeom>
        </p:spPr>
      </p:pic>
      <p:sp>
        <p:nvSpPr>
          <p:cNvPr id="10" name="PA-图片 8">
            <a:extLst>
              <a:ext uri="{FF2B5EF4-FFF2-40B4-BE49-F238E27FC236}">
                <a16:creationId xmlns:a16="http://schemas.microsoft.com/office/drawing/2014/main" id="{BC8B2730-7961-556E-97A3-DF9DBDDBCE9A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267202" y="665557"/>
            <a:ext cx="3657598" cy="5526886"/>
          </a:xfrm>
          <a:custGeom>
            <a:avLst/>
            <a:gdLst/>
            <a:ahLst/>
            <a:cxnLst/>
            <a:rect l="0" t="0" r="0" b="0"/>
            <a:pathLst>
              <a:path w="3304320" h="4993058">
                <a:moveTo>
                  <a:pt x="0" y="0"/>
                </a:moveTo>
                <a:lnTo>
                  <a:pt x="3304319" y="0"/>
                </a:lnTo>
                <a:lnTo>
                  <a:pt x="3304319" y="4993057"/>
                </a:lnTo>
                <a:lnTo>
                  <a:pt x="0" y="4993057"/>
                </a:lnTo>
                <a:close/>
              </a:path>
            </a:pathLst>
          </a:custGeom>
          <a:noFill/>
          <a:ln w="12700" cap="flat" cmpd="sng" algn="ctr">
            <a:solidFill>
              <a:srgbClr val="E8D9B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9E7EC19-D221-ED86-4D41-6D33B9363A40}"/>
              </a:ext>
            </a:extLst>
          </p:cNvPr>
          <p:cNvSpPr txBox="1"/>
          <p:nvPr/>
        </p:nvSpPr>
        <p:spPr>
          <a:xfrm>
            <a:off x="8722026" y="932471"/>
            <a:ext cx="2819400" cy="207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200">
                <a:solidFill>
                  <a:srgbClr val="E8D9B6"/>
                </a:solidFill>
                <a:latin typeface="Bell MT" panose="02020503060305020303" pitchFamily="18" charset="0"/>
              </a:rPr>
              <a:t>adipiscing elit. Maecenas porttitor congue massa. </a:t>
            </a:r>
          </a:p>
          <a:p>
            <a:pPr>
              <a:lnSpc>
                <a:spcPct val="120000"/>
              </a:lnSpc>
            </a:pPr>
            <a:endParaRPr lang="fr-FR" altLang="zh-CN" sz="1200">
              <a:solidFill>
                <a:srgbClr val="E8D9B6"/>
              </a:solidFill>
              <a:latin typeface="Bell MT" panose="02020503060305020303" pitchFamily="18" charset="0"/>
            </a:endParaRPr>
          </a:p>
          <a:p>
            <a:pPr>
              <a:lnSpc>
                <a:spcPct val="120000"/>
              </a:lnSpc>
            </a:pPr>
            <a:r>
              <a:rPr lang="fr-FR" altLang="zh-CN" sz="1200">
                <a:solidFill>
                  <a:srgbClr val="E8D9B6"/>
                </a:solidFill>
                <a:latin typeface="Bell MT" panose="02020503060305020303" pitchFamily="18" charset="0"/>
              </a:rPr>
              <a:t>Fusce posuere, magna sed pulvinar ultricies, purus lectus</a:t>
            </a:r>
          </a:p>
          <a:p>
            <a:pPr>
              <a:lnSpc>
                <a:spcPct val="120000"/>
              </a:lnSpc>
            </a:pPr>
            <a:endParaRPr lang="fr-FR" altLang="zh-CN" sz="1200">
              <a:solidFill>
                <a:srgbClr val="E8D9B6"/>
              </a:solidFill>
              <a:latin typeface="Bell MT" panose="02020503060305020303" pitchFamily="18" charset="0"/>
            </a:endParaRPr>
          </a:p>
          <a:p>
            <a:pPr>
              <a:lnSpc>
                <a:spcPct val="120000"/>
              </a:lnSpc>
            </a:pPr>
            <a:r>
              <a:rPr lang="fr-FR" altLang="zh-CN" sz="1200">
                <a:solidFill>
                  <a:srgbClr val="E8D9B6"/>
                </a:solidFill>
                <a:latin typeface="Bell MT" panose="02020503060305020303" pitchFamily="18" charset="0"/>
              </a:rPr>
              <a:t>Fusce est. Vivamus a tellus. Pellentesque habitant morbi tristique senectus et netus et malesuada fames ac turpis 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EE19279-311D-C598-423C-7AE97E9CFEB5}"/>
              </a:ext>
            </a:extLst>
          </p:cNvPr>
          <p:cNvSpPr txBox="1"/>
          <p:nvPr/>
        </p:nvSpPr>
        <p:spPr>
          <a:xfrm>
            <a:off x="650575" y="3406440"/>
            <a:ext cx="2991453" cy="2519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200">
                <a:solidFill>
                  <a:srgbClr val="E8D9B6"/>
                </a:solidFill>
                <a:latin typeface="Bell MT" panose="02020503060305020303" pitchFamily="18" charset="0"/>
              </a:rPr>
              <a:t>adipiscing elit. Maecenas porttitor congue massa. Fusce posuere, magna sed pulvinar ultricies, purus lectus</a:t>
            </a:r>
          </a:p>
          <a:p>
            <a:pPr>
              <a:lnSpc>
                <a:spcPct val="120000"/>
              </a:lnSpc>
            </a:pPr>
            <a:endParaRPr lang="fr-FR" altLang="zh-CN" sz="1200">
              <a:solidFill>
                <a:srgbClr val="E8D9B6"/>
              </a:solidFill>
              <a:latin typeface="Bell MT" panose="02020503060305020303" pitchFamily="18" charset="0"/>
            </a:endParaRPr>
          </a:p>
          <a:p>
            <a:pPr>
              <a:lnSpc>
                <a:spcPct val="120000"/>
              </a:lnSpc>
            </a:pPr>
            <a:r>
              <a:rPr lang="fr-FR" altLang="zh-CN" sz="1200">
                <a:solidFill>
                  <a:srgbClr val="E8D9B6"/>
                </a:solidFill>
                <a:latin typeface="Bell MT" panose="02020503060305020303" pitchFamily="18" charset="0"/>
              </a:rPr>
              <a:t>malesuada libero, sit amet commodo magna eros quis urna. Nunc viverra</a:t>
            </a:r>
          </a:p>
          <a:p>
            <a:pPr>
              <a:lnSpc>
                <a:spcPct val="120000"/>
              </a:lnSpc>
            </a:pPr>
            <a:endParaRPr lang="fr-FR" altLang="zh-CN" sz="1200">
              <a:solidFill>
                <a:srgbClr val="E8D9B6"/>
              </a:solidFill>
              <a:latin typeface="Bell MT" panose="02020503060305020303" pitchFamily="18" charset="0"/>
            </a:endParaRPr>
          </a:p>
          <a:p>
            <a:pPr>
              <a:lnSpc>
                <a:spcPct val="120000"/>
              </a:lnSpc>
            </a:pPr>
            <a:endParaRPr lang="fr-FR" altLang="zh-CN" sz="1200">
              <a:solidFill>
                <a:srgbClr val="E8D9B6"/>
              </a:solidFill>
              <a:latin typeface="Bell MT" panose="02020503060305020303" pitchFamily="18" charset="0"/>
            </a:endParaRPr>
          </a:p>
          <a:p>
            <a:pPr>
              <a:lnSpc>
                <a:spcPct val="120000"/>
              </a:lnSpc>
            </a:pPr>
            <a:r>
              <a:rPr lang="fr-FR" altLang="zh-CN" sz="1200">
                <a:solidFill>
                  <a:srgbClr val="E8D9B6"/>
                </a:solidFill>
                <a:latin typeface="Bell MT" panose="02020503060305020303" pitchFamily="18" charset="0"/>
              </a:rPr>
              <a:t>Fusce est. Vivamus a tellus. Pellentesque habitant morbi tristique senectus et netus et malesuada fames ac turpis 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83E32054-5F49-6C69-FBD7-EC421B9775CC}"/>
              </a:ext>
            </a:extLst>
          </p:cNvPr>
          <p:cNvGrpSpPr/>
          <p:nvPr/>
        </p:nvGrpSpPr>
        <p:grpSpPr>
          <a:xfrm>
            <a:off x="5715043" y="1054100"/>
            <a:ext cx="761915" cy="761915"/>
            <a:chOff x="4077004" y="724224"/>
            <a:chExt cx="4037990" cy="4037990"/>
          </a:xfrm>
          <a:solidFill>
            <a:srgbClr val="E8D9B6"/>
          </a:solidFill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18DF082B-6431-AB9B-BF7D-4DF69403D8BE}"/>
                </a:ext>
              </a:extLst>
            </p:cNvPr>
            <p:cNvSpPr/>
            <p:nvPr/>
          </p:nvSpPr>
          <p:spPr>
            <a:xfrm>
              <a:off x="4384223" y="2073786"/>
              <a:ext cx="3434475" cy="1940781"/>
            </a:xfrm>
            <a:custGeom>
              <a:avLst/>
              <a:gdLst>
                <a:gd name="connsiteX0" fmla="*/ 1958665 w 3434475"/>
                <a:gd name="connsiteY0" fmla="*/ 1047975 h 1940781"/>
                <a:gd name="connsiteX1" fmla="*/ 1777613 w 3434475"/>
                <a:gd name="connsiteY1" fmla="*/ 1327771 h 1940781"/>
                <a:gd name="connsiteX2" fmla="*/ 1602029 w 3434475"/>
                <a:gd name="connsiteY2" fmla="*/ 921768 h 1940781"/>
                <a:gd name="connsiteX3" fmla="*/ 0 w 3434475"/>
                <a:gd name="connsiteY3" fmla="*/ 11016 h 1940781"/>
                <a:gd name="connsiteX4" fmla="*/ 1464869 w 3434475"/>
                <a:gd name="connsiteY4" fmla="*/ 1196078 h 1940781"/>
                <a:gd name="connsiteX5" fmla="*/ 471830 w 3434475"/>
                <a:gd name="connsiteY5" fmla="*/ 230481 h 1940781"/>
                <a:gd name="connsiteX6" fmla="*/ 1569110 w 3434475"/>
                <a:gd name="connsiteY6" fmla="*/ 1086350 h 1940781"/>
                <a:gd name="connsiteX7" fmla="*/ 1662374 w 3434475"/>
                <a:gd name="connsiteY7" fmla="*/ 1788609 h 1940781"/>
                <a:gd name="connsiteX8" fmla="*/ 1783075 w 3434475"/>
                <a:gd name="connsiteY8" fmla="*/ 1859944 h 1940781"/>
                <a:gd name="connsiteX9" fmla="*/ 1788548 w 3434475"/>
                <a:gd name="connsiteY9" fmla="*/ 1838015 h 1940781"/>
                <a:gd name="connsiteX10" fmla="*/ 1788548 w 3434475"/>
                <a:gd name="connsiteY10" fmla="*/ 1832543 h 1940781"/>
                <a:gd name="connsiteX11" fmla="*/ 1815988 w 3434475"/>
                <a:gd name="connsiteY11" fmla="*/ 1558223 h 1940781"/>
                <a:gd name="connsiteX12" fmla="*/ 1969607 w 3434475"/>
                <a:gd name="connsiteY12" fmla="*/ 1185167 h 1940781"/>
                <a:gd name="connsiteX13" fmla="*/ 3006536 w 3434475"/>
                <a:gd name="connsiteY13" fmla="*/ 603618 h 1940781"/>
                <a:gd name="connsiteX14" fmla="*/ 2046416 w 3434475"/>
                <a:gd name="connsiteY14" fmla="*/ 1294895 h 1940781"/>
                <a:gd name="connsiteX15" fmla="*/ 3434476 w 3434475"/>
                <a:gd name="connsiteY15" fmla="*/ 482918 h 1940781"/>
                <a:gd name="connsiteX16" fmla="*/ 1958634 w 3434475"/>
                <a:gd name="connsiteY16" fmla="*/ 1047978 h 1940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434475" h="1940781">
                  <a:moveTo>
                    <a:pt x="1958665" y="1047975"/>
                  </a:moveTo>
                  <a:cubicBezTo>
                    <a:pt x="1887329" y="1130255"/>
                    <a:pt x="1821505" y="1223559"/>
                    <a:pt x="1777613" y="1327771"/>
                  </a:cubicBezTo>
                  <a:cubicBezTo>
                    <a:pt x="1739190" y="1179629"/>
                    <a:pt x="1678878" y="1042469"/>
                    <a:pt x="1602029" y="921768"/>
                  </a:cubicBezTo>
                  <a:cubicBezTo>
                    <a:pt x="1673364" y="433478"/>
                    <a:pt x="1464869" y="-82243"/>
                    <a:pt x="0" y="11016"/>
                  </a:cubicBezTo>
                  <a:cubicBezTo>
                    <a:pt x="400497" y="208526"/>
                    <a:pt x="367589" y="1464912"/>
                    <a:pt x="1464869" y="1196078"/>
                  </a:cubicBezTo>
                  <a:cubicBezTo>
                    <a:pt x="1250939" y="680386"/>
                    <a:pt x="702298" y="323750"/>
                    <a:pt x="471830" y="230481"/>
                  </a:cubicBezTo>
                  <a:cubicBezTo>
                    <a:pt x="1091803" y="455434"/>
                    <a:pt x="1415491" y="790104"/>
                    <a:pt x="1569110" y="1086350"/>
                  </a:cubicBezTo>
                  <a:cubicBezTo>
                    <a:pt x="1656902" y="1283861"/>
                    <a:pt x="1711747" y="1525272"/>
                    <a:pt x="1662374" y="1788609"/>
                  </a:cubicBezTo>
                  <a:cubicBezTo>
                    <a:pt x="1629462" y="1958678"/>
                    <a:pt x="1739182" y="1991596"/>
                    <a:pt x="1783075" y="1859944"/>
                  </a:cubicBezTo>
                  <a:cubicBezTo>
                    <a:pt x="1783075" y="1854472"/>
                    <a:pt x="1788548" y="1843488"/>
                    <a:pt x="1788548" y="1838015"/>
                  </a:cubicBezTo>
                  <a:lnTo>
                    <a:pt x="1788548" y="1832543"/>
                  </a:lnTo>
                  <a:cubicBezTo>
                    <a:pt x="1810477" y="1750262"/>
                    <a:pt x="1821460" y="1656958"/>
                    <a:pt x="1815988" y="1558223"/>
                  </a:cubicBezTo>
                  <a:cubicBezTo>
                    <a:pt x="1843427" y="1415586"/>
                    <a:pt x="1903779" y="1289379"/>
                    <a:pt x="1969607" y="1185167"/>
                  </a:cubicBezTo>
                  <a:cubicBezTo>
                    <a:pt x="2139676" y="954738"/>
                    <a:pt x="2452420" y="713337"/>
                    <a:pt x="3006536" y="603618"/>
                  </a:cubicBezTo>
                  <a:cubicBezTo>
                    <a:pt x="2798043" y="652987"/>
                    <a:pt x="2287828" y="883415"/>
                    <a:pt x="2046416" y="1294895"/>
                  </a:cubicBezTo>
                  <a:cubicBezTo>
                    <a:pt x="2940710" y="1662484"/>
                    <a:pt x="3072373" y="598113"/>
                    <a:pt x="3434476" y="482918"/>
                  </a:cubicBezTo>
                  <a:cubicBezTo>
                    <a:pt x="2200036" y="219502"/>
                    <a:pt x="1958634" y="630982"/>
                    <a:pt x="1958634" y="104797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18AA544D-C218-093B-6328-AAFC581D648B}"/>
                </a:ext>
              </a:extLst>
            </p:cNvPr>
            <p:cNvSpPr/>
            <p:nvPr/>
          </p:nvSpPr>
          <p:spPr>
            <a:xfrm>
              <a:off x="4077004" y="724224"/>
              <a:ext cx="4037990" cy="4037990"/>
            </a:xfrm>
            <a:custGeom>
              <a:avLst/>
              <a:gdLst>
                <a:gd name="connsiteX0" fmla="*/ 2018995 w 4037990"/>
                <a:gd name="connsiteY0" fmla="*/ 0 h 4037990"/>
                <a:gd name="connsiteX1" fmla="*/ 0 w 4037990"/>
                <a:gd name="connsiteY1" fmla="*/ 2018995 h 4037990"/>
                <a:gd name="connsiteX2" fmla="*/ 2018995 w 4037990"/>
                <a:gd name="connsiteY2" fmla="*/ 4037991 h 4037990"/>
                <a:gd name="connsiteX3" fmla="*/ 4037991 w 4037990"/>
                <a:gd name="connsiteY3" fmla="*/ 2018995 h 4037990"/>
                <a:gd name="connsiteX4" fmla="*/ 2018995 w 4037990"/>
                <a:gd name="connsiteY4" fmla="*/ 0 h 4037990"/>
                <a:gd name="connsiteX5" fmla="*/ 2018995 w 4037990"/>
                <a:gd name="connsiteY5" fmla="*/ 3928262 h 4037990"/>
                <a:gd name="connsiteX6" fmla="*/ 109728 w 4037990"/>
                <a:gd name="connsiteY6" fmla="*/ 2018995 h 4037990"/>
                <a:gd name="connsiteX7" fmla="*/ 2018995 w 4037990"/>
                <a:gd name="connsiteY7" fmla="*/ 109728 h 4037990"/>
                <a:gd name="connsiteX8" fmla="*/ 3928263 w 4037990"/>
                <a:gd name="connsiteY8" fmla="*/ 2018995 h 4037990"/>
                <a:gd name="connsiteX9" fmla="*/ 2018995 w 4037990"/>
                <a:gd name="connsiteY9" fmla="*/ 3928262 h 403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37990" h="4037990">
                  <a:moveTo>
                    <a:pt x="2018995" y="0"/>
                  </a:moveTo>
                  <a:cubicBezTo>
                    <a:pt x="905256" y="0"/>
                    <a:pt x="0" y="905237"/>
                    <a:pt x="0" y="2018995"/>
                  </a:cubicBezTo>
                  <a:cubicBezTo>
                    <a:pt x="0" y="3132754"/>
                    <a:pt x="905236" y="4037991"/>
                    <a:pt x="2018995" y="4037991"/>
                  </a:cubicBezTo>
                  <a:cubicBezTo>
                    <a:pt x="3132754" y="4037991"/>
                    <a:pt x="4037991" y="3132754"/>
                    <a:pt x="4037991" y="2018995"/>
                  </a:cubicBezTo>
                  <a:cubicBezTo>
                    <a:pt x="4037991" y="905237"/>
                    <a:pt x="3132754" y="0"/>
                    <a:pt x="2018995" y="0"/>
                  </a:cubicBezTo>
                  <a:close/>
                  <a:moveTo>
                    <a:pt x="2018995" y="3928262"/>
                  </a:moveTo>
                  <a:cubicBezTo>
                    <a:pt x="965606" y="3928262"/>
                    <a:pt x="109728" y="3072394"/>
                    <a:pt x="109728" y="2018995"/>
                  </a:cubicBezTo>
                  <a:cubicBezTo>
                    <a:pt x="109728" y="965597"/>
                    <a:pt x="965597" y="109728"/>
                    <a:pt x="2018995" y="109728"/>
                  </a:cubicBezTo>
                  <a:cubicBezTo>
                    <a:pt x="3072394" y="109728"/>
                    <a:pt x="3928263" y="965597"/>
                    <a:pt x="3928263" y="2018995"/>
                  </a:cubicBezTo>
                  <a:cubicBezTo>
                    <a:pt x="3928263" y="3072394"/>
                    <a:pt x="3072394" y="3928262"/>
                    <a:pt x="2018995" y="392826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01A48807-D3C1-A6ED-F2FC-D7C0781B34A2}"/>
              </a:ext>
            </a:extLst>
          </p:cNvPr>
          <p:cNvSpPr txBox="1"/>
          <p:nvPr/>
        </p:nvSpPr>
        <p:spPr>
          <a:xfrm>
            <a:off x="4450080" y="1953468"/>
            <a:ext cx="3291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rgbClr val="E8D9B6"/>
                </a:solidFill>
                <a:latin typeface="Bell MT" panose="02020503060305020303" pitchFamily="18" charset="0"/>
              </a:rPr>
              <a:t>POWER YOUR POINT</a:t>
            </a:r>
            <a:endParaRPr lang="zh-CN" altLang="en-US">
              <a:solidFill>
                <a:srgbClr val="E8D9B6"/>
              </a:solidFill>
              <a:latin typeface="Bell MT" panose="02020503060305020303" pitchFamily="18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90B6A24-838D-18F4-9B78-F59D15685690}"/>
              </a:ext>
            </a:extLst>
          </p:cNvPr>
          <p:cNvSpPr txBox="1"/>
          <p:nvPr/>
        </p:nvSpPr>
        <p:spPr>
          <a:xfrm>
            <a:off x="4187266" y="5500804"/>
            <a:ext cx="3817468" cy="303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200">
                <a:solidFill>
                  <a:srgbClr val="E8D9B6"/>
                </a:solidFill>
                <a:latin typeface="Bell MT" panose="02020503060305020303" pitchFamily="18" charset="0"/>
              </a:rPr>
              <a:t>senectus et netus et malesuada fames ac turpis </a:t>
            </a: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657DE3A8-15DF-73EF-84E1-FAD27989F34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87405" y="4574386"/>
            <a:ext cx="2402032" cy="1351143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C3915044-8CDB-278B-49EE-D1021B90A6D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2564" y="932472"/>
            <a:ext cx="2400864" cy="1351143"/>
          </a:xfrm>
          <a:custGeom>
            <a:avLst/>
            <a:gdLst>
              <a:gd name="connsiteX0" fmla="*/ 0 w 2400864"/>
              <a:gd name="connsiteY0" fmla="*/ 0 h 1351143"/>
              <a:gd name="connsiteX1" fmla="*/ 2400864 w 2400864"/>
              <a:gd name="connsiteY1" fmla="*/ 0 h 1351143"/>
              <a:gd name="connsiteX2" fmla="*/ 2400864 w 2400864"/>
              <a:gd name="connsiteY2" fmla="*/ 1351143 h 1351143"/>
              <a:gd name="connsiteX3" fmla="*/ 0 w 2400864"/>
              <a:gd name="connsiteY3" fmla="*/ 1351143 h 1351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00864" h="1351143">
                <a:moveTo>
                  <a:pt x="0" y="0"/>
                </a:moveTo>
                <a:lnTo>
                  <a:pt x="2400864" y="0"/>
                </a:lnTo>
                <a:lnTo>
                  <a:pt x="2400864" y="1351143"/>
                </a:lnTo>
                <a:lnTo>
                  <a:pt x="0" y="1351143"/>
                </a:lnTo>
                <a:close/>
              </a:path>
            </a:pathLst>
          </a:custGeom>
        </p:spPr>
      </p:pic>
      <p:grpSp>
        <p:nvGrpSpPr>
          <p:cNvPr id="42" name="组合 41">
            <a:extLst>
              <a:ext uri="{FF2B5EF4-FFF2-40B4-BE49-F238E27FC236}">
                <a16:creationId xmlns:a16="http://schemas.microsoft.com/office/drawing/2014/main" id="{7132EFDD-90AB-4DE0-54E9-2E9D56AEF2C7}"/>
              </a:ext>
            </a:extLst>
          </p:cNvPr>
          <p:cNvGrpSpPr/>
          <p:nvPr/>
        </p:nvGrpSpPr>
        <p:grpSpPr>
          <a:xfrm>
            <a:off x="10881753" y="4453472"/>
            <a:ext cx="514768" cy="514768"/>
            <a:chOff x="9829800" y="4331552"/>
            <a:chExt cx="1308100" cy="1308100"/>
          </a:xfrm>
        </p:grpSpPr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9339D8B4-5C71-DE93-35B1-E3E30C3BF8C7}"/>
                </a:ext>
              </a:extLst>
            </p:cNvPr>
            <p:cNvCxnSpPr>
              <a:cxnSpLocks/>
            </p:cNvCxnSpPr>
            <p:nvPr/>
          </p:nvCxnSpPr>
          <p:spPr>
            <a:xfrm>
              <a:off x="9829800" y="4331552"/>
              <a:ext cx="1308100" cy="0"/>
            </a:xfrm>
            <a:prstGeom prst="line">
              <a:avLst/>
            </a:prstGeom>
            <a:ln w="12700">
              <a:solidFill>
                <a:srgbClr val="E8D9B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9D6A13B3-A7DC-F73C-7FFC-3604498B2139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0483850" y="4985602"/>
              <a:ext cx="1308100" cy="0"/>
            </a:xfrm>
            <a:prstGeom prst="line">
              <a:avLst/>
            </a:prstGeom>
            <a:ln w="12700">
              <a:solidFill>
                <a:srgbClr val="E8D9B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0514A26C-3535-2A34-9AF8-D545B2CB4D15}"/>
              </a:ext>
            </a:extLst>
          </p:cNvPr>
          <p:cNvGrpSpPr/>
          <p:nvPr/>
        </p:nvGrpSpPr>
        <p:grpSpPr>
          <a:xfrm rot="16200000">
            <a:off x="822630" y="849933"/>
            <a:ext cx="514768" cy="514768"/>
            <a:chOff x="9829800" y="4331552"/>
            <a:chExt cx="1308100" cy="1308100"/>
          </a:xfrm>
        </p:grpSpPr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3F829740-34EA-062C-09CC-6AE8BAD02047}"/>
                </a:ext>
              </a:extLst>
            </p:cNvPr>
            <p:cNvCxnSpPr>
              <a:cxnSpLocks/>
            </p:cNvCxnSpPr>
            <p:nvPr/>
          </p:nvCxnSpPr>
          <p:spPr>
            <a:xfrm>
              <a:off x="9829800" y="4331552"/>
              <a:ext cx="1308100" cy="0"/>
            </a:xfrm>
            <a:prstGeom prst="line">
              <a:avLst/>
            </a:prstGeom>
            <a:ln w="12700">
              <a:solidFill>
                <a:srgbClr val="E8D9B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2534A68D-7040-2BF5-FBF3-41131A95C21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0483850" y="4985602"/>
              <a:ext cx="1308100" cy="0"/>
            </a:xfrm>
            <a:prstGeom prst="line">
              <a:avLst/>
            </a:prstGeom>
            <a:ln w="12700">
              <a:solidFill>
                <a:srgbClr val="E8D9B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61239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F3D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A-图片 8">
            <a:extLst>
              <a:ext uri="{FF2B5EF4-FFF2-40B4-BE49-F238E27FC236}">
                <a16:creationId xmlns:a16="http://schemas.microsoft.com/office/drawing/2014/main" id="{2340013A-3F8D-013C-435C-284F1749C7E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0" t="0" r="0" b="0"/>
            <a:pathLst>
              <a:path w="3304320" h="4993058">
                <a:moveTo>
                  <a:pt x="0" y="0"/>
                </a:moveTo>
                <a:lnTo>
                  <a:pt x="3304319" y="0"/>
                </a:lnTo>
                <a:lnTo>
                  <a:pt x="3304319" y="4993057"/>
                </a:lnTo>
                <a:lnTo>
                  <a:pt x="0" y="4993057"/>
                </a:lnTo>
                <a:close/>
              </a:path>
            </a:pathLst>
          </a:custGeom>
          <a:solidFill>
            <a:srgbClr val="2F3D3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4A32D96B-F6F1-42E3-42D7-58BC6A2AEF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20624"/>
            <a:ext cx="12192000" cy="6016752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7C600084-009B-8150-BA3A-2EC202D3F56C}"/>
              </a:ext>
            </a:extLst>
          </p:cNvPr>
          <p:cNvSpPr txBox="1"/>
          <p:nvPr/>
        </p:nvSpPr>
        <p:spPr>
          <a:xfrm>
            <a:off x="7656902" y="1443233"/>
            <a:ext cx="2414198" cy="2740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200">
                <a:solidFill>
                  <a:srgbClr val="E8D9B6"/>
                </a:solidFill>
                <a:latin typeface="Bell MT" panose="02020503060305020303" pitchFamily="18" charset="0"/>
              </a:rPr>
              <a:t>adipiscing elit. Maecenas porttitor congue massa. Fusce posuere, magna sed pulvinar ultricies, purus lectus</a:t>
            </a:r>
          </a:p>
          <a:p>
            <a:pPr algn="r">
              <a:lnSpc>
                <a:spcPct val="120000"/>
              </a:lnSpc>
            </a:pPr>
            <a:endParaRPr lang="fr-FR" altLang="zh-CN" sz="1200">
              <a:solidFill>
                <a:srgbClr val="E8D9B6"/>
              </a:solidFill>
              <a:latin typeface="Bell MT" panose="02020503060305020303" pitchFamily="18" charset="0"/>
            </a:endParaRPr>
          </a:p>
          <a:p>
            <a:pPr algn="r">
              <a:lnSpc>
                <a:spcPct val="120000"/>
              </a:lnSpc>
            </a:pPr>
            <a:r>
              <a:rPr lang="fr-FR" altLang="zh-CN" sz="1200">
                <a:solidFill>
                  <a:srgbClr val="E8D9B6"/>
                </a:solidFill>
                <a:latin typeface="Bell MT" panose="02020503060305020303" pitchFamily="18" charset="0"/>
              </a:rPr>
              <a:t>malesuada libero, sit amet commodo magna eros quis urna. Nunc viverra</a:t>
            </a:r>
          </a:p>
          <a:p>
            <a:pPr algn="r">
              <a:lnSpc>
                <a:spcPct val="120000"/>
              </a:lnSpc>
            </a:pPr>
            <a:r>
              <a:rPr lang="fr-FR" altLang="zh-CN" sz="1200">
                <a:solidFill>
                  <a:srgbClr val="E8D9B6"/>
                </a:solidFill>
                <a:latin typeface="Bell MT" panose="02020503060305020303" pitchFamily="18" charset="0"/>
              </a:rPr>
              <a:t>Fusce est. Vivamus a tellus. Pellentesque habitant morbi tristique senectus et netus et malesuada fames ac turpis 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0DA53E4-ED60-0DA4-4C34-1D0AD9B84B75}"/>
              </a:ext>
            </a:extLst>
          </p:cNvPr>
          <p:cNvSpPr txBox="1"/>
          <p:nvPr/>
        </p:nvSpPr>
        <p:spPr>
          <a:xfrm>
            <a:off x="654050" y="4183920"/>
            <a:ext cx="2933700" cy="207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200">
                <a:solidFill>
                  <a:srgbClr val="E8D9B6"/>
                </a:solidFill>
                <a:latin typeface="Bell MT" panose="02020503060305020303" pitchFamily="18" charset="0"/>
              </a:rPr>
              <a:t>adipiscing elit. Maecenas porttitor congue massa. Fusce posuere, magna sed pulvinar ultricies, purus lectus</a:t>
            </a:r>
          </a:p>
          <a:p>
            <a:pPr>
              <a:lnSpc>
                <a:spcPct val="120000"/>
              </a:lnSpc>
            </a:pPr>
            <a:endParaRPr lang="fr-FR" altLang="zh-CN" sz="1200">
              <a:solidFill>
                <a:srgbClr val="E8D9B6"/>
              </a:solidFill>
              <a:latin typeface="Bell MT" panose="02020503060305020303" pitchFamily="18" charset="0"/>
            </a:endParaRPr>
          </a:p>
          <a:p>
            <a:pPr>
              <a:lnSpc>
                <a:spcPct val="120000"/>
              </a:lnSpc>
            </a:pPr>
            <a:r>
              <a:rPr lang="fr-FR" altLang="zh-CN" sz="1200">
                <a:solidFill>
                  <a:srgbClr val="E8D9B6"/>
                </a:solidFill>
                <a:latin typeface="Bell MT" panose="02020503060305020303" pitchFamily="18" charset="0"/>
              </a:rPr>
              <a:t>malesuada libero, sit amet commodo magna eros quis urna. Nunc viverra</a:t>
            </a:r>
          </a:p>
          <a:p>
            <a:pPr>
              <a:lnSpc>
                <a:spcPct val="120000"/>
              </a:lnSpc>
            </a:pPr>
            <a:r>
              <a:rPr lang="fr-FR" altLang="zh-CN" sz="1200">
                <a:solidFill>
                  <a:srgbClr val="E8D9B6"/>
                </a:solidFill>
                <a:latin typeface="Bell MT" panose="02020503060305020303" pitchFamily="18" charset="0"/>
              </a:rPr>
              <a:t>Fusce est. Vivamus a tellus. Pellentesque habitant morbi tristique senectus et netus et malesuada fames ac turpis </a:t>
            </a: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EDFFCA49-3E08-2503-DE0F-81CD15739B88}"/>
              </a:ext>
            </a:extLst>
          </p:cNvPr>
          <p:cNvSpPr/>
          <p:nvPr/>
        </p:nvSpPr>
        <p:spPr>
          <a:xfrm>
            <a:off x="7765736" y="4699614"/>
            <a:ext cx="2766212" cy="1560195"/>
          </a:xfrm>
          <a:custGeom>
            <a:avLst/>
            <a:gdLst>
              <a:gd name="connsiteX0" fmla="*/ 2392080 w 4186103"/>
              <a:gd name="connsiteY0" fmla="*/ 1275470 h 2361040"/>
              <a:gd name="connsiteX1" fmla="*/ 2167128 w 4186103"/>
              <a:gd name="connsiteY1" fmla="*/ 1621123 h 2361040"/>
              <a:gd name="connsiteX2" fmla="*/ 1953158 w 4186103"/>
              <a:gd name="connsiteY2" fmla="*/ 1127367 h 2361040"/>
              <a:gd name="connsiteX3" fmla="*/ 0 w 4186103"/>
              <a:gd name="connsiteY3" fmla="*/ 13627 h 2361040"/>
              <a:gd name="connsiteX4" fmla="*/ 1783080 w 4186103"/>
              <a:gd name="connsiteY4" fmla="*/ 1456550 h 2361040"/>
              <a:gd name="connsiteX5" fmla="*/ 576072 w 4186103"/>
              <a:gd name="connsiteY5" fmla="*/ 276974 h 2361040"/>
              <a:gd name="connsiteX6" fmla="*/ 1914754 w 4186103"/>
              <a:gd name="connsiteY6" fmla="*/ 1319390 h 2361040"/>
              <a:gd name="connsiteX7" fmla="*/ 2029988 w 4186103"/>
              <a:gd name="connsiteY7" fmla="*/ 2175259 h 2361040"/>
              <a:gd name="connsiteX8" fmla="*/ 2172624 w 4186103"/>
              <a:gd name="connsiteY8" fmla="*/ 2263051 h 2361040"/>
              <a:gd name="connsiteX9" fmla="*/ 2178097 w 4186103"/>
              <a:gd name="connsiteY9" fmla="*/ 2235611 h 2361040"/>
              <a:gd name="connsiteX10" fmla="*/ 2178097 w 4186103"/>
              <a:gd name="connsiteY10" fmla="*/ 2230138 h 2361040"/>
              <a:gd name="connsiteX11" fmla="*/ 2211009 w 4186103"/>
              <a:gd name="connsiteY11" fmla="*/ 1895467 h 2361040"/>
              <a:gd name="connsiteX12" fmla="*/ 2397537 w 4186103"/>
              <a:gd name="connsiteY12" fmla="*/ 1440096 h 2361040"/>
              <a:gd name="connsiteX13" fmla="*/ 3659409 w 4186103"/>
              <a:gd name="connsiteY13" fmla="*/ 732370 h 2361040"/>
              <a:gd name="connsiteX14" fmla="*/ 2490806 w 4186103"/>
              <a:gd name="connsiteY14" fmla="*/ 1577256 h 2361040"/>
              <a:gd name="connsiteX15" fmla="*/ 4186104 w 4186103"/>
              <a:gd name="connsiteY15" fmla="*/ 589704 h 2361040"/>
              <a:gd name="connsiteX16" fmla="*/ 2392051 w 4186103"/>
              <a:gd name="connsiteY16" fmla="*/ 1275504 h 2361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186103" h="2361040">
                <a:moveTo>
                  <a:pt x="2392080" y="1275470"/>
                </a:moveTo>
                <a:cubicBezTo>
                  <a:pt x="2304289" y="1374205"/>
                  <a:pt x="2227478" y="1494906"/>
                  <a:pt x="2167128" y="1621123"/>
                </a:cubicBezTo>
                <a:cubicBezTo>
                  <a:pt x="2123232" y="1445539"/>
                  <a:pt x="2046427" y="1269993"/>
                  <a:pt x="1953158" y="1127367"/>
                </a:cubicBezTo>
                <a:cubicBezTo>
                  <a:pt x="2040950" y="534835"/>
                  <a:pt x="1788557" y="-101587"/>
                  <a:pt x="0" y="13627"/>
                </a:cubicBezTo>
                <a:cubicBezTo>
                  <a:pt x="488290" y="249523"/>
                  <a:pt x="444389" y="1785735"/>
                  <a:pt x="1783080" y="1456550"/>
                </a:cubicBezTo>
                <a:cubicBezTo>
                  <a:pt x="1530686" y="825634"/>
                  <a:pt x="861384" y="392189"/>
                  <a:pt x="576072" y="276974"/>
                </a:cubicBezTo>
                <a:cubicBezTo>
                  <a:pt x="1333205" y="551294"/>
                  <a:pt x="1722730" y="957298"/>
                  <a:pt x="1914754" y="1319390"/>
                </a:cubicBezTo>
                <a:cubicBezTo>
                  <a:pt x="2019005" y="1560802"/>
                  <a:pt x="2090338" y="1857048"/>
                  <a:pt x="2029988" y="2175259"/>
                </a:cubicBezTo>
                <a:cubicBezTo>
                  <a:pt x="1991564" y="2383752"/>
                  <a:pt x="2123252" y="2422137"/>
                  <a:pt x="2172624" y="2263051"/>
                </a:cubicBezTo>
                <a:cubicBezTo>
                  <a:pt x="2172624" y="2252067"/>
                  <a:pt x="2178097" y="2246594"/>
                  <a:pt x="2178097" y="2235611"/>
                </a:cubicBezTo>
                <a:lnTo>
                  <a:pt x="2178097" y="2230138"/>
                </a:lnTo>
                <a:cubicBezTo>
                  <a:pt x="2205537" y="2125887"/>
                  <a:pt x="2216520" y="2016168"/>
                  <a:pt x="2211009" y="1895467"/>
                </a:cubicBezTo>
                <a:cubicBezTo>
                  <a:pt x="2243922" y="1725399"/>
                  <a:pt x="2315261" y="1571780"/>
                  <a:pt x="2397537" y="1440096"/>
                </a:cubicBezTo>
                <a:cubicBezTo>
                  <a:pt x="2600524" y="1154794"/>
                  <a:pt x="2984602" y="864014"/>
                  <a:pt x="3659409" y="732370"/>
                </a:cubicBezTo>
                <a:cubicBezTo>
                  <a:pt x="3407015" y="798195"/>
                  <a:pt x="2787081" y="1077984"/>
                  <a:pt x="2490806" y="1577256"/>
                </a:cubicBezTo>
                <a:cubicBezTo>
                  <a:pt x="3577113" y="2027161"/>
                  <a:pt x="3741705" y="726854"/>
                  <a:pt x="4186104" y="589704"/>
                </a:cubicBezTo>
                <a:cubicBezTo>
                  <a:pt x="2688316" y="266017"/>
                  <a:pt x="2392051" y="765289"/>
                  <a:pt x="2392051" y="1275504"/>
                </a:cubicBezTo>
                <a:close/>
              </a:path>
            </a:pathLst>
          </a:custGeom>
          <a:gradFill flip="none" rotWithShape="1">
            <a:gsLst>
              <a:gs pos="0">
                <a:srgbClr val="E8D9B6"/>
              </a:gs>
              <a:gs pos="100000">
                <a:srgbClr val="BDA381"/>
              </a:gs>
            </a:gsLst>
            <a:lin ang="18900000" scaled="1"/>
            <a:tileRect/>
          </a:gra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8682D203-4BD5-8607-C227-56F9C97870CB}"/>
              </a:ext>
            </a:extLst>
          </p:cNvPr>
          <p:cNvCxnSpPr>
            <a:cxnSpLocks/>
          </p:cNvCxnSpPr>
          <p:nvPr/>
        </p:nvCxnSpPr>
        <p:spPr>
          <a:xfrm>
            <a:off x="11546775" y="832742"/>
            <a:ext cx="0" cy="5192517"/>
          </a:xfrm>
          <a:prstGeom prst="line">
            <a:avLst/>
          </a:prstGeom>
          <a:ln w="12700">
            <a:solidFill>
              <a:srgbClr val="E8D9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36675BF4-B78B-90F9-2DDB-34BBF153E0F3}"/>
              </a:ext>
            </a:extLst>
          </p:cNvPr>
          <p:cNvCxnSpPr>
            <a:cxnSpLocks/>
          </p:cNvCxnSpPr>
          <p:nvPr/>
        </p:nvCxnSpPr>
        <p:spPr>
          <a:xfrm>
            <a:off x="11463645" y="832742"/>
            <a:ext cx="0" cy="5192517"/>
          </a:xfrm>
          <a:prstGeom prst="line">
            <a:avLst/>
          </a:prstGeom>
          <a:ln w="12700">
            <a:solidFill>
              <a:srgbClr val="E8D9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89210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忘吃药的晓公子（51PPT模板网）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</TotalTime>
  <Words>731</Words>
  <Application>Microsoft Office PowerPoint</Application>
  <PresentationFormat>宽屏</PresentationFormat>
  <Paragraphs>81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等线</vt:lpstr>
      <vt:lpstr>Arial</vt:lpstr>
      <vt:lpstr>Bell MT</vt:lpstr>
      <vt:lpstr>忘吃药的晓公子（51PPT模板网）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茶文化介绍ppt模板</dc:title>
  <dc:creator>忘吃药的晓公子 yvonne</dc:creator>
  <cp:keywords>51PPT模板网</cp:keywords>
  <dc:description>www.51pptmoban.com</dc:description>
  <cp:lastModifiedBy>Win user</cp:lastModifiedBy>
  <cp:revision>18</cp:revision>
  <dcterms:created xsi:type="dcterms:W3CDTF">2022-10-19T22:41:28Z</dcterms:created>
  <dcterms:modified xsi:type="dcterms:W3CDTF">2022-10-23T13:45:48Z</dcterms:modified>
</cp:coreProperties>
</file>